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5.xml" ContentType="application/vnd.openxmlformats-officedocument.presentationml.tags+xml"/>
  <Override PartName="/ppt/notesSlides/notesSlide1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2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6.xml" ContentType="application/vnd.openxmlformats-officedocument.presentationml.tags+xml"/>
  <Override PartName="/ppt/theme/themeOverride3.xml" ContentType="application/vnd.openxmlformats-officedocument.themeOverride+xml"/>
  <Override PartName="/ppt/notesSlides/notesSlide7.xml" ContentType="application/vnd.openxmlformats-officedocument.presentationml.notesSlide+xml"/>
  <Override PartName="/ppt/theme/themeOverride4.xml" ContentType="application/vnd.openxmlformats-officedocument.themeOverride+xml"/>
  <Override PartName="/ppt/notesSlides/notesSlide8.xml" ContentType="application/vnd.openxmlformats-officedocument.presentationml.notesSlide+xml"/>
  <Override PartName="/ppt/theme/themeOverride5.xml" ContentType="application/vnd.openxmlformats-officedocument.themeOverride+xml"/>
  <Override PartName="/ppt/notesSlides/notesSlide9.xml" ContentType="application/vnd.openxmlformats-officedocument.presentationml.notesSlide+xml"/>
  <Override PartName="/ppt/theme/themeOverride6.xml" ContentType="application/vnd.openxmlformats-officedocument.themeOverride+xml"/>
  <Override PartName="/ppt/notesSlides/notesSlide10.xml" ContentType="application/vnd.openxmlformats-officedocument.presentationml.notesSlide+xml"/>
  <Override PartName="/ppt/tags/tag7.xml" ContentType="application/vnd.openxmlformats-officedocument.presentationml.tag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theme/themeOverride7.xml" ContentType="application/vnd.openxmlformats-officedocument.themeOverr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theme/themeOverride8.xml" ContentType="application/vnd.openxmlformats-officedocument.themeOverr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1" r:id="rId3"/>
  </p:sldMasterIdLst>
  <p:notesMasterIdLst>
    <p:notesMasterId r:id="rId22"/>
  </p:notesMasterIdLst>
  <p:sldIdLst>
    <p:sldId id="322" r:id="rId4"/>
    <p:sldId id="259" r:id="rId5"/>
    <p:sldId id="258" r:id="rId6"/>
    <p:sldId id="323" r:id="rId7"/>
    <p:sldId id="339" r:id="rId8"/>
    <p:sldId id="343" r:id="rId9"/>
    <p:sldId id="334" r:id="rId10"/>
    <p:sldId id="345" r:id="rId11"/>
    <p:sldId id="299" r:id="rId12"/>
    <p:sldId id="314" r:id="rId13"/>
    <p:sldId id="304" r:id="rId14"/>
    <p:sldId id="324" r:id="rId15"/>
    <p:sldId id="335" r:id="rId16"/>
    <p:sldId id="337" r:id="rId17"/>
    <p:sldId id="346" r:id="rId18"/>
    <p:sldId id="325" r:id="rId19"/>
    <p:sldId id="347" r:id="rId20"/>
    <p:sldId id="313" r:id="rId21"/>
  </p:sldIdLst>
  <p:sldSz cx="12192000" cy="6858000"/>
  <p:notesSz cx="6858000" cy="9144000"/>
  <p:custDataLst>
    <p:tags r:id="rId23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22">
          <p15:clr>
            <a:srgbClr val="A4A3A4"/>
          </p15:clr>
        </p15:guide>
        <p15:guide id="2" pos="3858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Ánh Lê" initials="ÁL" lastIdx="2" clrIdx="0">
    <p:extLst>
      <p:ext uri="{19B8F6BF-5375-455C-9EA6-DF929625EA0E}">
        <p15:presenceInfo xmlns:p15="http://schemas.microsoft.com/office/powerpoint/2012/main" userId="0673c25490172516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04646"/>
    <a:srgbClr val="EDAE9B"/>
    <a:srgbClr val="E1A793"/>
    <a:srgbClr val="63F0E7"/>
    <a:srgbClr val="4BB1A8"/>
    <a:srgbClr val="99C538"/>
    <a:srgbClr val="FED2D2"/>
    <a:srgbClr val="FFD679"/>
    <a:srgbClr val="C7BFBC"/>
    <a:srgbClr val="B091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795" autoAdjust="0"/>
    <p:restoredTop sz="94646"/>
  </p:normalViewPr>
  <p:slideViewPr>
    <p:cSldViewPr snapToGrid="0" showGuides="1">
      <p:cViewPr varScale="1">
        <p:scale>
          <a:sx n="80" d="100"/>
          <a:sy n="80" d="100"/>
        </p:scale>
        <p:origin x="198" y="498"/>
      </p:cViewPr>
      <p:guideLst>
        <p:guide orient="horz" pos="2222"/>
        <p:guide pos="3858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2005" cy="72005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commentAuthors" Target="commentAuthor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ags" Target="tags/tag1.xml"/><Relationship Id="rId28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notesMaster" Target="notesMasters/notesMaster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599B23-4DC3-4284-A6AB-4B62530B7748}" type="datetimeFigureOut">
              <a:rPr lang="zh-CN" altLang="en-US" smtClean="0"/>
              <a:t>2023/12/19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7FA9C3-9DBD-4BDA-9EC1-25EF88B1020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051917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7FA9C3-9DBD-4BDA-9EC1-25EF88B1020D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782417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7FA9C3-9DBD-4BDA-9EC1-25EF88B1020D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2183127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484272-38F6-4097-9C1E-12227217EF33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3729581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484272-38F6-4097-9C1E-12227217EF33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7608241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7FA9C3-9DBD-4BDA-9EC1-25EF88B1020D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3182931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7FA9C3-9DBD-4BDA-9EC1-25EF88B1020D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4938570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7FA9C3-9DBD-4BDA-9EC1-25EF88B1020D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159117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7FA9C3-9DBD-4BDA-9EC1-25EF88B1020D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03693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7FA9C3-9DBD-4BDA-9EC1-25EF88B1020D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084423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7FA9C3-9DBD-4BDA-9EC1-25EF88B1020D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294340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7FA9C3-9DBD-4BDA-9EC1-25EF88B1020D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907833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7FA9C3-9DBD-4BDA-9EC1-25EF88B1020D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752495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7FA9C3-9DBD-4BDA-9EC1-25EF88B1020D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74505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7FA9C3-9DBD-4BDA-9EC1-25EF88B1020D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9536891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7FA9C3-9DBD-4BDA-9EC1-25EF88B1020D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798238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.png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87EE7-CD06-4859-B658-51612BE795EA}" type="datetimeFigureOut">
              <a:rPr lang="zh-CN" altLang="en-US" smtClean="0"/>
              <a:t>2023/12/19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A5F6B-B56D-48EC-AE3D-A5ECA984BD8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87EE7-CD06-4859-B658-51612BE795EA}" type="datetimeFigureOut">
              <a:rPr lang="zh-CN" altLang="en-US" smtClean="0"/>
              <a:t>2023/12/19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A5F6B-B56D-48EC-AE3D-A5ECA984BD8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87EE7-CD06-4859-B658-51612BE795EA}" type="datetimeFigureOut">
              <a:rPr lang="zh-CN" altLang="en-US" smtClean="0"/>
              <a:t>2023/12/19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A5F6B-B56D-48EC-AE3D-A5ECA984BD8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63939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854199"/>
            <a:ext cx="9144000" cy="1655763"/>
          </a:xfrm>
        </p:spPr>
        <p:txBody>
          <a:bodyPr anchor="b">
            <a:normAutofit/>
          </a:bodyPr>
          <a:lstStyle>
            <a:lvl1pPr algn="ctr">
              <a:defRPr sz="72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2023/12/19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 anchor="ctr" anchorCtr="0"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2023/12/19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D7636-5BE1-44BC-BB5F-15739D9E18E1}" type="datetimeFigureOut">
              <a:rPr lang="zh-CN" altLang="en-US" smtClean="0"/>
              <a:t>2023/12/19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C0E1D-24C4-406F-9615-DBDA8D2D1F93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标题 4"/>
          <p:cNvSpPr>
            <a:spLocks noGrp="1"/>
          </p:cNvSpPr>
          <p:nvPr>
            <p:ph type="title" hasCustomPrompt="1"/>
          </p:nvPr>
        </p:nvSpPr>
        <p:spPr>
          <a:xfrm>
            <a:off x="838200" y="2187443"/>
            <a:ext cx="10515600" cy="2483115"/>
          </a:xfrm>
        </p:spPr>
        <p:txBody>
          <a:bodyPr>
            <a:normAutofit/>
          </a:bodyPr>
          <a:lstStyle>
            <a:lvl1pPr algn="ctr">
              <a:defRPr sz="60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2023/12/19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744961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615609"/>
            <a:ext cx="5157787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744961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615609"/>
            <a:ext cx="5183188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2023/12/19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3238500" y="2159000"/>
            <a:ext cx="5715000" cy="1382450"/>
          </a:xfrm>
        </p:spPr>
        <p:txBody>
          <a:bodyPr anchor="b" anchorCtr="0">
            <a:normAutofit/>
          </a:bodyPr>
          <a:lstStyle>
            <a:lvl1pPr algn="ctr">
              <a:defRPr sz="8000" b="0">
                <a:solidFill>
                  <a:schemeClr val="tx1"/>
                </a:solidFill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D7636-5BE1-44BC-BB5F-15739D9E18E1}" type="datetimeFigureOut">
              <a:rPr lang="zh-CN" altLang="en-US" smtClean="0"/>
              <a:t>2023/12/19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C0E1D-24C4-406F-9615-DBDA8D2D1F93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37" name="内容占位符 36"/>
          <p:cNvSpPr>
            <a:spLocks noGrp="1"/>
          </p:cNvSpPr>
          <p:nvPr>
            <p:ph sz="quarter" idx="13" hasCustomPrompt="1"/>
          </p:nvPr>
        </p:nvSpPr>
        <p:spPr>
          <a:xfrm>
            <a:off x="3238500" y="3733201"/>
            <a:ext cx="5715000" cy="1185937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dirty="0"/>
              <a:t>编辑文本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2023/12/19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87EE7-CD06-4859-B658-51612BE795EA}" type="datetimeFigureOut">
              <a:rPr lang="zh-CN" altLang="en-US" smtClean="0"/>
              <a:t>2023/12/19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A5F6B-B56D-48EC-AE3D-A5ECA984BD8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8200" y="713673"/>
            <a:ext cx="4681654" cy="1428161"/>
          </a:xfrm>
        </p:spPr>
        <p:txBody>
          <a:bodyPr anchor="t" anchorCtr="0">
            <a:normAutofit/>
          </a:bodyPr>
          <a:lstStyle>
            <a:lvl1pPr>
              <a:defRPr sz="36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图片占位符 2"/>
          <p:cNvSpPr>
            <a:spLocks noGrp="1" noChangeAspect="1"/>
          </p:cNvSpPr>
          <p:nvPr>
            <p:ph type="pic" idx="1"/>
          </p:nvPr>
        </p:nvSpPr>
        <p:spPr>
          <a:xfrm>
            <a:off x="5642517" y="713673"/>
            <a:ext cx="5711882" cy="54036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8200" y="2313873"/>
            <a:ext cx="4681654" cy="381158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  <a:t>2023/12/19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10444898" y="365125"/>
            <a:ext cx="908901" cy="5811838"/>
          </a:xfrm>
        </p:spPr>
        <p:txBody>
          <a:bodyPr vert="eaVert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199" y="365125"/>
            <a:ext cx="9446443" cy="5811838"/>
          </a:xfrm>
        </p:spPr>
        <p:txBody>
          <a:bodyPr vert="eaVert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2023/12/19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2023/12/19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838200" y="551543"/>
            <a:ext cx="10515600" cy="5558971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87EE7-CD06-4859-B658-51612BE795EA}" type="datetimeFigureOut">
              <a:rPr lang="zh-CN" altLang="en-US" smtClean="0"/>
              <a:t>2023/12/19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A5F6B-B56D-48EC-AE3D-A5ECA984BD8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87EE7-CD06-4859-B658-51612BE795EA}" type="datetimeFigureOut">
              <a:rPr lang="zh-CN" altLang="en-US" smtClean="0"/>
              <a:t>2023/12/19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A5F6B-B56D-48EC-AE3D-A5ECA984BD8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87EE7-CD06-4859-B658-51612BE795EA}" type="datetimeFigureOut">
              <a:rPr lang="zh-CN" altLang="en-US" smtClean="0"/>
              <a:t>2023/12/19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A5F6B-B56D-48EC-AE3D-A5ECA984BD8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87EE7-CD06-4859-B658-51612BE795EA}" type="datetimeFigureOut">
              <a:rPr lang="zh-CN" altLang="en-US" smtClean="0"/>
              <a:t>2023/12/19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A5F6B-B56D-48EC-AE3D-A5ECA984BD8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87EE7-CD06-4859-B658-51612BE795EA}" type="datetimeFigureOut">
              <a:rPr lang="zh-CN" altLang="en-US" smtClean="0"/>
              <a:t>2023/12/19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A5F6B-B56D-48EC-AE3D-A5ECA984BD8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4552" y="308452"/>
            <a:ext cx="1436235" cy="1436235"/>
          </a:xfrm>
          <a:prstGeom prst="rect">
            <a:avLst/>
          </a:prstGeom>
        </p:spPr>
      </p:pic>
      <p:grpSp>
        <p:nvGrpSpPr>
          <p:cNvPr id="5" name="组合 4"/>
          <p:cNvGrpSpPr/>
          <p:nvPr userDrawn="1"/>
        </p:nvGrpSpPr>
        <p:grpSpPr>
          <a:xfrm>
            <a:off x="9902671" y="-544642"/>
            <a:ext cx="2289329" cy="2289329"/>
            <a:chOff x="9902671" y="-544642"/>
            <a:chExt cx="2289329" cy="2289329"/>
          </a:xfrm>
        </p:grpSpPr>
        <p:pic>
          <p:nvPicPr>
            <p:cNvPr id="18" name="图片 17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02671" y="-544642"/>
              <a:ext cx="2289329" cy="2289329"/>
            </a:xfrm>
            <a:prstGeom prst="rect">
              <a:avLst/>
            </a:prstGeom>
          </p:spPr>
        </p:pic>
        <p:pic>
          <p:nvPicPr>
            <p:cNvPr id="17" name="图片 16"/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10218207" y="251680"/>
              <a:ext cx="1658256" cy="396274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87EE7-CD06-4859-B658-51612BE795EA}" type="datetimeFigureOut">
              <a:rPr lang="zh-CN" altLang="en-US" smtClean="0"/>
              <a:t>2023/12/19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A5F6B-B56D-48EC-AE3D-A5ECA984BD8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87EE7-CD06-4859-B658-51612BE795EA}" type="datetimeFigureOut">
              <a:rPr lang="zh-CN" altLang="en-US" smtClean="0"/>
              <a:t>2023/12/19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A5F6B-B56D-48EC-AE3D-A5ECA984BD8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87EE7-CD06-4859-B658-51612BE795EA}" type="datetimeFigureOut">
              <a:rPr lang="zh-CN" altLang="en-US" smtClean="0"/>
              <a:t>2023/12/19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A5F6B-B56D-48EC-AE3D-A5ECA984BD8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87EE7-CD06-4859-B658-51612BE795EA}" type="datetimeFigureOut">
              <a:rPr lang="zh-CN" altLang="en-US" smtClean="0"/>
              <a:t>2023/12/19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A5F6B-B56D-48EC-AE3D-A5ECA984BD8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87EE7-CD06-4859-B658-51612BE795EA}" type="datetimeFigureOut">
              <a:rPr lang="zh-CN" altLang="en-US" smtClean="0"/>
              <a:t>2023/12/19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A5F6B-B56D-48EC-AE3D-A5ECA984BD8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87EE7-CD06-4859-B658-51612BE795EA}" type="datetimeFigureOut">
              <a:rPr lang="zh-CN" altLang="en-US" smtClean="0"/>
              <a:t>2023/12/19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A5F6B-B56D-48EC-AE3D-A5ECA984BD8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>
            <a:extLst>
              <a:ext uri="{FF2B5EF4-FFF2-40B4-BE49-F238E27FC236}">
                <a16:creationId xmlns:a16="http://schemas.microsoft.com/office/drawing/2014/main" id="{9313CAAC-86DD-4554-9F13-4B33E9A9ACD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5224" b="2"/>
          <a:stretch/>
        </p:blipFill>
        <p:spPr>
          <a:xfrm>
            <a:off x="-529" y="1"/>
            <a:ext cx="121930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185389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>
            <a:extLst>
              <a:ext uri="{FF2B5EF4-FFF2-40B4-BE49-F238E27FC236}">
                <a16:creationId xmlns:a16="http://schemas.microsoft.com/office/drawing/2014/main" id="{9313CAAC-86DD-4554-9F13-4B33E9A9ACD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5224" b="2"/>
          <a:stretch/>
        </p:blipFill>
        <p:spPr>
          <a:xfrm>
            <a:off x="-529" y="1"/>
            <a:ext cx="121930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47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87EE7-CD06-4859-B658-51612BE795EA}" type="datetimeFigureOut">
              <a:rPr lang="zh-CN" altLang="en-US" smtClean="0"/>
              <a:t>2023/12/19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A5F6B-B56D-48EC-AE3D-A5ECA984BD8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87EE7-CD06-4859-B658-51612BE795EA}" type="datetimeFigureOut">
              <a:rPr lang="zh-CN" altLang="en-US" smtClean="0"/>
              <a:t>2023/12/19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A5F6B-B56D-48EC-AE3D-A5ECA984BD8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4552" y="308452"/>
            <a:ext cx="1436235" cy="143623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87EE7-CD06-4859-B658-51612BE795EA}" type="datetimeFigureOut">
              <a:rPr lang="zh-CN" altLang="en-US" smtClean="0"/>
              <a:t>2023/12/19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A5F6B-B56D-48EC-AE3D-A5ECA984BD8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87EE7-CD06-4859-B658-51612BE795EA}" type="datetimeFigureOut">
              <a:rPr lang="zh-CN" altLang="en-US" smtClean="0"/>
              <a:t>2023/12/19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A5F6B-B56D-48EC-AE3D-A5ECA984BD8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87EE7-CD06-4859-B658-51612BE795EA}" type="datetimeFigureOut">
              <a:rPr lang="zh-CN" altLang="en-US" smtClean="0"/>
              <a:t>2023/12/19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A5F6B-B56D-48EC-AE3D-A5ECA984BD8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ags" Target="../tags/tag3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ags" Target="../tags/tag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tags" Target="../tags/tag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A87EE7-CD06-4859-B658-51612BE795EA}" type="datetimeFigureOut">
              <a:rPr lang="zh-CN" altLang="en-US" smtClean="0"/>
              <a:t>2023/12/19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9A5F6B-B56D-48EC-AE3D-A5ECA984BD8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87" r:id="rId12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8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9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fld id="{D997B5FA-0921-464F-AAE1-844C04324D75}" type="datetimeFigureOut">
              <a:rPr lang="zh-CN" altLang="en-US" smtClean="0"/>
              <a:t>2023/12/19</a:t>
            </a:fld>
            <a:endParaRPr lang="zh-CN" altLang="en-US" dirty="0"/>
          </a:p>
        </p:txBody>
      </p:sp>
      <p:sp>
        <p:nvSpPr>
          <p:cNvPr id="10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endParaRPr lang="zh-CN" altLang="en-US"/>
          </a:p>
        </p:txBody>
      </p:sp>
      <p:sp>
        <p:nvSpPr>
          <p:cNvPr id="11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" name="KSO_TEMPLATE" hidden="1"/>
          <p:cNvSpPr/>
          <p:nvPr userDrawn="1">
            <p:custDataLst>
              <p:tags r:id="rId14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A87EE7-CD06-4859-B658-51612BE795EA}" type="datetimeFigureOut">
              <a:rPr lang="zh-CN" altLang="en-US" smtClean="0"/>
              <a:t>2023/12/19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9A5F6B-B56D-48EC-AE3D-A5ECA984BD8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  <p:sldLayoutId id="2147483684" r:id="rId12"/>
    <p:sldLayoutId id="2147483686" r:id="rId13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5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32.jpg"/><Relationship Id="rId5" Type="http://schemas.openxmlformats.org/officeDocument/2006/relationships/image" Target="../media/image31.jpg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34.pn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5.xml"/><Relationship Id="rId6" Type="http://schemas.openxmlformats.org/officeDocument/2006/relationships/image" Target="../media/image6.png"/><Relationship Id="rId5" Type="http://schemas.openxmlformats.org/officeDocument/2006/relationships/image" Target="../media/image33.png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3.xml"/><Relationship Id="rId1" Type="http://schemas.openxmlformats.org/officeDocument/2006/relationships/themeOverride" Target="../theme/themeOverride6.xml"/><Relationship Id="rId6" Type="http://schemas.openxmlformats.org/officeDocument/2006/relationships/image" Target="../media/image16.png"/><Relationship Id="rId5" Type="http://schemas.openxmlformats.org/officeDocument/2006/relationships/image" Target="../media/image6.png"/><Relationship Id="rId10" Type="http://schemas.openxmlformats.org/officeDocument/2006/relationships/image" Target="../media/image36.png"/><Relationship Id="rId4" Type="http://schemas.openxmlformats.org/officeDocument/2006/relationships/image" Target="../media/image5.png"/><Relationship Id="rId9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40.png"/><Relationship Id="rId12" Type="http://schemas.openxmlformats.org/officeDocument/2006/relationships/image" Target="../media/image45.jpeg"/><Relationship Id="rId2" Type="http://schemas.openxmlformats.org/officeDocument/2006/relationships/slideLayout" Target="../slideLayouts/slideLayout34.xml"/><Relationship Id="rId1" Type="http://schemas.openxmlformats.org/officeDocument/2006/relationships/tags" Target="../tags/tag7.xml"/><Relationship Id="rId6" Type="http://schemas.openxmlformats.org/officeDocument/2006/relationships/image" Target="../media/image39.png"/><Relationship Id="rId11" Type="http://schemas.openxmlformats.org/officeDocument/2006/relationships/image" Target="../media/image44.jpeg"/><Relationship Id="rId5" Type="http://schemas.openxmlformats.org/officeDocument/2006/relationships/image" Target="../media/image38.png"/><Relationship Id="rId10" Type="http://schemas.openxmlformats.org/officeDocument/2006/relationships/image" Target="../media/image43.jpeg"/><Relationship Id="rId4" Type="http://schemas.openxmlformats.org/officeDocument/2006/relationships/image" Target="../media/image37.png"/><Relationship Id="rId9" Type="http://schemas.openxmlformats.org/officeDocument/2006/relationships/image" Target="../media/image42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48.png"/><Relationship Id="rId5" Type="http://schemas.openxmlformats.org/officeDocument/2006/relationships/image" Target="../media/image47.gif"/><Relationship Id="rId4" Type="http://schemas.openxmlformats.org/officeDocument/2006/relationships/image" Target="../media/image46.gi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3.xml"/><Relationship Id="rId1" Type="http://schemas.openxmlformats.org/officeDocument/2006/relationships/themeOverride" Target="../theme/themeOverride7.xml"/><Relationship Id="rId6" Type="http://schemas.openxmlformats.org/officeDocument/2006/relationships/image" Target="../media/image16.png"/><Relationship Id="rId5" Type="http://schemas.openxmlformats.org/officeDocument/2006/relationships/image" Target="../media/image6.png"/><Relationship Id="rId10" Type="http://schemas.openxmlformats.org/officeDocument/2006/relationships/image" Target="../media/image50.png"/><Relationship Id="rId4" Type="http://schemas.openxmlformats.org/officeDocument/2006/relationships/image" Target="../media/image5.png"/><Relationship Id="rId9" Type="http://schemas.openxmlformats.org/officeDocument/2006/relationships/image" Target="../media/image4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2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1.png"/><Relationship Id="rId11" Type="http://schemas.openxmlformats.org/officeDocument/2006/relationships/image" Target="../media/image53.png"/><Relationship Id="rId5" Type="http://schemas.openxmlformats.org/officeDocument/2006/relationships/image" Target="../media/image1.png"/><Relationship Id="rId10" Type="http://schemas.openxmlformats.org/officeDocument/2006/relationships/image" Target="../media/image52.png"/><Relationship Id="rId4" Type="http://schemas.openxmlformats.org/officeDocument/2006/relationships/image" Target="../media/image6.png"/><Relationship Id="rId9" Type="http://schemas.openxmlformats.org/officeDocument/2006/relationships/image" Target="../media/image5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8.xml"/><Relationship Id="rId6" Type="http://schemas.openxmlformats.org/officeDocument/2006/relationships/image" Target="../media/image6.png"/><Relationship Id="rId5" Type="http://schemas.openxmlformats.org/officeDocument/2006/relationships/image" Target="../media/image54.pn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1.png"/><Relationship Id="rId11" Type="http://schemas.openxmlformats.org/officeDocument/2006/relationships/image" Target="../media/image15.png"/><Relationship Id="rId5" Type="http://schemas.openxmlformats.org/officeDocument/2006/relationships/image" Target="../media/image6.png"/><Relationship Id="rId10" Type="http://schemas.openxmlformats.org/officeDocument/2006/relationships/image" Target="../media/image14.png"/><Relationship Id="rId4" Type="http://schemas.openxmlformats.org/officeDocument/2006/relationships/image" Target="../media/image5.png"/><Relationship Id="rId9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2.png"/><Relationship Id="rId5" Type="http://schemas.openxmlformats.org/officeDocument/2006/relationships/image" Target="../media/image1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4.jp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1.png"/><Relationship Id="rId7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6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30.jpe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6"/>
          <p:cNvPicPr>
            <a:picLocks noChangeAspect="1"/>
          </p:cNvPicPr>
          <p:nvPr/>
        </p:nvPicPr>
        <p:blipFill>
          <a:blip r:embed="rId5"/>
          <a:srcRect r="74368"/>
          <a:stretch>
            <a:fillRect/>
          </a:stretch>
        </p:blipFill>
        <p:spPr>
          <a:xfrm>
            <a:off x="-3810" y="1942465"/>
            <a:ext cx="3473450" cy="4940300"/>
          </a:xfrm>
          <a:prstGeom prst="rect">
            <a:avLst/>
          </a:prstGeom>
        </p:spPr>
      </p:pic>
      <p:pic>
        <p:nvPicPr>
          <p:cNvPr id="6" name="图片 5" descr="6"/>
          <p:cNvPicPr>
            <a:picLocks noChangeAspect="1"/>
          </p:cNvPicPr>
          <p:nvPr/>
        </p:nvPicPr>
        <p:blipFill>
          <a:blip r:embed="rId5"/>
          <a:srcRect l="47449" t="21697"/>
          <a:stretch>
            <a:fillRect/>
          </a:stretch>
        </p:blipFill>
        <p:spPr>
          <a:xfrm>
            <a:off x="6098540" y="3528060"/>
            <a:ext cx="6092190" cy="3308985"/>
          </a:xfrm>
          <a:prstGeom prst="rect">
            <a:avLst/>
          </a:prstGeom>
        </p:spPr>
      </p:pic>
      <p:pic>
        <p:nvPicPr>
          <p:cNvPr id="7" name="图片 6" descr="6"/>
          <p:cNvPicPr>
            <a:picLocks noChangeAspect="1"/>
          </p:cNvPicPr>
          <p:nvPr/>
        </p:nvPicPr>
        <p:blipFill>
          <a:blip r:embed="rId5"/>
          <a:srcRect l="63422" r="20682" b="81749"/>
          <a:stretch>
            <a:fillRect/>
          </a:stretch>
        </p:blipFill>
        <p:spPr>
          <a:xfrm>
            <a:off x="10261600" y="19685"/>
            <a:ext cx="2041525" cy="854710"/>
          </a:xfrm>
          <a:prstGeom prst="rect">
            <a:avLst/>
          </a:prstGeom>
        </p:spPr>
      </p:pic>
      <p:pic>
        <p:nvPicPr>
          <p:cNvPr id="9" name="图片 8" descr="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84116" y="852479"/>
            <a:ext cx="8741200" cy="5351161"/>
          </a:xfrm>
          <a:prstGeom prst="rect">
            <a:avLst/>
          </a:prstGeom>
          <a:effectLst>
            <a:outerShdw blurRad="3556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0" name="图片 9" descr="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83932" y="938698"/>
            <a:ext cx="1916430" cy="1424940"/>
          </a:xfrm>
          <a:prstGeom prst="rect">
            <a:avLst/>
          </a:prstGeom>
        </p:spPr>
      </p:pic>
      <p:sp>
        <p:nvSpPr>
          <p:cNvPr id="44" name="Oval 33"/>
          <p:cNvSpPr/>
          <p:nvPr/>
        </p:nvSpPr>
        <p:spPr>
          <a:xfrm>
            <a:off x="2566894" y="2982783"/>
            <a:ext cx="1392402" cy="1392402"/>
          </a:xfrm>
          <a:prstGeom prst="ellipse">
            <a:avLst/>
          </a:prstGeom>
          <a:noFill/>
          <a:ln>
            <a:noFill/>
          </a:ln>
          <a:effectLst/>
        </p:spPr>
        <p:style>
          <a:lnRef idx="2">
            <a:srgbClr val="84CBC5">
              <a:shade val="50000"/>
            </a:srgbClr>
          </a:lnRef>
          <a:fillRef idx="1">
            <a:srgbClr val="84CBC5"/>
          </a:fillRef>
          <a:effectRef idx="0">
            <a:srgbClr val="84CBC5"/>
          </a:effectRef>
          <a:fontRef idx="minor">
            <a:srgbClr val="FFFFFF"/>
          </a:fontRef>
        </p:style>
        <p:txBody>
          <a:bodyPr rtlCol="0" anchor="ctr"/>
          <a:lstStyle>
            <a:defPPr>
              <a:defRPr lang="zh-CN">
                <a:solidFill>
                  <a:srgbClr val="FFFFFF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rgbClr val="FFFFFF"/>
                </a:solidFill>
                <a:latin typeface="等线" charset="0"/>
                <a:ea typeface="+mn-ea"/>
                <a:cs typeface="+mn-ea"/>
              </a:defRPr>
            </a:lvl1pPr>
            <a:lvl2pPr marL="457200" algn="l" defTabSz="914400" rtl="0" eaLnBrk="1" latinLnBrk="0" hangingPunct="1">
              <a:defRPr sz="1800" kern="1200">
                <a:solidFill>
                  <a:srgbClr val="FFFFFF"/>
                </a:solidFill>
                <a:latin typeface="等线" charset="0"/>
                <a:ea typeface="+mn-ea"/>
                <a:cs typeface="+mn-ea"/>
              </a:defRPr>
            </a:lvl2pPr>
            <a:lvl3pPr marL="914400" algn="l" defTabSz="914400" rtl="0" eaLnBrk="1" latinLnBrk="0" hangingPunct="1">
              <a:defRPr sz="1800" kern="1200">
                <a:solidFill>
                  <a:srgbClr val="FFFFFF"/>
                </a:solidFill>
                <a:latin typeface="等线" charset="0"/>
                <a:ea typeface="+mn-ea"/>
                <a:cs typeface="+mn-ea"/>
              </a:defRPr>
            </a:lvl3pPr>
            <a:lvl4pPr marL="1371600" algn="l" defTabSz="914400" rtl="0" eaLnBrk="1" latinLnBrk="0" hangingPunct="1">
              <a:defRPr sz="1800" kern="1200">
                <a:solidFill>
                  <a:srgbClr val="FFFFFF"/>
                </a:solidFill>
                <a:latin typeface="等线" charset="0"/>
                <a:ea typeface="+mn-ea"/>
                <a:cs typeface="+mn-ea"/>
              </a:defRPr>
            </a:lvl4pPr>
            <a:lvl5pPr marL="1828800" algn="l" defTabSz="914400" rtl="0" eaLnBrk="1" latinLnBrk="0" hangingPunct="1">
              <a:defRPr sz="1800" kern="1200">
                <a:solidFill>
                  <a:srgbClr val="FFFFFF"/>
                </a:solidFill>
                <a:latin typeface="等线" charset="0"/>
                <a:ea typeface="+mn-ea"/>
                <a:cs typeface="+mn-ea"/>
              </a:defRPr>
            </a:lvl5pPr>
            <a:lvl6pPr marL="2286000" algn="l" defTabSz="914400" rtl="0" eaLnBrk="1" latinLnBrk="0" hangingPunct="1">
              <a:defRPr sz="1800" kern="1200">
                <a:solidFill>
                  <a:srgbClr val="FFFFFF"/>
                </a:solidFill>
                <a:latin typeface="等线" charset="0"/>
                <a:ea typeface="+mn-ea"/>
                <a:cs typeface="+mn-ea"/>
              </a:defRPr>
            </a:lvl6pPr>
            <a:lvl7pPr marL="2743200" algn="l" defTabSz="914400" rtl="0" eaLnBrk="1" latinLnBrk="0" hangingPunct="1">
              <a:defRPr sz="1800" kern="1200">
                <a:solidFill>
                  <a:srgbClr val="FFFFFF"/>
                </a:solidFill>
                <a:latin typeface="等线" charset="0"/>
                <a:ea typeface="+mn-ea"/>
                <a:cs typeface="+mn-ea"/>
              </a:defRPr>
            </a:lvl7pPr>
            <a:lvl8pPr marL="3200400" algn="l" defTabSz="914400" rtl="0" eaLnBrk="1" latinLnBrk="0" hangingPunct="1">
              <a:defRPr sz="1800" kern="1200">
                <a:solidFill>
                  <a:srgbClr val="FFFFFF"/>
                </a:solidFill>
                <a:latin typeface="等线" charset="0"/>
                <a:ea typeface="+mn-ea"/>
                <a:cs typeface="+mn-ea"/>
              </a:defRPr>
            </a:lvl8pPr>
            <a:lvl9pPr marL="3657600" algn="l" defTabSz="914400" rtl="0" eaLnBrk="1" latinLnBrk="0" hangingPunct="1">
              <a:defRPr sz="1800" kern="1200">
                <a:solidFill>
                  <a:srgbClr val="FFFFFF"/>
                </a:solidFill>
                <a:latin typeface="等线" charset="0"/>
                <a:ea typeface="+mn-ea"/>
                <a:cs typeface="+mn-ea"/>
              </a:defRPr>
            </a:lvl9pPr>
          </a:lstStyle>
          <a:p>
            <a:pPr algn="ctr"/>
            <a:endParaRPr lang="en-GB" sz="13800" b="1" dirty="0">
              <a:solidFill>
                <a:srgbClr val="4BB1A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sym typeface="+mn-lt"/>
            </a:endParaRPr>
          </a:p>
        </p:txBody>
      </p:sp>
      <p:sp>
        <p:nvSpPr>
          <p:cNvPr id="54" name="Oval 33"/>
          <p:cNvSpPr/>
          <p:nvPr/>
        </p:nvSpPr>
        <p:spPr>
          <a:xfrm rot="10800000" flipH="1">
            <a:off x="7884100" y="2341988"/>
            <a:ext cx="1392402" cy="1392402"/>
          </a:xfrm>
          <a:prstGeom prst="ellipse">
            <a:avLst/>
          </a:prstGeom>
          <a:noFill/>
          <a:ln>
            <a:noFill/>
          </a:ln>
          <a:effectLst/>
        </p:spPr>
        <p:style>
          <a:lnRef idx="2">
            <a:srgbClr val="84CBC5">
              <a:shade val="50000"/>
            </a:srgbClr>
          </a:lnRef>
          <a:fillRef idx="1">
            <a:srgbClr val="84CBC5"/>
          </a:fillRef>
          <a:effectRef idx="0">
            <a:srgbClr val="84CBC5"/>
          </a:effectRef>
          <a:fontRef idx="minor">
            <a:srgbClr val="FFFFFF"/>
          </a:fontRef>
        </p:style>
        <p:txBody>
          <a:bodyPr rtlCol="0" anchor="ctr"/>
          <a:lstStyle>
            <a:defPPr>
              <a:defRPr lang="zh-CN">
                <a:solidFill>
                  <a:srgbClr val="FFFFFF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rgbClr val="FFFFFF"/>
                </a:solidFill>
                <a:latin typeface="等线" charset="0"/>
                <a:ea typeface="+mn-ea"/>
                <a:cs typeface="+mn-ea"/>
              </a:defRPr>
            </a:lvl1pPr>
            <a:lvl2pPr marL="457200" algn="l" defTabSz="914400" rtl="0" eaLnBrk="1" latinLnBrk="0" hangingPunct="1">
              <a:defRPr sz="1800" kern="1200">
                <a:solidFill>
                  <a:srgbClr val="FFFFFF"/>
                </a:solidFill>
                <a:latin typeface="等线" charset="0"/>
                <a:ea typeface="+mn-ea"/>
                <a:cs typeface="+mn-ea"/>
              </a:defRPr>
            </a:lvl2pPr>
            <a:lvl3pPr marL="914400" algn="l" defTabSz="914400" rtl="0" eaLnBrk="1" latinLnBrk="0" hangingPunct="1">
              <a:defRPr sz="1800" kern="1200">
                <a:solidFill>
                  <a:srgbClr val="FFFFFF"/>
                </a:solidFill>
                <a:latin typeface="等线" charset="0"/>
                <a:ea typeface="+mn-ea"/>
                <a:cs typeface="+mn-ea"/>
              </a:defRPr>
            </a:lvl3pPr>
            <a:lvl4pPr marL="1371600" algn="l" defTabSz="914400" rtl="0" eaLnBrk="1" latinLnBrk="0" hangingPunct="1">
              <a:defRPr sz="1800" kern="1200">
                <a:solidFill>
                  <a:srgbClr val="FFFFFF"/>
                </a:solidFill>
                <a:latin typeface="等线" charset="0"/>
                <a:ea typeface="+mn-ea"/>
                <a:cs typeface="+mn-ea"/>
              </a:defRPr>
            </a:lvl4pPr>
            <a:lvl5pPr marL="1828800" algn="l" defTabSz="914400" rtl="0" eaLnBrk="1" latinLnBrk="0" hangingPunct="1">
              <a:defRPr sz="1800" kern="1200">
                <a:solidFill>
                  <a:srgbClr val="FFFFFF"/>
                </a:solidFill>
                <a:latin typeface="等线" charset="0"/>
                <a:ea typeface="+mn-ea"/>
                <a:cs typeface="+mn-ea"/>
              </a:defRPr>
            </a:lvl5pPr>
            <a:lvl6pPr marL="2286000" algn="l" defTabSz="914400" rtl="0" eaLnBrk="1" latinLnBrk="0" hangingPunct="1">
              <a:defRPr sz="1800" kern="1200">
                <a:solidFill>
                  <a:srgbClr val="FFFFFF"/>
                </a:solidFill>
                <a:latin typeface="等线" charset="0"/>
                <a:ea typeface="+mn-ea"/>
                <a:cs typeface="+mn-ea"/>
              </a:defRPr>
            </a:lvl6pPr>
            <a:lvl7pPr marL="2743200" algn="l" defTabSz="914400" rtl="0" eaLnBrk="1" latinLnBrk="0" hangingPunct="1">
              <a:defRPr sz="1800" kern="1200">
                <a:solidFill>
                  <a:srgbClr val="FFFFFF"/>
                </a:solidFill>
                <a:latin typeface="等线" charset="0"/>
                <a:ea typeface="+mn-ea"/>
                <a:cs typeface="+mn-ea"/>
              </a:defRPr>
            </a:lvl7pPr>
            <a:lvl8pPr marL="3200400" algn="l" defTabSz="914400" rtl="0" eaLnBrk="1" latinLnBrk="0" hangingPunct="1">
              <a:defRPr sz="1800" kern="1200">
                <a:solidFill>
                  <a:srgbClr val="FFFFFF"/>
                </a:solidFill>
                <a:latin typeface="等线" charset="0"/>
                <a:ea typeface="+mn-ea"/>
                <a:cs typeface="+mn-ea"/>
              </a:defRPr>
            </a:lvl8pPr>
            <a:lvl9pPr marL="3657600" algn="l" defTabSz="914400" rtl="0" eaLnBrk="1" latinLnBrk="0" hangingPunct="1">
              <a:defRPr sz="1800" kern="1200">
                <a:solidFill>
                  <a:srgbClr val="FFFFFF"/>
                </a:solidFill>
                <a:latin typeface="等线" charset="0"/>
                <a:ea typeface="+mn-ea"/>
                <a:cs typeface="+mn-ea"/>
              </a:defRPr>
            </a:lvl9pPr>
          </a:lstStyle>
          <a:p>
            <a:pPr algn="ctr"/>
            <a:endParaRPr lang="en-GB" sz="13800" b="1" dirty="0">
              <a:solidFill>
                <a:srgbClr val="4BB1A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sym typeface="+mn-lt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363" y="197424"/>
            <a:ext cx="3192324" cy="319232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84116" y="2112525"/>
            <a:ext cx="8419306" cy="255444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 l="-96503" t="-86732" r="-81545" b="-92561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云形 1"/>
          <p:cNvSpPr/>
          <p:nvPr/>
        </p:nvSpPr>
        <p:spPr>
          <a:xfrm>
            <a:off x="563894" y="1134578"/>
            <a:ext cx="5227663" cy="3681524"/>
          </a:xfrm>
          <a:prstGeom prst="cloud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0" name="云形 19"/>
          <p:cNvSpPr/>
          <p:nvPr/>
        </p:nvSpPr>
        <p:spPr>
          <a:xfrm>
            <a:off x="6442516" y="1134578"/>
            <a:ext cx="5221358" cy="3681524"/>
          </a:xfrm>
          <a:prstGeom prst="cloud">
            <a:avLst/>
          </a:pr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5" t="-16122" r="6115" b="-6443"/>
            </a:stretch>
          </a:blip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+mn-ea"/>
              <a:sym typeface="+mn-lt"/>
            </a:endParaRPr>
          </a:p>
        </p:txBody>
      </p:sp>
      <p:pic>
        <p:nvPicPr>
          <p:cNvPr id="12" name="图片 11" descr="6"/>
          <p:cNvPicPr>
            <a:picLocks noChangeAspect="1"/>
          </p:cNvPicPr>
          <p:nvPr/>
        </p:nvPicPr>
        <p:blipFill>
          <a:blip r:embed="rId7"/>
          <a:srcRect l="47449" t="21697"/>
          <a:stretch>
            <a:fillRect/>
          </a:stretch>
        </p:blipFill>
        <p:spPr>
          <a:xfrm>
            <a:off x="9053195" y="5132705"/>
            <a:ext cx="3137535" cy="1704340"/>
          </a:xfrm>
          <a:prstGeom prst="rect">
            <a:avLst/>
          </a:prstGeom>
        </p:spPr>
      </p:pic>
      <p:sp>
        <p:nvSpPr>
          <p:cNvPr id="28" name="内容占位符 2">
            <a:extLst>
              <a:ext uri="{FF2B5EF4-FFF2-40B4-BE49-F238E27FC236}">
                <a16:creationId xmlns:a16="http://schemas.microsoft.com/office/drawing/2014/main" id="{690E1951-A881-42D1-B23F-CEF31CAAA5F3}"/>
              </a:ext>
            </a:extLst>
          </p:cNvPr>
          <p:cNvSpPr txBox="1">
            <a:spLocks/>
          </p:cNvSpPr>
          <p:nvPr/>
        </p:nvSpPr>
        <p:spPr>
          <a:xfrm>
            <a:off x="861322" y="4882074"/>
            <a:ext cx="5102750" cy="1295364"/>
          </a:xfrm>
          <a:prstGeom prst="rect">
            <a:avLst/>
          </a:prstGeom>
        </p:spPr>
        <p:txBody>
          <a:bodyPr/>
          <a:lstStyle>
            <a:lvl1pPr marL="457189" indent="-457189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90575" indent="-380990" algn="l" defTabSz="121917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3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23962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33547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13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50000"/>
              </a:spcBef>
              <a:buNone/>
            </a:pPr>
            <a:r>
              <a:rPr lang="vi-VN" altLang="zh-CN" sz="3200" b="1" i="1" dirty="0">
                <a:solidFill>
                  <a:schemeClr val="accent2">
                    <a:lumMod val="75000"/>
                  </a:schemeClr>
                </a:solidFill>
                <a:cs typeface="+mn-ea"/>
                <a:sym typeface="+mn-lt"/>
              </a:rPr>
              <a:t>Nhà ảo thuật _ TV3, tập 2</a:t>
            </a:r>
            <a:endParaRPr lang="zh-CN" altLang="en-US" sz="3200" b="1" i="1" dirty="0">
              <a:solidFill>
                <a:schemeClr val="accent2">
                  <a:lumMod val="7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29" name="内容占位符 2">
            <a:extLst>
              <a:ext uri="{FF2B5EF4-FFF2-40B4-BE49-F238E27FC236}">
                <a16:creationId xmlns:a16="http://schemas.microsoft.com/office/drawing/2014/main" id="{EB8DBE1D-D5F7-40D0-A504-6D920D5B3BBB}"/>
              </a:ext>
            </a:extLst>
          </p:cNvPr>
          <p:cNvSpPr txBox="1">
            <a:spLocks/>
          </p:cNvSpPr>
          <p:nvPr/>
        </p:nvSpPr>
        <p:spPr>
          <a:xfrm>
            <a:off x="6568755" y="4894164"/>
            <a:ext cx="5430905" cy="2278380"/>
          </a:xfrm>
          <a:prstGeom prst="rect">
            <a:avLst/>
          </a:prstGeom>
        </p:spPr>
        <p:txBody>
          <a:bodyPr/>
          <a:lstStyle>
            <a:lvl1pPr marL="457189" indent="-457189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90575" indent="-380990" algn="l" defTabSz="121917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3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23962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33547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13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50000"/>
              </a:spcBef>
              <a:buNone/>
            </a:pPr>
            <a:r>
              <a:rPr lang="vi-VN" altLang="zh-CN" sz="3000" b="1" i="1" dirty="0">
                <a:solidFill>
                  <a:schemeClr val="accent2">
                    <a:lumMod val="75000"/>
                  </a:schemeClr>
                </a:solidFill>
                <a:cs typeface="+mn-ea"/>
                <a:sym typeface="+mn-lt"/>
              </a:rPr>
              <a:t>Chuỗi ngọc lam _ TV5, tập 1</a:t>
            </a:r>
            <a:endParaRPr lang="zh-CN" altLang="en-US" sz="3000" b="1" i="1" dirty="0">
              <a:solidFill>
                <a:schemeClr val="accent2">
                  <a:lumMod val="75000"/>
                </a:schemeClr>
              </a:solidFill>
              <a:cs typeface="+mn-ea"/>
              <a:sym typeface="+mn-lt"/>
            </a:endParaRPr>
          </a:p>
          <a:p>
            <a:endParaRPr lang="zh-CN" altLang="en-US" sz="3000" b="1" i="1" dirty="0">
              <a:solidFill>
                <a:schemeClr val="accent2">
                  <a:lumMod val="7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24" name="矩形 7"/>
          <p:cNvSpPr/>
          <p:nvPr/>
        </p:nvSpPr>
        <p:spPr>
          <a:xfrm>
            <a:off x="1597708" y="420924"/>
            <a:ext cx="2952906" cy="1107996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defRPr/>
            </a:pPr>
            <a:endParaRPr lang="zh-CN" altLang="en-US" sz="4400" b="1" spc="300" dirty="0">
              <a:solidFill>
                <a:srgbClr val="4BB1A8"/>
              </a:solidFill>
              <a:cs typeface="+mn-ea"/>
              <a:sym typeface="+mn-lt"/>
            </a:endParaRPr>
          </a:p>
        </p:txBody>
      </p:sp>
      <p:sp>
        <p:nvSpPr>
          <p:cNvPr id="10" name="Portfolio Layout">
            <a:extLst>
              <a:ext uri="{FF2B5EF4-FFF2-40B4-BE49-F238E27FC236}">
                <a16:creationId xmlns:a16="http://schemas.microsoft.com/office/drawing/2014/main" id="{2B593349-B4ED-0C45-8710-253801B7497B}"/>
              </a:ext>
            </a:extLst>
          </p:cNvPr>
          <p:cNvSpPr txBox="1">
            <a:spLocks/>
          </p:cNvSpPr>
          <p:nvPr/>
        </p:nvSpPr>
        <p:spPr>
          <a:xfrm>
            <a:off x="797242" y="215302"/>
            <a:ext cx="10922530" cy="384721"/>
          </a:xfrm>
          <a:prstGeom prst="rect">
            <a:avLst/>
          </a:prstGeom>
        </p:spPr>
        <p:txBody>
          <a:bodyPr/>
          <a:lstStyle>
            <a:lvl1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indent="3556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indent="7112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indent="10668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indent="14224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defTabSz="412750"/>
            <a:r>
              <a:rPr lang="vi-VN" sz="3600" b="1" kern="0" dirty="0">
                <a:solidFill>
                  <a:srgbClr val="FF0000"/>
                </a:solidFill>
                <a:latin typeface="+mn-lt"/>
                <a:ea typeface="仓耳玄三M W05" panose="02020400000000000000" pitchFamily="18" charset="-122"/>
                <a:cs typeface="Baloo Da" panose="03080902040302020200" pitchFamily="66" charset="77"/>
              </a:rPr>
              <a:t>Một số câu chuyện em đã học</a:t>
            </a:r>
            <a:endParaRPr lang="en-US" sz="3600" b="1" kern="0" dirty="0">
              <a:solidFill>
                <a:srgbClr val="FF0000"/>
              </a:solidFill>
              <a:latin typeface="+mn-lt"/>
              <a:ea typeface="仓耳玄三M W05" panose="02020400000000000000" pitchFamily="18" charset="-122"/>
              <a:cs typeface="Baloo Da" panose="03080902040302020200" pitchFamily="66" charset="77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 l="-96503" t="-86732" r="-81545" b="-92561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e8e543179ceb5768e86c24fb89f840e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3515" y="-671386"/>
            <a:ext cx="10456515" cy="7969108"/>
          </a:xfrm>
          <a:prstGeom prst="rect">
            <a:avLst/>
          </a:prstGeom>
        </p:spPr>
      </p:pic>
      <p:sp>
        <p:nvSpPr>
          <p:cNvPr id="14" name="矩形 13"/>
          <p:cNvSpPr/>
          <p:nvPr/>
        </p:nvSpPr>
        <p:spPr>
          <a:xfrm>
            <a:off x="1832266" y="393610"/>
            <a:ext cx="2952906" cy="36933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defRPr/>
            </a:pPr>
            <a:r>
              <a:rPr lang="zh-CN" altLang="en-US" sz="1200" b="1" spc="300" dirty="0">
                <a:solidFill>
                  <a:schemeClr val="bg1"/>
                </a:solidFill>
                <a:cs typeface="+mn-ea"/>
                <a:sym typeface="+mn-lt"/>
              </a:rPr>
              <a:t> </a:t>
            </a:r>
          </a:p>
        </p:txBody>
      </p:sp>
      <p:pic>
        <p:nvPicPr>
          <p:cNvPr id="9" name="图片 8" descr="6"/>
          <p:cNvPicPr>
            <a:picLocks noChangeAspect="1"/>
          </p:cNvPicPr>
          <p:nvPr/>
        </p:nvPicPr>
        <p:blipFill>
          <a:blip r:embed="rId6"/>
          <a:srcRect r="74368"/>
          <a:stretch>
            <a:fillRect/>
          </a:stretch>
        </p:blipFill>
        <p:spPr>
          <a:xfrm>
            <a:off x="-3810" y="4604385"/>
            <a:ext cx="1602105" cy="2278380"/>
          </a:xfrm>
          <a:prstGeom prst="rect">
            <a:avLst/>
          </a:prstGeom>
        </p:spPr>
      </p:pic>
      <p:pic>
        <p:nvPicPr>
          <p:cNvPr id="10" name="图片 9" descr="6"/>
          <p:cNvPicPr>
            <a:picLocks noChangeAspect="1"/>
          </p:cNvPicPr>
          <p:nvPr/>
        </p:nvPicPr>
        <p:blipFill>
          <a:blip r:embed="rId6"/>
          <a:srcRect l="47449" t="21697"/>
          <a:stretch>
            <a:fillRect/>
          </a:stretch>
        </p:blipFill>
        <p:spPr>
          <a:xfrm>
            <a:off x="9053195" y="5132705"/>
            <a:ext cx="3137535" cy="1704340"/>
          </a:xfrm>
          <a:prstGeom prst="rect">
            <a:avLst/>
          </a:prstGeom>
        </p:spPr>
      </p:pic>
      <p:sp>
        <p:nvSpPr>
          <p:cNvPr id="11" name="Text Box 3">
            <a:extLst>
              <a:ext uri="{FF2B5EF4-FFF2-40B4-BE49-F238E27FC236}">
                <a16:creationId xmlns:a16="http://schemas.microsoft.com/office/drawing/2014/main" id="{2D61801C-33B6-4170-97DA-1B248AD35D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20383" y="2327255"/>
            <a:ext cx="5865231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just"/>
            <a:r>
              <a:rPr lang="vi-VN" altLang="zh-CN" sz="3600" b="1" dirty="0">
                <a:ea typeface="+mn-ea"/>
                <a:cs typeface="Calibri" panose="020F0502020204030204" pitchFamily="34" charset="0"/>
                <a:sym typeface="+mn-lt"/>
              </a:rPr>
              <a:t>    Kể </a:t>
            </a:r>
            <a:r>
              <a:rPr lang="vi-VN" sz="3600" b="1" dirty="0">
                <a:cs typeface="Calibri" panose="020F0502020204030204" pitchFamily="34" charset="0"/>
              </a:rPr>
              <a:t>tên các câu chuyện khác mà em đã được nghe, được đọc kể về những người </a:t>
            </a:r>
            <a:r>
              <a:rPr lang="vi-VN" altLang="zh-CN" sz="3600" b="1" dirty="0">
                <a:cs typeface="Calibri" panose="020F0502020204030204" pitchFamily="34" charset="0"/>
                <a:sym typeface="+mn-lt"/>
              </a:rPr>
              <a:t>biết “sống đẹp”, biết mang lại niềm vui, hạnh phúc cho người khác.</a:t>
            </a:r>
            <a:endParaRPr lang="zh-CN" altLang="en-US" sz="3600" b="1" dirty="0">
              <a:cs typeface="Calibri" panose="020F0502020204030204" pitchFamily="34" charset="0"/>
              <a:sym typeface="+mn-lt"/>
            </a:endParaRPr>
          </a:p>
        </p:txBody>
      </p:sp>
      <p:pic>
        <p:nvPicPr>
          <p:cNvPr id="19" name="图片 18" descr="6">
            <a:extLst>
              <a:ext uri="{FF2B5EF4-FFF2-40B4-BE49-F238E27FC236}">
                <a16:creationId xmlns:a16="http://schemas.microsoft.com/office/drawing/2014/main" id="{830621CF-2A9A-4A1A-AE13-7F0B952088C7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r="74368"/>
          <a:stretch>
            <a:fillRect/>
          </a:stretch>
        </p:blipFill>
        <p:spPr>
          <a:xfrm>
            <a:off x="-939483" y="947585"/>
            <a:ext cx="3473450" cy="4940300"/>
          </a:xfrm>
          <a:prstGeom prst="rect">
            <a:avLst/>
          </a:prstGeom>
        </p:spPr>
      </p:pic>
      <p:sp>
        <p:nvSpPr>
          <p:cNvPr id="23" name="矩形 7"/>
          <p:cNvSpPr/>
          <p:nvPr/>
        </p:nvSpPr>
        <p:spPr>
          <a:xfrm>
            <a:off x="1597708" y="420924"/>
            <a:ext cx="2952906" cy="1107996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defRPr/>
            </a:pPr>
            <a:endParaRPr lang="zh-CN" altLang="en-US" sz="4400" b="1" spc="300" dirty="0">
              <a:solidFill>
                <a:srgbClr val="4BB1A8"/>
              </a:solidFill>
              <a:cs typeface="+mn-ea"/>
              <a:sym typeface="+mn-lt"/>
            </a:endParaRPr>
          </a:p>
        </p:txBody>
      </p:sp>
      <p:pic>
        <p:nvPicPr>
          <p:cNvPr id="27" name="图片 8">
            <a:extLst>
              <a:ext uri="{FF2B5EF4-FFF2-40B4-BE49-F238E27FC236}">
                <a16:creationId xmlns:a16="http://schemas.microsoft.com/office/drawing/2014/main" id="{33792D23-6E9D-4161-B09D-84748295C184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53195" y="5116566"/>
            <a:ext cx="2982012" cy="1741434"/>
          </a:xfrm>
          <a:prstGeom prst="rect">
            <a:avLst/>
          </a:prstGeom>
        </p:spPr>
      </p:pic>
      <p:pic>
        <p:nvPicPr>
          <p:cNvPr id="12" name="图片 18" descr="6">
            <a:extLst>
              <a:ext uri="{FF2B5EF4-FFF2-40B4-BE49-F238E27FC236}">
                <a16:creationId xmlns:a16="http://schemas.microsoft.com/office/drawing/2014/main" id="{7E13BC28-7388-1E45-A27D-EF5D3D1339B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74368" b="44308"/>
          <a:stretch/>
        </p:blipFill>
        <p:spPr>
          <a:xfrm>
            <a:off x="0" y="-571780"/>
            <a:ext cx="2550925" cy="2020627"/>
          </a:xfrm>
          <a:prstGeom prst="rect">
            <a:avLst/>
          </a:prstGeom>
        </p:spPr>
      </p:pic>
      <p:pic>
        <p:nvPicPr>
          <p:cNvPr id="13" name="图片 43">
            <a:extLst>
              <a:ext uri="{FF2B5EF4-FFF2-40B4-BE49-F238E27FC236}">
                <a16:creationId xmlns:a16="http://schemas.microsoft.com/office/drawing/2014/main" id="{2F2192A6-0022-2749-A1F1-6D702D573CC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74589">
            <a:off x="1094107" y="1392389"/>
            <a:ext cx="1436235" cy="143623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4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4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4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4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400" tmFilter="0,0; .5, 1; 1, 1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6"/>
          <p:cNvPicPr>
            <a:picLocks noChangeAspect="1"/>
          </p:cNvPicPr>
          <p:nvPr/>
        </p:nvPicPr>
        <p:blipFill>
          <a:blip r:embed="rId5"/>
          <a:srcRect r="74368"/>
          <a:stretch>
            <a:fillRect/>
          </a:stretch>
        </p:blipFill>
        <p:spPr>
          <a:xfrm>
            <a:off x="-3810" y="1942465"/>
            <a:ext cx="3473450" cy="4940300"/>
          </a:xfrm>
          <a:prstGeom prst="rect">
            <a:avLst/>
          </a:prstGeom>
        </p:spPr>
      </p:pic>
      <p:pic>
        <p:nvPicPr>
          <p:cNvPr id="7" name="图片 6" descr="2566376af3dbe5a1a5609b95171081c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06392" y="-621842"/>
            <a:ext cx="9774137" cy="7903564"/>
          </a:xfrm>
          <a:prstGeom prst="rect">
            <a:avLst/>
          </a:prstGeom>
        </p:spPr>
      </p:pic>
      <p:pic>
        <p:nvPicPr>
          <p:cNvPr id="43" name="图片 4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1192" y="-88894"/>
            <a:ext cx="2289329" cy="2289329"/>
          </a:xfrm>
          <a:prstGeom prst="rect">
            <a:avLst/>
          </a:prstGeom>
        </p:spPr>
      </p:pic>
      <p:pic>
        <p:nvPicPr>
          <p:cNvPr id="44" name="图片 4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955" y="-118094"/>
            <a:ext cx="1436235" cy="1436235"/>
          </a:xfrm>
          <a:prstGeom prst="rect">
            <a:avLst/>
          </a:prstGeom>
        </p:spPr>
      </p:pic>
      <p:sp>
        <p:nvSpPr>
          <p:cNvPr id="53" name="矩形 52"/>
          <p:cNvSpPr/>
          <p:nvPr/>
        </p:nvSpPr>
        <p:spPr>
          <a:xfrm>
            <a:off x="3932353" y="2983976"/>
            <a:ext cx="2952906" cy="1477328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defRPr/>
            </a:pPr>
            <a:endParaRPr lang="zh-CN" altLang="en-US" sz="6000" b="1" spc="3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pic>
        <p:nvPicPr>
          <p:cNvPr id="6" name="图片 5" descr="6"/>
          <p:cNvPicPr>
            <a:picLocks noChangeAspect="1"/>
          </p:cNvPicPr>
          <p:nvPr/>
        </p:nvPicPr>
        <p:blipFill>
          <a:blip r:embed="rId5"/>
          <a:srcRect l="47449" t="21697"/>
          <a:stretch>
            <a:fillRect/>
          </a:stretch>
        </p:blipFill>
        <p:spPr>
          <a:xfrm>
            <a:off x="6098540" y="3528060"/>
            <a:ext cx="6092190" cy="3308985"/>
          </a:xfrm>
          <a:prstGeom prst="rect">
            <a:avLst/>
          </a:prstGeom>
        </p:spPr>
      </p:pic>
      <p:grpSp>
        <p:nvGrpSpPr>
          <p:cNvPr id="29" name="组合 28"/>
          <p:cNvGrpSpPr/>
          <p:nvPr/>
        </p:nvGrpSpPr>
        <p:grpSpPr>
          <a:xfrm>
            <a:off x="5360176" y="2005020"/>
            <a:ext cx="1344642" cy="1344642"/>
            <a:chOff x="6206833" y="1692253"/>
            <a:chExt cx="910170" cy="910170"/>
          </a:xfrm>
        </p:grpSpPr>
        <p:sp>
          <p:nvSpPr>
            <p:cNvPr id="30" name="椭圆 29"/>
            <p:cNvSpPr/>
            <p:nvPr/>
          </p:nvSpPr>
          <p:spPr>
            <a:xfrm>
              <a:off x="6206833" y="1692253"/>
              <a:ext cx="910170" cy="910170"/>
            </a:xfrm>
            <a:prstGeom prst="ellipse">
              <a:avLst/>
            </a:prstGeom>
            <a:solidFill>
              <a:srgbClr val="4BB1A8"/>
            </a:solidFill>
            <a:ln>
              <a:solidFill>
                <a:srgbClr val="D3F9F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pic>
          <p:nvPicPr>
            <p:cNvPr id="31" name="图片 30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216" r="51909" b="67495"/>
            <a:stretch>
              <a:fillRect/>
            </a:stretch>
          </p:blipFill>
          <p:spPr>
            <a:xfrm>
              <a:off x="6348410" y="1703684"/>
              <a:ext cx="739695" cy="873291"/>
            </a:xfrm>
            <a:prstGeom prst="rect">
              <a:avLst/>
            </a:prstGeom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753494" y="3237956"/>
            <a:ext cx="6724471" cy="25239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任意多边形: 形状 9">
            <a:extLst>
              <a:ext uri="{FF2B5EF4-FFF2-40B4-BE49-F238E27FC236}">
                <a16:creationId xmlns:a16="http://schemas.microsoft.com/office/drawing/2014/main" id="{975EDC6F-4930-41DE-A3C5-26602FED26C0}"/>
              </a:ext>
            </a:extLst>
          </p:cNvPr>
          <p:cNvSpPr/>
          <p:nvPr/>
        </p:nvSpPr>
        <p:spPr>
          <a:xfrm>
            <a:off x="0" y="3225464"/>
            <a:ext cx="12192000" cy="2506528"/>
          </a:xfrm>
          <a:custGeom>
            <a:avLst/>
            <a:gdLst>
              <a:gd name="connsiteX0" fmla="*/ 0 w 9312676"/>
              <a:gd name="connsiteY0" fmla="*/ 44409 h 1999697"/>
              <a:gd name="connsiteX1" fmla="*/ 1642369 w 9312676"/>
              <a:gd name="connsiteY1" fmla="*/ 319617 h 1999697"/>
              <a:gd name="connsiteX2" fmla="*/ 3462291 w 9312676"/>
              <a:gd name="connsiteY2" fmla="*/ 1953108 h 1999697"/>
              <a:gd name="connsiteX3" fmla="*/ 5131293 w 9312676"/>
              <a:gd name="connsiteY3" fmla="*/ 21 h 1999697"/>
              <a:gd name="connsiteX4" fmla="*/ 6853561 w 9312676"/>
              <a:gd name="connsiteY4" fmla="*/ 1997496 h 1999697"/>
              <a:gd name="connsiteX5" fmla="*/ 8682361 w 9312676"/>
              <a:gd name="connsiteY5" fmla="*/ 390638 h 1999697"/>
              <a:gd name="connsiteX6" fmla="*/ 9312676 w 9312676"/>
              <a:gd name="connsiteY6" fmla="*/ 355127 h 19996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312676" h="1999697">
                <a:moveTo>
                  <a:pt x="0" y="44409"/>
                </a:moveTo>
                <a:cubicBezTo>
                  <a:pt x="532660" y="22954"/>
                  <a:pt x="1065321" y="1500"/>
                  <a:pt x="1642369" y="319617"/>
                </a:cubicBezTo>
                <a:cubicBezTo>
                  <a:pt x="2219418" y="637734"/>
                  <a:pt x="2880804" y="2006374"/>
                  <a:pt x="3462291" y="1953108"/>
                </a:cubicBezTo>
                <a:cubicBezTo>
                  <a:pt x="4043778" y="1899842"/>
                  <a:pt x="4566081" y="-7377"/>
                  <a:pt x="5131293" y="21"/>
                </a:cubicBezTo>
                <a:cubicBezTo>
                  <a:pt x="5696505" y="7419"/>
                  <a:pt x="6261716" y="1932393"/>
                  <a:pt x="6853561" y="1997496"/>
                </a:cubicBezTo>
                <a:cubicBezTo>
                  <a:pt x="7445406" y="2062599"/>
                  <a:pt x="8272509" y="664366"/>
                  <a:pt x="8682361" y="390638"/>
                </a:cubicBezTo>
                <a:cubicBezTo>
                  <a:pt x="9092214" y="116910"/>
                  <a:pt x="9202445" y="236018"/>
                  <a:pt x="9312676" y="355127"/>
                </a:cubicBezTo>
              </a:path>
            </a:pathLst>
          </a:custGeom>
          <a:noFill/>
          <a:ln>
            <a:solidFill>
              <a:schemeClr val="accent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71099927-86AA-400A-AA75-472F5B57A1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4188" y="3192033"/>
            <a:ext cx="1344061" cy="1311291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AB2D19C8-05ED-4582-AD4B-3ACD93107A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73264" y="4678864"/>
            <a:ext cx="1391312" cy="1354256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93AE577B-BD63-4737-B6F1-9A82A661B2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53535" y="2802918"/>
            <a:ext cx="1327829" cy="131821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E3E5C04-C41C-40FF-B7EC-2C5CE0E030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10672" y="4666346"/>
            <a:ext cx="1328699" cy="1361481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9696D167-07DC-4B9D-A5F8-6BAC2FBE319C}"/>
              </a:ext>
            </a:extLst>
          </p:cNvPr>
          <p:cNvSpPr/>
          <p:nvPr/>
        </p:nvSpPr>
        <p:spPr>
          <a:xfrm>
            <a:off x="663959" y="4414815"/>
            <a:ext cx="2539476" cy="1077218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vi-VN" altLang="zh-CN" sz="3200" b="1" dirty="0">
                <a:solidFill>
                  <a:schemeClr val="accent5">
                    <a:lumMod val="50000"/>
                  </a:schemeClr>
                </a:solidFill>
                <a:latin typeface="Calibri (Body)"/>
                <a:cs typeface="Calibri" panose="020F0502020204030204" pitchFamily="34" charset="0"/>
                <a:sym typeface="+mn-lt"/>
              </a:rPr>
              <a:t>Giới thiệu câu chuyện</a:t>
            </a:r>
            <a:endParaRPr lang="zh-CN" altLang="en-US" sz="3200" b="1" dirty="0">
              <a:solidFill>
                <a:schemeClr val="accent5">
                  <a:lumMod val="50000"/>
                </a:schemeClr>
              </a:solidFill>
              <a:latin typeface="Calibri (Body)"/>
              <a:cs typeface="Calibri" panose="020F0502020204030204" pitchFamily="34" charset="0"/>
              <a:sym typeface="+mn-lt"/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CE85F839-5851-4026-AD2B-559250DF1322}"/>
              </a:ext>
            </a:extLst>
          </p:cNvPr>
          <p:cNvSpPr/>
          <p:nvPr/>
        </p:nvSpPr>
        <p:spPr>
          <a:xfrm>
            <a:off x="3146008" y="3109204"/>
            <a:ext cx="2564800" cy="156966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vi-VN" altLang="zh-CN" sz="3200" b="1" dirty="0">
                <a:solidFill>
                  <a:schemeClr val="accent5">
                    <a:lumMod val="50000"/>
                  </a:schemeClr>
                </a:solidFill>
                <a:cs typeface="+mn-ea"/>
                <a:sym typeface="+mn-lt"/>
              </a:rPr>
              <a:t>Kể diễn biến của câu chuyện</a:t>
            </a:r>
            <a:endParaRPr lang="zh-CN" altLang="en-US" sz="3200" b="1" dirty="0">
              <a:solidFill>
                <a:schemeClr val="accent5">
                  <a:lumMod val="5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2FD99722-5249-4C87-9120-90B454EC8B5E}"/>
              </a:ext>
            </a:extLst>
          </p:cNvPr>
          <p:cNvSpPr/>
          <p:nvPr/>
        </p:nvSpPr>
        <p:spPr>
          <a:xfrm>
            <a:off x="5501987" y="4494417"/>
            <a:ext cx="2230926" cy="156966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vi-VN" altLang="zh-CN" sz="3200" b="1">
                <a:solidFill>
                  <a:schemeClr val="accent5">
                    <a:lumMod val="50000"/>
                  </a:schemeClr>
                </a:solidFill>
                <a:cs typeface="+mn-ea"/>
                <a:sym typeface="+mn-lt"/>
              </a:rPr>
              <a:t>Kể kết </a:t>
            </a:r>
            <a:r>
              <a:rPr lang="vi-VN" altLang="zh-CN" sz="3200" b="1" dirty="0">
                <a:solidFill>
                  <a:schemeClr val="accent5">
                    <a:lumMod val="50000"/>
                  </a:schemeClr>
                </a:solidFill>
                <a:cs typeface="+mn-ea"/>
                <a:sym typeface="+mn-lt"/>
              </a:rPr>
              <a:t>thúc câu chuyện</a:t>
            </a:r>
            <a:endParaRPr lang="zh-CN" altLang="en-US" sz="3200" b="1" dirty="0">
              <a:solidFill>
                <a:schemeClr val="accent5">
                  <a:lumMod val="5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63B8C98F-583A-4CC9-927C-FCDEBF8448F7}"/>
              </a:ext>
            </a:extLst>
          </p:cNvPr>
          <p:cNvSpPr/>
          <p:nvPr/>
        </p:nvSpPr>
        <p:spPr>
          <a:xfrm>
            <a:off x="8041756" y="3192033"/>
            <a:ext cx="2230926" cy="156966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vi-VN" altLang="zh-CN" sz="3200" b="1">
                <a:solidFill>
                  <a:schemeClr val="accent5">
                    <a:lumMod val="50000"/>
                  </a:schemeClr>
                </a:solidFill>
                <a:cs typeface="+mn-ea"/>
                <a:sym typeface="+mn-lt"/>
              </a:rPr>
              <a:t>Nêu </a:t>
            </a:r>
            <a:r>
              <a:rPr lang="vi-VN" altLang="zh-CN" sz="3200" b="1" dirty="0">
                <a:solidFill>
                  <a:schemeClr val="accent5">
                    <a:lumMod val="50000"/>
                  </a:schemeClr>
                </a:solidFill>
                <a:cs typeface="+mn-ea"/>
                <a:sym typeface="+mn-lt"/>
              </a:rPr>
              <a:t>ý nghĩa câu chuyện</a:t>
            </a:r>
            <a:endParaRPr lang="zh-CN" altLang="en-US" sz="3200" b="1" dirty="0">
              <a:solidFill>
                <a:schemeClr val="accent5">
                  <a:lumMod val="50000"/>
                </a:schemeClr>
              </a:solidFill>
              <a:cs typeface="+mn-ea"/>
              <a:sym typeface="+mn-lt"/>
            </a:endParaRPr>
          </a:p>
        </p:txBody>
      </p: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895E644D-F95D-4260-A0E8-5A81537BFED5}"/>
              </a:ext>
            </a:extLst>
          </p:cNvPr>
          <p:cNvGrpSpPr/>
          <p:nvPr/>
        </p:nvGrpSpPr>
        <p:grpSpPr>
          <a:xfrm>
            <a:off x="2495532" y="-4316"/>
            <a:ext cx="7683866" cy="2193758"/>
            <a:chOff x="3417502" y="-160422"/>
            <a:chExt cx="5557520" cy="2193758"/>
          </a:xfrm>
        </p:grpSpPr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50318252-4375-463C-B4EA-E2249530395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417502" y="-160422"/>
              <a:ext cx="5557520" cy="2193758"/>
            </a:xfrm>
            <a:prstGeom prst="rect">
              <a:avLst/>
            </a:prstGeom>
          </p:spPr>
        </p:pic>
        <p:sp>
          <p:nvSpPr>
            <p:cNvPr id="22" name="文本框 21">
              <a:extLst>
                <a:ext uri="{FF2B5EF4-FFF2-40B4-BE49-F238E27FC236}">
                  <a16:creationId xmlns:a16="http://schemas.microsoft.com/office/drawing/2014/main" id="{5731F50F-33AB-48CA-9103-047FDF0ABCBE}"/>
                </a:ext>
              </a:extLst>
            </p:cNvPr>
            <p:cNvSpPr txBox="1"/>
            <p:nvPr/>
          </p:nvSpPr>
          <p:spPr>
            <a:xfrm>
              <a:off x="4481848" y="354400"/>
              <a:ext cx="3298742" cy="707886"/>
            </a:xfrm>
            <a:prstGeom prst="rect">
              <a:avLst/>
            </a:prstGeom>
            <a:noFill/>
          </p:spPr>
          <p:txBody>
            <a:bodyPr vert="horz" wrap="none" rtlCol="0">
              <a:spAutoFit/>
            </a:bodyPr>
            <a:lstStyle/>
            <a:p>
              <a:pPr algn="ctr"/>
              <a:r>
                <a:rPr lang="vi-VN" altLang="zh-CN" sz="4000" b="1" spc="-300" dirty="0">
                  <a:cs typeface="+mn-ea"/>
                  <a:sym typeface="+mn-lt"/>
                </a:rPr>
                <a:t>Các bước kể chuyện</a:t>
              </a:r>
              <a:endParaRPr lang="zh-CN" altLang="en-US" sz="4000" b="1" spc="-300" dirty="0">
                <a:cs typeface="+mn-ea"/>
                <a:sym typeface="+mn-lt"/>
              </a:endParaRPr>
            </a:p>
          </p:txBody>
        </p:sp>
      </p:grpSp>
      <p:pic>
        <p:nvPicPr>
          <p:cNvPr id="19" name="图片 18">
            <a:extLst>
              <a:ext uri="{FF2B5EF4-FFF2-40B4-BE49-F238E27FC236}">
                <a16:creationId xmlns:a16="http://schemas.microsoft.com/office/drawing/2014/main" id="{83848AD3-87AA-48F3-B4E0-D9B70742D4C6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2427" y="1524550"/>
            <a:ext cx="1839999" cy="2330666"/>
          </a:xfrm>
          <a:prstGeom prst="rect">
            <a:avLst/>
          </a:prstGeom>
        </p:spPr>
      </p:pic>
      <p:pic>
        <p:nvPicPr>
          <p:cNvPr id="26" name="PA_库_图片 9">
            <a:extLst>
              <a:ext uri="{FF2B5EF4-FFF2-40B4-BE49-F238E27FC236}">
                <a16:creationId xmlns:a16="http://schemas.microsoft.com/office/drawing/2014/main" id="{E8BDEE66-A905-4B0D-98A2-01ED19DA232C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85495" y="4088106"/>
            <a:ext cx="2920856" cy="2807854"/>
          </a:xfrm>
          <a:prstGeom prst="rect">
            <a:avLst/>
          </a:prstGeom>
        </p:spPr>
      </p:pic>
      <p:sp>
        <p:nvSpPr>
          <p:cNvPr id="20" name="五角星 44">
            <a:extLst>
              <a:ext uri="{FF2B5EF4-FFF2-40B4-BE49-F238E27FC236}">
                <a16:creationId xmlns:a16="http://schemas.microsoft.com/office/drawing/2014/main" id="{AD5A7ED0-471E-4855-9513-27B3B0D08CFA}"/>
              </a:ext>
            </a:extLst>
          </p:cNvPr>
          <p:cNvSpPr/>
          <p:nvPr/>
        </p:nvSpPr>
        <p:spPr>
          <a:xfrm rot="19967404">
            <a:off x="9841942" y="2032558"/>
            <a:ext cx="458393" cy="458393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blipFill dpi="0" rotWithShape="1">
            <a:blip r:embed="rId9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28575">
            <a:solidFill>
              <a:srgbClr val="804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1" name="五角星 45">
            <a:extLst>
              <a:ext uri="{FF2B5EF4-FFF2-40B4-BE49-F238E27FC236}">
                <a16:creationId xmlns:a16="http://schemas.microsoft.com/office/drawing/2014/main" id="{A8AEA717-9002-4DA5-98A2-19A9BE659ACC}"/>
              </a:ext>
            </a:extLst>
          </p:cNvPr>
          <p:cNvSpPr/>
          <p:nvPr/>
        </p:nvSpPr>
        <p:spPr>
          <a:xfrm>
            <a:off x="8958551" y="2420396"/>
            <a:ext cx="253437" cy="253437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blipFill dpi="0" rotWithShape="1"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19050">
            <a:solidFill>
              <a:srgbClr val="804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3" name="五角星 46">
            <a:extLst>
              <a:ext uri="{FF2B5EF4-FFF2-40B4-BE49-F238E27FC236}">
                <a16:creationId xmlns:a16="http://schemas.microsoft.com/office/drawing/2014/main" id="{BA1E05FA-3BA5-4418-95F3-DEDF522FC6EB}"/>
              </a:ext>
            </a:extLst>
          </p:cNvPr>
          <p:cNvSpPr/>
          <p:nvPr/>
        </p:nvSpPr>
        <p:spPr>
          <a:xfrm>
            <a:off x="10738033" y="2417475"/>
            <a:ext cx="186345" cy="186345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blipFill dpi="0" rotWithShape="1"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12700">
            <a:solidFill>
              <a:srgbClr val="804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4" name="五角星 50">
            <a:extLst>
              <a:ext uri="{FF2B5EF4-FFF2-40B4-BE49-F238E27FC236}">
                <a16:creationId xmlns:a16="http://schemas.microsoft.com/office/drawing/2014/main" id="{0CB77CE7-3F86-4442-BCD2-CEDFB86F166C}"/>
              </a:ext>
            </a:extLst>
          </p:cNvPr>
          <p:cNvSpPr/>
          <p:nvPr/>
        </p:nvSpPr>
        <p:spPr>
          <a:xfrm rot="19922997">
            <a:off x="10932256" y="2035370"/>
            <a:ext cx="143799" cy="143799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blipFill dpi="0" rotWithShape="1"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12700">
            <a:solidFill>
              <a:srgbClr val="804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61518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ounded Rectangle 30"/>
          <p:cNvSpPr/>
          <p:nvPr/>
        </p:nvSpPr>
        <p:spPr>
          <a:xfrm>
            <a:off x="2852953" y="4849157"/>
            <a:ext cx="8323177" cy="91440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ounded Rectangle 2"/>
          <p:cNvSpPr/>
          <p:nvPr/>
        </p:nvSpPr>
        <p:spPr>
          <a:xfrm>
            <a:off x="2835152" y="3757596"/>
            <a:ext cx="8323177" cy="91440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ounded Rectangle 1"/>
          <p:cNvSpPr/>
          <p:nvPr/>
        </p:nvSpPr>
        <p:spPr>
          <a:xfrm>
            <a:off x="2841107" y="2218662"/>
            <a:ext cx="8317223" cy="1358927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895E644D-F95D-4260-A0E8-5A81537BFED5}"/>
              </a:ext>
            </a:extLst>
          </p:cNvPr>
          <p:cNvGrpSpPr/>
          <p:nvPr/>
        </p:nvGrpSpPr>
        <p:grpSpPr>
          <a:xfrm>
            <a:off x="2961946" y="-21980"/>
            <a:ext cx="6859839" cy="2193758"/>
            <a:chOff x="3417502" y="-160422"/>
            <a:chExt cx="5557520" cy="2193758"/>
          </a:xfrm>
        </p:grpSpPr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50318252-4375-463C-B4EA-E2249530395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417502" y="-160422"/>
              <a:ext cx="5557520" cy="2193758"/>
            </a:xfrm>
            <a:prstGeom prst="rect">
              <a:avLst/>
            </a:prstGeom>
          </p:spPr>
        </p:pic>
        <p:sp>
          <p:nvSpPr>
            <p:cNvPr id="22" name="文本框 21">
              <a:extLst>
                <a:ext uri="{FF2B5EF4-FFF2-40B4-BE49-F238E27FC236}">
                  <a16:creationId xmlns:a16="http://schemas.microsoft.com/office/drawing/2014/main" id="{5731F50F-33AB-48CA-9103-047FDF0ABCBE}"/>
                </a:ext>
              </a:extLst>
            </p:cNvPr>
            <p:cNvSpPr txBox="1"/>
            <p:nvPr/>
          </p:nvSpPr>
          <p:spPr>
            <a:xfrm>
              <a:off x="4694733" y="338032"/>
              <a:ext cx="3003063" cy="707886"/>
            </a:xfrm>
            <a:prstGeom prst="rect">
              <a:avLst/>
            </a:prstGeom>
            <a:noFill/>
          </p:spPr>
          <p:txBody>
            <a:bodyPr vert="horz" wrap="none" rtlCol="0">
              <a:spAutoFit/>
            </a:bodyPr>
            <a:lstStyle/>
            <a:p>
              <a:pPr algn="ctr"/>
              <a:r>
                <a:rPr lang="vi-VN" altLang="zh-CN" sz="4000" b="1" spc="-300">
                  <a:latin typeface="Calibri (Body)"/>
                  <a:cs typeface="+mn-ea"/>
                  <a:sym typeface="+mn-lt"/>
                </a:rPr>
                <a:t>Tiêu chí đánh giá</a:t>
              </a:r>
              <a:endParaRPr lang="zh-CN" altLang="en-US" sz="4000" b="1" spc="-300" dirty="0">
                <a:latin typeface="Calibri (Body)"/>
                <a:cs typeface="+mn-ea"/>
                <a:sym typeface="+mn-lt"/>
              </a:endParaRPr>
            </a:p>
          </p:txBody>
        </p:sp>
      </p:grpSp>
      <p:grpSp>
        <p:nvGrpSpPr>
          <p:cNvPr id="13" name="Group 44">
            <a:extLst>
              <a:ext uri="{FF2B5EF4-FFF2-40B4-BE49-F238E27FC236}">
                <a16:creationId xmlns:a16="http://schemas.microsoft.com/office/drawing/2014/main" id="{E4222D9B-B2D6-4554-AAF1-E9AF7A7690A1}"/>
              </a:ext>
            </a:extLst>
          </p:cNvPr>
          <p:cNvGrpSpPr/>
          <p:nvPr/>
        </p:nvGrpSpPr>
        <p:grpSpPr>
          <a:xfrm>
            <a:off x="1913300" y="2135920"/>
            <a:ext cx="657509" cy="738492"/>
            <a:chOff x="0" y="0"/>
            <a:chExt cx="807366" cy="906807"/>
          </a:xfrm>
          <a:solidFill>
            <a:schemeClr val="bg1"/>
          </a:solidFill>
        </p:grpSpPr>
        <p:sp>
          <p:nvSpPr>
            <p:cNvPr id="14" name="Shape 42">
              <a:extLst>
                <a:ext uri="{FF2B5EF4-FFF2-40B4-BE49-F238E27FC236}">
                  <a16:creationId xmlns:a16="http://schemas.microsoft.com/office/drawing/2014/main" id="{B389C527-E9EF-4E49-A363-43F6AF36DE26}"/>
                </a:ext>
              </a:extLst>
            </p:cNvPr>
            <p:cNvSpPr/>
            <p:nvPr/>
          </p:nvSpPr>
          <p:spPr>
            <a:xfrm>
              <a:off x="-1" y="101600"/>
              <a:ext cx="792823" cy="805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46" h="19829" extrusionOk="0">
                  <a:moveTo>
                    <a:pt x="13770" y="824"/>
                  </a:moveTo>
                  <a:cubicBezTo>
                    <a:pt x="8089" y="-376"/>
                    <a:pt x="1804" y="-1265"/>
                    <a:pt x="353" y="5681"/>
                  </a:cubicBezTo>
                  <a:cubicBezTo>
                    <a:pt x="-441" y="9482"/>
                    <a:pt x="-115" y="16268"/>
                    <a:pt x="3660" y="18583"/>
                  </a:cubicBezTo>
                  <a:cubicBezTo>
                    <a:pt x="6516" y="20335"/>
                    <a:pt x="12966" y="20052"/>
                    <a:pt x="15977" y="18892"/>
                  </a:cubicBezTo>
                  <a:cubicBezTo>
                    <a:pt x="21159" y="16897"/>
                    <a:pt x="19879" y="11191"/>
                    <a:pt x="19174" y="6766"/>
                  </a:cubicBezTo>
                </a:path>
              </a:pathLst>
            </a:custGeom>
            <a:grpFill/>
            <a:ln w="38100" cap="flat">
              <a:solidFill>
                <a:srgbClr val="262626"/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dirty="0">
                <a:cs typeface="+mn-ea"/>
                <a:sym typeface="+mn-lt"/>
              </a:endParaRPr>
            </a:p>
          </p:txBody>
        </p:sp>
        <p:sp>
          <p:nvSpPr>
            <p:cNvPr id="15" name="Shape 43">
              <a:extLst>
                <a:ext uri="{FF2B5EF4-FFF2-40B4-BE49-F238E27FC236}">
                  <a16:creationId xmlns:a16="http://schemas.microsoft.com/office/drawing/2014/main" id="{AE7D7A68-0F19-4714-BE54-FE83314AFF37}"/>
                </a:ext>
              </a:extLst>
            </p:cNvPr>
            <p:cNvSpPr/>
            <p:nvPr/>
          </p:nvSpPr>
          <p:spPr>
            <a:xfrm>
              <a:off x="165100" y="-1"/>
              <a:ext cx="642267" cy="7189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1" h="21116" extrusionOk="0">
                  <a:moveTo>
                    <a:pt x="21521" y="13"/>
                  </a:moveTo>
                  <a:cubicBezTo>
                    <a:pt x="21600" y="-484"/>
                    <a:pt x="8558" y="13479"/>
                    <a:pt x="8933" y="13772"/>
                  </a:cubicBezTo>
                  <a:cubicBezTo>
                    <a:pt x="6785" y="12126"/>
                    <a:pt x="2898" y="10471"/>
                    <a:pt x="0" y="10120"/>
                  </a:cubicBezTo>
                  <a:cubicBezTo>
                    <a:pt x="1254" y="12620"/>
                    <a:pt x="2166" y="14279"/>
                    <a:pt x="4430" y="16128"/>
                  </a:cubicBezTo>
                  <a:cubicBezTo>
                    <a:pt x="4883" y="16498"/>
                    <a:pt x="10336" y="20581"/>
                    <a:pt x="9763" y="21116"/>
                  </a:cubicBezTo>
                  <a:cubicBezTo>
                    <a:pt x="14957" y="16270"/>
                    <a:pt x="20402" y="7017"/>
                    <a:pt x="21521" y="13"/>
                  </a:cubicBezTo>
                  <a:close/>
                </a:path>
              </a:pathLst>
            </a:custGeom>
            <a:grpFill/>
            <a:ln w="38100" cap="flat">
              <a:solidFill>
                <a:srgbClr val="262626"/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dirty="0">
                <a:cs typeface="+mn-ea"/>
                <a:sym typeface="+mn-lt"/>
              </a:endParaRPr>
            </a:p>
          </p:txBody>
        </p:sp>
      </p:grpSp>
      <p:grpSp>
        <p:nvGrpSpPr>
          <p:cNvPr id="16" name="Group 44">
            <a:extLst>
              <a:ext uri="{FF2B5EF4-FFF2-40B4-BE49-F238E27FC236}">
                <a16:creationId xmlns:a16="http://schemas.microsoft.com/office/drawing/2014/main" id="{F7A61A61-1FC0-486F-8FCF-CAF84D54B6A5}"/>
              </a:ext>
            </a:extLst>
          </p:cNvPr>
          <p:cNvGrpSpPr/>
          <p:nvPr/>
        </p:nvGrpSpPr>
        <p:grpSpPr>
          <a:xfrm>
            <a:off x="1898756" y="3766020"/>
            <a:ext cx="657509" cy="738492"/>
            <a:chOff x="0" y="0"/>
            <a:chExt cx="807366" cy="906807"/>
          </a:xfrm>
          <a:solidFill>
            <a:schemeClr val="bg1"/>
          </a:solidFill>
        </p:grpSpPr>
        <p:sp>
          <p:nvSpPr>
            <p:cNvPr id="20" name="Shape 42">
              <a:extLst>
                <a:ext uri="{FF2B5EF4-FFF2-40B4-BE49-F238E27FC236}">
                  <a16:creationId xmlns:a16="http://schemas.microsoft.com/office/drawing/2014/main" id="{B9D20633-C005-43E1-9E38-8AAA6A86BDD4}"/>
                </a:ext>
              </a:extLst>
            </p:cNvPr>
            <p:cNvSpPr/>
            <p:nvPr/>
          </p:nvSpPr>
          <p:spPr>
            <a:xfrm>
              <a:off x="-1" y="101600"/>
              <a:ext cx="792823" cy="805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46" h="19829" extrusionOk="0">
                  <a:moveTo>
                    <a:pt x="13770" y="824"/>
                  </a:moveTo>
                  <a:cubicBezTo>
                    <a:pt x="8089" y="-376"/>
                    <a:pt x="1804" y="-1265"/>
                    <a:pt x="353" y="5681"/>
                  </a:cubicBezTo>
                  <a:cubicBezTo>
                    <a:pt x="-441" y="9482"/>
                    <a:pt x="-115" y="16268"/>
                    <a:pt x="3660" y="18583"/>
                  </a:cubicBezTo>
                  <a:cubicBezTo>
                    <a:pt x="6516" y="20335"/>
                    <a:pt x="12966" y="20052"/>
                    <a:pt x="15977" y="18892"/>
                  </a:cubicBezTo>
                  <a:cubicBezTo>
                    <a:pt x="21159" y="16897"/>
                    <a:pt x="19879" y="11191"/>
                    <a:pt x="19174" y="6766"/>
                  </a:cubicBezTo>
                </a:path>
              </a:pathLst>
            </a:custGeom>
            <a:grpFill/>
            <a:ln w="38100" cap="flat">
              <a:solidFill>
                <a:srgbClr val="262626"/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dirty="0">
                <a:cs typeface="+mn-ea"/>
                <a:sym typeface="+mn-lt"/>
              </a:endParaRPr>
            </a:p>
          </p:txBody>
        </p:sp>
        <p:sp>
          <p:nvSpPr>
            <p:cNvPr id="21" name="Shape 43">
              <a:extLst>
                <a:ext uri="{FF2B5EF4-FFF2-40B4-BE49-F238E27FC236}">
                  <a16:creationId xmlns:a16="http://schemas.microsoft.com/office/drawing/2014/main" id="{A4FB0D7E-4414-4E9C-BC32-EF908E3DBC3A}"/>
                </a:ext>
              </a:extLst>
            </p:cNvPr>
            <p:cNvSpPr/>
            <p:nvPr/>
          </p:nvSpPr>
          <p:spPr>
            <a:xfrm>
              <a:off x="165100" y="-1"/>
              <a:ext cx="642267" cy="7189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1" h="21116" extrusionOk="0">
                  <a:moveTo>
                    <a:pt x="21521" y="13"/>
                  </a:moveTo>
                  <a:cubicBezTo>
                    <a:pt x="21600" y="-484"/>
                    <a:pt x="8558" y="13479"/>
                    <a:pt x="8933" y="13772"/>
                  </a:cubicBezTo>
                  <a:cubicBezTo>
                    <a:pt x="6785" y="12126"/>
                    <a:pt x="2898" y="10471"/>
                    <a:pt x="0" y="10120"/>
                  </a:cubicBezTo>
                  <a:cubicBezTo>
                    <a:pt x="1254" y="12620"/>
                    <a:pt x="2166" y="14279"/>
                    <a:pt x="4430" y="16128"/>
                  </a:cubicBezTo>
                  <a:cubicBezTo>
                    <a:pt x="4883" y="16498"/>
                    <a:pt x="10336" y="20581"/>
                    <a:pt x="9763" y="21116"/>
                  </a:cubicBezTo>
                  <a:cubicBezTo>
                    <a:pt x="14957" y="16270"/>
                    <a:pt x="20402" y="7017"/>
                    <a:pt x="21521" y="13"/>
                  </a:cubicBezTo>
                  <a:close/>
                </a:path>
              </a:pathLst>
            </a:custGeom>
            <a:grpFill/>
            <a:ln w="38100" cap="flat">
              <a:solidFill>
                <a:srgbClr val="262626"/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dirty="0">
                <a:cs typeface="+mn-ea"/>
                <a:sym typeface="+mn-lt"/>
              </a:endParaRPr>
            </a:p>
          </p:txBody>
        </p:sp>
      </p:grpSp>
      <p:grpSp>
        <p:nvGrpSpPr>
          <p:cNvPr id="23" name="Group 44">
            <a:extLst>
              <a:ext uri="{FF2B5EF4-FFF2-40B4-BE49-F238E27FC236}">
                <a16:creationId xmlns:a16="http://schemas.microsoft.com/office/drawing/2014/main" id="{1711CD0C-F567-4884-8B1B-F0D40EDF19EF}"/>
              </a:ext>
            </a:extLst>
          </p:cNvPr>
          <p:cNvGrpSpPr/>
          <p:nvPr/>
        </p:nvGrpSpPr>
        <p:grpSpPr>
          <a:xfrm>
            <a:off x="1884212" y="5025064"/>
            <a:ext cx="657509" cy="738492"/>
            <a:chOff x="0" y="0"/>
            <a:chExt cx="807366" cy="906807"/>
          </a:xfrm>
          <a:solidFill>
            <a:schemeClr val="bg1"/>
          </a:solidFill>
        </p:grpSpPr>
        <p:sp>
          <p:nvSpPr>
            <p:cNvPr id="24" name="Shape 42">
              <a:extLst>
                <a:ext uri="{FF2B5EF4-FFF2-40B4-BE49-F238E27FC236}">
                  <a16:creationId xmlns:a16="http://schemas.microsoft.com/office/drawing/2014/main" id="{D2DD4C47-DA7A-4827-9FA4-6A314C5FCA83}"/>
                </a:ext>
              </a:extLst>
            </p:cNvPr>
            <p:cNvSpPr/>
            <p:nvPr/>
          </p:nvSpPr>
          <p:spPr>
            <a:xfrm>
              <a:off x="-1" y="101600"/>
              <a:ext cx="792823" cy="805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46" h="19829" extrusionOk="0">
                  <a:moveTo>
                    <a:pt x="13770" y="824"/>
                  </a:moveTo>
                  <a:cubicBezTo>
                    <a:pt x="8089" y="-376"/>
                    <a:pt x="1804" y="-1265"/>
                    <a:pt x="353" y="5681"/>
                  </a:cubicBezTo>
                  <a:cubicBezTo>
                    <a:pt x="-441" y="9482"/>
                    <a:pt x="-115" y="16268"/>
                    <a:pt x="3660" y="18583"/>
                  </a:cubicBezTo>
                  <a:cubicBezTo>
                    <a:pt x="6516" y="20335"/>
                    <a:pt x="12966" y="20052"/>
                    <a:pt x="15977" y="18892"/>
                  </a:cubicBezTo>
                  <a:cubicBezTo>
                    <a:pt x="21159" y="16897"/>
                    <a:pt x="19879" y="11191"/>
                    <a:pt x="19174" y="6766"/>
                  </a:cubicBezTo>
                </a:path>
              </a:pathLst>
            </a:custGeom>
            <a:grpFill/>
            <a:ln w="38100" cap="flat">
              <a:solidFill>
                <a:srgbClr val="262626"/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dirty="0">
                <a:cs typeface="+mn-ea"/>
                <a:sym typeface="+mn-lt"/>
              </a:endParaRPr>
            </a:p>
          </p:txBody>
        </p:sp>
        <p:sp>
          <p:nvSpPr>
            <p:cNvPr id="25" name="Shape 43">
              <a:extLst>
                <a:ext uri="{FF2B5EF4-FFF2-40B4-BE49-F238E27FC236}">
                  <a16:creationId xmlns:a16="http://schemas.microsoft.com/office/drawing/2014/main" id="{63C41D77-00DA-4897-88BA-006337BBF864}"/>
                </a:ext>
              </a:extLst>
            </p:cNvPr>
            <p:cNvSpPr/>
            <p:nvPr/>
          </p:nvSpPr>
          <p:spPr>
            <a:xfrm>
              <a:off x="165100" y="-1"/>
              <a:ext cx="642267" cy="7189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1" h="21116" extrusionOk="0">
                  <a:moveTo>
                    <a:pt x="21521" y="13"/>
                  </a:moveTo>
                  <a:cubicBezTo>
                    <a:pt x="21600" y="-484"/>
                    <a:pt x="8558" y="13479"/>
                    <a:pt x="8933" y="13772"/>
                  </a:cubicBezTo>
                  <a:cubicBezTo>
                    <a:pt x="6785" y="12126"/>
                    <a:pt x="2898" y="10471"/>
                    <a:pt x="0" y="10120"/>
                  </a:cubicBezTo>
                  <a:cubicBezTo>
                    <a:pt x="1254" y="12620"/>
                    <a:pt x="2166" y="14279"/>
                    <a:pt x="4430" y="16128"/>
                  </a:cubicBezTo>
                  <a:cubicBezTo>
                    <a:pt x="4883" y="16498"/>
                    <a:pt x="10336" y="20581"/>
                    <a:pt x="9763" y="21116"/>
                  </a:cubicBezTo>
                  <a:cubicBezTo>
                    <a:pt x="14957" y="16270"/>
                    <a:pt x="20402" y="7017"/>
                    <a:pt x="21521" y="13"/>
                  </a:cubicBezTo>
                  <a:close/>
                </a:path>
              </a:pathLst>
            </a:custGeom>
            <a:grpFill/>
            <a:ln w="38100" cap="flat">
              <a:solidFill>
                <a:srgbClr val="262626"/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dirty="0">
                <a:cs typeface="+mn-ea"/>
                <a:sym typeface="+mn-lt"/>
              </a:endParaRPr>
            </a:p>
          </p:txBody>
        </p:sp>
      </p:grpSp>
      <p:sp>
        <p:nvSpPr>
          <p:cNvPr id="26" name="文本框 25">
            <a:extLst>
              <a:ext uri="{FF2B5EF4-FFF2-40B4-BE49-F238E27FC236}">
                <a16:creationId xmlns:a16="http://schemas.microsoft.com/office/drawing/2014/main" id="{CCFF29B1-5F1F-4EC1-942D-242D9EAA514B}"/>
              </a:ext>
            </a:extLst>
          </p:cNvPr>
          <p:cNvSpPr txBox="1"/>
          <p:nvPr/>
        </p:nvSpPr>
        <p:spPr>
          <a:xfrm>
            <a:off x="2961946" y="2192594"/>
            <a:ext cx="8105189" cy="13181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just">
              <a:lnSpc>
                <a:spcPct val="125000"/>
              </a:lnSpc>
              <a:defRPr sz="1600">
                <a:solidFill>
                  <a:schemeClr val="accent1">
                    <a:lumMod val="50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1pPr>
          </a:lstStyle>
          <a:p>
            <a:pPr lvl="0">
              <a:lnSpc>
                <a:spcPct val="150000"/>
              </a:lnSpc>
            </a:pP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Calibri (Body)"/>
                <a:cs typeface="Arial" panose="020B0604020202020204" pitchFamily="34" charset="0"/>
              </a:rPr>
              <a:t>Nội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Calibri (Body)"/>
                <a:cs typeface="Arial" panose="020B0604020202020204" pitchFamily="34" charset="0"/>
              </a:rPr>
              <a:t> dung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Calibri (Body)"/>
                <a:cs typeface="Arial" panose="020B0604020202020204" pitchFamily="34" charset="0"/>
              </a:rPr>
              <a:t>về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Calibri (Body)"/>
                <a:cs typeface="Arial" panose="020B0604020202020204" pitchFamily="34" charset="0"/>
              </a:rPr>
              <a:t> </a:t>
            </a:r>
            <a:r>
              <a:rPr lang="vi-VN" sz="2800" b="1" dirty="0">
                <a:solidFill>
                  <a:schemeClr val="accent5">
                    <a:lumMod val="50000"/>
                  </a:schemeClr>
                </a:solidFill>
                <a:latin typeface="Calibri (Body)"/>
                <a:cs typeface="Arial" panose="020B0604020202020204" pitchFamily="34" charset="0"/>
              </a:rPr>
              <a:t>người biết “sống đẹp”, biết mang lại niềm vui, hạnh phúc cho người khác.</a:t>
            </a:r>
            <a:endParaRPr lang="en-US" sz="2800" b="1" dirty="0">
              <a:solidFill>
                <a:schemeClr val="accent5">
                  <a:lumMod val="50000"/>
                </a:schemeClr>
              </a:solidFill>
              <a:latin typeface="Calibri (Body)"/>
              <a:cs typeface="Arial" panose="020B0604020202020204" pitchFamily="34" charset="0"/>
            </a:endParaRP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3551E515-4BE0-4018-9BDA-81619AB4E7A3}"/>
              </a:ext>
            </a:extLst>
          </p:cNvPr>
          <p:cNvSpPr txBox="1"/>
          <p:nvPr/>
        </p:nvSpPr>
        <p:spPr>
          <a:xfrm>
            <a:off x="2961946" y="3904441"/>
            <a:ext cx="7163463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just">
              <a:lnSpc>
                <a:spcPct val="125000"/>
              </a:lnSpc>
              <a:defRPr sz="1600">
                <a:solidFill>
                  <a:schemeClr val="accent1">
                    <a:lumMod val="50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1pPr>
          </a:lstStyle>
          <a:p>
            <a:pPr algn="l"/>
            <a:r>
              <a:rPr lang="vi-VN" altLang="zh-CN" sz="2800" b="1">
                <a:solidFill>
                  <a:schemeClr val="accent5">
                    <a:lumMod val="50000"/>
                  </a:schemeClr>
                </a:solidFill>
                <a:latin typeface="Calibri (Body)"/>
                <a:ea typeface="+mn-ea"/>
                <a:cs typeface="+mn-ea"/>
                <a:sym typeface="+mn-lt"/>
              </a:rPr>
              <a:t>Cách kể rõ ràng, mạch lạc, hấp dẫn.</a:t>
            </a:r>
            <a:endParaRPr lang="zh-CN" altLang="en-US" sz="2800" b="1" dirty="0">
              <a:solidFill>
                <a:schemeClr val="accent5">
                  <a:lumMod val="50000"/>
                </a:schemeClr>
              </a:solidFill>
              <a:latin typeface="Calibri (Body)"/>
              <a:ea typeface="+mn-ea"/>
              <a:cs typeface="+mn-ea"/>
              <a:sym typeface="+mn-lt"/>
            </a:endParaRP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4E39E1C8-8357-44E8-9285-21776214B428}"/>
              </a:ext>
            </a:extLst>
          </p:cNvPr>
          <p:cNvSpPr txBox="1"/>
          <p:nvPr/>
        </p:nvSpPr>
        <p:spPr>
          <a:xfrm>
            <a:off x="2841108" y="5050871"/>
            <a:ext cx="7163463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just">
              <a:lnSpc>
                <a:spcPct val="125000"/>
              </a:lnSpc>
              <a:defRPr sz="1600">
                <a:solidFill>
                  <a:schemeClr val="accent1">
                    <a:lumMod val="50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1pPr>
          </a:lstStyle>
          <a:p>
            <a:pPr algn="l"/>
            <a:r>
              <a:rPr lang="vi-VN" altLang="zh-CN" sz="2800" b="1">
                <a:solidFill>
                  <a:schemeClr val="accent5">
                    <a:lumMod val="50000"/>
                  </a:schemeClr>
                </a:solidFill>
                <a:latin typeface="Calibri (Body)"/>
                <a:ea typeface="+mn-ea"/>
                <a:cs typeface="+mn-ea"/>
                <a:sym typeface="+mn-lt"/>
              </a:rPr>
              <a:t>Nêu được ý nghĩa câu chuyện.</a:t>
            </a:r>
            <a:endParaRPr lang="zh-CN" altLang="en-US" sz="2800" b="1" dirty="0">
              <a:solidFill>
                <a:schemeClr val="accent5">
                  <a:lumMod val="50000"/>
                </a:schemeClr>
              </a:solidFill>
              <a:latin typeface="Calibri (Body)"/>
              <a:ea typeface="+mn-ea"/>
              <a:cs typeface="+mn-ea"/>
              <a:sym typeface="+mn-lt"/>
            </a:endParaRPr>
          </a:p>
        </p:txBody>
      </p:sp>
      <p:pic>
        <p:nvPicPr>
          <p:cNvPr id="29" name="Picture 158" descr="200712419435657_1">
            <a:extLst>
              <a:ext uri="{FF2B5EF4-FFF2-40B4-BE49-F238E27FC236}">
                <a16:creationId xmlns:a16="http://schemas.microsoft.com/office/drawing/2014/main" id="{113877DA-49AD-4437-9ED7-8077F547C9B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470926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159" descr="10004015438746072987">
            <a:extLst>
              <a:ext uri="{FF2B5EF4-FFF2-40B4-BE49-F238E27FC236}">
                <a16:creationId xmlns:a16="http://schemas.microsoft.com/office/drawing/2014/main" id="{253F8522-BFD6-4CE9-B1F9-9B195097EDB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401862" flipH="1">
            <a:off x="10938456" y="5498081"/>
            <a:ext cx="1322916" cy="1322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图片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178" y="4118375"/>
            <a:ext cx="2140131" cy="2888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21200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7.40741E-7 C 0.0448 -0.02153 0.08243 -0.08704 0.1306 -0.10764 C 0.17956 -0.12778 0.22539 -0.1257 0.29219 -0.12338 C 0.35938 -0.1213 0.45144 -0.08611 0.53243 -0.09514 C 0.61394 -0.10394 0.71081 -0.12685 0.77904 -0.17708 C 0.84727 -0.22755 0.89258 -0.29468 0.94219 -0.3963 C 0.99167 -0.49792 1.04857 -0.70532 1.07657 -0.78634 " pathEditMode="relative" rAng="0" ptsTypes="AAAAAAA">
                                      <p:cBhvr>
                                        <p:cTn id="55" dur="5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28" y="-39329"/>
                                    </p:animMotion>
                                  </p:childTnLst>
                                </p:cTn>
                              </p:par>
                              <p:par>
                                <p:cTn id="5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1.85185E-6 C -0.0207 -0.00093 -0.08528 -0.00023 -0.12357 -0.00463 C -0.16198 -0.00903 -0.16263 0.02291 -0.23073 -0.02616 C -0.29883 -0.07523 -0.43763 -0.19537 -0.53229 -0.29908 C -0.62721 -0.40278 -0.72929 -0.52709 -0.80104 -0.64908 C -0.87278 -0.77107 -0.92877 -0.95116 -0.9625 -1.03056 " pathEditMode="relative" rAng="0" ptsTypes="AAAAAA">
                                      <p:cBhvr>
                                        <p:cTn id="57" dur="6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125" y="-514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" grpId="0" animBg="1"/>
      <p:bldP spid="2" grpId="0" animBg="1"/>
      <p:bldP spid="26" grpId="0"/>
      <p:bldP spid="27" grpId="0"/>
      <p:bldP spid="2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66034504"/>
              </p:ext>
            </p:extLst>
          </p:nvPr>
        </p:nvGraphicFramePr>
        <p:xfrm>
          <a:off x="301659" y="1303845"/>
          <a:ext cx="11516804" cy="514350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575840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5840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053884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</a:pPr>
                      <a:r>
                        <a:rPr lang="vi-VN" sz="4000" dirty="0">
                          <a:latin typeface="Calibri (Body)"/>
                        </a:rPr>
                        <a:t>Người</a:t>
                      </a:r>
                      <a:r>
                        <a:rPr lang="vi-VN" sz="4000" baseline="0" dirty="0">
                          <a:latin typeface="Calibri (Body)"/>
                        </a:rPr>
                        <a:t> kể chuyện</a:t>
                      </a:r>
                      <a:endParaRPr lang="en-US" sz="4000" dirty="0">
                        <a:latin typeface="Calibri (Body)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</a:pPr>
                      <a:r>
                        <a:rPr lang="vi-VN" sz="4000">
                          <a:latin typeface="Calibri (Body)"/>
                        </a:rPr>
                        <a:t>Người</a:t>
                      </a:r>
                      <a:r>
                        <a:rPr lang="vi-VN" sz="4000" baseline="0">
                          <a:latin typeface="Calibri (Body)"/>
                        </a:rPr>
                        <a:t> nghe</a:t>
                      </a:r>
                      <a:endParaRPr lang="en-US" sz="4000">
                        <a:latin typeface="Calibri (Body)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89616">
                <a:tc>
                  <a:txBody>
                    <a:bodyPr/>
                    <a:lstStyle/>
                    <a:p>
                      <a:pPr marL="457200" indent="-457200" algn="l">
                        <a:buFontTx/>
                        <a:buChar char="-"/>
                      </a:pPr>
                      <a:r>
                        <a:rPr lang="vi-VN" sz="4000" baseline="0" dirty="0">
                          <a:latin typeface="Calibri (Body)"/>
                        </a:rPr>
                        <a:t>Kể rõ ràng, mạch lạc, hấp dẫn.</a:t>
                      </a:r>
                    </a:p>
                    <a:p>
                      <a:pPr marL="457200" indent="-457200" algn="l">
                        <a:buFontTx/>
                        <a:buChar char="-"/>
                      </a:pPr>
                      <a:r>
                        <a:rPr lang="vi-VN" sz="4000" baseline="0" dirty="0">
                          <a:latin typeface="Calibri (Body)"/>
                        </a:rPr>
                        <a:t>Nêu được ý nghĩa câu chuyện.</a:t>
                      </a:r>
                    </a:p>
                    <a:p>
                      <a:pPr marL="457200" indent="-457200" algn="l">
                        <a:buFontTx/>
                        <a:buChar char="-"/>
                      </a:pPr>
                      <a:r>
                        <a:rPr lang="vi-VN" sz="4000" baseline="0" dirty="0">
                          <a:latin typeface="Calibri (Body)"/>
                        </a:rPr>
                        <a:t>Đảm bảo thời gian:...</a:t>
                      </a:r>
                      <a:endParaRPr lang="en-US" sz="4000" dirty="0">
                        <a:latin typeface="Calibri (Body)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57200" indent="-457200" algn="l">
                        <a:buFontTx/>
                        <a:buChar char="-"/>
                      </a:pPr>
                      <a:r>
                        <a:rPr lang="vi-VN" sz="4000" dirty="0">
                          <a:latin typeface="Calibri (Body)"/>
                        </a:rPr>
                        <a:t>Lắng</a:t>
                      </a:r>
                      <a:r>
                        <a:rPr lang="vi-VN" sz="4000" baseline="0" dirty="0">
                          <a:latin typeface="Calibri (Body)"/>
                        </a:rPr>
                        <a:t> nghe chăm chú</a:t>
                      </a:r>
                    </a:p>
                    <a:p>
                      <a:pPr marL="457200" indent="-457200" algn="l">
                        <a:buFontTx/>
                        <a:buChar char="-"/>
                      </a:pPr>
                      <a:r>
                        <a:rPr lang="vi-VN" sz="4000" baseline="0" dirty="0">
                          <a:latin typeface="Calibri (Body)"/>
                        </a:rPr>
                        <a:t>Phản hồi tích cực:</a:t>
                      </a:r>
                    </a:p>
                    <a:p>
                      <a:pPr marL="0" indent="0" algn="l">
                        <a:buFontTx/>
                        <a:buNone/>
                      </a:pPr>
                      <a:r>
                        <a:rPr lang="vi-VN" sz="4000" baseline="0" dirty="0">
                          <a:latin typeface="Calibri (Body)"/>
                        </a:rPr>
                        <a:t>+ Điều em ấn tượng</a:t>
                      </a:r>
                    </a:p>
                    <a:p>
                      <a:pPr marL="0" indent="0" algn="l">
                        <a:buFontTx/>
                        <a:buNone/>
                      </a:pPr>
                      <a:r>
                        <a:rPr lang="vi-VN" sz="4000" baseline="0" dirty="0">
                          <a:latin typeface="Calibri (Body)"/>
                        </a:rPr>
                        <a:t>+ Điều em góp ý</a:t>
                      </a:r>
                    </a:p>
                    <a:p>
                      <a:pPr marL="0" indent="0" algn="l">
                        <a:buFontTx/>
                        <a:buNone/>
                      </a:pPr>
                      <a:r>
                        <a:rPr lang="vi-VN" sz="4000" baseline="0" dirty="0">
                          <a:latin typeface="Calibri (Body)"/>
                        </a:rPr>
                        <a:t>+ Điều em thắc mắc</a:t>
                      </a:r>
                      <a:endParaRPr lang="en-US" sz="4000" dirty="0">
                        <a:latin typeface="Calibri (Body)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98846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3000">
        <p14:prism isContent="1" isInverted="1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6"/>
          <p:cNvPicPr>
            <a:picLocks noChangeAspect="1"/>
          </p:cNvPicPr>
          <p:nvPr/>
        </p:nvPicPr>
        <p:blipFill>
          <a:blip r:embed="rId5"/>
          <a:srcRect r="74368"/>
          <a:stretch>
            <a:fillRect/>
          </a:stretch>
        </p:blipFill>
        <p:spPr>
          <a:xfrm>
            <a:off x="-3810" y="1942465"/>
            <a:ext cx="3473450" cy="4940300"/>
          </a:xfrm>
          <a:prstGeom prst="rect">
            <a:avLst/>
          </a:prstGeom>
        </p:spPr>
      </p:pic>
      <p:pic>
        <p:nvPicPr>
          <p:cNvPr id="7" name="图片 6" descr="2566376af3dbe5a1a5609b95171081c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75292" y="-404404"/>
            <a:ext cx="9236338" cy="7468688"/>
          </a:xfrm>
          <a:prstGeom prst="rect">
            <a:avLst/>
          </a:prstGeom>
        </p:spPr>
      </p:pic>
      <p:pic>
        <p:nvPicPr>
          <p:cNvPr id="43" name="图片 4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0752" y="-118094"/>
            <a:ext cx="2289329" cy="2289329"/>
          </a:xfrm>
          <a:prstGeom prst="rect">
            <a:avLst/>
          </a:prstGeom>
        </p:spPr>
      </p:pic>
      <p:pic>
        <p:nvPicPr>
          <p:cNvPr id="44" name="图片 4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955" y="-118094"/>
            <a:ext cx="1436235" cy="1436235"/>
          </a:xfrm>
          <a:prstGeom prst="rect">
            <a:avLst/>
          </a:prstGeom>
        </p:spPr>
      </p:pic>
      <p:pic>
        <p:nvPicPr>
          <p:cNvPr id="6" name="图片 5" descr="6"/>
          <p:cNvPicPr>
            <a:picLocks noChangeAspect="1"/>
          </p:cNvPicPr>
          <p:nvPr/>
        </p:nvPicPr>
        <p:blipFill>
          <a:blip r:embed="rId5"/>
          <a:srcRect l="47449" t="21697"/>
          <a:stretch>
            <a:fillRect/>
          </a:stretch>
        </p:blipFill>
        <p:spPr>
          <a:xfrm>
            <a:off x="6098540" y="3528060"/>
            <a:ext cx="6092190" cy="3308985"/>
          </a:xfrm>
          <a:prstGeom prst="rect">
            <a:avLst/>
          </a:prstGeom>
        </p:spPr>
      </p:pic>
      <p:grpSp>
        <p:nvGrpSpPr>
          <p:cNvPr id="41" name="组合 40"/>
          <p:cNvGrpSpPr>
            <a:grpSpLocks noChangeAspect="1"/>
          </p:cNvGrpSpPr>
          <p:nvPr/>
        </p:nvGrpSpPr>
        <p:grpSpPr>
          <a:xfrm>
            <a:off x="5556704" y="2087869"/>
            <a:ext cx="1146814" cy="1197722"/>
            <a:chOff x="6206833" y="2768691"/>
            <a:chExt cx="910170" cy="950573"/>
          </a:xfrm>
        </p:grpSpPr>
        <p:sp>
          <p:nvSpPr>
            <p:cNvPr id="2" name="椭圆 1"/>
            <p:cNvSpPr/>
            <p:nvPr/>
          </p:nvSpPr>
          <p:spPr>
            <a:xfrm>
              <a:off x="6206833" y="2794065"/>
              <a:ext cx="910170" cy="91017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pic>
          <p:nvPicPr>
            <p:cNvPr id="4" name="图片 3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51" r="30052" b="67495"/>
            <a:stretch>
              <a:fillRect/>
            </a:stretch>
          </p:blipFill>
          <p:spPr>
            <a:xfrm>
              <a:off x="6335689" y="2768691"/>
              <a:ext cx="664253" cy="950573"/>
            </a:xfrm>
            <a:prstGeom prst="rect">
              <a:avLst/>
            </a:prstGeom>
            <a:ln>
              <a:noFill/>
            </a:ln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058977" y="3150633"/>
            <a:ext cx="4700423" cy="25239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 descr="6"/>
          <p:cNvPicPr>
            <a:picLocks noChangeAspect="1"/>
          </p:cNvPicPr>
          <p:nvPr/>
        </p:nvPicPr>
        <p:blipFill>
          <a:blip r:embed="rId4"/>
          <a:srcRect l="47449" t="21697"/>
          <a:stretch>
            <a:fillRect/>
          </a:stretch>
        </p:blipFill>
        <p:spPr>
          <a:xfrm>
            <a:off x="6098540" y="3566697"/>
            <a:ext cx="6092190" cy="3308985"/>
          </a:xfrm>
          <a:prstGeom prst="rect">
            <a:avLst/>
          </a:prstGeom>
        </p:spPr>
      </p:pic>
      <p:pic>
        <p:nvPicPr>
          <p:cNvPr id="65" name="图片 6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955" y="356251"/>
            <a:ext cx="1436235" cy="1436235"/>
          </a:xfrm>
          <a:prstGeom prst="rect">
            <a:avLst/>
          </a:prstGeom>
        </p:spPr>
      </p:pic>
      <p:grpSp>
        <p:nvGrpSpPr>
          <p:cNvPr id="4" name="组合 3"/>
          <p:cNvGrpSpPr/>
          <p:nvPr/>
        </p:nvGrpSpPr>
        <p:grpSpPr>
          <a:xfrm>
            <a:off x="2861708" y="3866547"/>
            <a:ext cx="9073930" cy="1037590"/>
            <a:chOff x="9203" y="3059"/>
            <a:chExt cx="12803" cy="1634"/>
          </a:xfrm>
        </p:grpSpPr>
        <p:grpSp>
          <p:nvGrpSpPr>
            <p:cNvPr id="75" name="组合 74"/>
            <p:cNvGrpSpPr/>
            <p:nvPr/>
          </p:nvGrpSpPr>
          <p:grpSpPr>
            <a:xfrm>
              <a:off x="10452" y="3071"/>
              <a:ext cx="11554" cy="1622"/>
              <a:chOff x="1962800" y="2965878"/>
              <a:chExt cx="7336750" cy="1030133"/>
            </a:xfrm>
          </p:grpSpPr>
          <p:sp>
            <p:nvSpPr>
              <p:cNvPr id="76" name="文本框 1"/>
              <p:cNvSpPr txBox="1">
                <a:spLocks noChangeArrowheads="1"/>
              </p:cNvSpPr>
              <p:nvPr/>
            </p:nvSpPr>
            <p:spPr bwMode="auto">
              <a:xfrm>
                <a:off x="1962800" y="2965878"/>
                <a:ext cx="7336750" cy="5233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sz="1300">
                    <a:solidFill>
                      <a:schemeClr val="tx1"/>
                    </a:solidFill>
                    <a:latin typeface="Nexa Light" panose="02000000000000000000" pitchFamily="50" charset="0"/>
                    <a:ea typeface="微软雅黑" panose="020B0503020204020204" charset="-122"/>
                  </a:defRPr>
                </a:lvl1pPr>
                <a:lvl2pPr marL="742950" indent="-285750">
                  <a:defRPr sz="1300">
                    <a:solidFill>
                      <a:schemeClr val="tx1"/>
                    </a:solidFill>
                    <a:latin typeface="Nexa Light" panose="02000000000000000000" pitchFamily="50" charset="0"/>
                    <a:ea typeface="微软雅黑" panose="020B0503020204020204" charset="-122"/>
                  </a:defRPr>
                </a:lvl2pPr>
                <a:lvl3pPr marL="1143000" indent="-228600">
                  <a:defRPr sz="1300">
                    <a:solidFill>
                      <a:schemeClr val="tx1"/>
                    </a:solidFill>
                    <a:latin typeface="Nexa Light" panose="02000000000000000000" pitchFamily="50" charset="0"/>
                    <a:ea typeface="微软雅黑" panose="020B0503020204020204" charset="-122"/>
                  </a:defRPr>
                </a:lvl3pPr>
                <a:lvl4pPr marL="1600200" indent="-228600">
                  <a:defRPr sz="1300">
                    <a:solidFill>
                      <a:schemeClr val="tx1"/>
                    </a:solidFill>
                    <a:latin typeface="Nexa Light" panose="02000000000000000000" pitchFamily="50" charset="0"/>
                    <a:ea typeface="微软雅黑" panose="020B0503020204020204" charset="-122"/>
                  </a:defRPr>
                </a:lvl4pPr>
                <a:lvl5pPr marL="2057400" indent="-228600">
                  <a:defRPr sz="1300">
                    <a:solidFill>
                      <a:schemeClr val="tx1"/>
                    </a:solidFill>
                    <a:latin typeface="Nexa Light" panose="02000000000000000000" pitchFamily="50" charset="0"/>
                    <a:ea typeface="微软雅黑" panose="020B0503020204020204" charset="-122"/>
                  </a:defRPr>
                </a:lvl5pPr>
                <a:lvl6pPr marL="2514600" indent="-228600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300">
                    <a:solidFill>
                      <a:schemeClr val="tx1"/>
                    </a:solidFill>
                    <a:latin typeface="Nexa Light" panose="02000000000000000000" pitchFamily="50" charset="0"/>
                    <a:ea typeface="微软雅黑" panose="020B0503020204020204" charset="-122"/>
                  </a:defRPr>
                </a:lvl6pPr>
                <a:lvl7pPr marL="2971800" indent="-228600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300">
                    <a:solidFill>
                      <a:schemeClr val="tx1"/>
                    </a:solidFill>
                    <a:latin typeface="Nexa Light" panose="02000000000000000000" pitchFamily="50" charset="0"/>
                    <a:ea typeface="微软雅黑" panose="020B0503020204020204" charset="-122"/>
                  </a:defRPr>
                </a:lvl7pPr>
                <a:lvl8pPr marL="3429000" indent="-228600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300">
                    <a:solidFill>
                      <a:schemeClr val="tx1"/>
                    </a:solidFill>
                    <a:latin typeface="Nexa Light" panose="02000000000000000000" pitchFamily="50" charset="0"/>
                    <a:ea typeface="微软雅黑" panose="020B0503020204020204" charset="-122"/>
                  </a:defRPr>
                </a:lvl8pPr>
                <a:lvl9pPr marL="3886200" indent="-228600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300">
                    <a:solidFill>
                      <a:schemeClr val="tx1"/>
                    </a:solidFill>
                    <a:latin typeface="Nexa Light" panose="02000000000000000000" pitchFamily="50" charset="0"/>
                    <a:ea typeface="微软雅黑" panose="020B0503020204020204" charset="-122"/>
                  </a:defRPr>
                </a:lvl9pPr>
              </a:lstStyle>
              <a:p>
                <a:pPr>
                  <a:defRPr/>
                </a:pPr>
                <a:r>
                  <a:rPr lang="vi-VN" altLang="zh-CN" sz="2800" b="1">
                    <a:solidFill>
                      <a:schemeClr val="accent5">
                        <a:lumMod val="75000"/>
                      </a:schemeClr>
                    </a:solidFill>
                    <a:latin typeface="+mn-lt"/>
                    <a:ea typeface="+mn-ea"/>
                    <a:cs typeface="+mn-ea"/>
                    <a:sym typeface="+mn-lt"/>
                  </a:rPr>
                  <a:t>Trình bày được </a:t>
                </a:r>
                <a:r>
                  <a:rPr lang="vi-VN" altLang="zh-CN" sz="2800" b="1" dirty="0">
                    <a:solidFill>
                      <a:schemeClr val="accent5">
                        <a:lumMod val="75000"/>
                      </a:schemeClr>
                    </a:solidFill>
                    <a:latin typeface="+mn-lt"/>
                    <a:ea typeface="+mn-ea"/>
                    <a:cs typeface="+mn-ea"/>
                    <a:sym typeface="+mn-lt"/>
                  </a:rPr>
                  <a:t>ý nghĩa </a:t>
                </a:r>
                <a:r>
                  <a:rPr lang="vi-VN" altLang="zh-CN" sz="2800" b="1">
                    <a:solidFill>
                      <a:schemeClr val="accent5">
                        <a:lumMod val="75000"/>
                      </a:schemeClr>
                    </a:solidFill>
                    <a:latin typeface="+mn-lt"/>
                    <a:ea typeface="+mn-ea"/>
                    <a:cs typeface="+mn-ea"/>
                    <a:sym typeface="+mn-lt"/>
                  </a:rPr>
                  <a:t>câu chuyện</a:t>
                </a:r>
                <a:endParaRPr lang="zh-CN" altLang="en-US" sz="2800" b="1" dirty="0">
                  <a:solidFill>
                    <a:schemeClr val="accent5">
                      <a:lumMod val="75000"/>
                    </a:schemeClr>
                  </a:solidFill>
                  <a:latin typeface="+mn-lt"/>
                  <a:ea typeface="+mn-ea"/>
                  <a:cs typeface="+mn-ea"/>
                  <a:sym typeface="+mn-lt"/>
                </a:endParaRPr>
              </a:p>
            </p:txBody>
          </p:sp>
          <p:sp>
            <p:nvSpPr>
              <p:cNvPr id="77" name="矩形 76"/>
              <p:cNvSpPr/>
              <p:nvPr/>
            </p:nvSpPr>
            <p:spPr>
              <a:xfrm>
                <a:off x="2638269" y="3072817"/>
                <a:ext cx="2952906" cy="92319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lnSpc>
                    <a:spcPct val="150000"/>
                  </a:lnSpc>
                  <a:defRPr/>
                </a:pPr>
                <a:r>
                  <a:rPr lang="zh-CN" altLang="en-US" sz="3600" b="1" spc="300" dirty="0">
                    <a:solidFill>
                      <a:schemeClr val="bg1"/>
                    </a:solidFill>
                    <a:cs typeface="+mn-ea"/>
                    <a:sym typeface="+mn-lt"/>
                  </a:rPr>
                  <a:t> </a:t>
                </a:r>
              </a:p>
            </p:txBody>
          </p:sp>
        </p:grpSp>
        <p:grpSp>
          <p:nvGrpSpPr>
            <p:cNvPr id="9" name="组合 8"/>
            <p:cNvGrpSpPr/>
            <p:nvPr/>
          </p:nvGrpSpPr>
          <p:grpSpPr>
            <a:xfrm>
              <a:off x="9203" y="3059"/>
              <a:ext cx="1081" cy="1081"/>
              <a:chOff x="5452466" y="1766703"/>
              <a:chExt cx="910170" cy="910170"/>
            </a:xfrm>
          </p:grpSpPr>
          <p:sp>
            <p:nvSpPr>
              <p:cNvPr id="119" name="椭圆 118"/>
              <p:cNvSpPr/>
              <p:nvPr/>
            </p:nvSpPr>
            <p:spPr>
              <a:xfrm>
                <a:off x="5452466" y="1766703"/>
                <a:ext cx="910170" cy="91017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D3F9F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pic>
            <p:nvPicPr>
              <p:cNvPr id="108" name="图片 107"/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0216" r="51909" b="67495"/>
              <a:stretch>
                <a:fillRect/>
              </a:stretch>
            </p:blipFill>
            <p:spPr>
              <a:xfrm>
                <a:off x="5594186" y="1778124"/>
                <a:ext cx="739695" cy="873291"/>
              </a:xfrm>
              <a:prstGeom prst="rect">
                <a:avLst/>
              </a:prstGeom>
            </p:spPr>
          </p:pic>
        </p:grpSp>
      </p:grpSp>
      <p:grpSp>
        <p:nvGrpSpPr>
          <p:cNvPr id="5" name="组合 4"/>
          <p:cNvGrpSpPr/>
          <p:nvPr/>
        </p:nvGrpSpPr>
        <p:grpSpPr>
          <a:xfrm>
            <a:off x="2835672" y="1868756"/>
            <a:ext cx="9102988" cy="1815935"/>
            <a:chOff x="9253" y="1211"/>
            <a:chExt cx="12844" cy="3194"/>
          </a:xfrm>
        </p:grpSpPr>
        <p:grpSp>
          <p:nvGrpSpPr>
            <p:cNvPr id="79" name="组合 78"/>
            <p:cNvGrpSpPr/>
            <p:nvPr/>
          </p:nvGrpSpPr>
          <p:grpSpPr>
            <a:xfrm>
              <a:off x="10425" y="1211"/>
              <a:ext cx="11672" cy="3194"/>
              <a:chOff x="1944482" y="2881971"/>
              <a:chExt cx="7412140" cy="2030223"/>
            </a:xfrm>
          </p:grpSpPr>
          <p:sp>
            <p:nvSpPr>
              <p:cNvPr id="80" name="文本框 1"/>
              <p:cNvSpPr txBox="1">
                <a:spLocks noChangeArrowheads="1"/>
              </p:cNvSpPr>
              <p:nvPr/>
            </p:nvSpPr>
            <p:spPr bwMode="auto">
              <a:xfrm>
                <a:off x="1944482" y="2881971"/>
                <a:ext cx="7412140" cy="203022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sz="1300">
                    <a:solidFill>
                      <a:schemeClr val="tx1"/>
                    </a:solidFill>
                    <a:latin typeface="Nexa Light" panose="02000000000000000000" pitchFamily="50" charset="0"/>
                    <a:ea typeface="微软雅黑" panose="020B0503020204020204" charset="-122"/>
                  </a:defRPr>
                </a:lvl1pPr>
                <a:lvl2pPr marL="742950" indent="-285750">
                  <a:defRPr sz="1300">
                    <a:solidFill>
                      <a:schemeClr val="tx1"/>
                    </a:solidFill>
                    <a:latin typeface="Nexa Light" panose="02000000000000000000" pitchFamily="50" charset="0"/>
                    <a:ea typeface="微软雅黑" panose="020B0503020204020204" charset="-122"/>
                  </a:defRPr>
                </a:lvl2pPr>
                <a:lvl3pPr marL="1143000" indent="-228600">
                  <a:defRPr sz="1300">
                    <a:solidFill>
                      <a:schemeClr val="tx1"/>
                    </a:solidFill>
                    <a:latin typeface="Nexa Light" panose="02000000000000000000" pitchFamily="50" charset="0"/>
                    <a:ea typeface="微软雅黑" panose="020B0503020204020204" charset="-122"/>
                  </a:defRPr>
                </a:lvl3pPr>
                <a:lvl4pPr marL="1600200" indent="-228600">
                  <a:defRPr sz="1300">
                    <a:solidFill>
                      <a:schemeClr val="tx1"/>
                    </a:solidFill>
                    <a:latin typeface="Nexa Light" panose="02000000000000000000" pitchFamily="50" charset="0"/>
                    <a:ea typeface="微软雅黑" panose="020B0503020204020204" charset="-122"/>
                  </a:defRPr>
                </a:lvl4pPr>
                <a:lvl5pPr marL="2057400" indent="-228600">
                  <a:defRPr sz="1300">
                    <a:solidFill>
                      <a:schemeClr val="tx1"/>
                    </a:solidFill>
                    <a:latin typeface="Nexa Light" panose="02000000000000000000" pitchFamily="50" charset="0"/>
                    <a:ea typeface="微软雅黑" panose="020B0503020204020204" charset="-122"/>
                  </a:defRPr>
                </a:lvl5pPr>
                <a:lvl6pPr marL="2514600" indent="-228600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300">
                    <a:solidFill>
                      <a:schemeClr val="tx1"/>
                    </a:solidFill>
                    <a:latin typeface="Nexa Light" panose="02000000000000000000" pitchFamily="50" charset="0"/>
                    <a:ea typeface="微软雅黑" panose="020B0503020204020204" charset="-122"/>
                  </a:defRPr>
                </a:lvl6pPr>
                <a:lvl7pPr marL="2971800" indent="-228600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300">
                    <a:solidFill>
                      <a:schemeClr val="tx1"/>
                    </a:solidFill>
                    <a:latin typeface="Nexa Light" panose="02000000000000000000" pitchFamily="50" charset="0"/>
                    <a:ea typeface="微软雅黑" panose="020B0503020204020204" charset="-122"/>
                  </a:defRPr>
                </a:lvl7pPr>
                <a:lvl8pPr marL="3429000" indent="-228600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300">
                    <a:solidFill>
                      <a:schemeClr val="tx1"/>
                    </a:solidFill>
                    <a:latin typeface="Nexa Light" panose="02000000000000000000" pitchFamily="50" charset="0"/>
                    <a:ea typeface="微软雅黑" panose="020B0503020204020204" charset="-122"/>
                  </a:defRPr>
                </a:lvl8pPr>
                <a:lvl9pPr marL="3886200" indent="-228600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300">
                    <a:solidFill>
                      <a:schemeClr val="tx1"/>
                    </a:solidFill>
                    <a:latin typeface="Nexa Light" panose="02000000000000000000" pitchFamily="50" charset="0"/>
                    <a:ea typeface="微软雅黑" panose="020B0503020204020204" charset="-122"/>
                  </a:defRPr>
                </a:lvl9pPr>
              </a:lstStyle>
              <a:p>
                <a:pPr algn="just">
                  <a:defRPr/>
                </a:pPr>
                <a:r>
                  <a:rPr lang="vi-VN" altLang="zh-CN" sz="2800" b="1" dirty="0">
                    <a:solidFill>
                      <a:schemeClr val="accent2">
                        <a:lumMod val="75000"/>
                      </a:schemeClr>
                    </a:solidFill>
                    <a:latin typeface="+mn-lt"/>
                    <a:ea typeface="+mn-ea"/>
                    <a:cs typeface="+mn-ea"/>
                    <a:sym typeface="+mn-lt"/>
                  </a:rPr>
                  <a:t>Kể lại được câu chuyện đã nghe, đã đọc về những người biết “</a:t>
                </a:r>
                <a:r>
                  <a:rPr lang="vi-VN" altLang="zh-CN" sz="2800" b="1" i="1" dirty="0">
                    <a:solidFill>
                      <a:schemeClr val="accent6">
                        <a:lumMod val="75000"/>
                      </a:schemeClr>
                    </a:solidFill>
                    <a:latin typeface="+mn-lt"/>
                    <a:ea typeface="+mn-ea"/>
                    <a:cs typeface="+mn-ea"/>
                    <a:sym typeface="+mn-lt"/>
                  </a:rPr>
                  <a:t>sống đẹp”</a:t>
                </a:r>
                <a:r>
                  <a:rPr lang="vi-VN" altLang="zh-CN" sz="2800" b="1" dirty="0">
                    <a:solidFill>
                      <a:schemeClr val="accent2">
                        <a:lumMod val="75000"/>
                      </a:schemeClr>
                    </a:solidFill>
                    <a:latin typeface="+mn-lt"/>
                    <a:ea typeface="+mn-ea"/>
                    <a:cs typeface="+mn-ea"/>
                    <a:sym typeface="+mn-lt"/>
                  </a:rPr>
                  <a:t>, biết </a:t>
                </a:r>
                <a:r>
                  <a:rPr lang="vi-VN" altLang="zh-CN" sz="2800" b="1" i="1" dirty="0">
                    <a:solidFill>
                      <a:schemeClr val="accent6">
                        <a:lumMod val="75000"/>
                      </a:schemeClr>
                    </a:solidFill>
                    <a:latin typeface="+mn-lt"/>
                    <a:ea typeface="+mn-ea"/>
                    <a:cs typeface="+mn-ea"/>
                    <a:sym typeface="+mn-lt"/>
                  </a:rPr>
                  <a:t>mang lại niềm vui, hạnh phúc</a:t>
                </a:r>
                <a:r>
                  <a:rPr lang="vi-VN" altLang="zh-CN" sz="2800" b="1" dirty="0">
                    <a:solidFill>
                      <a:schemeClr val="accent2">
                        <a:lumMod val="75000"/>
                      </a:schemeClr>
                    </a:solidFill>
                    <a:latin typeface="+mn-lt"/>
                    <a:ea typeface="+mn-ea"/>
                    <a:cs typeface="+mn-ea"/>
                    <a:sym typeface="+mn-lt"/>
                  </a:rPr>
                  <a:t> cho người khác.</a:t>
                </a:r>
                <a:endParaRPr lang="zh-CN" altLang="en-US" sz="2800" b="1" dirty="0">
                  <a:solidFill>
                    <a:schemeClr val="accent2">
                      <a:lumMod val="75000"/>
                    </a:schemeClr>
                  </a:solidFill>
                  <a:latin typeface="+mn-lt"/>
                  <a:ea typeface="+mn-ea"/>
                  <a:cs typeface="+mn-ea"/>
                  <a:sym typeface="+mn-lt"/>
                </a:endParaRPr>
              </a:p>
            </p:txBody>
          </p:sp>
          <p:sp>
            <p:nvSpPr>
              <p:cNvPr id="81" name="矩形 80"/>
              <p:cNvSpPr/>
              <p:nvPr/>
            </p:nvSpPr>
            <p:spPr>
              <a:xfrm>
                <a:off x="2638269" y="3073040"/>
                <a:ext cx="2952906" cy="92390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lnSpc>
                    <a:spcPct val="150000"/>
                  </a:lnSpc>
                  <a:defRPr/>
                </a:pPr>
                <a:endParaRPr lang="zh-CN" altLang="en-US" sz="3600" b="1" spc="300" dirty="0">
                  <a:solidFill>
                    <a:schemeClr val="bg1"/>
                  </a:solidFill>
                  <a:cs typeface="+mn-ea"/>
                  <a:sym typeface="+mn-lt"/>
                </a:endParaRPr>
              </a:p>
            </p:txBody>
          </p:sp>
        </p:grpSp>
        <p:grpSp>
          <p:nvGrpSpPr>
            <p:cNvPr id="8" name="组合 7"/>
            <p:cNvGrpSpPr/>
            <p:nvPr/>
          </p:nvGrpSpPr>
          <p:grpSpPr>
            <a:xfrm>
              <a:off x="9253" y="1211"/>
              <a:ext cx="1081" cy="1318"/>
              <a:chOff x="5491357" y="561171"/>
              <a:chExt cx="910170" cy="1109471"/>
            </a:xfrm>
          </p:grpSpPr>
          <p:sp>
            <p:nvSpPr>
              <p:cNvPr id="118" name="椭圆 117"/>
              <p:cNvSpPr/>
              <p:nvPr/>
            </p:nvSpPr>
            <p:spPr>
              <a:xfrm>
                <a:off x="5491357" y="742968"/>
                <a:ext cx="910170" cy="91017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D3F9F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pic>
            <p:nvPicPr>
              <p:cNvPr id="109" name="图片 108"/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83312" b="67495"/>
              <a:stretch>
                <a:fillRect/>
              </a:stretch>
            </p:blipFill>
            <p:spPr>
              <a:xfrm>
                <a:off x="5746025" y="561171"/>
                <a:ext cx="562601" cy="1109471"/>
              </a:xfrm>
              <a:prstGeom prst="rect">
                <a:avLst/>
              </a:prstGeom>
            </p:spPr>
          </p:pic>
        </p:grpSp>
      </p:grpSp>
      <p:pic>
        <p:nvPicPr>
          <p:cNvPr id="12" name="图片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64428" y="1920960"/>
            <a:ext cx="2536712" cy="3830436"/>
          </a:xfrm>
          <a:prstGeom prst="rect">
            <a:avLst/>
          </a:prstGeom>
        </p:spPr>
      </p:pic>
      <p:grpSp>
        <p:nvGrpSpPr>
          <p:cNvPr id="20" name="组合 40"/>
          <p:cNvGrpSpPr>
            <a:grpSpLocks noChangeAspect="1"/>
          </p:cNvGrpSpPr>
          <p:nvPr/>
        </p:nvGrpSpPr>
        <p:grpSpPr>
          <a:xfrm>
            <a:off x="2861708" y="5175477"/>
            <a:ext cx="686374" cy="705289"/>
            <a:chOff x="6206833" y="2768691"/>
            <a:chExt cx="910170" cy="950573"/>
          </a:xfrm>
        </p:grpSpPr>
        <p:sp>
          <p:nvSpPr>
            <p:cNvPr id="21" name="椭圆 1"/>
            <p:cNvSpPr/>
            <p:nvPr/>
          </p:nvSpPr>
          <p:spPr>
            <a:xfrm>
              <a:off x="6206833" y="2794065"/>
              <a:ext cx="910170" cy="91017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pic>
          <p:nvPicPr>
            <p:cNvPr id="22" name="图片 3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51" r="30052" b="67495"/>
            <a:stretch>
              <a:fillRect/>
            </a:stretch>
          </p:blipFill>
          <p:spPr>
            <a:xfrm>
              <a:off x="6335689" y="2768691"/>
              <a:ext cx="664253" cy="950573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26" name="文本框 1"/>
          <p:cNvSpPr txBox="1">
            <a:spLocks noChangeArrowheads="1"/>
          </p:cNvSpPr>
          <p:nvPr/>
        </p:nvSpPr>
        <p:spPr bwMode="auto">
          <a:xfrm>
            <a:off x="3679430" y="5057413"/>
            <a:ext cx="818872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charset="-122"/>
              </a:defRPr>
            </a:lvl9pPr>
          </a:lstStyle>
          <a:p>
            <a:pPr>
              <a:defRPr/>
            </a:pPr>
            <a:r>
              <a:rPr lang="vi-VN" altLang="zh-CN" sz="2800" b="1">
                <a:solidFill>
                  <a:schemeClr val="accent5">
                    <a:lumMod val="7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Rèn kỹ năng lắng nghe và đưa ra nhận xét phù hợp cho lời kể của bạn.</a:t>
            </a:r>
            <a:endParaRPr lang="zh-CN" altLang="en-US" sz="2800" b="1" dirty="0">
              <a:solidFill>
                <a:schemeClr val="accent5">
                  <a:lumMod val="75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24" name="Picture 23" descr="tich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2190130" y="1868756"/>
            <a:ext cx="671578" cy="749343"/>
          </a:xfrm>
          <a:prstGeom prst="rect">
            <a:avLst/>
          </a:prstGeom>
        </p:spPr>
      </p:pic>
      <p:pic>
        <p:nvPicPr>
          <p:cNvPr id="25" name="Picture 24" descr="tich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2187536" y="3789024"/>
            <a:ext cx="671578" cy="716804"/>
          </a:xfrm>
          <a:prstGeom prst="rect">
            <a:avLst/>
          </a:prstGeom>
        </p:spPr>
      </p:pic>
      <p:pic>
        <p:nvPicPr>
          <p:cNvPr id="27" name="Picture 26" descr="tich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2187536" y="5131202"/>
            <a:ext cx="671578" cy="71680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816807" y="356251"/>
            <a:ext cx="4663844" cy="128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394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 advClick="0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 l="-96503" t="-86732" r="-81545" b="-92561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65968"/>
            <a:ext cx="4620432" cy="4620432"/>
          </a:xfrm>
          <a:prstGeom prst="rect">
            <a:avLst/>
          </a:prstGeom>
        </p:spPr>
      </p:pic>
      <p:pic>
        <p:nvPicPr>
          <p:cNvPr id="6" name="图片 5" descr="6"/>
          <p:cNvPicPr>
            <a:picLocks noChangeAspect="1"/>
          </p:cNvPicPr>
          <p:nvPr/>
        </p:nvPicPr>
        <p:blipFill>
          <a:blip r:embed="rId6"/>
          <a:srcRect r="74368"/>
          <a:stretch>
            <a:fillRect/>
          </a:stretch>
        </p:blipFill>
        <p:spPr>
          <a:xfrm>
            <a:off x="-3810" y="4604385"/>
            <a:ext cx="1602105" cy="2278380"/>
          </a:xfrm>
          <a:prstGeom prst="rect">
            <a:avLst/>
          </a:prstGeom>
        </p:spPr>
      </p:pic>
      <p:pic>
        <p:nvPicPr>
          <p:cNvPr id="7" name="图片 6" descr="6"/>
          <p:cNvPicPr>
            <a:picLocks noChangeAspect="1"/>
          </p:cNvPicPr>
          <p:nvPr/>
        </p:nvPicPr>
        <p:blipFill>
          <a:blip r:embed="rId6"/>
          <a:srcRect l="47449" t="21697"/>
          <a:stretch>
            <a:fillRect/>
          </a:stretch>
        </p:blipFill>
        <p:spPr>
          <a:xfrm>
            <a:off x="9053195" y="5132705"/>
            <a:ext cx="3137535" cy="170434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92E46A0E-C442-3B46-9615-1A08790FD302}"/>
              </a:ext>
            </a:extLst>
          </p:cNvPr>
          <p:cNvSpPr/>
          <p:nvPr/>
        </p:nvSpPr>
        <p:spPr>
          <a:xfrm>
            <a:off x="3963397" y="1500511"/>
            <a:ext cx="790758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4000" b="1" dirty="0">
                <a:solidFill>
                  <a:schemeClr val="tx1">
                    <a:lumMod val="85000"/>
                    <a:lumOff val="15000"/>
                  </a:schemeClr>
                </a:solidFill>
                <a:ea typeface="Roboto" panose="02000000000000000000" pitchFamily="2" charset="0"/>
                <a:cs typeface="Arial" panose="020B0604020202020204" pitchFamily="34" charset="0"/>
              </a:rPr>
              <a:t>1. </a:t>
            </a:r>
            <a:r>
              <a:rPr lang="en-US" altLang="zh-CN" sz="4000" b="1" dirty="0" err="1">
                <a:solidFill>
                  <a:schemeClr val="tx1">
                    <a:lumMod val="85000"/>
                    <a:lumOff val="15000"/>
                  </a:schemeClr>
                </a:solidFill>
                <a:ea typeface="Roboto" panose="02000000000000000000" pitchFamily="2" charset="0"/>
                <a:cs typeface="Arial" panose="020B0604020202020204" pitchFamily="34" charset="0"/>
              </a:rPr>
              <a:t>Em</a:t>
            </a:r>
            <a:r>
              <a:rPr lang="en-US" altLang="zh-CN" sz="4000" b="1" dirty="0">
                <a:solidFill>
                  <a:schemeClr val="tx1">
                    <a:lumMod val="85000"/>
                    <a:lumOff val="15000"/>
                  </a:schemeClr>
                </a:solidFill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schemeClr val="tx1">
                    <a:lumMod val="85000"/>
                    <a:lumOff val="15000"/>
                  </a:schemeClr>
                </a:solidFill>
                <a:ea typeface="Roboto" panose="02000000000000000000" pitchFamily="2" charset="0"/>
                <a:cs typeface="Arial" panose="020B0604020202020204" pitchFamily="34" charset="0"/>
              </a:rPr>
              <a:t>hãy</a:t>
            </a:r>
            <a:r>
              <a:rPr lang="en-US" altLang="zh-CN" sz="4000" b="1" dirty="0">
                <a:solidFill>
                  <a:schemeClr val="tx1">
                    <a:lumMod val="85000"/>
                    <a:lumOff val="15000"/>
                  </a:schemeClr>
                </a:solidFill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schemeClr val="tx1">
                    <a:lumMod val="85000"/>
                    <a:lumOff val="15000"/>
                  </a:schemeClr>
                </a:solidFill>
                <a:ea typeface="Roboto" panose="02000000000000000000" pitchFamily="2" charset="0"/>
                <a:cs typeface="Arial" panose="020B0604020202020204" pitchFamily="34" charset="0"/>
              </a:rPr>
              <a:t>kể</a:t>
            </a:r>
            <a:r>
              <a:rPr lang="en-US" altLang="zh-CN" sz="4000" b="1" dirty="0">
                <a:solidFill>
                  <a:schemeClr val="tx1">
                    <a:lumMod val="85000"/>
                    <a:lumOff val="15000"/>
                  </a:schemeClr>
                </a:solidFill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schemeClr val="tx1">
                    <a:lumMod val="85000"/>
                    <a:lumOff val="15000"/>
                  </a:schemeClr>
                </a:solidFill>
                <a:ea typeface="Roboto" panose="02000000000000000000" pitchFamily="2" charset="0"/>
                <a:cs typeface="Arial" panose="020B0604020202020204" pitchFamily="34" charset="0"/>
              </a:rPr>
              <a:t>lại</a:t>
            </a:r>
            <a:r>
              <a:rPr lang="en-US" altLang="zh-CN" sz="4000" b="1" dirty="0">
                <a:solidFill>
                  <a:schemeClr val="tx1">
                    <a:lumMod val="85000"/>
                    <a:lumOff val="15000"/>
                  </a:schemeClr>
                </a:solidFill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schemeClr val="tx1">
                    <a:lumMod val="85000"/>
                    <a:lumOff val="15000"/>
                  </a:schemeClr>
                </a:solidFill>
                <a:ea typeface="Roboto" panose="02000000000000000000" pitchFamily="2" charset="0"/>
                <a:cs typeface="Arial" panose="020B0604020202020204" pitchFamily="34" charset="0"/>
              </a:rPr>
              <a:t>câu</a:t>
            </a:r>
            <a:r>
              <a:rPr lang="en-US" altLang="zh-CN" sz="4000" b="1" dirty="0">
                <a:solidFill>
                  <a:schemeClr val="tx1">
                    <a:lumMod val="85000"/>
                    <a:lumOff val="15000"/>
                  </a:schemeClr>
                </a:solidFill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schemeClr val="tx1">
                    <a:lumMod val="85000"/>
                    <a:lumOff val="15000"/>
                  </a:schemeClr>
                </a:solidFill>
                <a:ea typeface="Roboto" panose="02000000000000000000" pitchFamily="2" charset="0"/>
                <a:cs typeface="Arial" panose="020B0604020202020204" pitchFamily="34" charset="0"/>
              </a:rPr>
              <a:t>chuyện</a:t>
            </a:r>
            <a:r>
              <a:rPr lang="en-US" altLang="zh-CN" sz="4000" b="1" dirty="0">
                <a:solidFill>
                  <a:schemeClr val="tx1">
                    <a:lumMod val="85000"/>
                    <a:lumOff val="15000"/>
                  </a:schemeClr>
                </a:solidFill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schemeClr val="tx1">
                    <a:lumMod val="85000"/>
                    <a:lumOff val="15000"/>
                  </a:schemeClr>
                </a:solidFill>
                <a:ea typeface="Roboto" panose="02000000000000000000" pitchFamily="2" charset="0"/>
                <a:cs typeface="Arial" panose="020B0604020202020204" pitchFamily="34" charset="0"/>
              </a:rPr>
              <a:t>cho</a:t>
            </a:r>
            <a:r>
              <a:rPr lang="en-US" altLang="zh-CN" sz="4000" b="1" dirty="0">
                <a:solidFill>
                  <a:schemeClr val="tx1">
                    <a:lumMod val="85000"/>
                    <a:lumOff val="15000"/>
                  </a:schemeClr>
                </a:solidFill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schemeClr val="tx1">
                    <a:lumMod val="85000"/>
                    <a:lumOff val="15000"/>
                  </a:schemeClr>
                </a:solidFill>
                <a:ea typeface="Roboto" panose="02000000000000000000" pitchFamily="2" charset="0"/>
                <a:cs typeface="Arial" panose="020B0604020202020204" pitchFamily="34" charset="0"/>
              </a:rPr>
              <a:t>bạn</a:t>
            </a:r>
            <a:r>
              <a:rPr lang="en-US" altLang="zh-CN" sz="4000" b="1" dirty="0">
                <a:solidFill>
                  <a:schemeClr val="tx1">
                    <a:lumMod val="85000"/>
                    <a:lumOff val="15000"/>
                  </a:schemeClr>
                </a:solidFill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schemeClr val="tx1">
                    <a:lumMod val="85000"/>
                    <a:lumOff val="15000"/>
                  </a:schemeClr>
                </a:solidFill>
                <a:ea typeface="Roboto" panose="02000000000000000000" pitchFamily="2" charset="0"/>
                <a:cs typeface="Arial" panose="020B0604020202020204" pitchFamily="34" charset="0"/>
              </a:rPr>
              <a:t>bè</a:t>
            </a:r>
            <a:r>
              <a:rPr lang="en-US" altLang="zh-CN" sz="4000" b="1" dirty="0">
                <a:solidFill>
                  <a:schemeClr val="tx1">
                    <a:lumMod val="85000"/>
                    <a:lumOff val="15000"/>
                  </a:schemeClr>
                </a:solidFill>
                <a:ea typeface="Roboto" panose="02000000000000000000" pitchFamily="2" charset="0"/>
                <a:cs typeface="Arial" panose="020B0604020202020204" pitchFamily="34" charset="0"/>
              </a:rPr>
              <a:t> (</a:t>
            </a:r>
            <a:r>
              <a:rPr lang="en-US" altLang="zh-CN" sz="4000" b="1" dirty="0" err="1">
                <a:solidFill>
                  <a:schemeClr val="tx1">
                    <a:lumMod val="85000"/>
                    <a:lumOff val="15000"/>
                  </a:schemeClr>
                </a:solidFill>
                <a:ea typeface="Roboto" panose="02000000000000000000" pitchFamily="2" charset="0"/>
                <a:cs typeface="Arial" panose="020B0604020202020204" pitchFamily="34" charset="0"/>
              </a:rPr>
              <a:t>hoặc</a:t>
            </a:r>
            <a:r>
              <a:rPr lang="en-US" altLang="zh-CN" sz="4000" b="1" dirty="0">
                <a:solidFill>
                  <a:schemeClr val="tx1">
                    <a:lumMod val="85000"/>
                    <a:lumOff val="15000"/>
                  </a:schemeClr>
                </a:solidFill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schemeClr val="tx1">
                    <a:lumMod val="85000"/>
                    <a:lumOff val="15000"/>
                  </a:schemeClr>
                </a:solidFill>
                <a:ea typeface="Roboto" panose="02000000000000000000" pitchFamily="2" charset="0"/>
                <a:cs typeface="Arial" panose="020B0604020202020204" pitchFamily="34" charset="0"/>
              </a:rPr>
              <a:t>người</a:t>
            </a:r>
            <a:r>
              <a:rPr lang="en-US" altLang="zh-CN" sz="4000" b="1" dirty="0">
                <a:solidFill>
                  <a:schemeClr val="tx1">
                    <a:lumMod val="85000"/>
                    <a:lumOff val="15000"/>
                  </a:schemeClr>
                </a:solidFill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schemeClr val="tx1">
                    <a:lumMod val="85000"/>
                    <a:lumOff val="15000"/>
                  </a:schemeClr>
                </a:solidFill>
                <a:ea typeface="Roboto" panose="02000000000000000000" pitchFamily="2" charset="0"/>
                <a:cs typeface="Arial" panose="020B0604020202020204" pitchFamily="34" charset="0"/>
              </a:rPr>
              <a:t>thân</a:t>
            </a:r>
            <a:r>
              <a:rPr lang="en-US" altLang="zh-CN" sz="4000" b="1" dirty="0">
                <a:solidFill>
                  <a:schemeClr val="tx1">
                    <a:lumMod val="85000"/>
                    <a:lumOff val="15000"/>
                  </a:schemeClr>
                </a:solidFill>
                <a:ea typeface="Roboto" panose="02000000000000000000" pitchFamily="2" charset="0"/>
                <a:cs typeface="Arial" panose="020B0604020202020204" pitchFamily="34" charset="0"/>
              </a:rPr>
              <a:t>) </a:t>
            </a:r>
            <a:r>
              <a:rPr lang="en-US" altLang="zh-CN" sz="4000" b="1" dirty="0" err="1">
                <a:solidFill>
                  <a:schemeClr val="tx1">
                    <a:lumMod val="85000"/>
                    <a:lumOff val="15000"/>
                  </a:schemeClr>
                </a:solidFill>
                <a:ea typeface="Roboto" panose="02000000000000000000" pitchFamily="2" charset="0"/>
                <a:cs typeface="Arial" panose="020B0604020202020204" pitchFamily="34" charset="0"/>
              </a:rPr>
              <a:t>nghe</a:t>
            </a:r>
            <a:r>
              <a:rPr lang="en-US" altLang="zh-CN" sz="4000" b="1" dirty="0">
                <a:solidFill>
                  <a:schemeClr val="tx1">
                    <a:lumMod val="85000"/>
                    <a:lumOff val="15000"/>
                  </a:schemeClr>
                </a:solidFill>
                <a:ea typeface="Roboto" panose="02000000000000000000" pitchFamily="2" charset="0"/>
                <a:cs typeface="Arial" panose="020B0604020202020204" pitchFamily="34" charset="0"/>
              </a:rPr>
              <a:t>.</a:t>
            </a:r>
            <a:endParaRPr lang="ko-KR" altLang="en-US" sz="4000" b="1" dirty="0">
              <a:solidFill>
                <a:schemeClr val="tx1">
                  <a:lumMod val="85000"/>
                  <a:lumOff val="15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7D5BB05-BEB9-43D0-9DD9-7E8890FEF8EC}"/>
              </a:ext>
            </a:extLst>
          </p:cNvPr>
          <p:cNvSpPr/>
          <p:nvPr/>
        </p:nvSpPr>
        <p:spPr>
          <a:xfrm>
            <a:off x="3963397" y="3654258"/>
            <a:ext cx="694748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4000" b="1" dirty="0">
                <a:solidFill>
                  <a:schemeClr val="tx1">
                    <a:lumMod val="85000"/>
                    <a:lumOff val="15000"/>
                  </a:schemeClr>
                </a:solidFill>
                <a:ea typeface="Roboto" panose="02000000000000000000" pitchFamily="2" charset="0"/>
                <a:cs typeface="Arial" panose="020B0604020202020204" pitchFamily="34" charset="0"/>
              </a:rPr>
              <a:t>2. </a:t>
            </a:r>
            <a:r>
              <a:rPr lang="en-US" altLang="zh-CN" sz="4000" b="1" dirty="0" err="1">
                <a:solidFill>
                  <a:schemeClr val="tx1">
                    <a:lumMod val="85000"/>
                    <a:lumOff val="15000"/>
                  </a:schemeClr>
                </a:solidFill>
                <a:ea typeface="Roboto" panose="02000000000000000000" pitchFamily="2" charset="0"/>
                <a:cs typeface="Arial" panose="020B0604020202020204" pitchFamily="34" charset="0"/>
              </a:rPr>
              <a:t>Chuẩn</a:t>
            </a:r>
            <a:r>
              <a:rPr lang="en-US" altLang="zh-CN" sz="4000" b="1" dirty="0">
                <a:solidFill>
                  <a:schemeClr val="tx1">
                    <a:lumMod val="85000"/>
                    <a:lumOff val="15000"/>
                  </a:schemeClr>
                </a:solidFill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schemeClr val="tx1">
                    <a:lumMod val="85000"/>
                    <a:lumOff val="15000"/>
                  </a:schemeClr>
                </a:solidFill>
                <a:ea typeface="Roboto" panose="02000000000000000000" pitchFamily="2" charset="0"/>
                <a:cs typeface="Arial" panose="020B0604020202020204" pitchFamily="34" charset="0"/>
              </a:rPr>
              <a:t>bị</a:t>
            </a:r>
            <a:r>
              <a:rPr lang="en-US" altLang="zh-CN" sz="4000" b="1" dirty="0">
                <a:solidFill>
                  <a:schemeClr val="tx1">
                    <a:lumMod val="85000"/>
                    <a:lumOff val="15000"/>
                  </a:schemeClr>
                </a:solidFill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schemeClr val="tx1">
                    <a:lumMod val="85000"/>
                    <a:lumOff val="15000"/>
                  </a:schemeClr>
                </a:solidFill>
                <a:ea typeface="Roboto" panose="02000000000000000000" pitchFamily="2" charset="0"/>
                <a:cs typeface="Arial" panose="020B0604020202020204" pitchFamily="34" charset="0"/>
              </a:rPr>
              <a:t>bài</a:t>
            </a:r>
            <a:r>
              <a:rPr lang="en-US" altLang="zh-CN" sz="4000" b="1" dirty="0">
                <a:solidFill>
                  <a:schemeClr val="tx1">
                    <a:lumMod val="85000"/>
                    <a:lumOff val="15000"/>
                  </a:schemeClr>
                </a:solidFill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schemeClr val="tx1">
                    <a:lumMod val="85000"/>
                    <a:lumOff val="15000"/>
                  </a:schemeClr>
                </a:solidFill>
                <a:ea typeface="Roboto" panose="02000000000000000000" pitchFamily="2" charset="0"/>
                <a:cs typeface="Arial" panose="020B0604020202020204" pitchFamily="34" charset="0"/>
              </a:rPr>
              <a:t>sau</a:t>
            </a:r>
            <a:r>
              <a:rPr lang="en-US" altLang="zh-CN" sz="4000" b="1" dirty="0">
                <a:solidFill>
                  <a:schemeClr val="tx1">
                    <a:lumMod val="85000"/>
                    <a:lumOff val="15000"/>
                  </a:schemeClr>
                </a:solidFill>
                <a:ea typeface="Roboto" panose="02000000000000000000" pitchFamily="2" charset="0"/>
                <a:cs typeface="Arial" panose="020B0604020202020204" pitchFamily="34" charset="0"/>
              </a:rPr>
              <a:t>: </a:t>
            </a:r>
            <a:r>
              <a:rPr lang="vi-VN" altLang="zh-CN" sz="4000" b="1" i="1" dirty="0">
                <a:solidFill>
                  <a:srgbClr val="C00000"/>
                </a:solidFill>
                <a:ea typeface="Roboto" panose="02000000000000000000" pitchFamily="2" charset="0"/>
                <a:cs typeface="Arial" panose="020B0604020202020204" pitchFamily="34" charset="0"/>
              </a:rPr>
              <a:t>Ôn tập</a:t>
            </a:r>
            <a:endParaRPr lang="ko-KR" altLang="en-US" sz="4000" b="1" dirty="0">
              <a:solidFill>
                <a:schemeClr val="tx1">
                  <a:lumMod val="85000"/>
                  <a:lumOff val="15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08440102-59CF-5D8E-5B0D-C6F3F7688EFC}"/>
              </a:ext>
            </a:extLst>
          </p:cNvPr>
          <p:cNvSpPr txBox="1"/>
          <p:nvPr/>
        </p:nvSpPr>
        <p:spPr>
          <a:xfrm>
            <a:off x="4343400" y="673768"/>
            <a:ext cx="28394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DẶN DÒ</a:t>
            </a:r>
            <a:endParaRPr lang="vi-VN" sz="28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 descr="6"/>
          <p:cNvPicPr>
            <a:picLocks noChangeAspect="1"/>
          </p:cNvPicPr>
          <p:nvPr/>
        </p:nvPicPr>
        <p:blipFill>
          <a:blip r:embed="rId5"/>
          <a:srcRect l="47449" t="21697"/>
          <a:stretch>
            <a:fillRect/>
          </a:stretch>
        </p:blipFill>
        <p:spPr>
          <a:xfrm>
            <a:off x="6098540" y="3566697"/>
            <a:ext cx="6092190" cy="3308985"/>
          </a:xfrm>
          <a:prstGeom prst="rect">
            <a:avLst/>
          </a:prstGeom>
        </p:spPr>
      </p:pic>
      <p:pic>
        <p:nvPicPr>
          <p:cNvPr id="65" name="图片 6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955" y="356251"/>
            <a:ext cx="1436235" cy="1436235"/>
          </a:xfrm>
          <a:prstGeom prst="rect">
            <a:avLst/>
          </a:prstGeom>
        </p:spPr>
      </p:pic>
      <p:grpSp>
        <p:nvGrpSpPr>
          <p:cNvPr id="4" name="组合 3"/>
          <p:cNvGrpSpPr/>
          <p:nvPr/>
        </p:nvGrpSpPr>
        <p:grpSpPr>
          <a:xfrm>
            <a:off x="3757058" y="3866547"/>
            <a:ext cx="8129905" cy="1037590"/>
            <a:chOff x="9203" y="3059"/>
            <a:chExt cx="12803" cy="1634"/>
          </a:xfrm>
        </p:grpSpPr>
        <p:grpSp>
          <p:nvGrpSpPr>
            <p:cNvPr id="75" name="组合 74"/>
            <p:cNvGrpSpPr/>
            <p:nvPr/>
          </p:nvGrpSpPr>
          <p:grpSpPr>
            <a:xfrm>
              <a:off x="10452" y="3071"/>
              <a:ext cx="11554" cy="1622"/>
              <a:chOff x="1962800" y="2965878"/>
              <a:chExt cx="7336750" cy="1030133"/>
            </a:xfrm>
          </p:grpSpPr>
          <p:sp>
            <p:nvSpPr>
              <p:cNvPr id="76" name="文本框 1"/>
              <p:cNvSpPr txBox="1">
                <a:spLocks noChangeArrowheads="1"/>
              </p:cNvSpPr>
              <p:nvPr/>
            </p:nvSpPr>
            <p:spPr bwMode="auto">
              <a:xfrm>
                <a:off x="1962800" y="2965878"/>
                <a:ext cx="7336750" cy="5233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sz="1300">
                    <a:solidFill>
                      <a:schemeClr val="tx1"/>
                    </a:solidFill>
                    <a:latin typeface="Nexa Light" panose="02000000000000000000" pitchFamily="50" charset="0"/>
                    <a:ea typeface="微软雅黑" panose="020B0503020204020204" charset="-122"/>
                  </a:defRPr>
                </a:lvl1pPr>
                <a:lvl2pPr marL="742950" indent="-285750">
                  <a:defRPr sz="1300">
                    <a:solidFill>
                      <a:schemeClr val="tx1"/>
                    </a:solidFill>
                    <a:latin typeface="Nexa Light" panose="02000000000000000000" pitchFamily="50" charset="0"/>
                    <a:ea typeface="微软雅黑" panose="020B0503020204020204" charset="-122"/>
                  </a:defRPr>
                </a:lvl2pPr>
                <a:lvl3pPr marL="1143000" indent="-228600">
                  <a:defRPr sz="1300">
                    <a:solidFill>
                      <a:schemeClr val="tx1"/>
                    </a:solidFill>
                    <a:latin typeface="Nexa Light" panose="02000000000000000000" pitchFamily="50" charset="0"/>
                    <a:ea typeface="微软雅黑" panose="020B0503020204020204" charset="-122"/>
                  </a:defRPr>
                </a:lvl3pPr>
                <a:lvl4pPr marL="1600200" indent="-228600">
                  <a:defRPr sz="1300">
                    <a:solidFill>
                      <a:schemeClr val="tx1"/>
                    </a:solidFill>
                    <a:latin typeface="Nexa Light" panose="02000000000000000000" pitchFamily="50" charset="0"/>
                    <a:ea typeface="微软雅黑" panose="020B0503020204020204" charset="-122"/>
                  </a:defRPr>
                </a:lvl4pPr>
                <a:lvl5pPr marL="2057400" indent="-228600">
                  <a:defRPr sz="1300">
                    <a:solidFill>
                      <a:schemeClr val="tx1"/>
                    </a:solidFill>
                    <a:latin typeface="Nexa Light" panose="02000000000000000000" pitchFamily="50" charset="0"/>
                    <a:ea typeface="微软雅黑" panose="020B0503020204020204" charset="-122"/>
                  </a:defRPr>
                </a:lvl5pPr>
                <a:lvl6pPr marL="2514600" indent="-228600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300">
                    <a:solidFill>
                      <a:schemeClr val="tx1"/>
                    </a:solidFill>
                    <a:latin typeface="Nexa Light" panose="02000000000000000000" pitchFamily="50" charset="0"/>
                    <a:ea typeface="微软雅黑" panose="020B0503020204020204" charset="-122"/>
                  </a:defRPr>
                </a:lvl6pPr>
                <a:lvl7pPr marL="2971800" indent="-228600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300">
                    <a:solidFill>
                      <a:schemeClr val="tx1"/>
                    </a:solidFill>
                    <a:latin typeface="Nexa Light" panose="02000000000000000000" pitchFamily="50" charset="0"/>
                    <a:ea typeface="微软雅黑" panose="020B0503020204020204" charset="-122"/>
                  </a:defRPr>
                </a:lvl7pPr>
                <a:lvl8pPr marL="3429000" indent="-228600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300">
                    <a:solidFill>
                      <a:schemeClr val="tx1"/>
                    </a:solidFill>
                    <a:latin typeface="Nexa Light" panose="02000000000000000000" pitchFamily="50" charset="0"/>
                    <a:ea typeface="微软雅黑" panose="020B0503020204020204" charset="-122"/>
                  </a:defRPr>
                </a:lvl8pPr>
                <a:lvl9pPr marL="3886200" indent="-228600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300">
                    <a:solidFill>
                      <a:schemeClr val="tx1"/>
                    </a:solidFill>
                    <a:latin typeface="Nexa Light" panose="02000000000000000000" pitchFamily="50" charset="0"/>
                    <a:ea typeface="微软雅黑" panose="020B0503020204020204" charset="-122"/>
                  </a:defRPr>
                </a:lvl9pPr>
              </a:lstStyle>
              <a:p>
                <a:pPr>
                  <a:defRPr/>
                </a:pPr>
                <a:r>
                  <a:rPr lang="vi-VN" altLang="zh-CN" sz="2800" b="1">
                    <a:solidFill>
                      <a:schemeClr val="accent5">
                        <a:lumMod val="75000"/>
                      </a:schemeClr>
                    </a:solidFill>
                    <a:latin typeface="+mn-lt"/>
                    <a:ea typeface="+mn-ea"/>
                    <a:cs typeface="+mn-ea"/>
                    <a:sym typeface="+mn-lt"/>
                  </a:rPr>
                  <a:t>Trình bày được </a:t>
                </a:r>
                <a:r>
                  <a:rPr lang="vi-VN" altLang="zh-CN" sz="2800" b="1" dirty="0">
                    <a:solidFill>
                      <a:schemeClr val="accent5">
                        <a:lumMod val="75000"/>
                      </a:schemeClr>
                    </a:solidFill>
                    <a:latin typeface="+mn-lt"/>
                    <a:ea typeface="+mn-ea"/>
                    <a:cs typeface="+mn-ea"/>
                    <a:sym typeface="+mn-lt"/>
                  </a:rPr>
                  <a:t>ý nghĩa </a:t>
                </a:r>
                <a:r>
                  <a:rPr lang="vi-VN" altLang="zh-CN" sz="2800" b="1">
                    <a:solidFill>
                      <a:schemeClr val="accent5">
                        <a:lumMod val="75000"/>
                      </a:schemeClr>
                    </a:solidFill>
                    <a:latin typeface="+mn-lt"/>
                    <a:ea typeface="+mn-ea"/>
                    <a:cs typeface="+mn-ea"/>
                    <a:sym typeface="+mn-lt"/>
                  </a:rPr>
                  <a:t>câu chuyện</a:t>
                </a:r>
                <a:endParaRPr lang="zh-CN" altLang="en-US" sz="2800" b="1" dirty="0">
                  <a:solidFill>
                    <a:schemeClr val="accent5">
                      <a:lumMod val="75000"/>
                    </a:schemeClr>
                  </a:solidFill>
                  <a:latin typeface="+mn-lt"/>
                  <a:ea typeface="+mn-ea"/>
                  <a:cs typeface="+mn-ea"/>
                  <a:sym typeface="+mn-lt"/>
                </a:endParaRPr>
              </a:p>
            </p:txBody>
          </p:sp>
          <p:sp>
            <p:nvSpPr>
              <p:cNvPr id="77" name="矩形 76"/>
              <p:cNvSpPr/>
              <p:nvPr/>
            </p:nvSpPr>
            <p:spPr>
              <a:xfrm>
                <a:off x="2638269" y="3072817"/>
                <a:ext cx="2952906" cy="92319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lnSpc>
                    <a:spcPct val="150000"/>
                  </a:lnSpc>
                  <a:defRPr/>
                </a:pPr>
                <a:r>
                  <a:rPr lang="zh-CN" altLang="en-US" sz="3600" b="1" spc="300" dirty="0">
                    <a:solidFill>
                      <a:schemeClr val="bg1"/>
                    </a:solidFill>
                    <a:cs typeface="+mn-ea"/>
                    <a:sym typeface="+mn-lt"/>
                  </a:rPr>
                  <a:t> </a:t>
                </a:r>
              </a:p>
            </p:txBody>
          </p:sp>
        </p:grpSp>
        <p:grpSp>
          <p:nvGrpSpPr>
            <p:cNvPr id="9" name="组合 8"/>
            <p:cNvGrpSpPr/>
            <p:nvPr/>
          </p:nvGrpSpPr>
          <p:grpSpPr>
            <a:xfrm>
              <a:off x="9203" y="3059"/>
              <a:ext cx="1081" cy="1081"/>
              <a:chOff x="5452466" y="1766703"/>
              <a:chExt cx="910170" cy="910170"/>
            </a:xfrm>
          </p:grpSpPr>
          <p:sp>
            <p:nvSpPr>
              <p:cNvPr id="119" name="椭圆 118"/>
              <p:cNvSpPr/>
              <p:nvPr/>
            </p:nvSpPr>
            <p:spPr>
              <a:xfrm>
                <a:off x="5452466" y="1766703"/>
                <a:ext cx="910170" cy="91017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D3F9F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pic>
            <p:nvPicPr>
              <p:cNvPr id="108" name="图片 107"/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0216" r="51909" b="67495"/>
              <a:stretch>
                <a:fillRect/>
              </a:stretch>
            </p:blipFill>
            <p:spPr>
              <a:xfrm>
                <a:off x="5594186" y="1778124"/>
                <a:ext cx="739695" cy="873291"/>
              </a:xfrm>
              <a:prstGeom prst="rect">
                <a:avLst/>
              </a:prstGeom>
            </p:spPr>
          </p:pic>
        </p:grpSp>
      </p:grpSp>
      <p:grpSp>
        <p:nvGrpSpPr>
          <p:cNvPr id="5" name="组合 4"/>
          <p:cNvGrpSpPr/>
          <p:nvPr/>
        </p:nvGrpSpPr>
        <p:grpSpPr>
          <a:xfrm>
            <a:off x="3731023" y="1868756"/>
            <a:ext cx="8155940" cy="1815935"/>
            <a:chOff x="9253" y="1211"/>
            <a:chExt cx="12844" cy="3194"/>
          </a:xfrm>
        </p:grpSpPr>
        <p:grpSp>
          <p:nvGrpSpPr>
            <p:cNvPr id="79" name="组合 78"/>
            <p:cNvGrpSpPr/>
            <p:nvPr/>
          </p:nvGrpSpPr>
          <p:grpSpPr>
            <a:xfrm>
              <a:off x="10425" y="1211"/>
              <a:ext cx="11672" cy="3194"/>
              <a:chOff x="1944482" y="2881971"/>
              <a:chExt cx="7412140" cy="2030223"/>
            </a:xfrm>
          </p:grpSpPr>
          <p:sp>
            <p:nvSpPr>
              <p:cNvPr id="80" name="文本框 1"/>
              <p:cNvSpPr txBox="1">
                <a:spLocks noChangeArrowheads="1"/>
              </p:cNvSpPr>
              <p:nvPr/>
            </p:nvSpPr>
            <p:spPr bwMode="auto">
              <a:xfrm>
                <a:off x="1944482" y="2881971"/>
                <a:ext cx="7412140" cy="203022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sz="1300">
                    <a:solidFill>
                      <a:schemeClr val="tx1"/>
                    </a:solidFill>
                    <a:latin typeface="Nexa Light" panose="02000000000000000000" pitchFamily="50" charset="0"/>
                    <a:ea typeface="微软雅黑" panose="020B0503020204020204" charset="-122"/>
                  </a:defRPr>
                </a:lvl1pPr>
                <a:lvl2pPr marL="742950" indent="-285750">
                  <a:defRPr sz="1300">
                    <a:solidFill>
                      <a:schemeClr val="tx1"/>
                    </a:solidFill>
                    <a:latin typeface="Nexa Light" panose="02000000000000000000" pitchFamily="50" charset="0"/>
                    <a:ea typeface="微软雅黑" panose="020B0503020204020204" charset="-122"/>
                  </a:defRPr>
                </a:lvl2pPr>
                <a:lvl3pPr marL="1143000" indent="-228600">
                  <a:defRPr sz="1300">
                    <a:solidFill>
                      <a:schemeClr val="tx1"/>
                    </a:solidFill>
                    <a:latin typeface="Nexa Light" panose="02000000000000000000" pitchFamily="50" charset="0"/>
                    <a:ea typeface="微软雅黑" panose="020B0503020204020204" charset="-122"/>
                  </a:defRPr>
                </a:lvl3pPr>
                <a:lvl4pPr marL="1600200" indent="-228600">
                  <a:defRPr sz="1300">
                    <a:solidFill>
                      <a:schemeClr val="tx1"/>
                    </a:solidFill>
                    <a:latin typeface="Nexa Light" panose="02000000000000000000" pitchFamily="50" charset="0"/>
                    <a:ea typeface="微软雅黑" panose="020B0503020204020204" charset="-122"/>
                  </a:defRPr>
                </a:lvl4pPr>
                <a:lvl5pPr marL="2057400" indent="-228600">
                  <a:defRPr sz="1300">
                    <a:solidFill>
                      <a:schemeClr val="tx1"/>
                    </a:solidFill>
                    <a:latin typeface="Nexa Light" panose="02000000000000000000" pitchFamily="50" charset="0"/>
                    <a:ea typeface="微软雅黑" panose="020B0503020204020204" charset="-122"/>
                  </a:defRPr>
                </a:lvl5pPr>
                <a:lvl6pPr marL="2514600" indent="-228600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300">
                    <a:solidFill>
                      <a:schemeClr val="tx1"/>
                    </a:solidFill>
                    <a:latin typeface="Nexa Light" panose="02000000000000000000" pitchFamily="50" charset="0"/>
                    <a:ea typeface="微软雅黑" panose="020B0503020204020204" charset="-122"/>
                  </a:defRPr>
                </a:lvl6pPr>
                <a:lvl7pPr marL="2971800" indent="-228600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300">
                    <a:solidFill>
                      <a:schemeClr val="tx1"/>
                    </a:solidFill>
                    <a:latin typeface="Nexa Light" panose="02000000000000000000" pitchFamily="50" charset="0"/>
                    <a:ea typeface="微软雅黑" panose="020B0503020204020204" charset="-122"/>
                  </a:defRPr>
                </a:lvl7pPr>
                <a:lvl8pPr marL="3429000" indent="-228600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300">
                    <a:solidFill>
                      <a:schemeClr val="tx1"/>
                    </a:solidFill>
                    <a:latin typeface="Nexa Light" panose="02000000000000000000" pitchFamily="50" charset="0"/>
                    <a:ea typeface="微软雅黑" panose="020B0503020204020204" charset="-122"/>
                  </a:defRPr>
                </a:lvl8pPr>
                <a:lvl9pPr marL="3886200" indent="-228600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300">
                    <a:solidFill>
                      <a:schemeClr val="tx1"/>
                    </a:solidFill>
                    <a:latin typeface="Nexa Light" panose="02000000000000000000" pitchFamily="50" charset="0"/>
                    <a:ea typeface="微软雅黑" panose="020B0503020204020204" charset="-122"/>
                  </a:defRPr>
                </a:lvl9pPr>
              </a:lstStyle>
              <a:p>
                <a:pPr algn="just">
                  <a:defRPr/>
                </a:pPr>
                <a:r>
                  <a:rPr lang="vi-VN" altLang="zh-CN" sz="2800" b="1" dirty="0">
                    <a:solidFill>
                      <a:schemeClr val="accent2">
                        <a:lumMod val="75000"/>
                      </a:schemeClr>
                    </a:solidFill>
                    <a:latin typeface="+mn-lt"/>
                    <a:ea typeface="+mn-ea"/>
                    <a:cs typeface="+mn-ea"/>
                    <a:sym typeface="+mn-lt"/>
                  </a:rPr>
                  <a:t>Kể lại được câu chuyện đã nghe, đã đọc về những người biết “</a:t>
                </a:r>
                <a:r>
                  <a:rPr lang="vi-VN" altLang="zh-CN" sz="2800" b="1" i="1" dirty="0">
                    <a:solidFill>
                      <a:schemeClr val="accent6">
                        <a:lumMod val="75000"/>
                      </a:schemeClr>
                    </a:solidFill>
                    <a:latin typeface="+mn-lt"/>
                    <a:ea typeface="+mn-ea"/>
                    <a:cs typeface="+mn-ea"/>
                    <a:sym typeface="+mn-lt"/>
                  </a:rPr>
                  <a:t>sống đẹp”</a:t>
                </a:r>
                <a:r>
                  <a:rPr lang="vi-VN" altLang="zh-CN" sz="2800" b="1" dirty="0">
                    <a:solidFill>
                      <a:schemeClr val="accent2">
                        <a:lumMod val="75000"/>
                      </a:schemeClr>
                    </a:solidFill>
                    <a:latin typeface="+mn-lt"/>
                    <a:ea typeface="+mn-ea"/>
                    <a:cs typeface="+mn-ea"/>
                    <a:sym typeface="+mn-lt"/>
                  </a:rPr>
                  <a:t>, biết </a:t>
                </a:r>
                <a:r>
                  <a:rPr lang="vi-VN" altLang="zh-CN" sz="2800" b="1" i="1" dirty="0">
                    <a:solidFill>
                      <a:schemeClr val="accent6">
                        <a:lumMod val="75000"/>
                      </a:schemeClr>
                    </a:solidFill>
                    <a:latin typeface="+mn-lt"/>
                    <a:ea typeface="+mn-ea"/>
                    <a:cs typeface="+mn-ea"/>
                    <a:sym typeface="+mn-lt"/>
                  </a:rPr>
                  <a:t>mang lại niềm vui, hạnh phúc</a:t>
                </a:r>
                <a:r>
                  <a:rPr lang="vi-VN" altLang="zh-CN" sz="2800" b="1" dirty="0">
                    <a:solidFill>
                      <a:schemeClr val="accent2">
                        <a:lumMod val="75000"/>
                      </a:schemeClr>
                    </a:solidFill>
                    <a:latin typeface="+mn-lt"/>
                    <a:ea typeface="+mn-ea"/>
                    <a:cs typeface="+mn-ea"/>
                    <a:sym typeface="+mn-lt"/>
                  </a:rPr>
                  <a:t> cho người khác.</a:t>
                </a:r>
                <a:endParaRPr lang="zh-CN" altLang="en-US" sz="2800" b="1" dirty="0">
                  <a:solidFill>
                    <a:schemeClr val="accent2">
                      <a:lumMod val="75000"/>
                    </a:schemeClr>
                  </a:solidFill>
                  <a:latin typeface="+mn-lt"/>
                  <a:ea typeface="+mn-ea"/>
                  <a:cs typeface="+mn-ea"/>
                  <a:sym typeface="+mn-lt"/>
                </a:endParaRPr>
              </a:p>
            </p:txBody>
          </p:sp>
          <p:sp>
            <p:nvSpPr>
              <p:cNvPr id="81" name="矩形 80"/>
              <p:cNvSpPr/>
              <p:nvPr/>
            </p:nvSpPr>
            <p:spPr>
              <a:xfrm>
                <a:off x="2638269" y="3073040"/>
                <a:ext cx="2952906" cy="92390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lnSpc>
                    <a:spcPct val="150000"/>
                  </a:lnSpc>
                  <a:defRPr/>
                </a:pPr>
                <a:endParaRPr lang="zh-CN" altLang="en-US" sz="3600" b="1" spc="300" dirty="0">
                  <a:solidFill>
                    <a:schemeClr val="bg1"/>
                  </a:solidFill>
                  <a:cs typeface="+mn-ea"/>
                  <a:sym typeface="+mn-lt"/>
                </a:endParaRPr>
              </a:p>
            </p:txBody>
          </p:sp>
        </p:grpSp>
        <p:grpSp>
          <p:nvGrpSpPr>
            <p:cNvPr id="8" name="组合 7"/>
            <p:cNvGrpSpPr/>
            <p:nvPr/>
          </p:nvGrpSpPr>
          <p:grpSpPr>
            <a:xfrm>
              <a:off x="9253" y="1211"/>
              <a:ext cx="1081" cy="1318"/>
              <a:chOff x="5491357" y="561171"/>
              <a:chExt cx="910170" cy="1109471"/>
            </a:xfrm>
          </p:grpSpPr>
          <p:sp>
            <p:nvSpPr>
              <p:cNvPr id="118" name="椭圆 117"/>
              <p:cNvSpPr/>
              <p:nvPr/>
            </p:nvSpPr>
            <p:spPr>
              <a:xfrm>
                <a:off x="5491357" y="742968"/>
                <a:ext cx="910170" cy="91017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D3F9F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pic>
            <p:nvPicPr>
              <p:cNvPr id="109" name="图片 108"/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83312" b="67495"/>
              <a:stretch>
                <a:fillRect/>
              </a:stretch>
            </p:blipFill>
            <p:spPr>
              <a:xfrm>
                <a:off x="5746025" y="561171"/>
                <a:ext cx="562601" cy="1109471"/>
              </a:xfrm>
              <a:prstGeom prst="rect">
                <a:avLst/>
              </a:prstGeom>
            </p:spPr>
          </p:pic>
        </p:grpSp>
      </p:grpSp>
      <p:pic>
        <p:nvPicPr>
          <p:cNvPr id="12" name="图片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40133" y="1697686"/>
            <a:ext cx="2536712" cy="3830436"/>
          </a:xfrm>
          <a:prstGeom prst="rect">
            <a:avLst/>
          </a:prstGeom>
        </p:spPr>
      </p:pic>
      <p:grpSp>
        <p:nvGrpSpPr>
          <p:cNvPr id="20" name="组合 40"/>
          <p:cNvGrpSpPr>
            <a:grpSpLocks noChangeAspect="1"/>
          </p:cNvGrpSpPr>
          <p:nvPr/>
        </p:nvGrpSpPr>
        <p:grpSpPr>
          <a:xfrm>
            <a:off x="3757058" y="5175477"/>
            <a:ext cx="675313" cy="705289"/>
            <a:chOff x="6206833" y="2768691"/>
            <a:chExt cx="910170" cy="950573"/>
          </a:xfrm>
        </p:grpSpPr>
        <p:sp>
          <p:nvSpPr>
            <p:cNvPr id="21" name="椭圆 1"/>
            <p:cNvSpPr/>
            <p:nvPr/>
          </p:nvSpPr>
          <p:spPr>
            <a:xfrm>
              <a:off x="6206833" y="2794065"/>
              <a:ext cx="910170" cy="91017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pic>
          <p:nvPicPr>
            <p:cNvPr id="22" name="图片 3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51" r="30052" b="67495"/>
            <a:stretch>
              <a:fillRect/>
            </a:stretch>
          </p:blipFill>
          <p:spPr>
            <a:xfrm>
              <a:off x="6335689" y="2768691"/>
              <a:ext cx="664253" cy="950573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26" name="文本框 1"/>
          <p:cNvSpPr txBox="1">
            <a:spLocks noChangeArrowheads="1"/>
          </p:cNvSpPr>
          <p:nvPr/>
        </p:nvSpPr>
        <p:spPr bwMode="auto">
          <a:xfrm>
            <a:off x="4574780" y="5057413"/>
            <a:ext cx="733679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charset="-122"/>
              </a:defRPr>
            </a:lvl9pPr>
          </a:lstStyle>
          <a:p>
            <a:pPr>
              <a:defRPr/>
            </a:pPr>
            <a:r>
              <a:rPr lang="vi-VN" altLang="zh-CN" sz="2800" b="1">
                <a:solidFill>
                  <a:schemeClr val="accent5">
                    <a:lumMod val="7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Rèn kỹ năng lắng nghe và đưa ra nhận xét phù hợp cho lời kể của bạn.</a:t>
            </a:r>
            <a:endParaRPr lang="zh-CN" altLang="en-US" sz="2800" b="1" dirty="0">
              <a:solidFill>
                <a:schemeClr val="accent5">
                  <a:lumMod val="75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766618" y="354850"/>
            <a:ext cx="4663844" cy="128636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2566376af3dbe5a1a5609b95171081c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6632" y="-673131"/>
            <a:ext cx="10895159" cy="8948536"/>
          </a:xfrm>
          <a:prstGeom prst="rect">
            <a:avLst/>
          </a:prstGeom>
        </p:spPr>
      </p:pic>
      <p:pic>
        <p:nvPicPr>
          <p:cNvPr id="43" name="图片 4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2462" y="-88894"/>
            <a:ext cx="2289329" cy="2289329"/>
          </a:xfrm>
          <a:prstGeom prst="rect">
            <a:avLst/>
          </a:prstGeom>
        </p:spPr>
      </p:pic>
      <p:pic>
        <p:nvPicPr>
          <p:cNvPr id="44" name="图片 4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224" y="-88894"/>
            <a:ext cx="1436235" cy="1436235"/>
          </a:xfrm>
          <a:prstGeom prst="rect">
            <a:avLst/>
          </a:prstGeom>
        </p:spPr>
      </p:pic>
      <p:grpSp>
        <p:nvGrpSpPr>
          <p:cNvPr id="51" name="组合 50"/>
          <p:cNvGrpSpPr/>
          <p:nvPr/>
        </p:nvGrpSpPr>
        <p:grpSpPr>
          <a:xfrm>
            <a:off x="3067665" y="2705511"/>
            <a:ext cx="7034979" cy="2308324"/>
            <a:chOff x="1299399" y="2452004"/>
            <a:chExt cx="7034979" cy="2308324"/>
          </a:xfrm>
        </p:grpSpPr>
        <p:sp>
          <p:nvSpPr>
            <p:cNvPr id="52" name="文本框 1"/>
            <p:cNvSpPr txBox="1">
              <a:spLocks noChangeArrowheads="1"/>
            </p:cNvSpPr>
            <p:nvPr/>
          </p:nvSpPr>
          <p:spPr bwMode="auto">
            <a:xfrm>
              <a:off x="1299399" y="2452004"/>
              <a:ext cx="7034979" cy="23083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1300">
                  <a:solidFill>
                    <a:schemeClr val="tx1"/>
                  </a:solidFill>
                  <a:latin typeface="Nexa Light" panose="02000000000000000000" pitchFamily="50" charset="0"/>
                  <a:ea typeface="微软雅黑" panose="020B0503020204020204" charset="-122"/>
                </a:defRPr>
              </a:lvl1pPr>
              <a:lvl2pPr marL="742950" indent="-285750">
                <a:defRPr sz="1300">
                  <a:solidFill>
                    <a:schemeClr val="tx1"/>
                  </a:solidFill>
                  <a:latin typeface="Nexa Light" panose="02000000000000000000" pitchFamily="50" charset="0"/>
                  <a:ea typeface="微软雅黑" panose="020B0503020204020204" charset="-122"/>
                </a:defRPr>
              </a:lvl2pPr>
              <a:lvl3pPr marL="1143000" indent="-228600">
                <a:defRPr sz="1300">
                  <a:solidFill>
                    <a:schemeClr val="tx1"/>
                  </a:solidFill>
                  <a:latin typeface="Nexa Light" panose="02000000000000000000" pitchFamily="50" charset="0"/>
                  <a:ea typeface="微软雅黑" panose="020B0503020204020204" charset="-122"/>
                </a:defRPr>
              </a:lvl3pPr>
              <a:lvl4pPr marL="1600200" indent="-228600">
                <a:defRPr sz="1300">
                  <a:solidFill>
                    <a:schemeClr val="tx1"/>
                  </a:solidFill>
                  <a:latin typeface="Nexa Light" panose="02000000000000000000" pitchFamily="50" charset="0"/>
                  <a:ea typeface="微软雅黑" panose="020B0503020204020204" charset="-122"/>
                </a:defRPr>
              </a:lvl4pPr>
              <a:lvl5pPr marL="2057400" indent="-228600">
                <a:defRPr sz="1300">
                  <a:solidFill>
                    <a:schemeClr val="tx1"/>
                  </a:solidFill>
                  <a:latin typeface="Nexa Light" panose="02000000000000000000" pitchFamily="50" charset="0"/>
                  <a:ea typeface="微软雅黑" panose="020B0503020204020204" charset="-122"/>
                </a:defRPr>
              </a:lvl5pPr>
              <a:lvl6pPr marL="25146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Nexa Light" panose="02000000000000000000" pitchFamily="50" charset="0"/>
                  <a:ea typeface="微软雅黑" panose="020B0503020204020204" charset="-122"/>
                </a:defRPr>
              </a:lvl6pPr>
              <a:lvl7pPr marL="29718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Nexa Light" panose="02000000000000000000" pitchFamily="50" charset="0"/>
                  <a:ea typeface="微软雅黑" panose="020B0503020204020204" charset="-122"/>
                </a:defRPr>
              </a:lvl7pPr>
              <a:lvl8pPr marL="34290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Nexa Light" panose="02000000000000000000" pitchFamily="50" charset="0"/>
                  <a:ea typeface="微软雅黑" panose="020B0503020204020204" charset="-122"/>
                </a:defRPr>
              </a:lvl8pPr>
              <a:lvl9pPr marL="38862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Nexa Light" panose="02000000000000000000" pitchFamily="50" charset="0"/>
                  <a:ea typeface="微软雅黑" panose="020B0503020204020204" charset="-122"/>
                </a:defRPr>
              </a:lvl9pPr>
            </a:lstStyle>
            <a:p>
              <a:pPr algn="just">
                <a:defRPr/>
              </a:pPr>
              <a:r>
                <a:rPr lang="vi-VN" altLang="zh-CN" sz="3600" b="1" dirty="0">
                  <a:solidFill>
                    <a:schemeClr val="accent2">
                      <a:lumMod val="75000"/>
                    </a:schemeClr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+mn-lt"/>
                </a:rPr>
                <a:t>Hãy kể một câu chuyện em đã nghe hay đã đọc về những người biết </a:t>
              </a:r>
              <a:r>
                <a:rPr lang="vi-VN" altLang="zh-CN" sz="3600" b="1" i="1" dirty="0">
                  <a:solidFill>
                    <a:schemeClr val="accent2">
                      <a:lumMod val="75000"/>
                    </a:schemeClr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+mn-lt"/>
                </a:rPr>
                <a:t>“sống đẹp”, </a:t>
              </a:r>
              <a:r>
                <a:rPr lang="vi-VN" altLang="zh-CN" sz="3600" b="1" dirty="0">
                  <a:solidFill>
                    <a:schemeClr val="accent2">
                      <a:lumMod val="75000"/>
                    </a:schemeClr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+mn-lt"/>
                </a:rPr>
                <a:t>biết mang lại </a:t>
              </a:r>
              <a:r>
                <a:rPr lang="vi-VN" altLang="zh-CN" sz="3600" b="1" i="1" dirty="0">
                  <a:solidFill>
                    <a:schemeClr val="accent2">
                      <a:lumMod val="75000"/>
                    </a:schemeClr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+mn-lt"/>
                </a:rPr>
                <a:t>niềm vui, hạnh phúc </a:t>
              </a:r>
              <a:r>
                <a:rPr lang="vi-VN" altLang="zh-CN" sz="3600" b="1" dirty="0">
                  <a:solidFill>
                    <a:schemeClr val="accent2">
                      <a:lumMod val="75000"/>
                    </a:schemeClr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+mn-lt"/>
                </a:rPr>
                <a:t>cho người khác.</a:t>
              </a:r>
              <a:endParaRPr lang="zh-CN" altLang="en-US" sz="36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+mn-lt"/>
              </a:endParaRPr>
            </a:p>
          </p:txBody>
        </p:sp>
        <p:sp>
          <p:nvSpPr>
            <p:cNvPr id="53" name="矩形 52"/>
            <p:cNvSpPr/>
            <p:nvPr/>
          </p:nvSpPr>
          <p:spPr>
            <a:xfrm>
              <a:off x="2638269" y="3073040"/>
              <a:ext cx="2952906" cy="1477328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50000"/>
                </a:lnSpc>
                <a:defRPr/>
              </a:pPr>
              <a:endParaRPr lang="zh-CN" altLang="en-US" sz="6000" b="1" spc="300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sp>
        <p:nvSpPr>
          <p:cNvPr id="4" name="椭圆 3"/>
          <p:cNvSpPr/>
          <p:nvPr/>
        </p:nvSpPr>
        <p:spPr>
          <a:xfrm>
            <a:off x="5210642" y="1548379"/>
            <a:ext cx="2782495" cy="947172"/>
          </a:xfrm>
          <a:prstGeom prst="ellipse">
            <a:avLst/>
          </a:prstGeom>
          <a:solidFill>
            <a:srgbClr val="4BB1A8"/>
          </a:solidFill>
          <a:ln>
            <a:solidFill>
              <a:srgbClr val="D3F9F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altLang="zh-CN" sz="4000" b="1" dirty="0">
                <a:latin typeface="Baloo Da" panose="03080902040302020200" pitchFamily="66" charset="77"/>
                <a:cs typeface="Baloo Da" panose="03080902040302020200" pitchFamily="66" charset="77"/>
                <a:sym typeface="+mn-lt"/>
              </a:rPr>
              <a:t>Đề bài</a:t>
            </a:r>
            <a:endParaRPr lang="zh-CN" altLang="en-US" sz="4000" b="1" dirty="0">
              <a:latin typeface="Baloo Da" panose="03080902040302020200" pitchFamily="66" charset="77"/>
              <a:cs typeface="Baloo Da" panose="03080902040302020200" pitchFamily="66" charset="77"/>
              <a:sym typeface="+mn-lt"/>
            </a:endParaRPr>
          </a:p>
        </p:txBody>
      </p:sp>
      <p:cxnSp>
        <p:nvCxnSpPr>
          <p:cNvPr id="9" name="Straight Connector 8"/>
          <p:cNvCxnSpPr>
            <a:cxnSpLocks/>
          </p:cNvCxnSpPr>
          <p:nvPr/>
        </p:nvCxnSpPr>
        <p:spPr>
          <a:xfrm>
            <a:off x="8347587" y="3282303"/>
            <a:ext cx="179930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>
            <a:cxnSpLocks/>
          </p:cNvCxnSpPr>
          <p:nvPr/>
        </p:nvCxnSpPr>
        <p:spPr>
          <a:xfrm>
            <a:off x="3996813" y="3801137"/>
            <a:ext cx="159282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>
            <a:cxnSpLocks/>
          </p:cNvCxnSpPr>
          <p:nvPr/>
        </p:nvCxnSpPr>
        <p:spPr>
          <a:xfrm>
            <a:off x="3126565" y="4357213"/>
            <a:ext cx="208407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>
            <a:cxnSpLocks/>
          </p:cNvCxnSpPr>
          <p:nvPr/>
        </p:nvCxnSpPr>
        <p:spPr>
          <a:xfrm>
            <a:off x="6414949" y="4353059"/>
            <a:ext cx="352881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>
            <a:cxnSpLocks/>
          </p:cNvCxnSpPr>
          <p:nvPr/>
        </p:nvCxnSpPr>
        <p:spPr>
          <a:xfrm>
            <a:off x="3202228" y="4951355"/>
            <a:ext cx="495363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 l="-96503" t="-86732" r="-81545" b="-92561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6"/>
          <p:cNvPicPr>
            <a:picLocks noChangeAspect="1"/>
          </p:cNvPicPr>
          <p:nvPr/>
        </p:nvPicPr>
        <p:blipFill>
          <a:blip r:embed="rId4"/>
          <a:srcRect r="74368"/>
          <a:stretch>
            <a:fillRect/>
          </a:stretch>
        </p:blipFill>
        <p:spPr>
          <a:xfrm>
            <a:off x="-3810" y="4604385"/>
            <a:ext cx="1602105" cy="2278380"/>
          </a:xfrm>
          <a:prstGeom prst="rect">
            <a:avLst/>
          </a:prstGeom>
        </p:spPr>
      </p:pic>
      <p:pic>
        <p:nvPicPr>
          <p:cNvPr id="9" name="图片 8" descr="6"/>
          <p:cNvPicPr>
            <a:picLocks noChangeAspect="1"/>
          </p:cNvPicPr>
          <p:nvPr/>
        </p:nvPicPr>
        <p:blipFill>
          <a:blip r:embed="rId4"/>
          <a:srcRect l="47449" t="21697"/>
          <a:stretch>
            <a:fillRect/>
          </a:stretch>
        </p:blipFill>
        <p:spPr>
          <a:xfrm>
            <a:off x="9053195" y="5132705"/>
            <a:ext cx="3137535" cy="1704340"/>
          </a:xfrm>
          <a:prstGeom prst="rect">
            <a:avLst/>
          </a:prstGeom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id="{3C082055-C56A-44D7-9CDB-7AD4B758DE20}"/>
              </a:ext>
            </a:extLst>
          </p:cNvPr>
          <p:cNvSpPr/>
          <p:nvPr/>
        </p:nvSpPr>
        <p:spPr>
          <a:xfrm>
            <a:off x="1597708" y="420924"/>
            <a:ext cx="2952906" cy="1107996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defRPr/>
            </a:pPr>
            <a:endParaRPr lang="zh-CN" altLang="en-US" sz="4400" b="1" spc="300" dirty="0">
              <a:solidFill>
                <a:srgbClr val="4BB1A8"/>
              </a:solidFill>
              <a:cs typeface="+mn-ea"/>
              <a:sym typeface="+mn-lt"/>
            </a:endParaRPr>
          </a:p>
        </p:txBody>
      </p:sp>
      <p:sp>
        <p:nvSpPr>
          <p:cNvPr id="23" name="TextBox 5">
            <a:extLst>
              <a:ext uri="{FF2B5EF4-FFF2-40B4-BE49-F238E27FC236}">
                <a16:creationId xmlns:a16="http://schemas.microsoft.com/office/drawing/2014/main" id="{F84469DE-8ABC-4D7E-9F82-4C8FCD5543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72926" y="3785197"/>
            <a:ext cx="543714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vi-VN" altLang="zh-CN" sz="3600" b="1" dirty="0">
                <a:solidFill>
                  <a:srgbClr val="464C4F"/>
                </a:solidFill>
                <a:latin typeface="+mn-lt"/>
                <a:ea typeface="+mn-ea"/>
                <a:cs typeface="+mn-ea"/>
                <a:sym typeface="+mn-lt"/>
              </a:rPr>
              <a:t>Các bước kể chuyện.</a:t>
            </a:r>
            <a:endParaRPr lang="en-US" altLang="zh-CN" sz="3600" b="1" dirty="0">
              <a:solidFill>
                <a:srgbClr val="464C4F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24" name="TextBox 5">
            <a:extLst>
              <a:ext uri="{FF2B5EF4-FFF2-40B4-BE49-F238E27FC236}">
                <a16:creationId xmlns:a16="http://schemas.microsoft.com/office/drawing/2014/main" id="{E9B9E528-E50F-422D-9002-967F2AD4CF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47288" y="1494969"/>
            <a:ext cx="8737371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just"/>
            <a:r>
              <a:rPr lang="vi-VN" altLang="zh-CN" sz="3600" b="1" dirty="0">
                <a:solidFill>
                  <a:srgbClr val="464C4F"/>
                </a:solidFill>
                <a:latin typeface="+mn-lt"/>
                <a:ea typeface="+mn-ea"/>
                <a:cs typeface="+mn-ea"/>
                <a:sym typeface="+mn-lt"/>
              </a:rPr>
              <a:t>Câu chuyện về những người biết “sống đẹp”, biết mang lại niềm vui, hạnh phúc cho người khác.</a:t>
            </a:r>
            <a:endParaRPr lang="en-US" altLang="zh-CN" sz="3600" b="1" dirty="0">
              <a:solidFill>
                <a:srgbClr val="464C4F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25" name="TextBox 5">
            <a:extLst>
              <a:ext uri="{FF2B5EF4-FFF2-40B4-BE49-F238E27FC236}">
                <a16:creationId xmlns:a16="http://schemas.microsoft.com/office/drawing/2014/main" id="{C527096B-2084-4674-B961-16956138BC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36720" y="5556578"/>
            <a:ext cx="615045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vi-VN" altLang="zh-CN" sz="3600" b="1" dirty="0">
                <a:solidFill>
                  <a:srgbClr val="464C4F"/>
                </a:solidFill>
                <a:latin typeface="+mn-lt"/>
                <a:ea typeface="+mn-ea"/>
                <a:cs typeface="+mn-ea"/>
                <a:sym typeface="+mn-lt"/>
              </a:rPr>
              <a:t>Thực hành kể chuyện.</a:t>
            </a:r>
            <a:endParaRPr lang="zh-CN" altLang="en-US" sz="3600" b="1" dirty="0">
              <a:solidFill>
                <a:srgbClr val="464C4F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4788FF6D-F955-5E42-B33C-8A925CE35A36}"/>
              </a:ext>
            </a:extLst>
          </p:cNvPr>
          <p:cNvSpPr/>
          <p:nvPr/>
        </p:nvSpPr>
        <p:spPr>
          <a:xfrm>
            <a:off x="1314731" y="1536394"/>
            <a:ext cx="929942" cy="929942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altLang="zh-CN" sz="5400" b="1" dirty="0">
                <a:solidFill>
                  <a:schemeClr val="accent5">
                    <a:lumMod val="50000"/>
                  </a:schemeClr>
                </a:solidFill>
                <a:cs typeface="+mn-ea"/>
                <a:sym typeface="+mn-lt"/>
              </a:rPr>
              <a:t>1</a:t>
            </a:r>
            <a:endParaRPr lang="x-none" sz="54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37D32589-E79E-F74E-927F-3060212B7DA8}"/>
              </a:ext>
            </a:extLst>
          </p:cNvPr>
          <p:cNvSpPr/>
          <p:nvPr/>
        </p:nvSpPr>
        <p:spPr>
          <a:xfrm>
            <a:off x="2244673" y="3612613"/>
            <a:ext cx="929942" cy="929942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altLang="zh-CN" sz="5400" b="1" dirty="0">
                <a:solidFill>
                  <a:srgbClr val="0070C0"/>
                </a:solidFill>
                <a:cs typeface="+mn-ea"/>
                <a:sym typeface="+mn-lt"/>
              </a:rPr>
              <a:t>2</a:t>
            </a:r>
            <a:endParaRPr lang="zh-CN" altLang="en-US" sz="5400" b="1" dirty="0">
              <a:solidFill>
                <a:srgbClr val="0070C0"/>
              </a:solidFill>
              <a:cs typeface="+mn-ea"/>
              <a:sym typeface="+mn-lt"/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834B7BE5-F8EB-4348-B805-33F078FB23ED}"/>
              </a:ext>
            </a:extLst>
          </p:cNvPr>
          <p:cNvSpPr/>
          <p:nvPr/>
        </p:nvSpPr>
        <p:spPr>
          <a:xfrm>
            <a:off x="3174615" y="5381939"/>
            <a:ext cx="929942" cy="929942"/>
          </a:xfrm>
          <a:prstGeom prst="ellipse">
            <a:avLst/>
          </a:prstGeom>
          <a:solidFill>
            <a:srgbClr val="EDAE9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altLang="zh-CN" sz="5400" b="1" dirty="0">
                <a:solidFill>
                  <a:srgbClr val="B04646"/>
                </a:solidFill>
                <a:cs typeface="+mn-ea"/>
                <a:sym typeface="+mn-lt"/>
              </a:rPr>
              <a:t>3</a:t>
            </a:r>
            <a:endParaRPr lang="zh-CN" altLang="en-US" sz="5400" b="1" dirty="0">
              <a:solidFill>
                <a:srgbClr val="B04646"/>
              </a:solidFill>
              <a:cs typeface="+mn-ea"/>
              <a:sym typeface="+mn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50614" y="-53453"/>
            <a:ext cx="3877392" cy="14570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DAB3F74A-CE3F-4C47-929E-364D871DF89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4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 descr="图片包含 玩具, 玩偶, 矢量图形&#10;&#10;描述已自动生成">
            <a:extLst>
              <a:ext uri="{FF2B5EF4-FFF2-40B4-BE49-F238E27FC236}">
                <a16:creationId xmlns:a16="http://schemas.microsoft.com/office/drawing/2014/main" id="{CAFA77E3-5C6C-4B2B-A367-E3C5B020A9D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27"/>
          <a:stretch/>
        </p:blipFill>
        <p:spPr>
          <a:xfrm>
            <a:off x="0" y="578734"/>
            <a:ext cx="6204030" cy="627926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58573" y="190736"/>
            <a:ext cx="7462151" cy="5797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5152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占位符 9">
            <a:extLst>
              <a:ext uri="{FF2B5EF4-FFF2-40B4-BE49-F238E27FC236}">
                <a16:creationId xmlns:a16="http://schemas.microsoft.com/office/drawing/2014/main" id="{882E7366-305E-A74E-8144-61C46F088E2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82" b="16682"/>
          <a:stretch>
            <a:fillRect/>
          </a:stretch>
        </p:blipFill>
        <p:spPr>
          <a:xfrm>
            <a:off x="3048000" y="1611336"/>
            <a:ext cx="3048000" cy="3048001"/>
          </a:xfrm>
          <a:custGeom>
            <a:avLst/>
            <a:gdLst>
              <a:gd name="connsiteX0" fmla="*/ 0 w 6096000"/>
              <a:gd name="connsiteY0" fmla="*/ 0 h 6096001"/>
              <a:gd name="connsiteX1" fmla="*/ 6096000 w 6096000"/>
              <a:gd name="connsiteY1" fmla="*/ 0 h 6096001"/>
              <a:gd name="connsiteX2" fmla="*/ 6096000 w 6096000"/>
              <a:gd name="connsiteY2" fmla="*/ 6096001 h 6096001"/>
              <a:gd name="connsiteX3" fmla="*/ 0 w 6096000"/>
              <a:gd name="connsiteY3" fmla="*/ 6096001 h 6096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6096001">
                <a:moveTo>
                  <a:pt x="0" y="0"/>
                </a:moveTo>
                <a:lnTo>
                  <a:pt x="6096000" y="0"/>
                </a:lnTo>
                <a:lnTo>
                  <a:pt x="6096000" y="6096001"/>
                </a:lnTo>
                <a:lnTo>
                  <a:pt x="0" y="6096001"/>
                </a:lnTo>
                <a:close/>
              </a:path>
            </a:pathLst>
          </a:custGeom>
        </p:spPr>
      </p:pic>
      <p:pic>
        <p:nvPicPr>
          <p:cNvPr id="18" name="图片占位符 14" descr="图片包含 天空, 水上运动, 运动, 户外&#10;&#10;描述已自动生成">
            <a:extLst>
              <a:ext uri="{FF2B5EF4-FFF2-40B4-BE49-F238E27FC236}">
                <a16:creationId xmlns:a16="http://schemas.microsoft.com/office/drawing/2014/main" id="{5233A443-0FB1-1249-86EA-F3A2247594D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36" b="16636"/>
          <a:stretch>
            <a:fillRect/>
          </a:stretch>
        </p:blipFill>
        <p:spPr>
          <a:xfrm>
            <a:off x="9143999" y="1611336"/>
            <a:ext cx="3048001" cy="3048001"/>
          </a:xfrm>
          <a:custGeom>
            <a:avLst/>
            <a:gdLst>
              <a:gd name="connsiteX0" fmla="*/ 0 w 6096002"/>
              <a:gd name="connsiteY0" fmla="*/ 0 h 6096001"/>
              <a:gd name="connsiteX1" fmla="*/ 6096002 w 6096002"/>
              <a:gd name="connsiteY1" fmla="*/ 0 h 6096001"/>
              <a:gd name="connsiteX2" fmla="*/ 6096002 w 6096002"/>
              <a:gd name="connsiteY2" fmla="*/ 6096001 h 6096001"/>
              <a:gd name="connsiteX3" fmla="*/ 0 w 6096002"/>
              <a:gd name="connsiteY3" fmla="*/ 6096001 h 6096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2" h="6096001">
                <a:moveTo>
                  <a:pt x="0" y="0"/>
                </a:moveTo>
                <a:lnTo>
                  <a:pt x="6096002" y="0"/>
                </a:lnTo>
                <a:lnTo>
                  <a:pt x="6096002" y="6096001"/>
                </a:lnTo>
                <a:lnTo>
                  <a:pt x="0" y="6096001"/>
                </a:lnTo>
                <a:close/>
              </a:path>
            </a:pathLst>
          </a:custGeom>
        </p:spPr>
      </p:pic>
      <p:pic>
        <p:nvPicPr>
          <p:cNvPr id="19" name="图片占位符 7" descr="图片包含 玩偶, 玩具&#10;&#10;描述已自动生成">
            <a:extLst>
              <a:ext uri="{FF2B5EF4-FFF2-40B4-BE49-F238E27FC236}">
                <a16:creationId xmlns:a16="http://schemas.microsoft.com/office/drawing/2014/main" id="{6C376F90-06D8-D34D-BF87-EEE4D0A9EFE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22" r="22222"/>
          <a:stretch>
            <a:fillRect/>
          </a:stretch>
        </p:blipFill>
        <p:spPr>
          <a:xfrm>
            <a:off x="0" y="1608161"/>
            <a:ext cx="3048000" cy="3048001"/>
          </a:xfrm>
          <a:custGeom>
            <a:avLst/>
            <a:gdLst>
              <a:gd name="connsiteX0" fmla="*/ 0 w 6096000"/>
              <a:gd name="connsiteY0" fmla="*/ 0 h 6096001"/>
              <a:gd name="connsiteX1" fmla="*/ 6096000 w 6096000"/>
              <a:gd name="connsiteY1" fmla="*/ 0 h 6096001"/>
              <a:gd name="connsiteX2" fmla="*/ 6096000 w 6096000"/>
              <a:gd name="connsiteY2" fmla="*/ 6096001 h 6096001"/>
              <a:gd name="connsiteX3" fmla="*/ 0 w 6096000"/>
              <a:gd name="connsiteY3" fmla="*/ 6096001 h 6096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6096001">
                <a:moveTo>
                  <a:pt x="0" y="0"/>
                </a:moveTo>
                <a:lnTo>
                  <a:pt x="6096000" y="0"/>
                </a:lnTo>
                <a:lnTo>
                  <a:pt x="6096000" y="6096001"/>
                </a:lnTo>
                <a:lnTo>
                  <a:pt x="0" y="6096001"/>
                </a:lnTo>
                <a:close/>
              </a:path>
            </a:pathLst>
          </a:custGeom>
        </p:spPr>
      </p:pic>
      <p:pic>
        <p:nvPicPr>
          <p:cNvPr id="21" name="图片占位符 11" descr="图片包含 人员&#10;&#10;描述已自动生成">
            <a:extLst>
              <a:ext uri="{FF2B5EF4-FFF2-40B4-BE49-F238E27FC236}">
                <a16:creationId xmlns:a16="http://schemas.microsoft.com/office/drawing/2014/main" id="{CD1C1E6D-EF3A-A74F-B842-5C974521297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51" b="16651"/>
          <a:stretch>
            <a:fillRect/>
          </a:stretch>
        </p:blipFill>
        <p:spPr>
          <a:xfrm>
            <a:off x="6096000" y="1611336"/>
            <a:ext cx="3048000" cy="3048001"/>
          </a:xfrm>
          <a:custGeom>
            <a:avLst/>
            <a:gdLst>
              <a:gd name="connsiteX0" fmla="*/ 0 w 6096000"/>
              <a:gd name="connsiteY0" fmla="*/ 0 h 6096001"/>
              <a:gd name="connsiteX1" fmla="*/ 6096000 w 6096000"/>
              <a:gd name="connsiteY1" fmla="*/ 0 h 6096001"/>
              <a:gd name="connsiteX2" fmla="*/ 6096000 w 6096000"/>
              <a:gd name="connsiteY2" fmla="*/ 6096001 h 6096001"/>
              <a:gd name="connsiteX3" fmla="*/ 0 w 6096000"/>
              <a:gd name="connsiteY3" fmla="*/ 6096001 h 6096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6096001">
                <a:moveTo>
                  <a:pt x="0" y="0"/>
                </a:moveTo>
                <a:lnTo>
                  <a:pt x="6096000" y="0"/>
                </a:lnTo>
                <a:lnTo>
                  <a:pt x="6096000" y="6096001"/>
                </a:lnTo>
                <a:lnTo>
                  <a:pt x="0" y="6096001"/>
                </a:lnTo>
                <a:close/>
              </a:path>
            </a:pathLst>
          </a:cu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9498" y="446787"/>
            <a:ext cx="10924979" cy="1005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794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6"/>
          <p:cNvPicPr>
            <a:picLocks noChangeAspect="1"/>
          </p:cNvPicPr>
          <p:nvPr/>
        </p:nvPicPr>
        <p:blipFill>
          <a:blip r:embed="rId4"/>
          <a:srcRect r="74368"/>
          <a:stretch>
            <a:fillRect/>
          </a:stretch>
        </p:blipFill>
        <p:spPr>
          <a:xfrm>
            <a:off x="-3810" y="1942465"/>
            <a:ext cx="3473450" cy="4940300"/>
          </a:xfrm>
          <a:prstGeom prst="rect">
            <a:avLst/>
          </a:prstGeom>
        </p:spPr>
      </p:pic>
      <p:pic>
        <p:nvPicPr>
          <p:cNvPr id="7" name="图片 6" descr="2566376af3dbe5a1a5609b95171081c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4497" y="-688080"/>
            <a:ext cx="10214389" cy="8259560"/>
          </a:xfrm>
          <a:prstGeom prst="rect">
            <a:avLst/>
          </a:prstGeom>
        </p:spPr>
      </p:pic>
      <p:pic>
        <p:nvPicPr>
          <p:cNvPr id="43" name="图片 4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1192" y="-88894"/>
            <a:ext cx="2289329" cy="2289329"/>
          </a:xfrm>
          <a:prstGeom prst="rect">
            <a:avLst/>
          </a:prstGeom>
        </p:spPr>
      </p:pic>
      <p:pic>
        <p:nvPicPr>
          <p:cNvPr id="44" name="图片 4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955" y="-118094"/>
            <a:ext cx="1436235" cy="1436235"/>
          </a:xfrm>
          <a:prstGeom prst="rect">
            <a:avLst/>
          </a:prstGeom>
        </p:spPr>
      </p:pic>
      <p:grpSp>
        <p:nvGrpSpPr>
          <p:cNvPr id="51" name="组合 50"/>
          <p:cNvGrpSpPr/>
          <p:nvPr/>
        </p:nvGrpSpPr>
        <p:grpSpPr>
          <a:xfrm>
            <a:off x="3303270" y="3326547"/>
            <a:ext cx="5809828" cy="2086342"/>
            <a:chOff x="1536274" y="3073040"/>
            <a:chExt cx="5809828" cy="2086342"/>
          </a:xfrm>
        </p:grpSpPr>
        <p:sp>
          <p:nvSpPr>
            <p:cNvPr id="52" name="文本框 1"/>
            <p:cNvSpPr txBox="1">
              <a:spLocks noChangeArrowheads="1"/>
            </p:cNvSpPr>
            <p:nvPr/>
          </p:nvSpPr>
          <p:spPr bwMode="auto">
            <a:xfrm>
              <a:off x="1536274" y="3158834"/>
              <a:ext cx="5809828" cy="20005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1300">
                  <a:solidFill>
                    <a:schemeClr val="tx1"/>
                  </a:solidFill>
                  <a:latin typeface="Nexa Light" panose="02000000000000000000" pitchFamily="50" charset="0"/>
                  <a:ea typeface="微软雅黑" panose="020B0503020204020204" charset="-122"/>
                </a:defRPr>
              </a:lvl1pPr>
              <a:lvl2pPr marL="742950" indent="-285750">
                <a:defRPr sz="1300">
                  <a:solidFill>
                    <a:schemeClr val="tx1"/>
                  </a:solidFill>
                  <a:latin typeface="Nexa Light" panose="02000000000000000000" pitchFamily="50" charset="0"/>
                  <a:ea typeface="微软雅黑" panose="020B0503020204020204" charset="-122"/>
                </a:defRPr>
              </a:lvl2pPr>
              <a:lvl3pPr marL="1143000" indent="-228600">
                <a:defRPr sz="1300">
                  <a:solidFill>
                    <a:schemeClr val="tx1"/>
                  </a:solidFill>
                  <a:latin typeface="Nexa Light" panose="02000000000000000000" pitchFamily="50" charset="0"/>
                  <a:ea typeface="微软雅黑" panose="020B0503020204020204" charset="-122"/>
                </a:defRPr>
              </a:lvl3pPr>
              <a:lvl4pPr marL="1600200" indent="-228600">
                <a:defRPr sz="1300">
                  <a:solidFill>
                    <a:schemeClr val="tx1"/>
                  </a:solidFill>
                  <a:latin typeface="Nexa Light" panose="02000000000000000000" pitchFamily="50" charset="0"/>
                  <a:ea typeface="微软雅黑" panose="020B0503020204020204" charset="-122"/>
                </a:defRPr>
              </a:lvl4pPr>
              <a:lvl5pPr marL="2057400" indent="-228600">
                <a:defRPr sz="1300">
                  <a:solidFill>
                    <a:schemeClr val="tx1"/>
                  </a:solidFill>
                  <a:latin typeface="Nexa Light" panose="02000000000000000000" pitchFamily="50" charset="0"/>
                  <a:ea typeface="微软雅黑" panose="020B0503020204020204" charset="-122"/>
                </a:defRPr>
              </a:lvl5pPr>
              <a:lvl6pPr marL="25146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Nexa Light" panose="02000000000000000000" pitchFamily="50" charset="0"/>
                  <a:ea typeface="微软雅黑" panose="020B0503020204020204" charset="-122"/>
                </a:defRPr>
              </a:lvl6pPr>
              <a:lvl7pPr marL="29718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Nexa Light" panose="02000000000000000000" pitchFamily="50" charset="0"/>
                  <a:ea typeface="微软雅黑" panose="020B0503020204020204" charset="-122"/>
                </a:defRPr>
              </a:lvl7pPr>
              <a:lvl8pPr marL="34290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Nexa Light" panose="02000000000000000000" pitchFamily="50" charset="0"/>
                  <a:ea typeface="微软雅黑" panose="020B0503020204020204" charset="-122"/>
                </a:defRPr>
              </a:lvl8pPr>
              <a:lvl9pPr marL="38862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Nexa Light" panose="02000000000000000000" pitchFamily="50" charset="0"/>
                  <a:ea typeface="微软雅黑" panose="020B0503020204020204" charset="-122"/>
                </a:defRPr>
              </a:lvl9pPr>
            </a:lstStyle>
            <a:p>
              <a:pPr algn="just">
                <a:defRPr/>
              </a:pPr>
              <a:r>
                <a:rPr lang="vi-VN" altLang="zh-CN" sz="3200" b="1" dirty="0">
                  <a:solidFill>
                    <a:srgbClr val="464C4F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Câu chuyện về những người biết “sống đẹp”, biết mang lại niềm vui, hạnh phúc cho người khác.</a:t>
              </a:r>
              <a:endParaRPr lang="en-US" altLang="zh-CN" sz="3200" b="1" dirty="0">
                <a:solidFill>
                  <a:srgbClr val="464C4F"/>
                </a:solidFill>
                <a:latin typeface="Coiny" panose="02000903060500060000" pitchFamily="2" charset="0"/>
                <a:cs typeface="Calibri" panose="020F0502020204030204" pitchFamily="34" charset="0"/>
                <a:sym typeface="+mn-lt"/>
              </a:endParaRPr>
            </a:p>
            <a:p>
              <a:pPr algn="ctr">
                <a:defRPr/>
              </a:pPr>
              <a:endParaRPr lang="zh-CN" altLang="en-US" sz="2800" b="1" dirty="0">
                <a:solidFill>
                  <a:srgbClr val="99C538"/>
                </a:solidFill>
                <a:latin typeface="Coiny" panose="02000903060500060000" pitchFamily="2" charset="0"/>
                <a:ea typeface="+mn-ea"/>
                <a:cs typeface="Calibri" panose="020F0502020204030204" pitchFamily="34" charset="0"/>
                <a:sym typeface="+mn-lt"/>
              </a:endParaRPr>
            </a:p>
          </p:txBody>
        </p:sp>
        <p:sp>
          <p:nvSpPr>
            <p:cNvPr id="53" name="矩形 52"/>
            <p:cNvSpPr/>
            <p:nvPr/>
          </p:nvSpPr>
          <p:spPr>
            <a:xfrm>
              <a:off x="2638269" y="3073040"/>
              <a:ext cx="2952906" cy="1477328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50000"/>
                </a:lnSpc>
                <a:defRPr/>
              </a:pPr>
              <a:endParaRPr lang="zh-CN" altLang="en-US" sz="6000" b="1" spc="300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pic>
        <p:nvPicPr>
          <p:cNvPr id="6" name="图片 5" descr="6"/>
          <p:cNvPicPr>
            <a:picLocks noChangeAspect="1"/>
          </p:cNvPicPr>
          <p:nvPr/>
        </p:nvPicPr>
        <p:blipFill>
          <a:blip r:embed="rId4"/>
          <a:srcRect l="47449" t="21697"/>
          <a:stretch>
            <a:fillRect/>
          </a:stretch>
        </p:blipFill>
        <p:spPr>
          <a:xfrm>
            <a:off x="6098540" y="3528060"/>
            <a:ext cx="6092190" cy="3308985"/>
          </a:xfrm>
          <a:prstGeom prst="rect">
            <a:avLst/>
          </a:prstGeom>
        </p:spPr>
      </p:pic>
      <p:grpSp>
        <p:nvGrpSpPr>
          <p:cNvPr id="15" name="组合 8"/>
          <p:cNvGrpSpPr/>
          <p:nvPr/>
        </p:nvGrpSpPr>
        <p:grpSpPr>
          <a:xfrm>
            <a:off x="5291855" y="1979306"/>
            <a:ext cx="1400009" cy="1425553"/>
            <a:chOff x="6219365" y="418888"/>
            <a:chExt cx="910170" cy="1109471"/>
          </a:xfrm>
        </p:grpSpPr>
        <p:sp>
          <p:nvSpPr>
            <p:cNvPr id="16" name="椭圆 9"/>
            <p:cNvSpPr/>
            <p:nvPr/>
          </p:nvSpPr>
          <p:spPr>
            <a:xfrm>
              <a:off x="6219365" y="600685"/>
              <a:ext cx="910170" cy="910170"/>
            </a:xfrm>
            <a:prstGeom prst="ellipse">
              <a:avLst/>
            </a:prstGeom>
            <a:solidFill>
              <a:srgbClr val="97F1E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pic>
          <p:nvPicPr>
            <p:cNvPr id="17" name="图片 10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3312" b="67495"/>
            <a:stretch>
              <a:fillRect/>
            </a:stretch>
          </p:blipFill>
          <p:spPr>
            <a:xfrm>
              <a:off x="6473953" y="418888"/>
              <a:ext cx="562601" cy="110947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85930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2">
            <a:extLst>
              <a:ext uri="{FF2B5EF4-FFF2-40B4-BE49-F238E27FC236}">
                <a16:creationId xmlns:a16="http://schemas.microsoft.com/office/drawing/2014/main" id="{FB286253-2165-445B-86DF-5440691B70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8036" y="55104"/>
            <a:ext cx="14998614" cy="5214821"/>
          </a:xfrm>
          <a:custGeom>
            <a:avLst/>
            <a:gdLst>
              <a:gd name="connsiteX0" fmla="*/ 8091242 w 8196943"/>
              <a:gd name="connsiteY0" fmla="*/ 0 h 4098471"/>
              <a:gd name="connsiteX1" fmla="*/ 8196943 w 8196943"/>
              <a:gd name="connsiteY1" fmla="*/ 0 h 4098471"/>
              <a:gd name="connsiteX2" fmla="*/ 8196943 w 8196943"/>
              <a:gd name="connsiteY2" fmla="*/ 766142 h 4098471"/>
              <a:gd name="connsiteX3" fmla="*/ 7987259 w 8196943"/>
              <a:gd name="connsiteY3" fmla="*/ 796665 h 4098471"/>
              <a:gd name="connsiteX4" fmla="*/ 7989692 w 8196943"/>
              <a:gd name="connsiteY4" fmla="*/ 795419 h 4098471"/>
              <a:gd name="connsiteX5" fmla="*/ 8071252 w 8196943"/>
              <a:gd name="connsiteY5" fmla="*/ 709777 h 4098471"/>
              <a:gd name="connsiteX6" fmla="*/ 8110684 w 8196943"/>
              <a:gd name="connsiteY6" fmla="*/ 19716 h 4098471"/>
              <a:gd name="connsiteX7" fmla="*/ 1627861 w 8196943"/>
              <a:gd name="connsiteY7" fmla="*/ 0 h 4098471"/>
              <a:gd name="connsiteX8" fmla="*/ 6922112 w 8196943"/>
              <a:gd name="connsiteY8" fmla="*/ 0 h 4098471"/>
              <a:gd name="connsiteX9" fmla="*/ 6931853 w 8196943"/>
              <a:gd name="connsiteY9" fmla="*/ 66860 h 4098471"/>
              <a:gd name="connsiteX10" fmla="*/ 6957297 w 8196943"/>
              <a:gd name="connsiteY10" fmla="*/ 266167 h 4098471"/>
              <a:gd name="connsiteX11" fmla="*/ 6957297 w 8196943"/>
              <a:gd name="connsiteY11" fmla="*/ 591481 h 4098471"/>
              <a:gd name="connsiteX12" fmla="*/ 6888290 w 8196943"/>
              <a:gd name="connsiteY12" fmla="*/ 906938 h 4098471"/>
              <a:gd name="connsiteX13" fmla="*/ 6898148 w 8196943"/>
              <a:gd name="connsiteY13" fmla="*/ 1123814 h 4098471"/>
              <a:gd name="connsiteX14" fmla="*/ 6996729 w 8196943"/>
              <a:gd name="connsiteY14" fmla="*/ 1212536 h 4098471"/>
              <a:gd name="connsiteX15" fmla="*/ 7184031 w 8196943"/>
              <a:gd name="connsiteY15" fmla="*/ 1123814 h 4098471"/>
              <a:gd name="connsiteX16" fmla="*/ 7304792 w 8196943"/>
              <a:gd name="connsiteY16" fmla="*/ 1027082 h 4098471"/>
              <a:gd name="connsiteX17" fmla="*/ 7306433 w 8196943"/>
              <a:gd name="connsiteY17" fmla="*/ 1025755 h 4098471"/>
              <a:gd name="connsiteX18" fmla="*/ 7085239 w 8196943"/>
              <a:gd name="connsiteY18" fmla="*/ 1338029 h 4098471"/>
              <a:gd name="connsiteX19" fmla="*/ 6837589 w 8196943"/>
              <a:gd name="connsiteY19" fmla="*/ 1566629 h 4098471"/>
              <a:gd name="connsiteX20" fmla="*/ 6628039 w 8196943"/>
              <a:gd name="connsiteY20" fmla="*/ 1795229 h 4098471"/>
              <a:gd name="connsiteX21" fmla="*/ 6485164 w 8196943"/>
              <a:gd name="connsiteY21" fmla="*/ 2023829 h 4098471"/>
              <a:gd name="connsiteX22" fmla="*/ 6542314 w 8196943"/>
              <a:gd name="connsiteY22" fmla="*/ 2309579 h 4098471"/>
              <a:gd name="connsiteX23" fmla="*/ 6789964 w 8196943"/>
              <a:gd name="connsiteY23" fmla="*/ 2471504 h 4098471"/>
              <a:gd name="connsiteX24" fmla="*/ 6789964 w 8196943"/>
              <a:gd name="connsiteY24" fmla="*/ 2919179 h 4098471"/>
              <a:gd name="connsiteX25" fmla="*/ 6494689 w 8196943"/>
              <a:gd name="connsiteY25" fmla="*/ 3719279 h 4098471"/>
              <a:gd name="connsiteX26" fmla="*/ 6667049 w 8196943"/>
              <a:gd name="connsiteY26" fmla="*/ 4098471 h 4098471"/>
              <a:gd name="connsiteX27" fmla="*/ 1030771 w 8196943"/>
              <a:gd name="connsiteY27" fmla="*/ 4098471 h 4098471"/>
              <a:gd name="connsiteX28" fmla="*/ 1103539 w 8196943"/>
              <a:gd name="connsiteY28" fmla="*/ 4052654 h 4098471"/>
              <a:gd name="connsiteX29" fmla="*/ 1313089 w 8196943"/>
              <a:gd name="connsiteY29" fmla="*/ 3319229 h 4098471"/>
              <a:gd name="connsiteX30" fmla="*/ 1313089 w 8196943"/>
              <a:gd name="connsiteY30" fmla="*/ 2823929 h 4098471"/>
              <a:gd name="connsiteX31" fmla="*/ 1313089 w 8196943"/>
              <a:gd name="connsiteY31" fmla="*/ 2290529 h 4098471"/>
              <a:gd name="connsiteX32" fmla="*/ 1255939 w 8196943"/>
              <a:gd name="connsiteY32" fmla="*/ 1671404 h 4098471"/>
              <a:gd name="connsiteX33" fmla="*/ 1551214 w 8196943"/>
              <a:gd name="connsiteY33" fmla="*/ 1204679 h 4098471"/>
              <a:gd name="connsiteX34" fmla="*/ 1655989 w 8196943"/>
              <a:gd name="connsiteY34" fmla="*/ 833204 h 4098471"/>
              <a:gd name="connsiteX35" fmla="*/ 1732189 w 8196943"/>
              <a:gd name="connsiteY35" fmla="*/ 718904 h 4098471"/>
              <a:gd name="connsiteX36" fmla="*/ 2036989 w 8196943"/>
              <a:gd name="connsiteY36" fmla="*/ 128354 h 4098471"/>
              <a:gd name="connsiteX37" fmla="*/ 0 w 8196943"/>
              <a:gd name="connsiteY37" fmla="*/ 0 h 4098471"/>
              <a:gd name="connsiteX38" fmla="*/ 111535 w 8196943"/>
              <a:gd name="connsiteY38" fmla="*/ 0 h 4098471"/>
              <a:gd name="connsiteX39" fmla="*/ 0 w 8196943"/>
              <a:gd name="connsiteY39" fmla="*/ 50988 h 40984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8196943" h="4098471">
                <a:moveTo>
                  <a:pt x="8091242" y="0"/>
                </a:moveTo>
                <a:lnTo>
                  <a:pt x="8196943" y="0"/>
                </a:lnTo>
                <a:lnTo>
                  <a:pt x="8196943" y="766142"/>
                </a:lnTo>
                <a:lnTo>
                  <a:pt x="7987259" y="796665"/>
                </a:lnTo>
                <a:lnTo>
                  <a:pt x="7989692" y="795419"/>
                </a:lnTo>
                <a:cubicBezTo>
                  <a:pt x="8023708" y="773957"/>
                  <a:pt x="8052358" y="746334"/>
                  <a:pt x="8071252" y="709777"/>
                </a:cubicBezTo>
                <a:cubicBezTo>
                  <a:pt x="8146830" y="563550"/>
                  <a:pt x="8228980" y="185659"/>
                  <a:pt x="8110684" y="19716"/>
                </a:cubicBezTo>
                <a:close/>
                <a:moveTo>
                  <a:pt x="1627861" y="0"/>
                </a:moveTo>
                <a:lnTo>
                  <a:pt x="6922112" y="0"/>
                </a:lnTo>
                <a:lnTo>
                  <a:pt x="6931853" y="66860"/>
                </a:lnTo>
                <a:cubicBezTo>
                  <a:pt x="6943511" y="141556"/>
                  <a:pt x="6956065" y="213796"/>
                  <a:pt x="6957297" y="266167"/>
                </a:cubicBezTo>
                <a:cubicBezTo>
                  <a:pt x="6960583" y="405822"/>
                  <a:pt x="6968798" y="484686"/>
                  <a:pt x="6957297" y="591481"/>
                </a:cubicBezTo>
                <a:cubicBezTo>
                  <a:pt x="6945796" y="698276"/>
                  <a:pt x="6898148" y="818216"/>
                  <a:pt x="6888290" y="906938"/>
                </a:cubicBezTo>
                <a:cubicBezTo>
                  <a:pt x="6878433" y="995660"/>
                  <a:pt x="6880075" y="1072881"/>
                  <a:pt x="6898148" y="1123814"/>
                </a:cubicBezTo>
                <a:cubicBezTo>
                  <a:pt x="6916221" y="1174747"/>
                  <a:pt x="6949082" y="1212536"/>
                  <a:pt x="6996729" y="1212536"/>
                </a:cubicBezTo>
                <a:cubicBezTo>
                  <a:pt x="7044376" y="1212536"/>
                  <a:pt x="7111739" y="1169818"/>
                  <a:pt x="7184031" y="1123814"/>
                </a:cubicBezTo>
                <a:cubicBezTo>
                  <a:pt x="7220177" y="1100812"/>
                  <a:pt x="7262074" y="1063434"/>
                  <a:pt x="7304792" y="1027082"/>
                </a:cubicBezTo>
                <a:lnTo>
                  <a:pt x="7306433" y="1025755"/>
                </a:lnTo>
                <a:lnTo>
                  <a:pt x="7085239" y="1338029"/>
                </a:lnTo>
                <a:lnTo>
                  <a:pt x="6837589" y="1566629"/>
                </a:lnTo>
                <a:lnTo>
                  <a:pt x="6628039" y="1795229"/>
                </a:lnTo>
                <a:lnTo>
                  <a:pt x="6485164" y="2023829"/>
                </a:lnTo>
                <a:lnTo>
                  <a:pt x="6542314" y="2309579"/>
                </a:lnTo>
                <a:lnTo>
                  <a:pt x="6789964" y="2471504"/>
                </a:lnTo>
                <a:lnTo>
                  <a:pt x="6789964" y="2919179"/>
                </a:lnTo>
                <a:lnTo>
                  <a:pt x="6494689" y="3719279"/>
                </a:lnTo>
                <a:lnTo>
                  <a:pt x="6667049" y="4098471"/>
                </a:lnTo>
                <a:lnTo>
                  <a:pt x="1030771" y="4098471"/>
                </a:lnTo>
                <a:lnTo>
                  <a:pt x="1103539" y="4052654"/>
                </a:lnTo>
                <a:lnTo>
                  <a:pt x="1313089" y="3319229"/>
                </a:lnTo>
                <a:lnTo>
                  <a:pt x="1313089" y="2823929"/>
                </a:lnTo>
                <a:lnTo>
                  <a:pt x="1313089" y="2290529"/>
                </a:lnTo>
                <a:lnTo>
                  <a:pt x="1255939" y="1671404"/>
                </a:lnTo>
                <a:lnTo>
                  <a:pt x="1551214" y="1204679"/>
                </a:lnTo>
                <a:lnTo>
                  <a:pt x="1655989" y="833204"/>
                </a:lnTo>
                <a:lnTo>
                  <a:pt x="1732189" y="718904"/>
                </a:lnTo>
                <a:lnTo>
                  <a:pt x="2036989" y="128354"/>
                </a:lnTo>
                <a:close/>
                <a:moveTo>
                  <a:pt x="0" y="0"/>
                </a:moveTo>
                <a:lnTo>
                  <a:pt x="111535" y="0"/>
                </a:lnTo>
                <a:lnTo>
                  <a:pt x="0" y="50988"/>
                </a:lnTo>
                <a:close/>
              </a:path>
            </a:pathLst>
          </a:custGeom>
        </p:spPr>
      </p:pic>
      <p:sp>
        <p:nvSpPr>
          <p:cNvPr id="4" name="PA_库_文本框 9"/>
          <p:cNvSpPr txBox="1"/>
          <p:nvPr>
            <p:custDataLst>
              <p:tags r:id="rId1"/>
            </p:custDataLst>
          </p:nvPr>
        </p:nvSpPr>
        <p:spPr>
          <a:xfrm>
            <a:off x="4556036" y="1434448"/>
            <a:ext cx="658821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altLang="zh-CN" sz="3600" b="1">
                <a:latin typeface="Calibri (Body)"/>
                <a:ea typeface="汉仪中圆简" panose="02010609000101010101" pitchFamily="49" charset="-122"/>
              </a:rPr>
              <a:t>Em đã được học những câu chuyện nào về </a:t>
            </a:r>
            <a:r>
              <a:rPr lang="vi-VN" altLang="zh-CN" sz="3600" b="1">
                <a:latin typeface="Calibri (Body)"/>
                <a:cs typeface="Calibri" panose="020F0502020204030204" pitchFamily="34" charset="0"/>
                <a:sym typeface="+mn-lt"/>
              </a:rPr>
              <a:t>những người biết “sống đẹp”, biết mang lại niềm vui, hạnh phúc cho người khác.</a:t>
            </a:r>
            <a:endParaRPr lang="en-US" altLang="zh-CN" sz="3600" b="1">
              <a:latin typeface="Calibri (Body)"/>
              <a:cs typeface="Calibri" panose="020F0502020204030204" pitchFamily="34" charset="0"/>
              <a:sym typeface="+mn-lt"/>
            </a:endParaRPr>
          </a:p>
          <a:p>
            <a:pPr algn="just"/>
            <a:r>
              <a:rPr lang="vi-VN" altLang="zh-CN" sz="3600">
                <a:solidFill>
                  <a:srgbClr val="FF0000"/>
                </a:solidFill>
                <a:latin typeface="Calibri (Body)"/>
                <a:ea typeface="汉仪中圆简" panose="02010609000101010101" pitchFamily="49" charset="-122"/>
              </a:rPr>
              <a:t>  </a:t>
            </a:r>
            <a:endParaRPr lang="zh-CN" altLang="en-US" sz="3600" dirty="0">
              <a:solidFill>
                <a:srgbClr val="FF0000"/>
              </a:solidFill>
              <a:latin typeface="Calibri (Body)"/>
              <a:ea typeface="汉仪中圆简" panose="0201060900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57454805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" dur="1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1" dur="1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12" dur="1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utoUpdateAnimBg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 l="-96503" t="-86732" r="-81545" b="-92561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 descr="6"/>
          <p:cNvPicPr>
            <a:picLocks noChangeAspect="1"/>
          </p:cNvPicPr>
          <p:nvPr/>
        </p:nvPicPr>
        <p:blipFill>
          <a:blip r:embed="rId5"/>
          <a:srcRect l="47449" t="21697"/>
          <a:stretch>
            <a:fillRect/>
          </a:stretch>
        </p:blipFill>
        <p:spPr>
          <a:xfrm>
            <a:off x="8940653" y="5153660"/>
            <a:ext cx="3137535" cy="1704340"/>
          </a:xfrm>
          <a:prstGeom prst="rect">
            <a:avLst/>
          </a:prstGeom>
        </p:spPr>
      </p:pic>
      <p:pic>
        <p:nvPicPr>
          <p:cNvPr id="1026" name="Picture 2" descr="Tuần 2. Phần thưởng - Kể chuyện 2 - Phạm Thị Thanh Mai - Thư viện Bài giảng  điện tử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907"/>
          <a:stretch/>
        </p:blipFill>
        <p:spPr bwMode="auto">
          <a:xfrm>
            <a:off x="3091760" y="1180031"/>
            <a:ext cx="7093973" cy="449793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内容占位符 2">
            <a:extLst>
              <a:ext uri="{FF2B5EF4-FFF2-40B4-BE49-F238E27FC236}">
                <a16:creationId xmlns:a16="http://schemas.microsoft.com/office/drawing/2014/main" id="{E66FF7CF-2691-D840-92BF-F5ACCB29FA18}"/>
              </a:ext>
            </a:extLst>
          </p:cNvPr>
          <p:cNvSpPr txBox="1">
            <a:spLocks/>
          </p:cNvSpPr>
          <p:nvPr/>
        </p:nvSpPr>
        <p:spPr>
          <a:xfrm>
            <a:off x="5340975" y="5562636"/>
            <a:ext cx="5378607" cy="1295364"/>
          </a:xfrm>
          <a:prstGeom prst="rect">
            <a:avLst/>
          </a:prstGeom>
        </p:spPr>
        <p:txBody>
          <a:bodyPr/>
          <a:lstStyle>
            <a:lvl1pPr marL="457189" indent="-457189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90575" indent="-380990" algn="l" defTabSz="121917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3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23962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33547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13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50000"/>
              </a:spcBef>
              <a:buNone/>
            </a:pPr>
            <a:r>
              <a:rPr lang="vi-VN" altLang="zh-CN" sz="3200" b="1" i="1" dirty="0">
                <a:solidFill>
                  <a:schemeClr val="accent2">
                    <a:lumMod val="75000"/>
                  </a:schemeClr>
                </a:solidFill>
                <a:cs typeface="+mn-ea"/>
                <a:sym typeface="+mn-lt"/>
              </a:rPr>
              <a:t>Phần thưởng _ TV2, tập 1</a:t>
            </a:r>
            <a:endParaRPr lang="zh-CN" altLang="en-US" sz="3200" b="1" i="1" dirty="0">
              <a:solidFill>
                <a:schemeClr val="accent2">
                  <a:lumMod val="7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10" name="Portfolio Layout">
            <a:extLst>
              <a:ext uri="{FF2B5EF4-FFF2-40B4-BE49-F238E27FC236}">
                <a16:creationId xmlns:a16="http://schemas.microsoft.com/office/drawing/2014/main" id="{2B593349-B4ED-0C45-8710-253801B7497B}"/>
              </a:ext>
            </a:extLst>
          </p:cNvPr>
          <p:cNvSpPr txBox="1">
            <a:spLocks/>
          </p:cNvSpPr>
          <p:nvPr/>
        </p:nvSpPr>
        <p:spPr>
          <a:xfrm>
            <a:off x="797242" y="215302"/>
            <a:ext cx="10922530" cy="384721"/>
          </a:xfrm>
          <a:prstGeom prst="rect">
            <a:avLst/>
          </a:prstGeom>
        </p:spPr>
        <p:txBody>
          <a:bodyPr/>
          <a:lstStyle>
            <a:lvl1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indent="3556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indent="7112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indent="10668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indent="14224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defTabSz="412750"/>
            <a:r>
              <a:rPr lang="vi-VN" sz="3600" b="1" kern="0" dirty="0">
                <a:solidFill>
                  <a:srgbClr val="FF0000"/>
                </a:solidFill>
                <a:latin typeface="+mn-lt"/>
                <a:ea typeface="仓耳玄三M W05" panose="02020400000000000000" pitchFamily="18" charset="-122"/>
                <a:cs typeface="Baloo Da" panose="03080902040302020200" pitchFamily="66" charset="77"/>
              </a:rPr>
              <a:t>Một số câu chuyện em đã học</a:t>
            </a:r>
            <a:endParaRPr lang="en-US" sz="3600" b="1" kern="0" dirty="0">
              <a:solidFill>
                <a:srgbClr val="FF0000"/>
              </a:solidFill>
              <a:latin typeface="+mn-lt"/>
              <a:ea typeface="仓耳玄三M W05" panose="02020400000000000000" pitchFamily="18" charset="-122"/>
              <a:cs typeface="Baloo Da" panose="03080902040302020200" pitchFamily="66" charset="77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CORM_RATE_SLIDES" val="0"/>
  <p:tag name="ISPRING_SCORM_RATE_QUIZZES" val="0"/>
  <p:tag name="ISPRING_SCORM_PASSING_SCORE" val="0.000000"/>
  <p:tag name="ISPRING_ULTRA_SCORM_COURSE_ID" val="73437F25-C234-4DEE-8BC5-020555A17748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ONLINEFOLDERID" val="0"/>
  <p:tag name="ISPRINGONLINEFOLDERPATH" val="内容列表"/>
  <p:tag name="ISPRINGCLOUDFOLDERID" val="0"/>
  <p:tag name="ISPRINGCLOUDFOLDERPATH" val="资源库"/>
  <p:tag name="ISPRING_OUTPUT_FOLDER" val="D:\修改ppt1.4\90273"/>
  <p:tag name="ISPRING_FIRST_PUBLISH" val="1"/>
  <p:tag name="ISPRING_PRESENTATION_TITLE" val="人教版小学四年级语文课件雾凇PPT模板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custom"/>
  <p:tag name="KSO_WM_TEMPLATE_INDEX" val="2018455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custom"/>
  <p:tag name="KSO_WM_TEMPLATE_INDEX" val="2018455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BEAUTIFY_FLAG" val="#wm#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18455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Office 主题​​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84CBC5"/>
      </a:accent1>
      <a:accent2>
        <a:srgbClr val="1B6AA3"/>
      </a:accent2>
      <a:accent3>
        <a:srgbClr val="F47264"/>
      </a:accent3>
      <a:accent4>
        <a:srgbClr val="F8D35C"/>
      </a:accent4>
      <a:accent5>
        <a:srgbClr val="6DAA2D"/>
      </a:accent5>
      <a:accent6>
        <a:srgbClr val="B091E7"/>
      </a:accent6>
      <a:hlink>
        <a:srgbClr val="84CBC5"/>
      </a:hlink>
      <a:folHlink>
        <a:srgbClr val="BFBFBF"/>
      </a:folHlink>
    </a:clrScheme>
    <a:fontScheme name="iwg5aw3l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自定义 214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iwg5aw3l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84CBC5"/>
      </a:accent1>
      <a:accent2>
        <a:srgbClr val="1B6AA3"/>
      </a:accent2>
      <a:accent3>
        <a:srgbClr val="F47264"/>
      </a:accent3>
      <a:accent4>
        <a:srgbClr val="F8D35C"/>
      </a:accent4>
      <a:accent5>
        <a:srgbClr val="6DAA2D"/>
      </a:accent5>
      <a:accent6>
        <a:srgbClr val="B091E7"/>
      </a:accent6>
      <a:hlink>
        <a:srgbClr val="84CBC5"/>
      </a:hlink>
      <a:folHlink>
        <a:srgbClr val="BFBFBF"/>
      </a:folHlink>
    </a:clrScheme>
    <a:fontScheme name="iwg5aw3l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84CBC5"/>
    </a:accent1>
    <a:accent2>
      <a:srgbClr val="1B6AA3"/>
    </a:accent2>
    <a:accent3>
      <a:srgbClr val="F47264"/>
    </a:accent3>
    <a:accent4>
      <a:srgbClr val="F8D35C"/>
    </a:accent4>
    <a:accent5>
      <a:srgbClr val="6DAA2D"/>
    </a:accent5>
    <a:accent6>
      <a:srgbClr val="B091E7"/>
    </a:accent6>
    <a:hlink>
      <a:srgbClr val="84CBC5"/>
    </a:hlink>
    <a:folHlink>
      <a:srgbClr val="BFBFBF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84CBC5"/>
    </a:accent1>
    <a:accent2>
      <a:srgbClr val="1B6AA3"/>
    </a:accent2>
    <a:accent3>
      <a:srgbClr val="F47264"/>
    </a:accent3>
    <a:accent4>
      <a:srgbClr val="F8D35C"/>
    </a:accent4>
    <a:accent5>
      <a:srgbClr val="6DAA2D"/>
    </a:accent5>
    <a:accent6>
      <a:srgbClr val="B091E7"/>
    </a:accent6>
    <a:hlink>
      <a:srgbClr val="84CBC5"/>
    </a:hlink>
    <a:folHlink>
      <a:srgbClr val="BFBFBF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84CBC5"/>
    </a:accent1>
    <a:accent2>
      <a:srgbClr val="1B6AA3"/>
    </a:accent2>
    <a:accent3>
      <a:srgbClr val="F47264"/>
    </a:accent3>
    <a:accent4>
      <a:srgbClr val="F8D35C"/>
    </a:accent4>
    <a:accent5>
      <a:srgbClr val="6DAA2D"/>
    </a:accent5>
    <a:accent6>
      <a:srgbClr val="B091E7"/>
    </a:accent6>
    <a:hlink>
      <a:srgbClr val="84CBC5"/>
    </a:hlink>
    <a:folHlink>
      <a:srgbClr val="BFBFBF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84CBC5"/>
    </a:accent1>
    <a:accent2>
      <a:srgbClr val="1B6AA3"/>
    </a:accent2>
    <a:accent3>
      <a:srgbClr val="F47264"/>
    </a:accent3>
    <a:accent4>
      <a:srgbClr val="F8D35C"/>
    </a:accent4>
    <a:accent5>
      <a:srgbClr val="6DAA2D"/>
    </a:accent5>
    <a:accent6>
      <a:srgbClr val="B091E7"/>
    </a:accent6>
    <a:hlink>
      <a:srgbClr val="84CBC5"/>
    </a:hlink>
    <a:folHlink>
      <a:srgbClr val="BFBFBF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84CBC5"/>
    </a:accent1>
    <a:accent2>
      <a:srgbClr val="1B6AA3"/>
    </a:accent2>
    <a:accent3>
      <a:srgbClr val="F47264"/>
    </a:accent3>
    <a:accent4>
      <a:srgbClr val="F8D35C"/>
    </a:accent4>
    <a:accent5>
      <a:srgbClr val="6DAA2D"/>
    </a:accent5>
    <a:accent6>
      <a:srgbClr val="B091E7"/>
    </a:accent6>
    <a:hlink>
      <a:srgbClr val="84CBC5"/>
    </a:hlink>
    <a:folHlink>
      <a:srgbClr val="BFBFBF"/>
    </a:folHlink>
  </a:clrScheme>
</a:themeOverride>
</file>

<file path=ppt/theme/themeOverride6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84CBC5"/>
    </a:accent1>
    <a:accent2>
      <a:srgbClr val="1B6AA3"/>
    </a:accent2>
    <a:accent3>
      <a:srgbClr val="F47264"/>
    </a:accent3>
    <a:accent4>
      <a:srgbClr val="F8D35C"/>
    </a:accent4>
    <a:accent5>
      <a:srgbClr val="6DAA2D"/>
    </a:accent5>
    <a:accent6>
      <a:srgbClr val="B091E7"/>
    </a:accent6>
    <a:hlink>
      <a:srgbClr val="84CBC5"/>
    </a:hlink>
    <a:folHlink>
      <a:srgbClr val="BFBFBF"/>
    </a:folHlink>
  </a:clrScheme>
</a:themeOverride>
</file>

<file path=ppt/theme/themeOverride7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84CBC5"/>
    </a:accent1>
    <a:accent2>
      <a:srgbClr val="1B6AA3"/>
    </a:accent2>
    <a:accent3>
      <a:srgbClr val="F47264"/>
    </a:accent3>
    <a:accent4>
      <a:srgbClr val="F8D35C"/>
    </a:accent4>
    <a:accent5>
      <a:srgbClr val="6DAA2D"/>
    </a:accent5>
    <a:accent6>
      <a:srgbClr val="B091E7"/>
    </a:accent6>
    <a:hlink>
      <a:srgbClr val="84CBC5"/>
    </a:hlink>
    <a:folHlink>
      <a:srgbClr val="BFBFBF"/>
    </a:folHlink>
  </a:clrScheme>
</a:themeOverride>
</file>

<file path=ppt/theme/themeOverride8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84CBC5"/>
    </a:accent1>
    <a:accent2>
      <a:srgbClr val="1B6AA3"/>
    </a:accent2>
    <a:accent3>
      <a:srgbClr val="F47264"/>
    </a:accent3>
    <a:accent4>
      <a:srgbClr val="F8D35C"/>
    </a:accent4>
    <a:accent5>
      <a:srgbClr val="6DAA2D"/>
    </a:accent5>
    <a:accent6>
      <a:srgbClr val="B091E7"/>
    </a:accent6>
    <a:hlink>
      <a:srgbClr val="84CBC5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390</TotalTime>
  <Words>467</Words>
  <Application>Microsoft Office PowerPoint</Application>
  <PresentationFormat>Màn hình rộng</PresentationFormat>
  <Paragraphs>63</Paragraphs>
  <Slides>18</Slides>
  <Notes>15</Notes>
  <HiddenSlides>0</HiddenSlides>
  <MMClips>0</MMClips>
  <ScaleCrop>false</ScaleCrop>
  <HeadingPairs>
    <vt:vector size="6" baseType="variant">
      <vt:variant>
        <vt:lpstr>Phông được Dùng</vt:lpstr>
      </vt:variant>
      <vt:variant>
        <vt:i4>8</vt:i4>
      </vt:variant>
      <vt:variant>
        <vt:lpstr>Chủ đề</vt:lpstr>
      </vt:variant>
      <vt:variant>
        <vt:i4>3</vt:i4>
      </vt:variant>
      <vt:variant>
        <vt:lpstr>Tiêu đề Bản chiếu</vt:lpstr>
      </vt:variant>
      <vt:variant>
        <vt:i4>18</vt:i4>
      </vt:variant>
    </vt:vector>
  </HeadingPairs>
  <TitlesOfParts>
    <vt:vector size="29" baseType="lpstr">
      <vt:lpstr>等线</vt:lpstr>
      <vt:lpstr>黑体</vt:lpstr>
      <vt:lpstr>Arial</vt:lpstr>
      <vt:lpstr>Baloo Da</vt:lpstr>
      <vt:lpstr>Calibri</vt:lpstr>
      <vt:lpstr>Calibri (Body)</vt:lpstr>
      <vt:lpstr>Coiny</vt:lpstr>
      <vt:lpstr>字魂59号-创粗黑</vt:lpstr>
      <vt:lpstr>Office 主题​​</vt:lpstr>
      <vt:lpstr>Office 主题</vt:lpstr>
      <vt:lpstr>1_Office 主题​​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人教版小学四年级语文课件雾凇PPT模板</dc:title>
  <dc:creator>1</dc:creator>
  <cp:lastModifiedBy>WINDOWS</cp:lastModifiedBy>
  <cp:revision>309</cp:revision>
  <dcterms:created xsi:type="dcterms:W3CDTF">2017-07-04T02:37:00Z</dcterms:created>
  <dcterms:modified xsi:type="dcterms:W3CDTF">2023-12-19T06:00:25Z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2052-10.1.0.7566</vt:lpwstr>
  </property>
</Properties>
</file>