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6" r:id="rId3"/>
  </p:sldMasterIdLst>
  <p:notesMasterIdLst>
    <p:notesMasterId r:id="rId43"/>
  </p:notesMasterIdLst>
  <p:sldIdLst>
    <p:sldId id="409" r:id="rId4"/>
    <p:sldId id="437" r:id="rId5"/>
    <p:sldId id="466" r:id="rId6"/>
    <p:sldId id="471" r:id="rId7"/>
    <p:sldId id="470" r:id="rId8"/>
    <p:sldId id="472" r:id="rId9"/>
    <p:sldId id="473" r:id="rId10"/>
    <p:sldId id="474" r:id="rId11"/>
    <p:sldId id="478" r:id="rId12"/>
    <p:sldId id="482" r:id="rId13"/>
    <p:sldId id="353" r:id="rId14"/>
    <p:sldId id="483" r:id="rId15"/>
    <p:sldId id="485" r:id="rId16"/>
    <p:sldId id="539" r:id="rId17"/>
    <p:sldId id="487" r:id="rId18"/>
    <p:sldId id="488" r:id="rId19"/>
    <p:sldId id="489" r:id="rId20"/>
    <p:sldId id="360" r:id="rId21"/>
    <p:sldId id="512" r:id="rId22"/>
    <p:sldId id="480" r:id="rId23"/>
    <p:sldId id="513" r:id="rId24"/>
    <p:sldId id="518" r:id="rId25"/>
    <p:sldId id="520" r:id="rId26"/>
    <p:sldId id="521" r:id="rId27"/>
    <p:sldId id="522" r:id="rId28"/>
    <p:sldId id="523" r:id="rId29"/>
    <p:sldId id="524" r:id="rId30"/>
    <p:sldId id="526" r:id="rId31"/>
    <p:sldId id="540" r:id="rId32"/>
    <p:sldId id="527" r:id="rId33"/>
    <p:sldId id="481" r:id="rId34"/>
    <p:sldId id="538" r:id="rId35"/>
    <p:sldId id="363" r:id="rId36"/>
    <p:sldId id="532" r:id="rId37"/>
    <p:sldId id="533" r:id="rId38"/>
    <p:sldId id="534" r:id="rId39"/>
    <p:sldId id="366" r:id="rId40"/>
    <p:sldId id="529" r:id="rId41"/>
    <p:sldId id="361" r:id="rId42"/>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D5F4FF"/>
    <a:srgbClr val="EC12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10" autoAdjust="0"/>
    <p:restoredTop sz="94660"/>
  </p:normalViewPr>
  <p:slideViewPr>
    <p:cSldViewPr snapToGrid="0">
      <p:cViewPr varScale="1">
        <p:scale>
          <a:sx n="83" d="100"/>
          <a:sy n="83" d="100"/>
        </p:scale>
        <p:origin x="102" y="6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3E79F-8FFA-4035-BCC1-97FDC506DC9D}" type="datetimeFigureOut">
              <a:rPr lang="zh-CN" altLang="en-US" smtClean="0"/>
              <a:pPr/>
              <a:t>2023/10/23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C9894-CA3D-4ED8-9F7D-57A290CE556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vi-VN" altLang="en-GB"/>
              <a:t>Bạn vui lòng xem trang web: </a:t>
            </a:r>
            <a:r>
              <a:rPr lang="en-GB" altLang="en-US" b="1">
                <a:latin typeface="Times New Roman" panose="02020603050405020304" pitchFamily="18" charset="0"/>
                <a:cs typeface="Times New Roman" panose="02020603050405020304" pitchFamily="18" charset="0"/>
                <a:sym typeface="+mn-ea"/>
              </a:rPr>
              <a:t>https://www.nhaccuatui.com/bai-hat/khuc-nhac-rung-xanh-xuan-nghi.PxlHvsN9zpgM.html</a:t>
            </a:r>
            <a:endParaRPr lang="en-GB" altLang="en-US" b="1">
              <a:latin typeface="Times New Roman" panose="02020603050405020304" pitchFamily="18" charset="0"/>
              <a:cs typeface="Times New Roman" panose="02020603050405020304" pitchFamily="18" charset="0"/>
            </a:endParaRPr>
          </a:p>
          <a:p>
            <a:endParaRPr lang="vi-VN" alt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18</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20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Rừng khộp được gọi là “giang sơn vàng rợi” vì có sự phối hợp của rất nhiều sắc vàng: lá vàng, con mang vàng, ánh nắng cũng rất vàng trong một không gian rộng lớn</a:t>
            </a:r>
            <a:endParaRPr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 Con rất thích cảnh rừng núi</a:t>
            </a:r>
          </a:p>
          <a:p>
            <a:r>
              <a:rPr lang="en-GB" altLang="en-US"/>
              <a:t>+ Con rất háo hức muốn có dịp được vào rừng.</a:t>
            </a:r>
          </a:p>
          <a:p>
            <a:r>
              <a:rPr lang="en-GB" altLang="en-US"/>
              <a:t>+ Con thích được đi rừng với bố mẹ và người thân để tận mắt ngắm cảnh đẹp của thiên nhiên.</a:t>
            </a:r>
          </a:p>
          <a:p>
            <a:r>
              <a:rPr lang="en-GB" altLang="en-US"/>
              <a:t>+ Bài văn cho ta thấy tình cảm yêu mến, ngưỡng mộ của tác giả đối với vẻ đẹp kì thú của rừng.</a:t>
            </a:r>
          </a:p>
          <a:p>
            <a:r>
              <a:rPr lang="vi-VN" altLang="en-GB"/>
              <a:t>+</a:t>
            </a:r>
            <a:r>
              <a:rPr lang="en-GB" altLang="en-US"/>
              <a:t> Bài văn hay và đẹp khiến em yêu mến hơn những cánh rừng và mong muốn mọi người chung sức bảo vệ thiên nhiên.</a:t>
            </a:r>
          </a:p>
          <a:p>
            <a:r>
              <a:rPr lang="vi-VN" altLang="en-GB"/>
              <a:t>+</a:t>
            </a:r>
            <a:r>
              <a:rPr lang="en-GB" altLang="en-US"/>
              <a:t> Khu rừng mà tác giả miêu tả đẹp như một khu vườn cổ tích, em ao ước một lần mình được lạc vào thế giới diệu kì ấy.</a:t>
            </a:r>
          </a:p>
          <a:p>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31</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33</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34</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35</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10</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37</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38</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11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51456EF-EDA7-466D-90A9-97D47B7037CB}" type="datetimeFigureOut">
              <a:rPr lang="zh-CN" altLang="en-US" smtClean="0"/>
              <a:pPr/>
              <a:t>2023/10/23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51456EF-EDA7-466D-90A9-97D47B7037CB}" type="datetimeFigureOut">
              <a:rPr lang="zh-CN" altLang="en-US" smtClean="0"/>
              <a:pPr/>
              <a:t>2023/10/23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51456EF-EDA7-466D-90A9-97D47B7037CB}" type="datetimeFigureOut">
              <a:rPr lang="zh-CN" altLang="en-US" smtClean="0"/>
              <a:pPr/>
              <a:t>2023/10/23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pPr/>
              <a:t>2023/10/23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pPr/>
              <a:t>2023/10/23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pPr/>
              <a:t>2023/10/23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矩形 1"/>
          <p:cNvSpPr/>
          <p:nvPr userDrawn="1"/>
        </p:nvSpPr>
        <p:spPr>
          <a:xfrm>
            <a:off x="312516" y="300942"/>
            <a:ext cx="11528385" cy="622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400">
              <a:defRPr/>
            </a:pPr>
            <a:r>
              <a:rPr lang="zh-CN" altLang="en-US" sz="1735" dirty="0">
                <a:solidFill>
                  <a:schemeClr val="tx1">
                    <a:lumMod val="50000"/>
                    <a:lumOff val="50000"/>
                  </a:schemeClr>
                </a:solidFill>
                <a:latin typeface="Microsoft YaHei" panose="020B0503020204020204" charset="-122"/>
                <a:ea typeface="Microsoft YaHei" panose="020B050302020402020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2023/10/23</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pPr/>
              <a:t>2023/10/23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pPr/>
              <a:t>2023/10/23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pPr/>
              <a:t>2023/10/23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pPr/>
              <a:t>2023/10/23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pPr/>
              <a:t>2023/10/23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pPr/>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85F7FA6-D00E-43C0-8EA8-FE8465830FDD}" type="datetimeFigureOut">
              <a:rPr lang="zh-CN" altLang="en-US" smtClean="0"/>
              <a:pPr/>
              <a:t>2023/10/23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85F7FA6-D00E-43C0-8EA8-FE8465830FDD}" type="datetimeFigureOut">
              <a:rPr lang="zh-CN" altLang="en-US" smtClean="0"/>
              <a:pPr/>
              <a:t>2023/10/23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85F7FA6-D00E-43C0-8EA8-FE8465830FDD}" type="datetimeFigureOut">
              <a:rPr lang="zh-CN" altLang="en-US" smtClean="0"/>
              <a:pPr/>
              <a:t>2023/10/23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5F7FA6-D00E-43C0-8EA8-FE8465830FDD}" type="datetimeFigureOut">
              <a:rPr lang="zh-CN" altLang="en-US" smtClean="0"/>
              <a:pPr/>
              <a:t>2023/10/23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A3D6BA-292A-4106-86C4-0D0E1CAA5B2B}" type="slidenum">
              <a:rPr lang="zh-CN" altLang="en-US" smtClean="0"/>
              <a:pPr/>
              <a:t>‹#›</a:t>
            </a:fld>
            <a:endParaRPr lang="zh-CN" altLang="en-US"/>
          </a:p>
        </p:txBody>
      </p:sp>
      <p:pic>
        <p:nvPicPr>
          <p:cNvPr id="5" name="图片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b="17332"/>
          <a:stretch>
            <a:fillRect/>
          </a:stretch>
        </p:blipFill>
        <p:spPr>
          <a:xfrm>
            <a:off x="0" y="5001065"/>
            <a:ext cx="6858000" cy="1856935"/>
          </a:xfrm>
          <a:prstGeom prst="round1Rect">
            <a:avLst/>
          </a:prstGeom>
        </p:spPr>
      </p:pic>
      <p:pic>
        <p:nvPicPr>
          <p:cNvPr id="6" name="图片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89" b="17333"/>
          <a:stretch>
            <a:fillRect/>
          </a:stretch>
        </p:blipFill>
        <p:spPr>
          <a:xfrm flipH="1">
            <a:off x="6858000" y="5001065"/>
            <a:ext cx="5334000" cy="1856935"/>
          </a:xfrm>
          <a:prstGeom prst="round1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pPr/>
              <a:t>2023/10/23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pPr/>
              <a:t>2023/10/23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pPr/>
              <a:t>2023/10/23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pPr/>
              <a:t>2023/10/23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pPr/>
              <a:t>2023/10/23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34.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image" Target="../media/image65.png"/><Relationship Id="rId3" Type="http://schemas.openxmlformats.org/officeDocument/2006/relationships/image" Target="../media/image50.svg"/><Relationship Id="rId21" Type="http://schemas.openxmlformats.org/officeDocument/2006/relationships/image" Target="../media/image68.svg"/><Relationship Id="rId7" Type="http://schemas.openxmlformats.org/officeDocument/2006/relationships/image" Target="../media/image54.svg"/><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image" Target="../media/image49.png"/><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30.xml"/><Relationship Id="rId6" Type="http://schemas.openxmlformats.org/officeDocument/2006/relationships/image" Target="../media/image53.png"/><Relationship Id="rId11" Type="http://schemas.openxmlformats.org/officeDocument/2006/relationships/image" Target="../media/image58.svg"/><Relationship Id="rId24" Type="http://schemas.openxmlformats.org/officeDocument/2006/relationships/image" Target="../media/image71.png"/><Relationship Id="rId5" Type="http://schemas.openxmlformats.org/officeDocument/2006/relationships/image" Target="../media/image52.svg"/><Relationship Id="rId15" Type="http://schemas.openxmlformats.org/officeDocument/2006/relationships/image" Target="../media/image62.svg"/><Relationship Id="rId23" Type="http://schemas.openxmlformats.org/officeDocument/2006/relationships/image" Target="../media/image70.svg"/><Relationship Id="rId10" Type="http://schemas.openxmlformats.org/officeDocument/2006/relationships/image" Target="../media/image57.png"/><Relationship Id="rId19" Type="http://schemas.openxmlformats.org/officeDocument/2006/relationships/image" Target="../media/image66.sv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 Id="rId22"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30.xml"/><Relationship Id="rId4" Type="http://schemas.openxmlformats.org/officeDocument/2006/relationships/image" Target="../media/image74.jpeg"/></Relationships>
</file>

<file path=ppt/slides/_rels/slide2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30.xml"/><Relationship Id="rId5" Type="http://schemas.microsoft.com/office/2007/relationships/hdphoto" Target="../media/hdphoto3.wdp"/><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30.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30.xml"/><Relationship Id="rId5" Type="http://schemas.openxmlformats.org/officeDocument/2006/relationships/image" Target="../media/image52.sv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30.xml"/><Relationship Id="rId5" Type="http://schemas.openxmlformats.org/officeDocument/2006/relationships/image" Target="../media/image73.sv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3.sv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83.svg"/></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6.png"/><Relationship Id="rId7" Type="http://schemas.openxmlformats.org/officeDocument/2006/relationships/image" Target="../media/image19.svg"/><Relationship Id="rId12" Type="http://schemas.openxmlformats.org/officeDocument/2006/relationships/slide" Target="slide10.xml"/><Relationship Id="rId2" Type="http://schemas.openxmlformats.org/officeDocument/2006/relationships/slide" Target="slide5.xml"/><Relationship Id="rId1" Type="http://schemas.openxmlformats.org/officeDocument/2006/relationships/slideLayout" Target="../slideLayouts/slideLayout30.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slide" Target="slide4.xml"/><Relationship Id="rId10" Type="http://schemas.openxmlformats.org/officeDocument/2006/relationships/image" Target="../media/image21.svg"/><Relationship Id="rId4" Type="http://schemas.openxmlformats.org/officeDocument/2006/relationships/image" Target="../media/image17.sv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89.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0.xml"/><Relationship Id="rId5" Type="http://schemas.openxmlformats.org/officeDocument/2006/relationships/slide" Target="slide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0.xml"/><Relationship Id="rId6" Type="http://schemas.openxmlformats.org/officeDocument/2006/relationships/slide" Target="slide3.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0.xml"/><Relationship Id="rId6" Type="http://schemas.openxmlformats.org/officeDocument/2006/relationships/slide" Target="slide3.xml"/><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34.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7" y="875212"/>
            <a:ext cx="12189023" cy="6858000"/>
          </a:xfrm>
          <a:prstGeom prst="rect">
            <a:avLst/>
          </a:prstGeom>
        </p:spPr>
      </p:pic>
      <p:grpSp>
        <p:nvGrpSpPr>
          <p:cNvPr id="8" name="组合 7"/>
          <p:cNvGrpSpPr/>
          <p:nvPr/>
        </p:nvGrpSpPr>
        <p:grpSpPr>
          <a:xfrm rot="1444180">
            <a:off x="1111885" y="396875"/>
            <a:ext cx="1207135" cy="1301115"/>
            <a:chOff x="9249518" y="409718"/>
            <a:chExt cx="2032419" cy="2737100"/>
          </a:xfrm>
        </p:grpSpPr>
        <p:sp>
          <p:nvSpPr>
            <p:cNvPr id="258" name="ï$ḷîdè"/>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9" name="iŝľiḑê"/>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0" name="íŝḷîḑe"/>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61" name="îśḻíḑè"/>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2" name="iš1ïḍe"/>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3" name="îśľïḑè"/>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4" name="ïṩ1îḓé"/>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5" name="îś1ïḑê"/>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6" name="íş1íḍè"/>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7" name="iṡļíḑe"/>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8" name="íśliḍè"/>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9" name="íṥ1íḓe"/>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0" name="ïşļiḓe"/>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1" name="ísľiḑè"/>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2" name="isḻïḑè"/>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3" name="ïṩḻïdè"/>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4" name="íṩḻîḑê"/>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5" name="ïsliḑè"/>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6" name="ïşļídè"/>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7" name="ïṡḷïdè"/>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8" name="íṥḻïḍè"/>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9" name="išḷiḓè"/>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0" name="íṣļíḋè"/>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1" name="iSļídé"/>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2" name="îṩľídê"/>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3" name="îṥlîḋe"/>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4" name="isḷïḓé"/>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5" name="îŝ1idè"/>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6" name="ïṩ1íḑe"/>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7" name="ïşľídê"/>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8" name="ïŝḷiḑè"/>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9" name="iṧlîḍe"/>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0" name="îślïḓè"/>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1" name="íṥľiḑé"/>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2" name="îsḻiḓè"/>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3" name="îŝ1îḋe"/>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4" name="ïṣ1ïde"/>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5" name="iṡ1iḓè"/>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6" name="ïş1iďè"/>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7" name="îŝ1iḍè"/>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8" name="íš1ïďé"/>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73" name="íṩľíḋê"/>
          <p:cNvSpPr/>
          <p:nvPr/>
        </p:nvSpPr>
        <p:spPr bwMode="auto">
          <a:xfrm>
            <a:off x="3506470" y="922301"/>
            <a:ext cx="4711700" cy="1904084"/>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nvGrpSpPr>
          <p:cNvPr id="6" name="组合 1"/>
          <p:cNvGrpSpPr/>
          <p:nvPr/>
        </p:nvGrpSpPr>
        <p:grpSpPr>
          <a:xfrm rot="20562943">
            <a:off x="2494280" y="1017905"/>
            <a:ext cx="1278890" cy="1407160"/>
            <a:chOff x="10890144" y="1759223"/>
            <a:chExt cx="864300" cy="1155422"/>
          </a:xfrm>
        </p:grpSpPr>
        <p:sp>
          <p:nvSpPr>
            <p:cNvPr id="209"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0"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1"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2"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3"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4"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5"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6"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7"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8"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9"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0"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1"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2"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3"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4"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5"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6"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7"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8"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9"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0"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1"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2"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pic>
        <p:nvPicPr>
          <p:cNvPr id="74"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22285" y="289560"/>
            <a:ext cx="2045970" cy="2425700"/>
          </a:xfrm>
          <a:prstGeom prst="rect">
            <a:avLst/>
          </a:prstGeom>
        </p:spPr>
      </p:pic>
      <p:pic>
        <p:nvPicPr>
          <p:cNvPr id="76"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7785" y="3785870"/>
            <a:ext cx="3578860" cy="3072130"/>
          </a:xfrm>
          <a:prstGeom prst="rect">
            <a:avLst/>
          </a:prstGeom>
        </p:spPr>
      </p:pic>
      <p:pic>
        <p:nvPicPr>
          <p:cNvPr id="5" name="Picture 4" descr="Kì diệu rừng xanh (11)"/>
          <p:cNvPicPr>
            <a:picLocks noChangeAspect="1"/>
          </p:cNvPicPr>
          <p:nvPr/>
        </p:nvPicPr>
        <p:blipFill>
          <a:blip r:embed="rId7"/>
          <a:srcRect l="16089" t="15250" r="10505" b="58222"/>
          <a:stretch>
            <a:fillRect/>
          </a:stretch>
        </p:blipFill>
        <p:spPr>
          <a:xfrm>
            <a:off x="617220" y="2303780"/>
            <a:ext cx="10490200" cy="2131695"/>
          </a:xfrm>
          <a:prstGeom prst="rect">
            <a:avLst/>
          </a:prstGeom>
        </p:spPr>
      </p:pic>
      <p:pic>
        <p:nvPicPr>
          <p:cNvPr id="80" name="图片 13"/>
          <p:cNvPicPr>
            <a:picLocks noChangeAspect="1"/>
          </p:cNvPicPr>
          <p:nvPr/>
        </p:nvPicPr>
        <p:blipFill rotWithShape="1">
          <a:blip r:embed="rId8"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83"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09" y="4220739"/>
            <a:ext cx="12086590" cy="2842895"/>
          </a:xfrm>
          <a:prstGeom prst="rect">
            <a:avLst/>
          </a:prstGeom>
        </p:spPr>
      </p:pic>
      <p:sp>
        <p:nvSpPr>
          <p:cNvPr id="78" name="TextBox 77"/>
          <p:cNvSpPr txBox="1"/>
          <p:nvPr/>
        </p:nvSpPr>
        <p:spPr>
          <a:xfrm>
            <a:off x="3853542" y="1240971"/>
            <a:ext cx="5545101" cy="584775"/>
          </a:xfrm>
          <a:prstGeom prst="rect">
            <a:avLst/>
          </a:prstGeom>
          <a:noFill/>
        </p:spPr>
        <p:txBody>
          <a:bodyPr wrap="square" rtlCol="0">
            <a:spAutoFit/>
          </a:bodyPr>
          <a:lstStyle/>
          <a:p>
            <a:r>
              <a:rPr lang="en-US" sz="3200" dirty="0" err="1">
                <a:solidFill>
                  <a:srgbClr val="FF0000"/>
                </a:solidFill>
                <a:latin typeface="Times New Roman" pitchFamily="18" charset="0"/>
                <a:cs typeface="Times New Roman" pitchFamily="18" charset="0"/>
              </a:rPr>
              <a:t>Trường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Tiểu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Lâm</a:t>
            </a:r>
            <a:endParaRPr lang="en-US" sz="3200" dirty="0">
              <a:solidFill>
                <a:srgbClr val="FF0000"/>
              </a:solidFill>
              <a:latin typeface="Times New Roman" pitchFamily="18" charset="0"/>
              <a:cs typeface="Times New Roman" pitchFamily="18" charset="0"/>
            </a:endParaRPr>
          </a:p>
        </p:txBody>
      </p:sp>
      <p:sp>
        <p:nvSpPr>
          <p:cNvPr id="79" name="TextBox 78"/>
          <p:cNvSpPr txBox="1"/>
          <p:nvPr/>
        </p:nvSpPr>
        <p:spPr>
          <a:xfrm>
            <a:off x="3814354" y="1985554"/>
            <a:ext cx="5055326" cy="523220"/>
          </a:xfrm>
          <a:prstGeom prst="rect">
            <a:avLst/>
          </a:prstGeom>
          <a:noFill/>
        </p:spPr>
        <p:txBody>
          <a:bodyPr wrap="square" rtlCol="0">
            <a:spAutoFit/>
          </a:bodyPr>
          <a:lstStyle/>
          <a:p>
            <a:r>
              <a:rPr lang="en-US" sz="2800" dirty="0">
                <a:solidFill>
                  <a:srgbClr val="7030A0"/>
                </a:solidFill>
                <a:latin typeface="Times New Roman" pitchFamily="18" charset="0"/>
                <a:cs typeface="Times New Roman" pitchFamily="18" charset="0"/>
              </a:rPr>
              <a:t>TẬP ĐỌC _ LỚP 5 – TUẦN 8</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barn(inVertical)">
                                      <p:cBhvr>
                                        <p:cTn id="13" dur="500"/>
                                        <p:tgtEl>
                                          <p:spTgt spid="73"/>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000" fill="hold">
                                          <p:stCondLst>
                                            <p:cond delay="0"/>
                                          </p:stCondLst>
                                        </p:cTn>
                                        <p:tgtEl>
                                          <p:spTgt spid="83"/>
                                        </p:tgtEl>
                                        <p:attrNameLst>
                                          <p:attrName>style.visibility</p:attrName>
                                        </p:attrNameLst>
                                      </p:cBhvr>
                                      <p:to>
                                        <p:strVal val="visible"/>
                                      </p:to>
                                    </p:set>
                                    <p:anim calcmode="lin" valueType="num">
                                      <p:cBhvr additive="base">
                                        <p:cTn id="18" dur="1000" fill="hold"/>
                                        <p:tgtEl>
                                          <p:spTgt spid="83"/>
                                        </p:tgtEl>
                                        <p:attrNameLst>
                                          <p:attrName>ppt_x</p:attrName>
                                        </p:attrNameLst>
                                      </p:cBhvr>
                                      <p:tavLst>
                                        <p:tav tm="0">
                                          <p:val>
                                            <p:strVal val="#ppt_x"/>
                                          </p:val>
                                        </p:tav>
                                        <p:tav tm="100000">
                                          <p:val>
                                            <p:strVal val="#ppt_x"/>
                                          </p:val>
                                        </p:tav>
                                      </p:tavLst>
                                    </p:anim>
                                    <p:anim calcmode="lin" valueType="num">
                                      <p:cBhvr additive="base">
                                        <p:cTn id="19" dur="10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algn="ctr"/>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algn="ctr"/>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algn="ctr"/>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algn="ctr"/>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pic>
        <p:nvPicPr>
          <p:cNvPr id="6" name="Picture 5"/>
          <p:cNvPicPr>
            <a:picLocks noChangeAspect="1"/>
          </p:cNvPicPr>
          <p:nvPr/>
        </p:nvPicPr>
        <p:blipFill>
          <a:blip r:embed="rId7"/>
          <a:stretch>
            <a:fillRect/>
          </a:stretch>
        </p:blipFill>
        <p:spPr>
          <a:xfrm>
            <a:off x="4178300" y="2191385"/>
            <a:ext cx="5282565" cy="1266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cxnSp>
        <p:nvCxnSpPr>
          <p:cNvPr id="30" name="直接连接符 29"/>
          <p:cNvCxnSpPr>
            <a:stCxn id="38" idx="1"/>
          </p:cNvCxnSpPr>
          <p:nvPr/>
        </p:nvCxnSpPr>
        <p:spPr>
          <a:xfrm flipH="1">
            <a:off x="767715" y="527050"/>
            <a:ext cx="34328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8" idx="3"/>
          </p:cNvCxnSpPr>
          <p:nvPr/>
        </p:nvCxnSpPr>
        <p:spPr>
          <a:xfrm flipH="1">
            <a:off x="8686800" y="527050"/>
            <a:ext cx="277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85" name="Group 9"/>
          <p:cNvGrpSpPr>
            <a:grpSpLocks noChangeAspect="1"/>
          </p:cNvGrpSpPr>
          <p:nvPr/>
        </p:nvGrpSpPr>
        <p:grpSpPr bwMode="auto">
          <a:xfrm>
            <a:off x="459105" y="1178560"/>
            <a:ext cx="1741170" cy="850900"/>
            <a:chOff x="2341" y="1016"/>
            <a:chExt cx="3003" cy="2286"/>
          </a:xfrm>
          <a:solidFill>
            <a:srgbClr val="FFC000"/>
          </a:solidFill>
        </p:grpSpPr>
        <p:sp>
          <p:nvSpPr>
            <p:cNvPr id="8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8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8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8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grpSp>
        <p:nvGrpSpPr>
          <p:cNvPr id="137" name="Group 9"/>
          <p:cNvGrpSpPr>
            <a:grpSpLocks noChangeAspect="1"/>
          </p:cNvGrpSpPr>
          <p:nvPr/>
        </p:nvGrpSpPr>
        <p:grpSpPr bwMode="auto">
          <a:xfrm>
            <a:off x="459105" y="2579370"/>
            <a:ext cx="1741170" cy="850900"/>
            <a:chOff x="2341" y="1016"/>
            <a:chExt cx="3003" cy="2286"/>
          </a:xfrm>
          <a:solidFill>
            <a:srgbClr val="00B0F0"/>
          </a:solidFill>
        </p:grpSpPr>
        <p:sp>
          <p:nvSpPr>
            <p:cNvPr id="1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grpSp>
        <p:nvGrpSpPr>
          <p:cNvPr id="144" name="Group 9"/>
          <p:cNvGrpSpPr>
            <a:grpSpLocks noChangeAspect="1"/>
          </p:cNvGrpSpPr>
          <p:nvPr/>
        </p:nvGrpSpPr>
        <p:grpSpPr bwMode="auto">
          <a:xfrm>
            <a:off x="459105" y="4070985"/>
            <a:ext cx="1741170" cy="850900"/>
            <a:chOff x="2341" y="1016"/>
            <a:chExt cx="3003" cy="2286"/>
          </a:xfrm>
          <a:solidFill>
            <a:srgbClr val="92D050"/>
          </a:solidFill>
        </p:grpSpPr>
        <p:sp>
          <p:nvSpPr>
            <p:cNvPr id="14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4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4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4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grpSp>
        <p:nvGrpSpPr>
          <p:cNvPr id="177" name="组合 176"/>
          <p:cNvGrpSpPr/>
          <p:nvPr/>
        </p:nvGrpSpPr>
        <p:grpSpPr>
          <a:xfrm>
            <a:off x="11704786" y="146329"/>
            <a:ext cx="487176" cy="608889"/>
            <a:chOff x="6384925" y="4411663"/>
            <a:chExt cx="349250" cy="436563"/>
          </a:xfrm>
          <a:solidFill>
            <a:schemeClr val="accent2"/>
          </a:solidFill>
        </p:grpSpPr>
        <p:sp>
          <p:nvSpPr>
            <p:cNvPr id="178"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9"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0"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pic>
        <p:nvPicPr>
          <p:cNvPr id="38" name="Picture 37"/>
          <p:cNvPicPr>
            <a:picLocks noChangeAspect="1"/>
          </p:cNvPicPr>
          <p:nvPr/>
        </p:nvPicPr>
        <p:blipFill>
          <a:blip r:embed="rId3"/>
          <a:stretch>
            <a:fillRect/>
          </a:stretch>
        </p:blipFill>
        <p:spPr>
          <a:xfrm>
            <a:off x="4200525" y="-73025"/>
            <a:ext cx="4486275" cy="1200150"/>
          </a:xfrm>
          <a:prstGeom prst="rect">
            <a:avLst/>
          </a:prstGeom>
        </p:spPr>
      </p:pic>
      <p:sp>
        <p:nvSpPr>
          <p:cNvPr id="3" name="Text Box 2"/>
          <p:cNvSpPr txBox="1"/>
          <p:nvPr/>
        </p:nvSpPr>
        <p:spPr>
          <a:xfrm>
            <a:off x="2386965" y="1233170"/>
            <a:ext cx="6299835"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Loanh quanh </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lúp xúp dưới chân.</a:t>
            </a:r>
            <a:endParaRPr lang="en-US"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5" name="Text Box 34"/>
          <p:cNvSpPr txBox="1"/>
          <p:nvPr/>
        </p:nvSpPr>
        <p:spPr>
          <a:xfrm>
            <a:off x="2386965" y="2740025"/>
            <a:ext cx="577342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Nắng trưa </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đưa mắt nhìn theo.</a:t>
            </a:r>
            <a:endParaRPr lang="en-US"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6" name="Text Box 35"/>
          <p:cNvSpPr txBox="1"/>
          <p:nvPr/>
        </p:nvSpPr>
        <p:spPr>
          <a:xfrm>
            <a:off x="2386965" y="4156075"/>
            <a:ext cx="560197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Sau một hồi </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thế giới thần bí.</a:t>
            </a:r>
            <a:endParaRPr lang="en-US"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7" name="Text Box 36"/>
          <p:cNvSpPr txBox="1"/>
          <p:nvPr/>
        </p:nvSpPr>
        <p:spPr>
          <a:xfrm>
            <a:off x="459105" y="1339850"/>
            <a:ext cx="141351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vi-V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Đoạn 1</a:t>
            </a:r>
          </a:p>
        </p:txBody>
      </p:sp>
      <p:sp>
        <p:nvSpPr>
          <p:cNvPr id="41" name="Text Box 40"/>
          <p:cNvSpPr txBox="1"/>
          <p:nvPr/>
        </p:nvSpPr>
        <p:spPr>
          <a:xfrm>
            <a:off x="459105" y="2740660"/>
            <a:ext cx="141351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vi-V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Đoạn 2</a:t>
            </a:r>
          </a:p>
        </p:txBody>
      </p:sp>
      <p:sp>
        <p:nvSpPr>
          <p:cNvPr id="42" name="Text Box 41"/>
          <p:cNvSpPr txBox="1"/>
          <p:nvPr/>
        </p:nvSpPr>
        <p:spPr>
          <a:xfrm>
            <a:off x="459105" y="4201795"/>
            <a:ext cx="141351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vi-V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Đoạn 3</a:t>
            </a:r>
          </a:p>
        </p:txBody>
      </p:sp>
      <p:sp>
        <p:nvSpPr>
          <p:cNvPr id="43" name="Text Box 42"/>
          <p:cNvSpPr txBox="1"/>
          <p:nvPr/>
        </p:nvSpPr>
        <p:spPr>
          <a:xfrm>
            <a:off x="2089785" y="1816735"/>
            <a:ext cx="9192260" cy="1014730"/>
          </a:xfrm>
          <a:prstGeom prst="rect">
            <a:avLst/>
          </a:prstGeom>
          <a:noFill/>
        </p:spPr>
        <p:txBody>
          <a:bodyPr wrap="square" rtlCol="0" anchor="t">
            <a:spAutoFit/>
          </a:bodyPr>
          <a:lstStyle/>
          <a:p>
            <a:r>
              <a:rPr lang="en-GB" altLang="en-US" sz="3000">
                <a:solidFill>
                  <a:srgbClr val="FF0000"/>
                </a:solidFill>
                <a:latin typeface="Times New Roman" panose="02020603050405020304" pitchFamily="18" charset="0"/>
                <a:cs typeface="Times New Roman" panose="02020603050405020304" pitchFamily="18" charset="0"/>
              </a:rPr>
              <a:t>Cảnh vật được miêu tả qua một loạt liên tưởng - cần giọng đọc khoan thai thể hiện thái đ</a:t>
            </a:r>
            <a:r>
              <a:rPr lang="vi-VN" altLang="en-GB" sz="3000">
                <a:solidFill>
                  <a:srgbClr val="FF0000"/>
                </a:solidFill>
                <a:latin typeface="Times New Roman" panose="02020603050405020304" pitchFamily="18" charset="0"/>
                <a:cs typeface="Times New Roman" panose="02020603050405020304" pitchFamily="18" charset="0"/>
              </a:rPr>
              <a:t>ộ</a:t>
            </a:r>
            <a:r>
              <a:rPr lang="en-GB" altLang="en-US" sz="3000">
                <a:solidFill>
                  <a:srgbClr val="FF0000"/>
                </a:solidFill>
                <a:latin typeface="Times New Roman" panose="02020603050405020304" pitchFamily="18" charset="0"/>
                <a:cs typeface="Times New Roman" panose="02020603050405020304" pitchFamily="18" charset="0"/>
              </a:rPr>
              <a:t> ngỡ ngàng, ngưỡng mộ.</a:t>
            </a:r>
          </a:p>
        </p:txBody>
      </p:sp>
      <p:sp>
        <p:nvSpPr>
          <p:cNvPr id="44" name="Text Box 43"/>
          <p:cNvSpPr txBox="1"/>
          <p:nvPr/>
        </p:nvSpPr>
        <p:spPr>
          <a:xfrm>
            <a:off x="2089785" y="3323590"/>
            <a:ext cx="9396730" cy="1014730"/>
          </a:xfrm>
          <a:prstGeom prst="rect">
            <a:avLst/>
          </a:prstGeom>
          <a:noFill/>
        </p:spPr>
        <p:txBody>
          <a:bodyPr wrap="square" rtlCol="0" anchor="t">
            <a:spAutoFit/>
          </a:bodyPr>
          <a:lstStyle/>
          <a:p>
            <a:pPr algn="l">
              <a:buClrTx/>
              <a:buSzTx/>
              <a:buFontTx/>
            </a:pPr>
            <a:r>
              <a:rPr lang="en-GB" altLang="en-US" sz="3000">
                <a:solidFill>
                  <a:srgbClr val="FF0000"/>
                </a:solidFill>
                <a:latin typeface="Times New Roman" panose="02020603050405020304" pitchFamily="18" charset="0"/>
                <a:cs typeface="Times New Roman" panose="02020603050405020304" pitchFamily="18" charset="0"/>
              </a:rPr>
              <a:t>Đọc nhanh hơn nữa ở những câu miêu tả hình ảnh thoắt ẩn, thoắt hiện của muông thú.</a:t>
            </a:r>
            <a:endParaRPr lang="en-GB" altLang="en-US"/>
          </a:p>
        </p:txBody>
      </p:sp>
      <p:sp>
        <p:nvSpPr>
          <p:cNvPr id="45" name="Text Box 44"/>
          <p:cNvSpPr txBox="1"/>
          <p:nvPr/>
        </p:nvSpPr>
        <p:spPr>
          <a:xfrm>
            <a:off x="2089785" y="4739640"/>
            <a:ext cx="10230485" cy="1476375"/>
          </a:xfrm>
          <a:prstGeom prst="rect">
            <a:avLst/>
          </a:prstGeom>
          <a:noFill/>
        </p:spPr>
        <p:txBody>
          <a:bodyPr wrap="square" rtlCol="0" anchor="t">
            <a:spAutoFit/>
          </a:bodyPr>
          <a:lstStyle/>
          <a:p>
            <a:pPr algn="l">
              <a:buClrTx/>
              <a:buSzTx/>
              <a:buFontTx/>
            </a:pPr>
            <a:r>
              <a:rPr lang="en-GB" altLang="en-US" sz="3000">
                <a:solidFill>
                  <a:srgbClr val="FF0000"/>
                </a:solidFill>
                <a:latin typeface="Times New Roman" panose="02020603050405020304" pitchFamily="18" charset="0"/>
                <a:cs typeface="Times New Roman" panose="02020603050405020304" pitchFamily="18" charset="0"/>
              </a:rPr>
              <a:t>Đọc thong thả ở những câu cuối miêu tả vẻ đẹp mơ mộng của cánh rừng trong sắc vàng mênh mông.</a:t>
            </a:r>
          </a:p>
          <a:p>
            <a:pPr algn="l">
              <a:buClrTx/>
              <a:buSzTx/>
              <a:buFontTx/>
            </a:pPr>
            <a:endParaRPr lang="en-GB" altLang="en-US" sz="30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Left)">
                                      <p:cBhvr>
                                        <p:cTn id="13" dur="500"/>
                                        <p:tgtEl>
                                          <p:spTgt spid="3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dissolve">
                                      <p:cBhvr>
                                        <p:cTn id="21" dur="500"/>
                                        <p:tgtEl>
                                          <p:spTgt spid="43"/>
                                        </p:tgtEl>
                                      </p:cBhvr>
                                    </p:animEffect>
                                  </p:childTnLst>
                                </p:cTn>
                              </p:par>
                            </p:childTnLst>
                          </p:cTn>
                        </p:par>
                        <p:par>
                          <p:cTn id="22" fill="hold">
                            <p:stCondLst>
                              <p:cond delay="500"/>
                            </p:stCondLst>
                            <p:childTnLst>
                              <p:par>
                                <p:cTn id="23" presetID="2" presetClass="entr" presetSubtype="8" fill="hold" nodeType="after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additive="base">
                                        <p:cTn id="25" dur="500" fill="hold"/>
                                        <p:tgtEl>
                                          <p:spTgt spid="137"/>
                                        </p:tgtEl>
                                        <p:attrNameLst>
                                          <p:attrName>ppt_x</p:attrName>
                                        </p:attrNameLst>
                                      </p:cBhvr>
                                      <p:tavLst>
                                        <p:tav tm="0">
                                          <p:val>
                                            <p:strVal val="0-#ppt_w/2"/>
                                          </p:val>
                                        </p:tav>
                                        <p:tav tm="100000">
                                          <p:val>
                                            <p:strVal val="#ppt_x"/>
                                          </p:val>
                                        </p:tav>
                                      </p:tavLst>
                                    </p:anim>
                                    <p:anim calcmode="lin" valueType="num">
                                      <p:cBhvr additive="base">
                                        <p:cTn id="26"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dissolve">
                                      <p:cBhvr>
                                        <p:cTn id="37" dur="500"/>
                                        <p:tgtEl>
                                          <p:spTgt spid="44"/>
                                        </p:tgtEl>
                                      </p:cBhvr>
                                    </p:animEffect>
                                  </p:childTnLst>
                                </p:cTn>
                              </p:par>
                            </p:childTnLst>
                          </p:cTn>
                        </p:par>
                        <p:par>
                          <p:cTn id="38" fill="hold">
                            <p:stCondLst>
                              <p:cond delay="500"/>
                            </p:stCondLst>
                            <p:childTnLst>
                              <p:par>
                                <p:cTn id="39" presetID="2" presetClass="entr" presetSubtype="8" fill="hold" nodeType="afterEffect">
                                  <p:stCondLst>
                                    <p:cond delay="0"/>
                                  </p:stCondLst>
                                  <p:childTnLst>
                                    <p:set>
                                      <p:cBhvr>
                                        <p:cTn id="40" dur="1" fill="hold">
                                          <p:stCondLst>
                                            <p:cond delay="0"/>
                                          </p:stCondLst>
                                        </p:cTn>
                                        <p:tgtEl>
                                          <p:spTgt spid="144"/>
                                        </p:tgtEl>
                                        <p:attrNameLst>
                                          <p:attrName>style.visibility</p:attrName>
                                        </p:attrNameLst>
                                      </p:cBhvr>
                                      <p:to>
                                        <p:strVal val="visible"/>
                                      </p:to>
                                    </p:set>
                                    <p:anim calcmode="lin" valueType="num">
                                      <p:cBhvr additive="base">
                                        <p:cTn id="41" dur="500" fill="hold"/>
                                        <p:tgtEl>
                                          <p:spTgt spid="144"/>
                                        </p:tgtEl>
                                        <p:attrNameLst>
                                          <p:attrName>ppt_x</p:attrName>
                                        </p:attrNameLst>
                                      </p:cBhvr>
                                      <p:tavLst>
                                        <p:tav tm="0">
                                          <p:val>
                                            <p:strVal val="0-#ppt_w/2"/>
                                          </p:val>
                                        </p:tav>
                                        <p:tav tm="100000">
                                          <p:val>
                                            <p:strVal val="#ppt_x"/>
                                          </p:val>
                                        </p:tav>
                                      </p:tavLst>
                                    </p:anim>
                                    <p:anim calcmode="lin" valueType="num">
                                      <p:cBhvr additive="base">
                                        <p:cTn id="42"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strips(downLeft)">
                                      <p:cBhvr>
                                        <p:cTn id="47" dur="500"/>
                                        <p:tgtEl>
                                          <p:spTgt spid="42"/>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strips(downLeft)">
                                      <p:cBhvr>
                                        <p:cTn id="50" dur="500"/>
                                        <p:tgtEl>
                                          <p:spTgt spid="36"/>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dissolve">
                                      <p:cBhvr>
                                        <p:cTn id="5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41" grpId="0"/>
      <p:bldP spid="42" grpId="0"/>
      <p:bldP spid="43" grpId="0"/>
      <p:bldP spid="4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1622425" y="2129155"/>
            <a:ext cx="1981200" cy="58356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Lúp xúp</a:t>
            </a:r>
          </a:p>
        </p:txBody>
      </p:sp>
      <p:grpSp>
        <p:nvGrpSpPr>
          <p:cNvPr id="7" name="Group 6"/>
          <p:cNvGrpSpPr/>
          <p:nvPr/>
        </p:nvGrpSpPr>
        <p:grpSpPr>
          <a:xfrm>
            <a:off x="83820" y="3562985"/>
            <a:ext cx="4646930" cy="1271270"/>
            <a:chOff x="132" y="5611"/>
            <a:chExt cx="7318"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765"/>
              <a:ext cx="7096" cy="169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ở liền nhau, thấp và </a:t>
              </a:r>
            </a:p>
            <a:p>
              <a:pPr algn="ctr"/>
              <a:r>
                <a:rPr lang="en-US" sz="3200" b="1" dirty="0">
                  <a:latin typeface="Times New Roman" panose="02020603050405020304" pitchFamily="18" charset="0"/>
                  <a:cs typeface="Times New Roman" panose="02020603050405020304" pitchFamily="18" charset="0"/>
                </a:rPr>
                <a:t>sàn sàn như nhau</a:t>
              </a:r>
            </a:p>
          </p:txBody>
        </p:sp>
      </p:grpSp>
      <p:pic>
        <p:nvPicPr>
          <p:cNvPr id="102" name="Picture 101"/>
          <p:cNvPicPr/>
          <p:nvPr/>
        </p:nvPicPr>
        <p:blipFill>
          <a:blip r:embed="rId3"/>
          <a:stretch>
            <a:fillRect/>
          </a:stretch>
        </p:blipFill>
        <p:spPr>
          <a:xfrm>
            <a:off x="5341620" y="1489710"/>
            <a:ext cx="5800090" cy="3488690"/>
          </a:xfrm>
          <a:prstGeom prst="rect">
            <a:avLst/>
          </a:prstGeom>
          <a:noFill/>
          <a:ln w="9525">
            <a:noFill/>
          </a:ln>
        </p:spPr>
      </p:pic>
      <p:grpSp>
        <p:nvGrpSpPr>
          <p:cNvPr id="11" name="Group 10"/>
          <p:cNvGrpSpPr/>
          <p:nvPr/>
        </p:nvGrpSpPr>
        <p:grpSpPr>
          <a:xfrm>
            <a:off x="2652395" y="235585"/>
            <a:ext cx="6887845" cy="1043305"/>
            <a:chOff x="4177" y="371"/>
            <a:chExt cx="10847" cy="1643"/>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7451" y="636"/>
              <a:ext cx="4863" cy="1115"/>
            </a:xfrm>
            <a:prstGeom prst="rect">
              <a:avLst/>
            </a:prstGeom>
            <a:noFill/>
            <a:ln>
              <a:noFill/>
            </a:ln>
          </p:spPr>
          <p:txBody>
            <a:bodyPr wrap="none" rtlCol="0" anchor="t">
              <a:spAutoFit/>
            </a:bodyPr>
            <a:lstStyle/>
            <a:p>
              <a:pPr algn="ctr"/>
              <a:r>
                <a:rPr lang="vi-VN" altLang="en-GB" sz="4000" b="1" dirty="0">
                  <a:solidFill>
                    <a:schemeClr val="tx1"/>
                  </a:solidFill>
                  <a:effectLst>
                    <a:outerShdw blurRad="38100" dist="19050" dir="2700000" algn="tl" rotWithShape="0">
                      <a:schemeClr val="dk1">
                        <a:alpha val="40000"/>
                      </a:schemeClr>
                    </a:outerShdw>
                  </a:effectLst>
                  <a:latin typeface="+mj-lt"/>
                  <a:cs typeface="SVN-Monday"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000" fill="hold">
                                          <p:stCondLst>
                                            <p:cond delay="0"/>
                                          </p:stCondLst>
                                        </p:cTn>
                                        <p:tgtEl>
                                          <p:spTgt spid="102"/>
                                        </p:tgtEl>
                                        <p:attrNameLst>
                                          <p:attrName>style.visibility</p:attrName>
                                        </p:attrNameLst>
                                      </p:cBhvr>
                                      <p:to>
                                        <p:strVal val="visible"/>
                                      </p:to>
                                    </p:set>
                                    <p:animEffect transition="in" filter="circle(in)">
                                      <p:cBhvr>
                                        <p:cTn id="13"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1622425" y="2129155"/>
            <a:ext cx="1981200" cy="58356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Ấm tích</a:t>
            </a:r>
          </a:p>
        </p:txBody>
      </p:sp>
      <p:grpSp>
        <p:nvGrpSpPr>
          <p:cNvPr id="7" name="Group 6"/>
          <p:cNvGrpSpPr/>
          <p:nvPr/>
        </p:nvGrpSpPr>
        <p:grpSpPr>
          <a:xfrm>
            <a:off x="83820" y="3562985"/>
            <a:ext cx="4647565" cy="127127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765"/>
              <a:ext cx="7096" cy="169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ấm to bằng sứ dùng để đựng nước uống</a:t>
              </a:r>
            </a:p>
          </p:txBody>
        </p:sp>
      </p:gr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rcRect l="15410" t="18568" r="18557" b="15410"/>
          <a:stretch>
            <a:fillRect/>
          </a:stretch>
        </p:blipFill>
        <p:spPr>
          <a:xfrm>
            <a:off x="6642100" y="1278890"/>
            <a:ext cx="4228465" cy="4227830"/>
          </a:xfrm>
          <a:prstGeom prst="rect">
            <a:avLst/>
          </a:prstGeom>
        </p:spPr>
      </p:pic>
      <p:grpSp>
        <p:nvGrpSpPr>
          <p:cNvPr id="11" name="Group 10"/>
          <p:cNvGrpSpPr/>
          <p:nvPr/>
        </p:nvGrpSpPr>
        <p:grpSpPr>
          <a:xfrm>
            <a:off x="2652395" y="235585"/>
            <a:ext cx="6887210" cy="1042670"/>
            <a:chOff x="4177" y="371"/>
            <a:chExt cx="10846" cy="1642"/>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7451" y="636"/>
              <a:ext cx="3649" cy="1113"/>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SVN-Monday" charset="0"/>
                  <a:cs typeface="SVN-Monday"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23558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810895" y="2129155"/>
            <a:ext cx="1981200" cy="583565"/>
          </a:xfrm>
          <a:prstGeom prst="rect">
            <a:avLst/>
          </a:prstGeom>
          <a:noFill/>
        </p:spPr>
        <p:txBody>
          <a:bodyPr wrap="square" rtlCol="0">
            <a:spAutoFit/>
          </a:bodyPr>
          <a:lstStyle/>
          <a:p>
            <a:r>
              <a:rPr lang="vi-VN" altLang="en-US" sz="3200" b="1" dirty="0">
                <a:solidFill>
                  <a:schemeClr val="bg1"/>
                </a:solidFill>
                <a:latin typeface="Times New Roman" panose="02020603050405020304" pitchFamily="18" charset="0"/>
                <a:cs typeface="Times New Roman" panose="02020603050405020304" pitchFamily="18" charset="0"/>
              </a:rPr>
              <a:t>Tân kỳ</a:t>
            </a:r>
          </a:p>
        </p:txBody>
      </p:sp>
      <p:grpSp>
        <p:nvGrpSpPr>
          <p:cNvPr id="7" name="Group 6"/>
          <p:cNvGrpSpPr/>
          <p:nvPr/>
        </p:nvGrpSpPr>
        <p:grpSpPr>
          <a:xfrm>
            <a:off x="83820" y="3562985"/>
            <a:ext cx="2568575" cy="81280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820"/>
              <a:ext cx="7096" cy="1437"/>
            </a:xfrm>
            <a:prstGeom prst="rect">
              <a:avLst/>
            </a:prstGeom>
            <a:noFill/>
          </p:spPr>
          <p:txBody>
            <a:bodyPr wrap="square" rtlCol="0">
              <a:spAutoFit/>
            </a:bodyPr>
            <a:lstStyle/>
            <a:p>
              <a:pPr algn="ctr"/>
              <a:r>
                <a:rPr lang="vi-VN" altLang="en-US" sz="3200" b="1" dirty="0">
                  <a:latin typeface="Times New Roman" panose="02020603050405020304" pitchFamily="18" charset="0"/>
                  <a:cs typeface="Times New Roman" panose="02020603050405020304" pitchFamily="18" charset="0"/>
                </a:rPr>
                <a:t>mới lạ</a:t>
              </a:r>
            </a:p>
          </p:txBody>
        </p:sp>
      </p:grpSp>
      <p:grpSp>
        <p:nvGrpSpPr>
          <p:cNvPr id="11" name="Group 10"/>
          <p:cNvGrpSpPr/>
          <p:nvPr/>
        </p:nvGrpSpPr>
        <p:grpSpPr>
          <a:xfrm>
            <a:off x="2652395" y="235585"/>
            <a:ext cx="6887845" cy="1043305"/>
            <a:chOff x="4177" y="371"/>
            <a:chExt cx="10847" cy="1643"/>
          </a:xfrm>
        </p:grpSpPr>
        <p:pic>
          <p:nvPicPr>
            <p:cNvPr id="17" name="Picture 11"/>
            <p:cNvPicPr>
              <a:picLocks noChangeAspect="1"/>
            </p:cNvPicPr>
            <p:nvPr/>
          </p:nvPicPr>
          <p:blipFill>
            <a:blip r:embed="rId3"/>
            <a:srcRect/>
            <a:stretch>
              <a:fillRect/>
            </a:stretch>
          </p:blipFill>
          <p:spPr>
            <a:xfrm>
              <a:off x="4177" y="371"/>
              <a:ext cx="10847" cy="1643"/>
            </a:xfrm>
            <a:prstGeom prst="rect">
              <a:avLst/>
            </a:prstGeom>
          </p:spPr>
        </p:pic>
        <p:sp>
          <p:nvSpPr>
            <p:cNvPr id="10" name="Rectangles 9"/>
            <p:cNvSpPr/>
            <p:nvPr/>
          </p:nvSpPr>
          <p:spPr>
            <a:xfrm>
              <a:off x="7451" y="636"/>
              <a:ext cx="4863" cy="1115"/>
            </a:xfrm>
            <a:prstGeom prst="rect">
              <a:avLst/>
            </a:prstGeom>
            <a:noFill/>
            <a:ln>
              <a:noFill/>
            </a:ln>
          </p:spPr>
          <p:txBody>
            <a:bodyPr wrap="none" rtlCol="0" anchor="t">
              <a:spAutoFit/>
            </a:bodyPr>
            <a:lstStyle/>
            <a:p>
              <a:pPr algn="ctr"/>
              <a:r>
                <a:rPr lang="vi-VN" altLang="en-GB" sz="4000" b="1" dirty="0">
                  <a:solidFill>
                    <a:schemeClr val="tx1"/>
                  </a:solidFill>
                  <a:effectLst>
                    <a:outerShdw blurRad="38100" dist="19050" dir="2700000" algn="tl" rotWithShape="0">
                      <a:schemeClr val="dk1">
                        <a:alpha val="40000"/>
                      </a:schemeClr>
                    </a:outerShdw>
                  </a:effectLst>
                  <a:latin typeface="+mj-lt"/>
                  <a:cs typeface="SVN-Monday" charset="0"/>
                </a:rPr>
                <a:t>Giải nghĩa từ</a:t>
              </a:r>
            </a:p>
          </p:txBody>
        </p:sp>
      </p:grpSp>
      <p:pic>
        <p:nvPicPr>
          <p:cNvPr id="9218" name="Picture 2" descr="C:\Users\Welcome\Desktop\kientrucnutinh1.jpg"/>
          <p:cNvPicPr>
            <a:picLocks noChangeAspect="1"/>
          </p:cNvPicPr>
          <p:nvPr/>
        </p:nvPicPr>
        <p:blipFill>
          <a:blip r:embed="rId4"/>
          <a:stretch>
            <a:fillRect/>
          </a:stretch>
        </p:blipFill>
        <p:spPr>
          <a:xfrm>
            <a:off x="2830830" y="3819525"/>
            <a:ext cx="4876800" cy="2895600"/>
          </a:xfrm>
          <a:prstGeom prst="rect">
            <a:avLst/>
          </a:prstGeom>
          <a:noFill/>
          <a:ln w="9525">
            <a:noFill/>
          </a:ln>
        </p:spPr>
      </p:pic>
      <p:pic>
        <p:nvPicPr>
          <p:cNvPr id="9221" name="Picture 4" descr="C:\Users\Welcome\Desktop\Marriott.JPG"/>
          <p:cNvPicPr>
            <a:picLocks noChangeAspect="1"/>
          </p:cNvPicPr>
          <p:nvPr/>
        </p:nvPicPr>
        <p:blipFill>
          <a:blip r:embed="rId5"/>
          <a:stretch>
            <a:fillRect/>
          </a:stretch>
        </p:blipFill>
        <p:spPr>
          <a:xfrm>
            <a:off x="6836410" y="1252220"/>
            <a:ext cx="4831715" cy="337312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additive="base">
                                        <p:cTn id="13" dur="500"/>
                                        <p:tgtEl>
                                          <p:spTgt spid="9218"/>
                                        </p:tgtEl>
                                        <p:attrNameLst>
                                          <p:attrName>ppt_y</p:attrName>
                                        </p:attrNameLst>
                                      </p:cBhvr>
                                      <p:tavLst>
                                        <p:tav tm="0">
                                          <p:val>
                                            <p:strVal val="#ppt_y+#ppt_h*1.125000"/>
                                          </p:val>
                                        </p:tav>
                                        <p:tav tm="100000">
                                          <p:val>
                                            <p:strVal val="#ppt_y"/>
                                          </p:val>
                                        </p:tav>
                                      </p:tavLst>
                                    </p:anim>
                                    <p:animEffect transition="in" filter="wipe(up)">
                                      <p:cBhvr>
                                        <p:cTn id="14" dur="500"/>
                                        <p:tgtEl>
                                          <p:spTgt spid="921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randombar(horizontal)">
                                      <p:cBhvr>
                                        <p:cTn id="19"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1177925" y="2129155"/>
            <a:ext cx="2949575" cy="583565"/>
          </a:xfrm>
          <a:prstGeom prst="rect">
            <a:avLst/>
          </a:prstGeom>
          <a:noFill/>
        </p:spPr>
        <p:txBody>
          <a:bodyPr wrap="square" rtlCol="0">
            <a:spAutoFit/>
          </a:bodyPr>
          <a:lstStyle/>
          <a:p>
            <a:r>
              <a:rPr lang="vi-VN" altLang="en-US" sz="3200" b="1" dirty="0">
                <a:solidFill>
                  <a:schemeClr val="bg1"/>
                </a:solidFill>
                <a:latin typeface="Times New Roman" panose="02020603050405020304" pitchFamily="18" charset="0"/>
                <a:cs typeface="Times New Roman" panose="02020603050405020304" pitchFamily="18" charset="0"/>
              </a:rPr>
              <a:t>Vượn bạc má</a:t>
            </a:r>
          </a:p>
        </p:txBody>
      </p:sp>
      <p:grpSp>
        <p:nvGrpSpPr>
          <p:cNvPr id="7" name="Group 6"/>
          <p:cNvGrpSpPr/>
          <p:nvPr/>
        </p:nvGrpSpPr>
        <p:grpSpPr>
          <a:xfrm>
            <a:off x="83820" y="3562985"/>
            <a:ext cx="5344795" cy="127127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611"/>
              <a:ext cx="7096" cy="169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một loài vượn có chòm lông trắng như bông ở hai má</a:t>
              </a:r>
            </a:p>
          </p:txBody>
        </p:sp>
      </p:grpSp>
      <p:pic>
        <p:nvPicPr>
          <p:cNvPr id="8" name="Picture 7"/>
          <p:cNvPicPr>
            <a:picLocks noChangeAspect="1"/>
          </p:cNvPicPr>
          <p:nvPr/>
        </p:nvPicPr>
        <p:blipFill>
          <a:blip r:embed="rId3"/>
          <a:srcRect l="15620" t="914"/>
          <a:stretch>
            <a:fillRect/>
          </a:stretch>
        </p:blipFill>
        <p:spPr>
          <a:xfrm>
            <a:off x="6146800" y="1621790"/>
            <a:ext cx="4406265" cy="3762375"/>
          </a:xfrm>
          <a:prstGeom prst="rect">
            <a:avLst/>
          </a:prstGeom>
        </p:spPr>
      </p:pic>
      <p:grpSp>
        <p:nvGrpSpPr>
          <p:cNvPr id="11" name="Group 10"/>
          <p:cNvGrpSpPr/>
          <p:nvPr/>
        </p:nvGrpSpPr>
        <p:grpSpPr>
          <a:xfrm>
            <a:off x="2652395" y="235585"/>
            <a:ext cx="6887210" cy="1042670"/>
            <a:chOff x="4177" y="371"/>
            <a:chExt cx="10846" cy="1642"/>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2" name="Rectangles 11"/>
            <p:cNvSpPr/>
            <p:nvPr/>
          </p:nvSpPr>
          <p:spPr>
            <a:xfrm>
              <a:off x="7451" y="636"/>
              <a:ext cx="3649" cy="1113"/>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SVN-Monday" charset="0"/>
                  <a:cs typeface="SVN-Monday"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21920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2004060" y="1726565"/>
            <a:ext cx="1792605" cy="583565"/>
          </a:xfrm>
          <a:prstGeom prst="rect">
            <a:avLst/>
          </a:prstGeom>
          <a:noFill/>
        </p:spPr>
        <p:txBody>
          <a:bodyPr wrap="square" rtlCol="0">
            <a:spAutoFit/>
          </a:bodyPr>
          <a:lstStyle/>
          <a:p>
            <a:r>
              <a:rPr lang="vi-VN" altLang="en-US" sz="3200" b="1" dirty="0">
                <a:solidFill>
                  <a:schemeClr val="bg1"/>
                </a:solidFill>
                <a:latin typeface="Times New Roman" panose="02020603050405020304" pitchFamily="18" charset="0"/>
                <a:cs typeface="Times New Roman" panose="02020603050405020304" pitchFamily="18" charset="0"/>
              </a:rPr>
              <a:t>khộp</a:t>
            </a:r>
          </a:p>
        </p:txBody>
      </p:sp>
      <p:grpSp>
        <p:nvGrpSpPr>
          <p:cNvPr id="7" name="Group 6"/>
          <p:cNvGrpSpPr/>
          <p:nvPr/>
        </p:nvGrpSpPr>
        <p:grpSpPr>
          <a:xfrm>
            <a:off x="83820" y="3153410"/>
            <a:ext cx="4647565" cy="1610995"/>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611"/>
              <a:ext cx="7096" cy="1949"/>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cây thân gỗ thẳng, họ dầu, lá to và rụng sớm vào mùa khô</a:t>
              </a:r>
            </a:p>
          </p:txBody>
        </p:sp>
      </p:grpSp>
      <p:pic>
        <p:nvPicPr>
          <p:cNvPr id="2" name="Picture 1"/>
          <p:cNvPicPr>
            <a:picLocks noChangeAspect="1"/>
          </p:cNvPicPr>
          <p:nvPr/>
        </p:nvPicPr>
        <p:blipFill>
          <a:blip r:embed="rId3"/>
          <a:stretch>
            <a:fillRect/>
          </a:stretch>
        </p:blipFill>
        <p:spPr>
          <a:xfrm>
            <a:off x="5054600" y="1076325"/>
            <a:ext cx="6608445" cy="4130675"/>
          </a:xfrm>
          <a:prstGeom prst="rect">
            <a:avLst/>
          </a:prstGeom>
        </p:spPr>
      </p:pic>
      <p:grpSp>
        <p:nvGrpSpPr>
          <p:cNvPr id="11" name="Group 10"/>
          <p:cNvGrpSpPr/>
          <p:nvPr/>
        </p:nvGrpSpPr>
        <p:grpSpPr>
          <a:xfrm>
            <a:off x="2652395" y="235585"/>
            <a:ext cx="6887210" cy="1042670"/>
            <a:chOff x="4177" y="371"/>
            <a:chExt cx="10846" cy="1642"/>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7451" y="636"/>
              <a:ext cx="3649" cy="1113"/>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SVN-Monday" charset="0"/>
                  <a:cs typeface="SVN-Monday"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972820" y="669290"/>
            <a:ext cx="3293110" cy="209804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1144270" y="1296035"/>
            <a:ext cx="2949575" cy="1076325"/>
          </a:xfrm>
          <a:prstGeom prst="rect">
            <a:avLst/>
          </a:prstGeom>
          <a:noFill/>
        </p:spPr>
        <p:txBody>
          <a:bodyPr wrap="square" rtlCol="0">
            <a:spAutoFit/>
          </a:bodyPr>
          <a:lstStyle/>
          <a:p>
            <a:pPr algn="ctr"/>
            <a:r>
              <a:rPr lang="vi-VN" altLang="en-US" sz="3200" b="1" dirty="0">
                <a:solidFill>
                  <a:schemeClr val="bg1"/>
                </a:solidFill>
                <a:latin typeface="Times New Roman" panose="02020603050405020304" pitchFamily="18" charset="0"/>
                <a:cs typeface="Times New Roman" panose="02020603050405020304" pitchFamily="18" charset="0"/>
              </a:rPr>
              <a:t>Con mang</a:t>
            </a:r>
          </a:p>
          <a:p>
            <a:pPr algn="ctr"/>
            <a:r>
              <a:rPr lang="vi-VN" altLang="en-US" sz="3200" b="1" dirty="0">
                <a:solidFill>
                  <a:schemeClr val="bg1"/>
                </a:solidFill>
                <a:latin typeface="Times New Roman" panose="02020603050405020304" pitchFamily="18" charset="0"/>
                <a:cs typeface="Times New Roman" panose="02020603050405020304" pitchFamily="18" charset="0"/>
              </a:rPr>
              <a:t> (con hoẵng)</a:t>
            </a:r>
          </a:p>
        </p:txBody>
      </p:sp>
      <p:grpSp>
        <p:nvGrpSpPr>
          <p:cNvPr id="7" name="Group 6"/>
          <p:cNvGrpSpPr/>
          <p:nvPr/>
        </p:nvGrpSpPr>
        <p:grpSpPr>
          <a:xfrm>
            <a:off x="83820" y="2952750"/>
            <a:ext cx="5183505" cy="164783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611"/>
              <a:ext cx="7096" cy="1906"/>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loài thú rừng cùng họ với hươu, sừng bé có hai </a:t>
              </a:r>
            </a:p>
            <a:p>
              <a:pPr algn="ctr"/>
              <a:r>
                <a:rPr lang="en-US" sz="3200" b="1" dirty="0">
                  <a:latin typeface="Times New Roman" panose="02020603050405020304" pitchFamily="18" charset="0"/>
                  <a:cs typeface="Times New Roman" panose="02020603050405020304" pitchFamily="18" charset="0"/>
                </a:rPr>
                <a:t>nhánh, lông màu vàng đỏ</a:t>
              </a:r>
            </a:p>
          </p:txBody>
        </p:sp>
      </p:grpSp>
      <p:pic>
        <p:nvPicPr>
          <p:cNvPr id="2" name="Picture 1"/>
          <p:cNvPicPr>
            <a:picLocks noChangeAspect="1"/>
          </p:cNvPicPr>
          <p:nvPr/>
        </p:nvPicPr>
        <p:blipFill>
          <a:blip r:embed="rId3"/>
          <a:stretch>
            <a:fillRect/>
          </a:stretch>
        </p:blipFill>
        <p:spPr>
          <a:xfrm>
            <a:off x="5405755" y="1221740"/>
            <a:ext cx="6534785" cy="3921125"/>
          </a:xfrm>
          <a:prstGeom prst="rect">
            <a:avLst/>
          </a:prstGeom>
        </p:spPr>
      </p:pic>
      <p:grpSp>
        <p:nvGrpSpPr>
          <p:cNvPr id="11" name="Group 10"/>
          <p:cNvGrpSpPr/>
          <p:nvPr/>
        </p:nvGrpSpPr>
        <p:grpSpPr>
          <a:xfrm>
            <a:off x="2652395" y="235585"/>
            <a:ext cx="6887845" cy="1043305"/>
            <a:chOff x="4177" y="371"/>
            <a:chExt cx="10847" cy="1643"/>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7451" y="636"/>
              <a:ext cx="4863" cy="1115"/>
            </a:xfrm>
            <a:prstGeom prst="rect">
              <a:avLst/>
            </a:prstGeom>
            <a:noFill/>
            <a:ln>
              <a:noFill/>
            </a:ln>
          </p:spPr>
          <p:txBody>
            <a:bodyPr wrap="none" rtlCol="0" anchor="t">
              <a:spAutoFit/>
            </a:bodyPr>
            <a:lstStyle/>
            <a:p>
              <a:pPr algn="ctr"/>
              <a:r>
                <a:rPr lang="vi-VN" altLang="en-GB" sz="4000" b="1" dirty="0">
                  <a:solidFill>
                    <a:schemeClr val="tx1"/>
                  </a:solidFill>
                  <a:effectLst>
                    <a:outerShdw blurRad="38100" dist="19050" dir="2700000" algn="tl" rotWithShape="0">
                      <a:schemeClr val="dk1">
                        <a:alpha val="40000"/>
                      </a:schemeClr>
                    </a:outerShdw>
                  </a:effectLst>
                  <a:latin typeface="+mj-lt"/>
                  <a:cs typeface="SVN-Monday"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cxnSp>
        <p:nvCxnSpPr>
          <p:cNvPr id="30" name="直接连接符 29"/>
          <p:cNvCxnSpPr/>
          <p:nvPr/>
        </p:nvCxnSpPr>
        <p:spPr>
          <a:xfrm flipH="1">
            <a:off x="767715" y="527050"/>
            <a:ext cx="3835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8526145" y="527050"/>
            <a:ext cx="293497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696" name="椭圆 31"/>
          <p:cNvSpPr/>
          <p:nvPr/>
        </p:nvSpPr>
        <p:spPr>
          <a:xfrm rot="5400000">
            <a:off x="4658995" y="-1895475"/>
            <a:ext cx="3790315" cy="1007999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p:spPr>
        <p:style>
          <a:lnRef idx="2">
            <a:schemeClr val="accent4"/>
          </a:lnRef>
          <a:fillRef idx="1">
            <a:schemeClr val="lt1"/>
          </a:fillRef>
          <a:effectRef idx="0">
            <a:schemeClr val="accent4"/>
          </a:effectRef>
          <a:fontRef idx="minor">
            <a:schemeClr val="dk1"/>
          </a:fontRef>
        </p:style>
        <p:txBody>
          <a:bodyPr anchor="ctr"/>
          <a:lstStyle/>
          <a:p>
            <a:pPr algn="ctr" fontAlgn="auto"/>
            <a:endParaRPr lang="zh-CN" altLang="en-US" noProof="1">
              <a:solidFill>
                <a:schemeClr val="tx1">
                  <a:lumMod val="65000"/>
                  <a:lumOff val="35000"/>
                </a:schemeClr>
              </a:solidFill>
            </a:endParaRPr>
          </a:p>
        </p:txBody>
      </p:sp>
      <p:pic>
        <p:nvPicPr>
          <p:cNvPr id="699" name="图片 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0075" y="3566795"/>
            <a:ext cx="3045460" cy="22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74619" y="-3716"/>
            <a:ext cx="5393608" cy="1113155"/>
          </a:xfrm>
          <a:prstGeom prst="rect">
            <a:avLst/>
          </a:prstGeom>
        </p:spPr>
      </p:pic>
      <p:sp>
        <p:nvSpPr>
          <p:cNvPr id="3" name="Text Box 2"/>
          <p:cNvSpPr txBox="1"/>
          <p:nvPr/>
        </p:nvSpPr>
        <p:spPr>
          <a:xfrm>
            <a:off x="2272030" y="1974215"/>
            <a:ext cx="8702675" cy="1938020"/>
          </a:xfrm>
          <a:prstGeom prst="rect">
            <a:avLst/>
          </a:prstGeom>
          <a:noFill/>
        </p:spPr>
        <p:txBody>
          <a:bodyPr wrap="square" rtlCol="0" anchor="t">
            <a:spAutoFit/>
          </a:bodyPr>
          <a:lstStyle/>
          <a:p>
            <a:r>
              <a:rPr lang="vi-VN" altLang="en-GB" sz="4000" b="1">
                <a:latin typeface="Times New Roman" panose="02020603050405020304" pitchFamily="18" charset="0"/>
                <a:cs typeface="Times New Roman" panose="02020603050405020304" pitchFamily="18" charset="0"/>
              </a:rPr>
              <a:t>      </a:t>
            </a:r>
            <a:r>
              <a:rPr lang="en-GB" altLang="en-US" sz="4000" b="1">
                <a:latin typeface="Times New Roman" panose="02020603050405020304" pitchFamily="18" charset="0"/>
                <a:cs typeface="Times New Roman" panose="02020603050405020304" pitchFamily="18" charset="0"/>
              </a:rPr>
              <a:t>Tôi có cảm giác mình là một người khổng lồ đi lạc vào kinh đô của vương quốc những người tí hon.</a:t>
            </a:r>
          </a:p>
        </p:txBody>
      </p:sp>
      <p:cxnSp>
        <p:nvCxnSpPr>
          <p:cNvPr id="37" name="Straight Connector 36"/>
          <p:cNvCxnSpPr/>
          <p:nvPr/>
        </p:nvCxnSpPr>
        <p:spPr>
          <a:xfrm flipH="1">
            <a:off x="4150360" y="2660015"/>
            <a:ext cx="267970" cy="6203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7832725" y="3280410"/>
            <a:ext cx="387350" cy="647700"/>
            <a:chOff x="12335" y="5166"/>
            <a:chExt cx="610" cy="1020"/>
          </a:xfrm>
        </p:grpSpPr>
        <p:cxnSp>
          <p:nvCxnSpPr>
            <p:cNvPr id="38" name="Straight Connector 37"/>
            <p:cNvCxnSpPr/>
            <p:nvPr/>
          </p:nvCxnSpPr>
          <p:spPr>
            <a:xfrm flipH="1">
              <a:off x="12335" y="5166"/>
              <a:ext cx="422" cy="9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2523" y="5210"/>
              <a:ext cx="422" cy="9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696"/>
                                        </p:tgtEl>
                                        <p:attrNameLst>
                                          <p:attrName>style.visibility</p:attrName>
                                        </p:attrNameLst>
                                      </p:cBhvr>
                                      <p:to>
                                        <p:strVal val="visible"/>
                                      </p:to>
                                    </p:set>
                                    <p:animEffect transition="in" filter="fade">
                                      <p:cBhvr>
                                        <p:cTn id="31" dur="1000"/>
                                        <p:tgtEl>
                                          <p:spTgt spid="696"/>
                                        </p:tgtEl>
                                      </p:cBhvr>
                                    </p:animEffect>
                                    <p:anim calcmode="lin" valueType="num">
                                      <p:cBhvr>
                                        <p:cTn id="32" dur="1000" fill="hold"/>
                                        <p:tgtEl>
                                          <p:spTgt spid="696"/>
                                        </p:tgtEl>
                                        <p:attrNameLst>
                                          <p:attrName>ppt_x</p:attrName>
                                        </p:attrNameLst>
                                      </p:cBhvr>
                                      <p:tavLst>
                                        <p:tav tm="0">
                                          <p:val>
                                            <p:strVal val="#ppt_x"/>
                                          </p:val>
                                        </p:tav>
                                        <p:tav tm="100000">
                                          <p:val>
                                            <p:strVal val="#ppt_x"/>
                                          </p:val>
                                        </p:tav>
                                      </p:tavLst>
                                    </p:anim>
                                    <p:anim calcmode="lin" valueType="num">
                                      <p:cBhvr>
                                        <p:cTn id="33" dur="1000" fill="hold"/>
                                        <p:tgtEl>
                                          <p:spTgt spid="696"/>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699"/>
                                        </p:tgtEl>
                                        <p:attrNameLst>
                                          <p:attrName>style.visibility</p:attrName>
                                        </p:attrNameLst>
                                      </p:cBhvr>
                                      <p:to>
                                        <p:strVal val="visible"/>
                                      </p:to>
                                    </p:set>
                                    <p:animEffect transition="in" filter="fade">
                                      <p:cBhvr>
                                        <p:cTn id="37" dur="1000"/>
                                        <p:tgtEl>
                                          <p:spTgt spid="699"/>
                                        </p:tgtEl>
                                      </p:cBhvr>
                                    </p:animEffect>
                                    <p:anim calcmode="lin" valueType="num">
                                      <p:cBhvr>
                                        <p:cTn id="38" dur="1000" fill="hold"/>
                                        <p:tgtEl>
                                          <p:spTgt spid="699"/>
                                        </p:tgtEl>
                                        <p:attrNameLst>
                                          <p:attrName>ppt_x</p:attrName>
                                        </p:attrNameLst>
                                      </p:cBhvr>
                                      <p:tavLst>
                                        <p:tav tm="0">
                                          <p:val>
                                            <p:strVal val="#ppt_x"/>
                                          </p:val>
                                        </p:tav>
                                        <p:tav tm="100000">
                                          <p:val>
                                            <p:strVal val="#ppt_x"/>
                                          </p:val>
                                        </p:tav>
                                      </p:tavLst>
                                    </p:anim>
                                    <p:anim calcmode="lin" valueType="num">
                                      <p:cBhvr>
                                        <p:cTn id="39" dur="1000" fill="hold"/>
                                        <p:tgtEl>
                                          <p:spTgt spid="69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fill="hold"/>
                                        <p:tgtEl>
                                          <p:spTgt spid="37"/>
                                        </p:tgtEl>
                                        <p:attrNameLst>
                                          <p:attrName>ppt_x</p:attrName>
                                        </p:attrNameLst>
                                      </p:cBhvr>
                                      <p:tavLst>
                                        <p:tav tm="0">
                                          <p:val>
                                            <p:strVal val="#ppt_x"/>
                                          </p:val>
                                        </p:tav>
                                        <p:tav tm="100000">
                                          <p:val>
                                            <p:strVal val="#ppt_x"/>
                                          </p:val>
                                        </p:tav>
                                      </p:tavLst>
                                    </p:anim>
                                    <p:anim calcmode="lin" valueType="num">
                                      <p:cBhvr additive="base">
                                        <p:cTn id="4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ppt_x"/>
                                          </p:val>
                                        </p:tav>
                                        <p:tav tm="100000">
                                          <p:val>
                                            <p:strVal val="#ppt_x"/>
                                          </p:val>
                                        </p:tav>
                                      </p:tavLst>
                                    </p:anim>
                                    <p:anim calcmode="lin" valueType="num">
                                      <p:cBhvr additive="base">
                                        <p:cTn id="51"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69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组合 127"/>
          <p:cNvGrpSpPr/>
          <p:nvPr/>
        </p:nvGrpSpPr>
        <p:grpSpPr>
          <a:xfrm>
            <a:off x="1757680" y="889635"/>
            <a:ext cx="9523730" cy="4377690"/>
            <a:chOff x="3201988" y="2335213"/>
            <a:chExt cx="5788026" cy="2181225"/>
          </a:xfrm>
        </p:grpSpPr>
        <p:sp>
          <p:nvSpPr>
            <p:cNvPr id="129" name="Freeform 5"/>
            <p:cNvSpPr/>
            <p:nvPr/>
          </p:nvSpPr>
          <p:spPr bwMode="auto">
            <a:xfrm>
              <a:off x="3201988" y="4233863"/>
              <a:ext cx="709613" cy="274638"/>
            </a:xfrm>
            <a:custGeom>
              <a:avLst/>
              <a:gdLst>
                <a:gd name="T0" fmla="*/ 194 w 447"/>
                <a:gd name="T1" fmla="*/ 0 h 173"/>
                <a:gd name="T2" fmla="*/ 196 w 447"/>
                <a:gd name="T3" fmla="*/ 0 h 173"/>
                <a:gd name="T4" fmla="*/ 156 w 447"/>
                <a:gd name="T5" fmla="*/ 31 h 173"/>
                <a:gd name="T6" fmla="*/ 206 w 447"/>
                <a:gd name="T7" fmla="*/ 2 h 173"/>
                <a:gd name="T8" fmla="*/ 52 w 447"/>
                <a:gd name="T9" fmla="*/ 114 h 173"/>
                <a:gd name="T10" fmla="*/ 227 w 447"/>
                <a:gd name="T11" fmla="*/ 12 h 173"/>
                <a:gd name="T12" fmla="*/ 14 w 447"/>
                <a:gd name="T13" fmla="*/ 142 h 173"/>
                <a:gd name="T14" fmla="*/ 236 w 447"/>
                <a:gd name="T15" fmla="*/ 14 h 173"/>
                <a:gd name="T16" fmla="*/ 0 w 447"/>
                <a:gd name="T17" fmla="*/ 173 h 173"/>
                <a:gd name="T18" fmla="*/ 258 w 447"/>
                <a:gd name="T19" fmla="*/ 23 h 173"/>
                <a:gd name="T20" fmla="*/ 45 w 447"/>
                <a:gd name="T21" fmla="*/ 163 h 173"/>
                <a:gd name="T22" fmla="*/ 277 w 447"/>
                <a:gd name="T23" fmla="*/ 31 h 173"/>
                <a:gd name="T24" fmla="*/ 64 w 447"/>
                <a:gd name="T25" fmla="*/ 161 h 173"/>
                <a:gd name="T26" fmla="*/ 286 w 447"/>
                <a:gd name="T27" fmla="*/ 33 h 173"/>
                <a:gd name="T28" fmla="*/ 94 w 447"/>
                <a:gd name="T29" fmla="*/ 156 h 173"/>
                <a:gd name="T30" fmla="*/ 298 w 447"/>
                <a:gd name="T31" fmla="*/ 38 h 173"/>
                <a:gd name="T32" fmla="*/ 111 w 447"/>
                <a:gd name="T33" fmla="*/ 152 h 173"/>
                <a:gd name="T34" fmla="*/ 305 w 447"/>
                <a:gd name="T35" fmla="*/ 40 h 173"/>
                <a:gd name="T36" fmla="*/ 113 w 447"/>
                <a:gd name="T37" fmla="*/ 152 h 173"/>
                <a:gd name="T38" fmla="*/ 305 w 447"/>
                <a:gd name="T39" fmla="*/ 40 h 173"/>
                <a:gd name="T40" fmla="*/ 118 w 447"/>
                <a:gd name="T41" fmla="*/ 152 h 173"/>
                <a:gd name="T42" fmla="*/ 307 w 447"/>
                <a:gd name="T43" fmla="*/ 42 h 173"/>
                <a:gd name="T44" fmla="*/ 130 w 447"/>
                <a:gd name="T45" fmla="*/ 149 h 173"/>
                <a:gd name="T46" fmla="*/ 312 w 447"/>
                <a:gd name="T47" fmla="*/ 42 h 173"/>
                <a:gd name="T48" fmla="*/ 132 w 447"/>
                <a:gd name="T49" fmla="*/ 149 h 173"/>
                <a:gd name="T50" fmla="*/ 314 w 447"/>
                <a:gd name="T51" fmla="*/ 45 h 173"/>
                <a:gd name="T52" fmla="*/ 135 w 447"/>
                <a:gd name="T53" fmla="*/ 149 h 173"/>
                <a:gd name="T54" fmla="*/ 314 w 447"/>
                <a:gd name="T55" fmla="*/ 45 h 173"/>
                <a:gd name="T56" fmla="*/ 144 w 447"/>
                <a:gd name="T57" fmla="*/ 147 h 173"/>
                <a:gd name="T58" fmla="*/ 319 w 447"/>
                <a:gd name="T59" fmla="*/ 45 h 173"/>
                <a:gd name="T60" fmla="*/ 180 w 447"/>
                <a:gd name="T61" fmla="*/ 140 h 173"/>
                <a:gd name="T62" fmla="*/ 333 w 447"/>
                <a:gd name="T63" fmla="*/ 52 h 173"/>
                <a:gd name="T64" fmla="*/ 203 w 447"/>
                <a:gd name="T65" fmla="*/ 137 h 173"/>
                <a:gd name="T66" fmla="*/ 345 w 447"/>
                <a:gd name="T67" fmla="*/ 54 h 173"/>
                <a:gd name="T68" fmla="*/ 236 w 447"/>
                <a:gd name="T69" fmla="*/ 130 h 173"/>
                <a:gd name="T70" fmla="*/ 359 w 447"/>
                <a:gd name="T71" fmla="*/ 61 h 173"/>
                <a:gd name="T72" fmla="*/ 253 w 447"/>
                <a:gd name="T73" fmla="*/ 128 h 173"/>
                <a:gd name="T74" fmla="*/ 364 w 447"/>
                <a:gd name="T75" fmla="*/ 64 h 173"/>
                <a:gd name="T76" fmla="*/ 300 w 447"/>
                <a:gd name="T77" fmla="*/ 121 h 173"/>
                <a:gd name="T78" fmla="*/ 385 w 447"/>
                <a:gd name="T79" fmla="*/ 71 h 173"/>
                <a:gd name="T80" fmla="*/ 326 w 447"/>
                <a:gd name="T81" fmla="*/ 116 h 173"/>
                <a:gd name="T82" fmla="*/ 395 w 447"/>
                <a:gd name="T83" fmla="*/ 76 h 173"/>
                <a:gd name="T84" fmla="*/ 340 w 447"/>
                <a:gd name="T85" fmla="*/ 111 h 173"/>
                <a:gd name="T86" fmla="*/ 402 w 447"/>
                <a:gd name="T87" fmla="*/ 78 h 173"/>
                <a:gd name="T88" fmla="*/ 378 w 447"/>
                <a:gd name="T89" fmla="*/ 106 h 173"/>
                <a:gd name="T90" fmla="*/ 419 w 447"/>
                <a:gd name="T91" fmla="*/ 83 h 173"/>
                <a:gd name="T92" fmla="*/ 390 w 447"/>
                <a:gd name="T93" fmla="*/ 104 h 173"/>
                <a:gd name="T94" fmla="*/ 423 w 447"/>
                <a:gd name="T95" fmla="*/ 85 h 173"/>
                <a:gd name="T96" fmla="*/ 416 w 447"/>
                <a:gd name="T97" fmla="*/ 99 h 173"/>
                <a:gd name="T98" fmla="*/ 433 w 447"/>
                <a:gd name="T99" fmla="*/ 90 h 173"/>
                <a:gd name="T100" fmla="*/ 445 w 447"/>
                <a:gd name="T101" fmla="*/ 95 h 173"/>
                <a:gd name="T102" fmla="*/ 447 w 447"/>
                <a:gd name="T10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 h="173">
                  <a:moveTo>
                    <a:pt x="194" y="0"/>
                  </a:moveTo>
                  <a:lnTo>
                    <a:pt x="196" y="0"/>
                  </a:lnTo>
                  <a:lnTo>
                    <a:pt x="156" y="31"/>
                  </a:lnTo>
                  <a:lnTo>
                    <a:pt x="206" y="2"/>
                  </a:lnTo>
                  <a:lnTo>
                    <a:pt x="52" y="114"/>
                  </a:lnTo>
                  <a:lnTo>
                    <a:pt x="227" y="12"/>
                  </a:lnTo>
                  <a:lnTo>
                    <a:pt x="14" y="142"/>
                  </a:lnTo>
                  <a:lnTo>
                    <a:pt x="236" y="14"/>
                  </a:lnTo>
                  <a:lnTo>
                    <a:pt x="0" y="173"/>
                  </a:lnTo>
                  <a:lnTo>
                    <a:pt x="258" y="23"/>
                  </a:lnTo>
                  <a:lnTo>
                    <a:pt x="45" y="163"/>
                  </a:lnTo>
                  <a:lnTo>
                    <a:pt x="277" y="31"/>
                  </a:lnTo>
                  <a:lnTo>
                    <a:pt x="64" y="161"/>
                  </a:lnTo>
                  <a:lnTo>
                    <a:pt x="286" y="33"/>
                  </a:lnTo>
                  <a:lnTo>
                    <a:pt x="94" y="156"/>
                  </a:lnTo>
                  <a:lnTo>
                    <a:pt x="298" y="38"/>
                  </a:lnTo>
                  <a:lnTo>
                    <a:pt x="111" y="152"/>
                  </a:lnTo>
                  <a:lnTo>
                    <a:pt x="305" y="40"/>
                  </a:lnTo>
                  <a:lnTo>
                    <a:pt x="113" y="152"/>
                  </a:lnTo>
                  <a:lnTo>
                    <a:pt x="305" y="40"/>
                  </a:lnTo>
                  <a:lnTo>
                    <a:pt x="118" y="152"/>
                  </a:lnTo>
                  <a:lnTo>
                    <a:pt x="307" y="42"/>
                  </a:lnTo>
                  <a:lnTo>
                    <a:pt x="130" y="149"/>
                  </a:lnTo>
                  <a:lnTo>
                    <a:pt x="312" y="42"/>
                  </a:lnTo>
                  <a:lnTo>
                    <a:pt x="132" y="149"/>
                  </a:lnTo>
                  <a:lnTo>
                    <a:pt x="314" y="45"/>
                  </a:lnTo>
                  <a:lnTo>
                    <a:pt x="135" y="149"/>
                  </a:lnTo>
                  <a:lnTo>
                    <a:pt x="314" y="45"/>
                  </a:lnTo>
                  <a:lnTo>
                    <a:pt x="144" y="147"/>
                  </a:lnTo>
                  <a:lnTo>
                    <a:pt x="319" y="45"/>
                  </a:lnTo>
                  <a:lnTo>
                    <a:pt x="180" y="140"/>
                  </a:lnTo>
                  <a:lnTo>
                    <a:pt x="333" y="52"/>
                  </a:lnTo>
                  <a:lnTo>
                    <a:pt x="203" y="137"/>
                  </a:lnTo>
                  <a:lnTo>
                    <a:pt x="345" y="54"/>
                  </a:lnTo>
                  <a:lnTo>
                    <a:pt x="236" y="130"/>
                  </a:lnTo>
                  <a:lnTo>
                    <a:pt x="359" y="61"/>
                  </a:lnTo>
                  <a:lnTo>
                    <a:pt x="253" y="128"/>
                  </a:lnTo>
                  <a:lnTo>
                    <a:pt x="364" y="64"/>
                  </a:lnTo>
                  <a:lnTo>
                    <a:pt x="300" y="121"/>
                  </a:lnTo>
                  <a:lnTo>
                    <a:pt x="385" y="71"/>
                  </a:lnTo>
                  <a:lnTo>
                    <a:pt x="326" y="116"/>
                  </a:lnTo>
                  <a:lnTo>
                    <a:pt x="395" y="76"/>
                  </a:lnTo>
                  <a:lnTo>
                    <a:pt x="340" y="111"/>
                  </a:lnTo>
                  <a:lnTo>
                    <a:pt x="402" y="78"/>
                  </a:lnTo>
                  <a:lnTo>
                    <a:pt x="378" y="106"/>
                  </a:lnTo>
                  <a:lnTo>
                    <a:pt x="419" y="83"/>
                  </a:lnTo>
                  <a:lnTo>
                    <a:pt x="390" y="104"/>
                  </a:lnTo>
                  <a:lnTo>
                    <a:pt x="423" y="85"/>
                  </a:lnTo>
                  <a:lnTo>
                    <a:pt x="416" y="99"/>
                  </a:lnTo>
                  <a:lnTo>
                    <a:pt x="433" y="90"/>
                  </a:lnTo>
                  <a:lnTo>
                    <a:pt x="445" y="95"/>
                  </a:lnTo>
                  <a:lnTo>
                    <a:pt x="447" y="95"/>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0" name="Freeform 6"/>
            <p:cNvSpPr/>
            <p:nvPr/>
          </p:nvSpPr>
          <p:spPr bwMode="auto">
            <a:xfrm>
              <a:off x="3213101" y="4108451"/>
              <a:ext cx="698500" cy="276225"/>
            </a:xfrm>
            <a:custGeom>
              <a:avLst/>
              <a:gdLst>
                <a:gd name="T0" fmla="*/ 0 w 440"/>
                <a:gd name="T1" fmla="*/ 5 h 174"/>
                <a:gd name="T2" fmla="*/ 14 w 440"/>
                <a:gd name="T3" fmla="*/ 5 h 174"/>
                <a:gd name="T4" fmla="*/ 54 w 440"/>
                <a:gd name="T5" fmla="*/ 5 h 174"/>
                <a:gd name="T6" fmla="*/ 66 w 440"/>
                <a:gd name="T7" fmla="*/ 5 h 174"/>
                <a:gd name="T8" fmla="*/ 106 w 440"/>
                <a:gd name="T9" fmla="*/ 5 h 174"/>
                <a:gd name="T10" fmla="*/ 139 w 440"/>
                <a:gd name="T11" fmla="*/ 3 h 174"/>
                <a:gd name="T12" fmla="*/ 151 w 440"/>
                <a:gd name="T13" fmla="*/ 3 h 174"/>
                <a:gd name="T14" fmla="*/ 173 w 440"/>
                <a:gd name="T15" fmla="*/ 3 h 174"/>
                <a:gd name="T16" fmla="*/ 187 w 440"/>
                <a:gd name="T17" fmla="*/ 3 h 174"/>
                <a:gd name="T18" fmla="*/ 187 w 440"/>
                <a:gd name="T19" fmla="*/ 3 h 174"/>
                <a:gd name="T20" fmla="*/ 189 w 440"/>
                <a:gd name="T21" fmla="*/ 3 h 174"/>
                <a:gd name="T22" fmla="*/ 199 w 440"/>
                <a:gd name="T23" fmla="*/ 3 h 174"/>
                <a:gd name="T24" fmla="*/ 201 w 440"/>
                <a:gd name="T25" fmla="*/ 3 h 174"/>
                <a:gd name="T26" fmla="*/ 201 w 440"/>
                <a:gd name="T27" fmla="*/ 3 h 174"/>
                <a:gd name="T28" fmla="*/ 208 w 440"/>
                <a:gd name="T29" fmla="*/ 3 h 174"/>
                <a:gd name="T30" fmla="*/ 234 w 440"/>
                <a:gd name="T31" fmla="*/ 3 h 174"/>
                <a:gd name="T32" fmla="*/ 251 w 440"/>
                <a:gd name="T33" fmla="*/ 3 h 174"/>
                <a:gd name="T34" fmla="*/ 274 w 440"/>
                <a:gd name="T35" fmla="*/ 3 h 174"/>
                <a:gd name="T36" fmla="*/ 286 w 440"/>
                <a:gd name="T37" fmla="*/ 3 h 174"/>
                <a:gd name="T38" fmla="*/ 319 w 440"/>
                <a:gd name="T39" fmla="*/ 3 h 174"/>
                <a:gd name="T40" fmla="*/ 338 w 440"/>
                <a:gd name="T41" fmla="*/ 3 h 174"/>
                <a:gd name="T42" fmla="*/ 350 w 440"/>
                <a:gd name="T43" fmla="*/ 0 h 174"/>
                <a:gd name="T44" fmla="*/ 376 w 440"/>
                <a:gd name="T45" fmla="*/ 0 h 174"/>
                <a:gd name="T46" fmla="*/ 383 w 440"/>
                <a:gd name="T47" fmla="*/ 0 h 174"/>
                <a:gd name="T48" fmla="*/ 402 w 440"/>
                <a:gd name="T49" fmla="*/ 0 h 174"/>
                <a:gd name="T50" fmla="*/ 428 w 440"/>
                <a:gd name="T51" fmla="*/ 0 h 174"/>
                <a:gd name="T52" fmla="*/ 440 w 440"/>
                <a:gd name="T53" fmla="*/ 10 h 174"/>
                <a:gd name="T54" fmla="*/ 440 w 440"/>
                <a:gd name="T55" fmla="*/ 17 h 174"/>
                <a:gd name="T56" fmla="*/ 440 w 440"/>
                <a:gd name="T57" fmla="*/ 31 h 174"/>
                <a:gd name="T58" fmla="*/ 440 w 440"/>
                <a:gd name="T59" fmla="*/ 36 h 174"/>
                <a:gd name="T60" fmla="*/ 440 w 440"/>
                <a:gd name="T61" fmla="*/ 43 h 174"/>
                <a:gd name="T62" fmla="*/ 440 w 440"/>
                <a:gd name="T63" fmla="*/ 46 h 174"/>
                <a:gd name="T64" fmla="*/ 440 w 440"/>
                <a:gd name="T65" fmla="*/ 55 h 174"/>
                <a:gd name="T66" fmla="*/ 440 w 440"/>
                <a:gd name="T67" fmla="*/ 72 h 174"/>
                <a:gd name="T68" fmla="*/ 440 w 440"/>
                <a:gd name="T69" fmla="*/ 86 h 174"/>
                <a:gd name="T70" fmla="*/ 440 w 440"/>
                <a:gd name="T71" fmla="*/ 98 h 174"/>
                <a:gd name="T72" fmla="*/ 440 w 440"/>
                <a:gd name="T73" fmla="*/ 107 h 174"/>
                <a:gd name="T74" fmla="*/ 440 w 440"/>
                <a:gd name="T75" fmla="*/ 114 h 174"/>
                <a:gd name="T76" fmla="*/ 440 w 440"/>
                <a:gd name="T77" fmla="*/ 129 h 174"/>
                <a:gd name="T78" fmla="*/ 440 w 440"/>
                <a:gd name="T79" fmla="*/ 131 h 174"/>
                <a:gd name="T80" fmla="*/ 440 w 440"/>
                <a:gd name="T81" fmla="*/ 136 h 174"/>
                <a:gd name="T82" fmla="*/ 440 w 440"/>
                <a:gd name="T83" fmla="*/ 140 h 174"/>
                <a:gd name="T84" fmla="*/ 440 w 440"/>
                <a:gd name="T85" fmla="*/ 159 h 174"/>
                <a:gd name="T86" fmla="*/ 440 w 440"/>
                <a:gd name="T8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0" h="174">
                  <a:moveTo>
                    <a:pt x="0" y="5"/>
                  </a:moveTo>
                  <a:lnTo>
                    <a:pt x="0" y="5"/>
                  </a:lnTo>
                  <a:lnTo>
                    <a:pt x="9" y="10"/>
                  </a:lnTo>
                  <a:lnTo>
                    <a:pt x="14" y="5"/>
                  </a:lnTo>
                  <a:lnTo>
                    <a:pt x="31" y="17"/>
                  </a:lnTo>
                  <a:lnTo>
                    <a:pt x="54" y="5"/>
                  </a:lnTo>
                  <a:lnTo>
                    <a:pt x="40" y="19"/>
                  </a:lnTo>
                  <a:lnTo>
                    <a:pt x="66" y="5"/>
                  </a:lnTo>
                  <a:lnTo>
                    <a:pt x="64" y="29"/>
                  </a:lnTo>
                  <a:lnTo>
                    <a:pt x="106" y="5"/>
                  </a:lnTo>
                  <a:lnTo>
                    <a:pt x="83" y="36"/>
                  </a:lnTo>
                  <a:lnTo>
                    <a:pt x="139" y="3"/>
                  </a:lnTo>
                  <a:lnTo>
                    <a:pt x="90" y="38"/>
                  </a:lnTo>
                  <a:lnTo>
                    <a:pt x="151" y="3"/>
                  </a:lnTo>
                  <a:lnTo>
                    <a:pt x="102" y="46"/>
                  </a:lnTo>
                  <a:lnTo>
                    <a:pt x="173" y="3"/>
                  </a:lnTo>
                  <a:lnTo>
                    <a:pt x="111" y="48"/>
                  </a:lnTo>
                  <a:lnTo>
                    <a:pt x="187" y="3"/>
                  </a:lnTo>
                  <a:lnTo>
                    <a:pt x="111" y="48"/>
                  </a:lnTo>
                  <a:lnTo>
                    <a:pt x="187" y="3"/>
                  </a:lnTo>
                  <a:lnTo>
                    <a:pt x="113" y="48"/>
                  </a:lnTo>
                  <a:lnTo>
                    <a:pt x="189" y="3"/>
                  </a:lnTo>
                  <a:lnTo>
                    <a:pt x="118" y="50"/>
                  </a:lnTo>
                  <a:lnTo>
                    <a:pt x="199" y="3"/>
                  </a:lnTo>
                  <a:lnTo>
                    <a:pt x="118" y="50"/>
                  </a:lnTo>
                  <a:lnTo>
                    <a:pt x="201" y="3"/>
                  </a:lnTo>
                  <a:lnTo>
                    <a:pt x="118" y="50"/>
                  </a:lnTo>
                  <a:lnTo>
                    <a:pt x="201" y="3"/>
                  </a:lnTo>
                  <a:lnTo>
                    <a:pt x="123" y="53"/>
                  </a:lnTo>
                  <a:lnTo>
                    <a:pt x="208" y="3"/>
                  </a:lnTo>
                  <a:lnTo>
                    <a:pt x="139" y="57"/>
                  </a:lnTo>
                  <a:lnTo>
                    <a:pt x="234" y="3"/>
                  </a:lnTo>
                  <a:lnTo>
                    <a:pt x="149" y="62"/>
                  </a:lnTo>
                  <a:lnTo>
                    <a:pt x="251" y="3"/>
                  </a:lnTo>
                  <a:lnTo>
                    <a:pt x="163" y="67"/>
                  </a:lnTo>
                  <a:lnTo>
                    <a:pt x="274" y="3"/>
                  </a:lnTo>
                  <a:lnTo>
                    <a:pt x="170" y="69"/>
                  </a:lnTo>
                  <a:lnTo>
                    <a:pt x="286" y="3"/>
                  </a:lnTo>
                  <a:lnTo>
                    <a:pt x="189" y="76"/>
                  </a:lnTo>
                  <a:lnTo>
                    <a:pt x="319" y="3"/>
                  </a:lnTo>
                  <a:lnTo>
                    <a:pt x="201" y="81"/>
                  </a:lnTo>
                  <a:lnTo>
                    <a:pt x="338" y="3"/>
                  </a:lnTo>
                  <a:lnTo>
                    <a:pt x="206" y="83"/>
                  </a:lnTo>
                  <a:lnTo>
                    <a:pt x="350" y="0"/>
                  </a:lnTo>
                  <a:lnTo>
                    <a:pt x="222" y="91"/>
                  </a:lnTo>
                  <a:lnTo>
                    <a:pt x="376" y="0"/>
                  </a:lnTo>
                  <a:lnTo>
                    <a:pt x="227" y="93"/>
                  </a:lnTo>
                  <a:lnTo>
                    <a:pt x="383" y="0"/>
                  </a:lnTo>
                  <a:lnTo>
                    <a:pt x="239" y="95"/>
                  </a:lnTo>
                  <a:lnTo>
                    <a:pt x="402" y="0"/>
                  </a:lnTo>
                  <a:lnTo>
                    <a:pt x="253" y="102"/>
                  </a:lnTo>
                  <a:lnTo>
                    <a:pt x="428" y="0"/>
                  </a:lnTo>
                  <a:lnTo>
                    <a:pt x="270" y="107"/>
                  </a:lnTo>
                  <a:lnTo>
                    <a:pt x="440" y="10"/>
                  </a:lnTo>
                  <a:lnTo>
                    <a:pt x="279" y="112"/>
                  </a:lnTo>
                  <a:lnTo>
                    <a:pt x="440" y="17"/>
                  </a:lnTo>
                  <a:lnTo>
                    <a:pt x="291" y="117"/>
                  </a:lnTo>
                  <a:lnTo>
                    <a:pt x="440" y="31"/>
                  </a:lnTo>
                  <a:lnTo>
                    <a:pt x="298" y="119"/>
                  </a:lnTo>
                  <a:lnTo>
                    <a:pt x="440" y="36"/>
                  </a:lnTo>
                  <a:lnTo>
                    <a:pt x="305" y="121"/>
                  </a:lnTo>
                  <a:lnTo>
                    <a:pt x="440" y="43"/>
                  </a:lnTo>
                  <a:lnTo>
                    <a:pt x="307" y="121"/>
                  </a:lnTo>
                  <a:lnTo>
                    <a:pt x="440" y="46"/>
                  </a:lnTo>
                  <a:lnTo>
                    <a:pt x="317" y="126"/>
                  </a:lnTo>
                  <a:lnTo>
                    <a:pt x="440" y="55"/>
                  </a:lnTo>
                  <a:lnTo>
                    <a:pt x="333" y="133"/>
                  </a:lnTo>
                  <a:lnTo>
                    <a:pt x="440" y="72"/>
                  </a:lnTo>
                  <a:lnTo>
                    <a:pt x="350" y="138"/>
                  </a:lnTo>
                  <a:lnTo>
                    <a:pt x="440" y="86"/>
                  </a:lnTo>
                  <a:lnTo>
                    <a:pt x="362" y="143"/>
                  </a:lnTo>
                  <a:lnTo>
                    <a:pt x="440" y="98"/>
                  </a:lnTo>
                  <a:lnTo>
                    <a:pt x="374" y="148"/>
                  </a:lnTo>
                  <a:lnTo>
                    <a:pt x="440" y="107"/>
                  </a:lnTo>
                  <a:lnTo>
                    <a:pt x="378" y="150"/>
                  </a:lnTo>
                  <a:lnTo>
                    <a:pt x="440" y="114"/>
                  </a:lnTo>
                  <a:lnTo>
                    <a:pt x="395" y="155"/>
                  </a:lnTo>
                  <a:lnTo>
                    <a:pt x="440" y="129"/>
                  </a:lnTo>
                  <a:lnTo>
                    <a:pt x="397" y="157"/>
                  </a:lnTo>
                  <a:lnTo>
                    <a:pt x="440" y="131"/>
                  </a:lnTo>
                  <a:lnTo>
                    <a:pt x="402" y="157"/>
                  </a:lnTo>
                  <a:lnTo>
                    <a:pt x="440" y="136"/>
                  </a:lnTo>
                  <a:lnTo>
                    <a:pt x="407" y="159"/>
                  </a:lnTo>
                  <a:lnTo>
                    <a:pt x="440" y="140"/>
                  </a:lnTo>
                  <a:lnTo>
                    <a:pt x="426" y="166"/>
                  </a:lnTo>
                  <a:lnTo>
                    <a:pt x="440" y="159"/>
                  </a:lnTo>
                  <a:lnTo>
                    <a:pt x="440" y="174"/>
                  </a:lnTo>
                  <a:lnTo>
                    <a:pt x="440" y="174"/>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1" name="Freeform 7"/>
            <p:cNvSpPr/>
            <p:nvPr/>
          </p:nvSpPr>
          <p:spPr bwMode="auto">
            <a:xfrm>
              <a:off x="3213101" y="2335213"/>
              <a:ext cx="5776913" cy="1781175"/>
            </a:xfrm>
            <a:custGeom>
              <a:avLst/>
              <a:gdLst>
                <a:gd name="T0" fmla="*/ 71 w 3639"/>
                <a:gd name="T1" fmla="*/ 61 h 1122"/>
                <a:gd name="T2" fmla="*/ 234 w 3639"/>
                <a:gd name="T3" fmla="*/ 12 h 1122"/>
                <a:gd name="T4" fmla="*/ 66 w 3639"/>
                <a:gd name="T5" fmla="*/ 118 h 1122"/>
                <a:gd name="T6" fmla="*/ 312 w 3639"/>
                <a:gd name="T7" fmla="*/ 19 h 1122"/>
                <a:gd name="T8" fmla="*/ 59 w 3639"/>
                <a:gd name="T9" fmla="*/ 220 h 1122"/>
                <a:gd name="T10" fmla="*/ 468 w 3639"/>
                <a:gd name="T11" fmla="*/ 31 h 1122"/>
                <a:gd name="T12" fmla="*/ 54 w 3639"/>
                <a:gd name="T13" fmla="*/ 306 h 1122"/>
                <a:gd name="T14" fmla="*/ 603 w 3639"/>
                <a:gd name="T15" fmla="*/ 42 h 1122"/>
                <a:gd name="T16" fmla="*/ 47 w 3639"/>
                <a:gd name="T17" fmla="*/ 401 h 1122"/>
                <a:gd name="T18" fmla="*/ 731 w 3639"/>
                <a:gd name="T19" fmla="*/ 52 h 1122"/>
                <a:gd name="T20" fmla="*/ 42 w 3639"/>
                <a:gd name="T21" fmla="*/ 496 h 1122"/>
                <a:gd name="T22" fmla="*/ 868 w 3639"/>
                <a:gd name="T23" fmla="*/ 64 h 1122"/>
                <a:gd name="T24" fmla="*/ 35 w 3639"/>
                <a:gd name="T25" fmla="*/ 600 h 1122"/>
                <a:gd name="T26" fmla="*/ 1034 w 3639"/>
                <a:gd name="T27" fmla="*/ 76 h 1122"/>
                <a:gd name="T28" fmla="*/ 28 w 3639"/>
                <a:gd name="T29" fmla="*/ 697 h 1122"/>
                <a:gd name="T30" fmla="*/ 1133 w 3639"/>
                <a:gd name="T31" fmla="*/ 83 h 1122"/>
                <a:gd name="T32" fmla="*/ 21 w 3639"/>
                <a:gd name="T33" fmla="*/ 804 h 1122"/>
                <a:gd name="T34" fmla="*/ 1332 w 3639"/>
                <a:gd name="T35" fmla="*/ 99 h 1122"/>
                <a:gd name="T36" fmla="*/ 12 w 3639"/>
                <a:gd name="T37" fmla="*/ 925 h 1122"/>
                <a:gd name="T38" fmla="*/ 1512 w 3639"/>
                <a:gd name="T39" fmla="*/ 114 h 1122"/>
                <a:gd name="T40" fmla="*/ 2 w 3639"/>
                <a:gd name="T41" fmla="*/ 1072 h 1122"/>
                <a:gd name="T42" fmla="*/ 1727 w 3639"/>
                <a:gd name="T43" fmla="*/ 130 h 1122"/>
                <a:gd name="T44" fmla="*/ 116 w 3639"/>
                <a:gd name="T45" fmla="*/ 1120 h 1122"/>
                <a:gd name="T46" fmla="*/ 1912 w 3639"/>
                <a:gd name="T47" fmla="*/ 144 h 1122"/>
                <a:gd name="T48" fmla="*/ 357 w 3639"/>
                <a:gd name="T49" fmla="*/ 1117 h 1122"/>
                <a:gd name="T50" fmla="*/ 2070 w 3639"/>
                <a:gd name="T51" fmla="*/ 159 h 1122"/>
                <a:gd name="T52" fmla="*/ 511 w 3639"/>
                <a:gd name="T53" fmla="*/ 1117 h 1122"/>
                <a:gd name="T54" fmla="*/ 2227 w 3639"/>
                <a:gd name="T55" fmla="*/ 171 h 1122"/>
                <a:gd name="T56" fmla="*/ 705 w 3639"/>
                <a:gd name="T57" fmla="*/ 1115 h 1122"/>
                <a:gd name="T58" fmla="*/ 2409 w 3639"/>
                <a:gd name="T59" fmla="*/ 185 h 1122"/>
                <a:gd name="T60" fmla="*/ 880 w 3639"/>
                <a:gd name="T61" fmla="*/ 1113 h 1122"/>
                <a:gd name="T62" fmla="*/ 2506 w 3639"/>
                <a:gd name="T63" fmla="*/ 192 h 1122"/>
                <a:gd name="T64" fmla="*/ 1008 w 3639"/>
                <a:gd name="T65" fmla="*/ 1110 h 1122"/>
                <a:gd name="T66" fmla="*/ 2627 w 3639"/>
                <a:gd name="T67" fmla="*/ 201 h 1122"/>
                <a:gd name="T68" fmla="*/ 1174 w 3639"/>
                <a:gd name="T69" fmla="*/ 1110 h 1122"/>
                <a:gd name="T70" fmla="*/ 2750 w 3639"/>
                <a:gd name="T71" fmla="*/ 211 h 1122"/>
                <a:gd name="T72" fmla="*/ 1266 w 3639"/>
                <a:gd name="T73" fmla="*/ 1108 h 1122"/>
                <a:gd name="T74" fmla="*/ 2887 w 3639"/>
                <a:gd name="T75" fmla="*/ 223 h 1122"/>
                <a:gd name="T76" fmla="*/ 1458 w 3639"/>
                <a:gd name="T77" fmla="*/ 1106 h 1122"/>
                <a:gd name="T78" fmla="*/ 3060 w 3639"/>
                <a:gd name="T79" fmla="*/ 237 h 1122"/>
                <a:gd name="T80" fmla="*/ 1640 w 3639"/>
                <a:gd name="T81" fmla="*/ 1106 h 1122"/>
                <a:gd name="T82" fmla="*/ 3211 w 3639"/>
                <a:gd name="T83" fmla="*/ 249 h 1122"/>
                <a:gd name="T84" fmla="*/ 1862 w 3639"/>
                <a:gd name="T85" fmla="*/ 1103 h 1122"/>
                <a:gd name="T86" fmla="*/ 3367 w 3639"/>
                <a:gd name="T87" fmla="*/ 261 h 1122"/>
                <a:gd name="T88" fmla="*/ 2007 w 3639"/>
                <a:gd name="T89" fmla="*/ 1101 h 1122"/>
                <a:gd name="T90" fmla="*/ 3531 w 3639"/>
                <a:gd name="T91" fmla="*/ 273 h 1122"/>
                <a:gd name="T92" fmla="*/ 2186 w 3639"/>
                <a:gd name="T93" fmla="*/ 1098 h 1122"/>
                <a:gd name="T94" fmla="*/ 3550 w 3639"/>
                <a:gd name="T95" fmla="*/ 353 h 1122"/>
                <a:gd name="T96" fmla="*/ 2397 w 3639"/>
                <a:gd name="T97" fmla="*/ 1096 h 1122"/>
                <a:gd name="T98" fmla="*/ 3566 w 3639"/>
                <a:gd name="T99" fmla="*/ 484 h 1122"/>
                <a:gd name="T100" fmla="*/ 2605 w 3639"/>
                <a:gd name="T101" fmla="*/ 1094 h 1122"/>
                <a:gd name="T102" fmla="*/ 3578 w 3639"/>
                <a:gd name="T103" fmla="*/ 574 h 1122"/>
                <a:gd name="T104" fmla="*/ 2835 w 3639"/>
                <a:gd name="T105" fmla="*/ 1091 h 1122"/>
                <a:gd name="T106" fmla="*/ 3594 w 3639"/>
                <a:gd name="T107" fmla="*/ 709 h 1122"/>
                <a:gd name="T108" fmla="*/ 3027 w 3639"/>
                <a:gd name="T109" fmla="*/ 1089 h 1122"/>
                <a:gd name="T110" fmla="*/ 3604 w 3639"/>
                <a:gd name="T111" fmla="*/ 802 h 1122"/>
                <a:gd name="T112" fmla="*/ 3230 w 3639"/>
                <a:gd name="T113" fmla="*/ 1089 h 1122"/>
                <a:gd name="T114" fmla="*/ 3618 w 3639"/>
                <a:gd name="T115" fmla="*/ 911 h 1122"/>
                <a:gd name="T116" fmla="*/ 3398 w 3639"/>
                <a:gd name="T117" fmla="*/ 1087 h 1122"/>
                <a:gd name="T118" fmla="*/ 3628 w 3639"/>
                <a:gd name="T119" fmla="*/ 989 h 1122"/>
                <a:gd name="T120" fmla="*/ 3578 w 3639"/>
                <a:gd name="T121" fmla="*/ 108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39" h="1122">
                  <a:moveTo>
                    <a:pt x="75" y="0"/>
                  </a:moveTo>
                  <a:lnTo>
                    <a:pt x="75" y="0"/>
                  </a:lnTo>
                  <a:lnTo>
                    <a:pt x="75" y="9"/>
                  </a:lnTo>
                  <a:lnTo>
                    <a:pt x="87" y="0"/>
                  </a:lnTo>
                  <a:lnTo>
                    <a:pt x="73" y="31"/>
                  </a:lnTo>
                  <a:lnTo>
                    <a:pt x="120" y="4"/>
                  </a:lnTo>
                  <a:lnTo>
                    <a:pt x="73" y="40"/>
                  </a:lnTo>
                  <a:lnTo>
                    <a:pt x="132" y="4"/>
                  </a:lnTo>
                  <a:lnTo>
                    <a:pt x="71" y="61"/>
                  </a:lnTo>
                  <a:lnTo>
                    <a:pt x="165" y="7"/>
                  </a:lnTo>
                  <a:lnTo>
                    <a:pt x="68" y="80"/>
                  </a:lnTo>
                  <a:lnTo>
                    <a:pt x="194" y="9"/>
                  </a:lnTo>
                  <a:lnTo>
                    <a:pt x="68" y="90"/>
                  </a:lnTo>
                  <a:lnTo>
                    <a:pt x="206" y="9"/>
                  </a:lnTo>
                  <a:lnTo>
                    <a:pt x="68" y="102"/>
                  </a:lnTo>
                  <a:lnTo>
                    <a:pt x="225" y="12"/>
                  </a:lnTo>
                  <a:lnTo>
                    <a:pt x="68" y="109"/>
                  </a:lnTo>
                  <a:lnTo>
                    <a:pt x="234" y="12"/>
                  </a:lnTo>
                  <a:lnTo>
                    <a:pt x="68" y="109"/>
                  </a:lnTo>
                  <a:lnTo>
                    <a:pt x="236" y="12"/>
                  </a:lnTo>
                  <a:lnTo>
                    <a:pt x="68" y="111"/>
                  </a:lnTo>
                  <a:lnTo>
                    <a:pt x="239" y="12"/>
                  </a:lnTo>
                  <a:lnTo>
                    <a:pt x="66" y="116"/>
                  </a:lnTo>
                  <a:lnTo>
                    <a:pt x="246" y="14"/>
                  </a:lnTo>
                  <a:lnTo>
                    <a:pt x="66" y="118"/>
                  </a:lnTo>
                  <a:lnTo>
                    <a:pt x="248" y="14"/>
                  </a:lnTo>
                  <a:lnTo>
                    <a:pt x="66" y="118"/>
                  </a:lnTo>
                  <a:lnTo>
                    <a:pt x="248" y="14"/>
                  </a:lnTo>
                  <a:lnTo>
                    <a:pt x="66" y="123"/>
                  </a:lnTo>
                  <a:lnTo>
                    <a:pt x="255" y="14"/>
                  </a:lnTo>
                  <a:lnTo>
                    <a:pt x="66" y="137"/>
                  </a:lnTo>
                  <a:lnTo>
                    <a:pt x="277" y="16"/>
                  </a:lnTo>
                  <a:lnTo>
                    <a:pt x="66" y="149"/>
                  </a:lnTo>
                  <a:lnTo>
                    <a:pt x="291" y="16"/>
                  </a:lnTo>
                  <a:lnTo>
                    <a:pt x="64" y="161"/>
                  </a:lnTo>
                  <a:lnTo>
                    <a:pt x="312" y="19"/>
                  </a:lnTo>
                  <a:lnTo>
                    <a:pt x="64" y="168"/>
                  </a:lnTo>
                  <a:lnTo>
                    <a:pt x="322" y="19"/>
                  </a:lnTo>
                  <a:lnTo>
                    <a:pt x="61" y="187"/>
                  </a:lnTo>
                  <a:lnTo>
                    <a:pt x="350" y="21"/>
                  </a:lnTo>
                  <a:lnTo>
                    <a:pt x="61" y="199"/>
                  </a:lnTo>
                  <a:lnTo>
                    <a:pt x="367" y="23"/>
                  </a:lnTo>
                  <a:lnTo>
                    <a:pt x="61" y="206"/>
                  </a:lnTo>
                  <a:lnTo>
                    <a:pt x="376" y="23"/>
                  </a:lnTo>
                  <a:lnTo>
                    <a:pt x="59" y="220"/>
                  </a:lnTo>
                  <a:lnTo>
                    <a:pt x="400" y="26"/>
                  </a:lnTo>
                  <a:lnTo>
                    <a:pt x="59" y="228"/>
                  </a:lnTo>
                  <a:lnTo>
                    <a:pt x="407" y="26"/>
                  </a:lnTo>
                  <a:lnTo>
                    <a:pt x="59" y="237"/>
                  </a:lnTo>
                  <a:lnTo>
                    <a:pt x="421" y="28"/>
                  </a:lnTo>
                  <a:lnTo>
                    <a:pt x="59" y="254"/>
                  </a:lnTo>
                  <a:lnTo>
                    <a:pt x="445" y="28"/>
                  </a:lnTo>
                  <a:lnTo>
                    <a:pt x="57" y="270"/>
                  </a:lnTo>
                  <a:lnTo>
                    <a:pt x="468" y="31"/>
                  </a:lnTo>
                  <a:lnTo>
                    <a:pt x="57" y="277"/>
                  </a:lnTo>
                  <a:lnTo>
                    <a:pt x="480" y="33"/>
                  </a:lnTo>
                  <a:lnTo>
                    <a:pt x="54" y="292"/>
                  </a:lnTo>
                  <a:lnTo>
                    <a:pt x="499" y="33"/>
                  </a:lnTo>
                  <a:lnTo>
                    <a:pt x="54" y="296"/>
                  </a:lnTo>
                  <a:lnTo>
                    <a:pt x="509" y="33"/>
                  </a:lnTo>
                  <a:lnTo>
                    <a:pt x="54" y="303"/>
                  </a:lnTo>
                  <a:lnTo>
                    <a:pt x="520" y="35"/>
                  </a:lnTo>
                  <a:lnTo>
                    <a:pt x="54" y="306"/>
                  </a:lnTo>
                  <a:lnTo>
                    <a:pt x="523" y="35"/>
                  </a:lnTo>
                  <a:lnTo>
                    <a:pt x="54" y="318"/>
                  </a:lnTo>
                  <a:lnTo>
                    <a:pt x="539" y="35"/>
                  </a:lnTo>
                  <a:lnTo>
                    <a:pt x="52" y="334"/>
                  </a:lnTo>
                  <a:lnTo>
                    <a:pt x="563" y="38"/>
                  </a:lnTo>
                  <a:lnTo>
                    <a:pt x="52" y="349"/>
                  </a:lnTo>
                  <a:lnTo>
                    <a:pt x="584" y="40"/>
                  </a:lnTo>
                  <a:lnTo>
                    <a:pt x="49" y="363"/>
                  </a:lnTo>
                  <a:lnTo>
                    <a:pt x="603" y="42"/>
                  </a:lnTo>
                  <a:lnTo>
                    <a:pt x="49" y="372"/>
                  </a:lnTo>
                  <a:lnTo>
                    <a:pt x="617" y="42"/>
                  </a:lnTo>
                  <a:lnTo>
                    <a:pt x="49" y="377"/>
                  </a:lnTo>
                  <a:lnTo>
                    <a:pt x="627" y="42"/>
                  </a:lnTo>
                  <a:lnTo>
                    <a:pt x="47" y="394"/>
                  </a:lnTo>
                  <a:lnTo>
                    <a:pt x="651" y="45"/>
                  </a:lnTo>
                  <a:lnTo>
                    <a:pt x="47" y="396"/>
                  </a:lnTo>
                  <a:lnTo>
                    <a:pt x="653" y="45"/>
                  </a:lnTo>
                  <a:lnTo>
                    <a:pt x="47" y="401"/>
                  </a:lnTo>
                  <a:lnTo>
                    <a:pt x="660" y="47"/>
                  </a:lnTo>
                  <a:lnTo>
                    <a:pt x="47" y="405"/>
                  </a:lnTo>
                  <a:lnTo>
                    <a:pt x="667" y="47"/>
                  </a:lnTo>
                  <a:lnTo>
                    <a:pt x="47" y="424"/>
                  </a:lnTo>
                  <a:lnTo>
                    <a:pt x="696" y="50"/>
                  </a:lnTo>
                  <a:lnTo>
                    <a:pt x="45" y="441"/>
                  </a:lnTo>
                  <a:lnTo>
                    <a:pt x="719" y="50"/>
                  </a:lnTo>
                  <a:lnTo>
                    <a:pt x="45" y="448"/>
                  </a:lnTo>
                  <a:lnTo>
                    <a:pt x="731" y="52"/>
                  </a:lnTo>
                  <a:lnTo>
                    <a:pt x="45" y="453"/>
                  </a:lnTo>
                  <a:lnTo>
                    <a:pt x="738" y="52"/>
                  </a:lnTo>
                  <a:lnTo>
                    <a:pt x="45" y="458"/>
                  </a:lnTo>
                  <a:lnTo>
                    <a:pt x="743" y="52"/>
                  </a:lnTo>
                  <a:lnTo>
                    <a:pt x="42" y="467"/>
                  </a:lnTo>
                  <a:lnTo>
                    <a:pt x="757" y="54"/>
                  </a:lnTo>
                  <a:lnTo>
                    <a:pt x="42" y="479"/>
                  </a:lnTo>
                  <a:lnTo>
                    <a:pt x="774" y="54"/>
                  </a:lnTo>
                  <a:lnTo>
                    <a:pt x="42" y="496"/>
                  </a:lnTo>
                  <a:lnTo>
                    <a:pt x="800" y="57"/>
                  </a:lnTo>
                  <a:lnTo>
                    <a:pt x="40" y="512"/>
                  </a:lnTo>
                  <a:lnTo>
                    <a:pt x="823" y="59"/>
                  </a:lnTo>
                  <a:lnTo>
                    <a:pt x="40" y="515"/>
                  </a:lnTo>
                  <a:lnTo>
                    <a:pt x="826" y="59"/>
                  </a:lnTo>
                  <a:lnTo>
                    <a:pt x="40" y="531"/>
                  </a:lnTo>
                  <a:lnTo>
                    <a:pt x="852" y="61"/>
                  </a:lnTo>
                  <a:lnTo>
                    <a:pt x="38" y="543"/>
                  </a:lnTo>
                  <a:lnTo>
                    <a:pt x="868" y="64"/>
                  </a:lnTo>
                  <a:lnTo>
                    <a:pt x="38" y="546"/>
                  </a:lnTo>
                  <a:lnTo>
                    <a:pt x="871" y="64"/>
                  </a:lnTo>
                  <a:lnTo>
                    <a:pt x="38" y="567"/>
                  </a:lnTo>
                  <a:lnTo>
                    <a:pt x="904" y="66"/>
                  </a:lnTo>
                  <a:lnTo>
                    <a:pt x="35" y="572"/>
                  </a:lnTo>
                  <a:lnTo>
                    <a:pt x="911" y="66"/>
                  </a:lnTo>
                  <a:lnTo>
                    <a:pt x="35" y="583"/>
                  </a:lnTo>
                  <a:lnTo>
                    <a:pt x="927" y="66"/>
                  </a:lnTo>
                  <a:lnTo>
                    <a:pt x="35" y="600"/>
                  </a:lnTo>
                  <a:lnTo>
                    <a:pt x="951" y="69"/>
                  </a:lnTo>
                  <a:lnTo>
                    <a:pt x="33" y="602"/>
                  </a:lnTo>
                  <a:lnTo>
                    <a:pt x="956" y="69"/>
                  </a:lnTo>
                  <a:lnTo>
                    <a:pt x="33" y="626"/>
                  </a:lnTo>
                  <a:lnTo>
                    <a:pt x="989" y="71"/>
                  </a:lnTo>
                  <a:lnTo>
                    <a:pt x="31" y="645"/>
                  </a:lnTo>
                  <a:lnTo>
                    <a:pt x="1017" y="73"/>
                  </a:lnTo>
                  <a:lnTo>
                    <a:pt x="31" y="657"/>
                  </a:lnTo>
                  <a:lnTo>
                    <a:pt x="1034" y="76"/>
                  </a:lnTo>
                  <a:lnTo>
                    <a:pt x="28" y="678"/>
                  </a:lnTo>
                  <a:lnTo>
                    <a:pt x="1065" y="78"/>
                  </a:lnTo>
                  <a:lnTo>
                    <a:pt x="28" y="681"/>
                  </a:lnTo>
                  <a:lnTo>
                    <a:pt x="1067" y="78"/>
                  </a:lnTo>
                  <a:lnTo>
                    <a:pt x="28" y="681"/>
                  </a:lnTo>
                  <a:lnTo>
                    <a:pt x="1069" y="78"/>
                  </a:lnTo>
                  <a:lnTo>
                    <a:pt x="28" y="683"/>
                  </a:lnTo>
                  <a:lnTo>
                    <a:pt x="1074" y="78"/>
                  </a:lnTo>
                  <a:lnTo>
                    <a:pt x="28" y="697"/>
                  </a:lnTo>
                  <a:lnTo>
                    <a:pt x="1091" y="80"/>
                  </a:lnTo>
                  <a:lnTo>
                    <a:pt x="28" y="700"/>
                  </a:lnTo>
                  <a:lnTo>
                    <a:pt x="1095" y="80"/>
                  </a:lnTo>
                  <a:lnTo>
                    <a:pt x="26" y="714"/>
                  </a:lnTo>
                  <a:lnTo>
                    <a:pt x="1119" y="83"/>
                  </a:lnTo>
                  <a:lnTo>
                    <a:pt x="26" y="716"/>
                  </a:lnTo>
                  <a:lnTo>
                    <a:pt x="1121" y="83"/>
                  </a:lnTo>
                  <a:lnTo>
                    <a:pt x="26" y="726"/>
                  </a:lnTo>
                  <a:lnTo>
                    <a:pt x="1133" y="83"/>
                  </a:lnTo>
                  <a:lnTo>
                    <a:pt x="26" y="738"/>
                  </a:lnTo>
                  <a:lnTo>
                    <a:pt x="1155" y="85"/>
                  </a:lnTo>
                  <a:lnTo>
                    <a:pt x="23" y="761"/>
                  </a:lnTo>
                  <a:lnTo>
                    <a:pt x="1188" y="87"/>
                  </a:lnTo>
                  <a:lnTo>
                    <a:pt x="23" y="769"/>
                  </a:lnTo>
                  <a:lnTo>
                    <a:pt x="1200" y="90"/>
                  </a:lnTo>
                  <a:lnTo>
                    <a:pt x="21" y="780"/>
                  </a:lnTo>
                  <a:lnTo>
                    <a:pt x="1216" y="90"/>
                  </a:lnTo>
                  <a:lnTo>
                    <a:pt x="21" y="804"/>
                  </a:lnTo>
                  <a:lnTo>
                    <a:pt x="1249" y="92"/>
                  </a:lnTo>
                  <a:lnTo>
                    <a:pt x="19" y="816"/>
                  </a:lnTo>
                  <a:lnTo>
                    <a:pt x="1268" y="95"/>
                  </a:lnTo>
                  <a:lnTo>
                    <a:pt x="19" y="833"/>
                  </a:lnTo>
                  <a:lnTo>
                    <a:pt x="1290" y="97"/>
                  </a:lnTo>
                  <a:lnTo>
                    <a:pt x="19" y="845"/>
                  </a:lnTo>
                  <a:lnTo>
                    <a:pt x="1308" y="97"/>
                  </a:lnTo>
                  <a:lnTo>
                    <a:pt x="16" y="861"/>
                  </a:lnTo>
                  <a:lnTo>
                    <a:pt x="1332" y="99"/>
                  </a:lnTo>
                  <a:lnTo>
                    <a:pt x="16" y="864"/>
                  </a:lnTo>
                  <a:lnTo>
                    <a:pt x="1337" y="99"/>
                  </a:lnTo>
                  <a:lnTo>
                    <a:pt x="16" y="873"/>
                  </a:lnTo>
                  <a:lnTo>
                    <a:pt x="1351" y="102"/>
                  </a:lnTo>
                  <a:lnTo>
                    <a:pt x="14" y="885"/>
                  </a:lnTo>
                  <a:lnTo>
                    <a:pt x="1365" y="102"/>
                  </a:lnTo>
                  <a:lnTo>
                    <a:pt x="14" y="906"/>
                  </a:lnTo>
                  <a:lnTo>
                    <a:pt x="1398" y="104"/>
                  </a:lnTo>
                  <a:lnTo>
                    <a:pt x="12" y="925"/>
                  </a:lnTo>
                  <a:lnTo>
                    <a:pt x="1427" y="106"/>
                  </a:lnTo>
                  <a:lnTo>
                    <a:pt x="12" y="942"/>
                  </a:lnTo>
                  <a:lnTo>
                    <a:pt x="1450" y="109"/>
                  </a:lnTo>
                  <a:lnTo>
                    <a:pt x="9" y="961"/>
                  </a:lnTo>
                  <a:lnTo>
                    <a:pt x="1479" y="111"/>
                  </a:lnTo>
                  <a:lnTo>
                    <a:pt x="9" y="985"/>
                  </a:lnTo>
                  <a:lnTo>
                    <a:pt x="1512" y="114"/>
                  </a:lnTo>
                  <a:lnTo>
                    <a:pt x="9" y="985"/>
                  </a:lnTo>
                  <a:lnTo>
                    <a:pt x="1512" y="114"/>
                  </a:lnTo>
                  <a:lnTo>
                    <a:pt x="7" y="1001"/>
                  </a:lnTo>
                  <a:lnTo>
                    <a:pt x="1538" y="116"/>
                  </a:lnTo>
                  <a:lnTo>
                    <a:pt x="4" y="1023"/>
                  </a:lnTo>
                  <a:lnTo>
                    <a:pt x="1566" y="118"/>
                  </a:lnTo>
                  <a:lnTo>
                    <a:pt x="4" y="1044"/>
                  </a:lnTo>
                  <a:lnTo>
                    <a:pt x="1600" y="121"/>
                  </a:lnTo>
                  <a:lnTo>
                    <a:pt x="2" y="1060"/>
                  </a:lnTo>
                  <a:lnTo>
                    <a:pt x="1621" y="123"/>
                  </a:lnTo>
                  <a:lnTo>
                    <a:pt x="2" y="1072"/>
                  </a:lnTo>
                  <a:lnTo>
                    <a:pt x="1642" y="123"/>
                  </a:lnTo>
                  <a:lnTo>
                    <a:pt x="2" y="1077"/>
                  </a:lnTo>
                  <a:lnTo>
                    <a:pt x="1649" y="125"/>
                  </a:lnTo>
                  <a:lnTo>
                    <a:pt x="0" y="1094"/>
                  </a:lnTo>
                  <a:lnTo>
                    <a:pt x="1673" y="125"/>
                  </a:lnTo>
                  <a:lnTo>
                    <a:pt x="0" y="1115"/>
                  </a:lnTo>
                  <a:lnTo>
                    <a:pt x="1701" y="128"/>
                  </a:lnTo>
                  <a:lnTo>
                    <a:pt x="14" y="1122"/>
                  </a:lnTo>
                  <a:lnTo>
                    <a:pt x="1727" y="130"/>
                  </a:lnTo>
                  <a:lnTo>
                    <a:pt x="23" y="1122"/>
                  </a:lnTo>
                  <a:lnTo>
                    <a:pt x="1734" y="130"/>
                  </a:lnTo>
                  <a:lnTo>
                    <a:pt x="40" y="1122"/>
                  </a:lnTo>
                  <a:lnTo>
                    <a:pt x="1749" y="133"/>
                  </a:lnTo>
                  <a:lnTo>
                    <a:pt x="49" y="1122"/>
                  </a:lnTo>
                  <a:lnTo>
                    <a:pt x="1758" y="133"/>
                  </a:lnTo>
                  <a:lnTo>
                    <a:pt x="87" y="1122"/>
                  </a:lnTo>
                  <a:lnTo>
                    <a:pt x="1791" y="135"/>
                  </a:lnTo>
                  <a:lnTo>
                    <a:pt x="116" y="1120"/>
                  </a:lnTo>
                  <a:lnTo>
                    <a:pt x="1815" y="137"/>
                  </a:lnTo>
                  <a:lnTo>
                    <a:pt x="146" y="1120"/>
                  </a:lnTo>
                  <a:lnTo>
                    <a:pt x="1841" y="140"/>
                  </a:lnTo>
                  <a:lnTo>
                    <a:pt x="180" y="1120"/>
                  </a:lnTo>
                  <a:lnTo>
                    <a:pt x="1869" y="142"/>
                  </a:lnTo>
                  <a:lnTo>
                    <a:pt x="220" y="1120"/>
                  </a:lnTo>
                  <a:lnTo>
                    <a:pt x="1902" y="144"/>
                  </a:lnTo>
                  <a:lnTo>
                    <a:pt x="229" y="1120"/>
                  </a:lnTo>
                  <a:lnTo>
                    <a:pt x="1912" y="144"/>
                  </a:lnTo>
                  <a:lnTo>
                    <a:pt x="253" y="1120"/>
                  </a:lnTo>
                  <a:lnTo>
                    <a:pt x="1933" y="147"/>
                  </a:lnTo>
                  <a:lnTo>
                    <a:pt x="272" y="1120"/>
                  </a:lnTo>
                  <a:lnTo>
                    <a:pt x="1950" y="149"/>
                  </a:lnTo>
                  <a:lnTo>
                    <a:pt x="305" y="1120"/>
                  </a:lnTo>
                  <a:lnTo>
                    <a:pt x="1978" y="152"/>
                  </a:lnTo>
                  <a:lnTo>
                    <a:pt x="336" y="1117"/>
                  </a:lnTo>
                  <a:lnTo>
                    <a:pt x="2004" y="152"/>
                  </a:lnTo>
                  <a:lnTo>
                    <a:pt x="357" y="1117"/>
                  </a:lnTo>
                  <a:lnTo>
                    <a:pt x="2023" y="154"/>
                  </a:lnTo>
                  <a:lnTo>
                    <a:pt x="383" y="1117"/>
                  </a:lnTo>
                  <a:lnTo>
                    <a:pt x="2044" y="156"/>
                  </a:lnTo>
                  <a:lnTo>
                    <a:pt x="386" y="1117"/>
                  </a:lnTo>
                  <a:lnTo>
                    <a:pt x="2047" y="156"/>
                  </a:lnTo>
                  <a:lnTo>
                    <a:pt x="390" y="1117"/>
                  </a:lnTo>
                  <a:lnTo>
                    <a:pt x="2052" y="156"/>
                  </a:lnTo>
                  <a:lnTo>
                    <a:pt x="414" y="1117"/>
                  </a:lnTo>
                  <a:lnTo>
                    <a:pt x="2070" y="159"/>
                  </a:lnTo>
                  <a:lnTo>
                    <a:pt x="419" y="1117"/>
                  </a:lnTo>
                  <a:lnTo>
                    <a:pt x="2075" y="159"/>
                  </a:lnTo>
                  <a:lnTo>
                    <a:pt x="442" y="1117"/>
                  </a:lnTo>
                  <a:lnTo>
                    <a:pt x="2094" y="159"/>
                  </a:lnTo>
                  <a:lnTo>
                    <a:pt x="464" y="1117"/>
                  </a:lnTo>
                  <a:lnTo>
                    <a:pt x="2115" y="161"/>
                  </a:lnTo>
                  <a:lnTo>
                    <a:pt x="480" y="1117"/>
                  </a:lnTo>
                  <a:lnTo>
                    <a:pt x="2130" y="163"/>
                  </a:lnTo>
                  <a:lnTo>
                    <a:pt x="511" y="1117"/>
                  </a:lnTo>
                  <a:lnTo>
                    <a:pt x="2156" y="163"/>
                  </a:lnTo>
                  <a:lnTo>
                    <a:pt x="513" y="1117"/>
                  </a:lnTo>
                  <a:lnTo>
                    <a:pt x="2158" y="166"/>
                  </a:lnTo>
                  <a:lnTo>
                    <a:pt x="537" y="1115"/>
                  </a:lnTo>
                  <a:lnTo>
                    <a:pt x="2177" y="166"/>
                  </a:lnTo>
                  <a:lnTo>
                    <a:pt x="575" y="1115"/>
                  </a:lnTo>
                  <a:lnTo>
                    <a:pt x="2210" y="168"/>
                  </a:lnTo>
                  <a:lnTo>
                    <a:pt x="594" y="1115"/>
                  </a:lnTo>
                  <a:lnTo>
                    <a:pt x="2227" y="171"/>
                  </a:lnTo>
                  <a:lnTo>
                    <a:pt x="620" y="1115"/>
                  </a:lnTo>
                  <a:lnTo>
                    <a:pt x="2248" y="173"/>
                  </a:lnTo>
                  <a:lnTo>
                    <a:pt x="643" y="1115"/>
                  </a:lnTo>
                  <a:lnTo>
                    <a:pt x="2269" y="173"/>
                  </a:lnTo>
                  <a:lnTo>
                    <a:pt x="672" y="1115"/>
                  </a:lnTo>
                  <a:lnTo>
                    <a:pt x="2295" y="175"/>
                  </a:lnTo>
                  <a:lnTo>
                    <a:pt x="698" y="1115"/>
                  </a:lnTo>
                  <a:lnTo>
                    <a:pt x="2317" y="178"/>
                  </a:lnTo>
                  <a:lnTo>
                    <a:pt x="705" y="1115"/>
                  </a:lnTo>
                  <a:lnTo>
                    <a:pt x="2324" y="178"/>
                  </a:lnTo>
                  <a:lnTo>
                    <a:pt x="714" y="1115"/>
                  </a:lnTo>
                  <a:lnTo>
                    <a:pt x="2331" y="178"/>
                  </a:lnTo>
                  <a:lnTo>
                    <a:pt x="745" y="1115"/>
                  </a:lnTo>
                  <a:lnTo>
                    <a:pt x="2359" y="180"/>
                  </a:lnTo>
                  <a:lnTo>
                    <a:pt x="781" y="1113"/>
                  </a:lnTo>
                  <a:lnTo>
                    <a:pt x="2388" y="182"/>
                  </a:lnTo>
                  <a:lnTo>
                    <a:pt x="804" y="1113"/>
                  </a:lnTo>
                  <a:lnTo>
                    <a:pt x="2409" y="185"/>
                  </a:lnTo>
                  <a:lnTo>
                    <a:pt x="811" y="1113"/>
                  </a:lnTo>
                  <a:lnTo>
                    <a:pt x="2416" y="185"/>
                  </a:lnTo>
                  <a:lnTo>
                    <a:pt x="814" y="1113"/>
                  </a:lnTo>
                  <a:lnTo>
                    <a:pt x="2416" y="185"/>
                  </a:lnTo>
                  <a:lnTo>
                    <a:pt x="833" y="1113"/>
                  </a:lnTo>
                  <a:lnTo>
                    <a:pt x="2433" y="187"/>
                  </a:lnTo>
                  <a:lnTo>
                    <a:pt x="847" y="1113"/>
                  </a:lnTo>
                  <a:lnTo>
                    <a:pt x="2444" y="187"/>
                  </a:lnTo>
                  <a:lnTo>
                    <a:pt x="880" y="1113"/>
                  </a:lnTo>
                  <a:lnTo>
                    <a:pt x="2475" y="190"/>
                  </a:lnTo>
                  <a:lnTo>
                    <a:pt x="897" y="1113"/>
                  </a:lnTo>
                  <a:lnTo>
                    <a:pt x="2487" y="192"/>
                  </a:lnTo>
                  <a:lnTo>
                    <a:pt x="904" y="1113"/>
                  </a:lnTo>
                  <a:lnTo>
                    <a:pt x="2494" y="192"/>
                  </a:lnTo>
                  <a:lnTo>
                    <a:pt x="916" y="1113"/>
                  </a:lnTo>
                  <a:lnTo>
                    <a:pt x="2506" y="192"/>
                  </a:lnTo>
                  <a:lnTo>
                    <a:pt x="918" y="1113"/>
                  </a:lnTo>
                  <a:lnTo>
                    <a:pt x="2506" y="192"/>
                  </a:lnTo>
                  <a:lnTo>
                    <a:pt x="927" y="1113"/>
                  </a:lnTo>
                  <a:lnTo>
                    <a:pt x="2513" y="192"/>
                  </a:lnTo>
                  <a:lnTo>
                    <a:pt x="951" y="1113"/>
                  </a:lnTo>
                  <a:lnTo>
                    <a:pt x="2534" y="194"/>
                  </a:lnTo>
                  <a:lnTo>
                    <a:pt x="958" y="1113"/>
                  </a:lnTo>
                  <a:lnTo>
                    <a:pt x="2541" y="194"/>
                  </a:lnTo>
                  <a:lnTo>
                    <a:pt x="991" y="1110"/>
                  </a:lnTo>
                  <a:lnTo>
                    <a:pt x="2570" y="197"/>
                  </a:lnTo>
                  <a:lnTo>
                    <a:pt x="1008" y="1110"/>
                  </a:lnTo>
                  <a:lnTo>
                    <a:pt x="2584" y="199"/>
                  </a:lnTo>
                  <a:lnTo>
                    <a:pt x="1015" y="1110"/>
                  </a:lnTo>
                  <a:lnTo>
                    <a:pt x="2591" y="199"/>
                  </a:lnTo>
                  <a:lnTo>
                    <a:pt x="1017" y="1110"/>
                  </a:lnTo>
                  <a:lnTo>
                    <a:pt x="2593" y="199"/>
                  </a:lnTo>
                  <a:lnTo>
                    <a:pt x="1050" y="1110"/>
                  </a:lnTo>
                  <a:lnTo>
                    <a:pt x="2622" y="201"/>
                  </a:lnTo>
                  <a:lnTo>
                    <a:pt x="1055" y="1110"/>
                  </a:lnTo>
                  <a:lnTo>
                    <a:pt x="2627" y="201"/>
                  </a:lnTo>
                  <a:lnTo>
                    <a:pt x="1086" y="1110"/>
                  </a:lnTo>
                  <a:lnTo>
                    <a:pt x="2650" y="204"/>
                  </a:lnTo>
                  <a:lnTo>
                    <a:pt x="1107" y="1110"/>
                  </a:lnTo>
                  <a:lnTo>
                    <a:pt x="2669" y="206"/>
                  </a:lnTo>
                  <a:lnTo>
                    <a:pt x="1112" y="1110"/>
                  </a:lnTo>
                  <a:lnTo>
                    <a:pt x="2674" y="206"/>
                  </a:lnTo>
                  <a:lnTo>
                    <a:pt x="1140" y="1110"/>
                  </a:lnTo>
                  <a:lnTo>
                    <a:pt x="2700" y="209"/>
                  </a:lnTo>
                  <a:lnTo>
                    <a:pt x="1174" y="1110"/>
                  </a:lnTo>
                  <a:lnTo>
                    <a:pt x="2728" y="211"/>
                  </a:lnTo>
                  <a:lnTo>
                    <a:pt x="1176" y="1110"/>
                  </a:lnTo>
                  <a:lnTo>
                    <a:pt x="2731" y="211"/>
                  </a:lnTo>
                  <a:lnTo>
                    <a:pt x="1178" y="1110"/>
                  </a:lnTo>
                  <a:lnTo>
                    <a:pt x="2731" y="211"/>
                  </a:lnTo>
                  <a:lnTo>
                    <a:pt x="1190" y="1110"/>
                  </a:lnTo>
                  <a:lnTo>
                    <a:pt x="2743" y="211"/>
                  </a:lnTo>
                  <a:lnTo>
                    <a:pt x="1200" y="1110"/>
                  </a:lnTo>
                  <a:lnTo>
                    <a:pt x="2750" y="211"/>
                  </a:lnTo>
                  <a:lnTo>
                    <a:pt x="1207" y="1110"/>
                  </a:lnTo>
                  <a:lnTo>
                    <a:pt x="2757" y="213"/>
                  </a:lnTo>
                  <a:lnTo>
                    <a:pt x="1223" y="1108"/>
                  </a:lnTo>
                  <a:lnTo>
                    <a:pt x="2771" y="213"/>
                  </a:lnTo>
                  <a:lnTo>
                    <a:pt x="1235" y="1108"/>
                  </a:lnTo>
                  <a:lnTo>
                    <a:pt x="2780" y="213"/>
                  </a:lnTo>
                  <a:lnTo>
                    <a:pt x="1242" y="1108"/>
                  </a:lnTo>
                  <a:lnTo>
                    <a:pt x="2788" y="216"/>
                  </a:lnTo>
                  <a:lnTo>
                    <a:pt x="1266" y="1108"/>
                  </a:lnTo>
                  <a:lnTo>
                    <a:pt x="2809" y="216"/>
                  </a:lnTo>
                  <a:lnTo>
                    <a:pt x="1271" y="1108"/>
                  </a:lnTo>
                  <a:lnTo>
                    <a:pt x="2811" y="216"/>
                  </a:lnTo>
                  <a:lnTo>
                    <a:pt x="1280" y="1108"/>
                  </a:lnTo>
                  <a:lnTo>
                    <a:pt x="2821" y="218"/>
                  </a:lnTo>
                  <a:lnTo>
                    <a:pt x="1318" y="1108"/>
                  </a:lnTo>
                  <a:lnTo>
                    <a:pt x="2851" y="220"/>
                  </a:lnTo>
                  <a:lnTo>
                    <a:pt x="1358" y="1108"/>
                  </a:lnTo>
                  <a:lnTo>
                    <a:pt x="2887" y="223"/>
                  </a:lnTo>
                  <a:lnTo>
                    <a:pt x="1389" y="1108"/>
                  </a:lnTo>
                  <a:lnTo>
                    <a:pt x="2913" y="225"/>
                  </a:lnTo>
                  <a:lnTo>
                    <a:pt x="1413" y="1108"/>
                  </a:lnTo>
                  <a:lnTo>
                    <a:pt x="2934" y="225"/>
                  </a:lnTo>
                  <a:lnTo>
                    <a:pt x="1439" y="1108"/>
                  </a:lnTo>
                  <a:lnTo>
                    <a:pt x="2956" y="228"/>
                  </a:lnTo>
                  <a:lnTo>
                    <a:pt x="1455" y="1106"/>
                  </a:lnTo>
                  <a:lnTo>
                    <a:pt x="2972" y="230"/>
                  </a:lnTo>
                  <a:lnTo>
                    <a:pt x="1458" y="1106"/>
                  </a:lnTo>
                  <a:lnTo>
                    <a:pt x="2972" y="230"/>
                  </a:lnTo>
                  <a:lnTo>
                    <a:pt x="1491" y="1106"/>
                  </a:lnTo>
                  <a:lnTo>
                    <a:pt x="3000" y="232"/>
                  </a:lnTo>
                  <a:lnTo>
                    <a:pt x="1502" y="1106"/>
                  </a:lnTo>
                  <a:lnTo>
                    <a:pt x="3010" y="232"/>
                  </a:lnTo>
                  <a:lnTo>
                    <a:pt x="1529" y="1106"/>
                  </a:lnTo>
                  <a:lnTo>
                    <a:pt x="3034" y="235"/>
                  </a:lnTo>
                  <a:lnTo>
                    <a:pt x="1559" y="1106"/>
                  </a:lnTo>
                  <a:lnTo>
                    <a:pt x="3060" y="237"/>
                  </a:lnTo>
                  <a:lnTo>
                    <a:pt x="1578" y="1106"/>
                  </a:lnTo>
                  <a:lnTo>
                    <a:pt x="3079" y="237"/>
                  </a:lnTo>
                  <a:lnTo>
                    <a:pt x="1600" y="1106"/>
                  </a:lnTo>
                  <a:lnTo>
                    <a:pt x="3095" y="239"/>
                  </a:lnTo>
                  <a:lnTo>
                    <a:pt x="1607" y="1106"/>
                  </a:lnTo>
                  <a:lnTo>
                    <a:pt x="3102" y="239"/>
                  </a:lnTo>
                  <a:lnTo>
                    <a:pt x="1618" y="1106"/>
                  </a:lnTo>
                  <a:lnTo>
                    <a:pt x="3112" y="239"/>
                  </a:lnTo>
                  <a:lnTo>
                    <a:pt x="1640" y="1106"/>
                  </a:lnTo>
                  <a:lnTo>
                    <a:pt x="3131" y="242"/>
                  </a:lnTo>
                  <a:lnTo>
                    <a:pt x="1680" y="1103"/>
                  </a:lnTo>
                  <a:lnTo>
                    <a:pt x="3164" y="244"/>
                  </a:lnTo>
                  <a:lnTo>
                    <a:pt x="1697" y="1103"/>
                  </a:lnTo>
                  <a:lnTo>
                    <a:pt x="3178" y="246"/>
                  </a:lnTo>
                  <a:lnTo>
                    <a:pt x="1720" y="1103"/>
                  </a:lnTo>
                  <a:lnTo>
                    <a:pt x="3202" y="246"/>
                  </a:lnTo>
                  <a:lnTo>
                    <a:pt x="1732" y="1103"/>
                  </a:lnTo>
                  <a:lnTo>
                    <a:pt x="3211" y="249"/>
                  </a:lnTo>
                  <a:lnTo>
                    <a:pt x="1772" y="1103"/>
                  </a:lnTo>
                  <a:lnTo>
                    <a:pt x="3244" y="251"/>
                  </a:lnTo>
                  <a:lnTo>
                    <a:pt x="1810" y="1103"/>
                  </a:lnTo>
                  <a:lnTo>
                    <a:pt x="3277" y="254"/>
                  </a:lnTo>
                  <a:lnTo>
                    <a:pt x="1817" y="1103"/>
                  </a:lnTo>
                  <a:lnTo>
                    <a:pt x="3284" y="254"/>
                  </a:lnTo>
                  <a:lnTo>
                    <a:pt x="1836" y="1103"/>
                  </a:lnTo>
                  <a:lnTo>
                    <a:pt x="3301" y="256"/>
                  </a:lnTo>
                  <a:lnTo>
                    <a:pt x="1862" y="1103"/>
                  </a:lnTo>
                  <a:lnTo>
                    <a:pt x="3322" y="256"/>
                  </a:lnTo>
                  <a:lnTo>
                    <a:pt x="1881" y="1103"/>
                  </a:lnTo>
                  <a:lnTo>
                    <a:pt x="3339" y="258"/>
                  </a:lnTo>
                  <a:lnTo>
                    <a:pt x="1888" y="1103"/>
                  </a:lnTo>
                  <a:lnTo>
                    <a:pt x="3346" y="258"/>
                  </a:lnTo>
                  <a:lnTo>
                    <a:pt x="1893" y="1103"/>
                  </a:lnTo>
                  <a:lnTo>
                    <a:pt x="3348" y="258"/>
                  </a:lnTo>
                  <a:lnTo>
                    <a:pt x="1914" y="1101"/>
                  </a:lnTo>
                  <a:lnTo>
                    <a:pt x="3367" y="261"/>
                  </a:lnTo>
                  <a:lnTo>
                    <a:pt x="1931" y="1101"/>
                  </a:lnTo>
                  <a:lnTo>
                    <a:pt x="3382" y="261"/>
                  </a:lnTo>
                  <a:lnTo>
                    <a:pt x="1950" y="1101"/>
                  </a:lnTo>
                  <a:lnTo>
                    <a:pt x="3398" y="263"/>
                  </a:lnTo>
                  <a:lnTo>
                    <a:pt x="1964" y="1101"/>
                  </a:lnTo>
                  <a:lnTo>
                    <a:pt x="3410" y="263"/>
                  </a:lnTo>
                  <a:lnTo>
                    <a:pt x="1981" y="1101"/>
                  </a:lnTo>
                  <a:lnTo>
                    <a:pt x="3424" y="265"/>
                  </a:lnTo>
                  <a:lnTo>
                    <a:pt x="2007" y="1101"/>
                  </a:lnTo>
                  <a:lnTo>
                    <a:pt x="3445" y="268"/>
                  </a:lnTo>
                  <a:lnTo>
                    <a:pt x="2044" y="1101"/>
                  </a:lnTo>
                  <a:lnTo>
                    <a:pt x="3479" y="270"/>
                  </a:lnTo>
                  <a:lnTo>
                    <a:pt x="2047" y="1101"/>
                  </a:lnTo>
                  <a:lnTo>
                    <a:pt x="3481" y="270"/>
                  </a:lnTo>
                  <a:lnTo>
                    <a:pt x="2066" y="1101"/>
                  </a:lnTo>
                  <a:lnTo>
                    <a:pt x="3497" y="270"/>
                  </a:lnTo>
                  <a:lnTo>
                    <a:pt x="2104" y="1101"/>
                  </a:lnTo>
                  <a:lnTo>
                    <a:pt x="3531" y="273"/>
                  </a:lnTo>
                  <a:lnTo>
                    <a:pt x="2123" y="1098"/>
                  </a:lnTo>
                  <a:lnTo>
                    <a:pt x="3540" y="277"/>
                  </a:lnTo>
                  <a:lnTo>
                    <a:pt x="2139" y="1098"/>
                  </a:lnTo>
                  <a:lnTo>
                    <a:pt x="3542" y="287"/>
                  </a:lnTo>
                  <a:lnTo>
                    <a:pt x="2156" y="1098"/>
                  </a:lnTo>
                  <a:lnTo>
                    <a:pt x="3542" y="296"/>
                  </a:lnTo>
                  <a:lnTo>
                    <a:pt x="2165" y="1098"/>
                  </a:lnTo>
                  <a:lnTo>
                    <a:pt x="3542" y="301"/>
                  </a:lnTo>
                  <a:lnTo>
                    <a:pt x="2186" y="1098"/>
                  </a:lnTo>
                  <a:lnTo>
                    <a:pt x="3545" y="313"/>
                  </a:lnTo>
                  <a:lnTo>
                    <a:pt x="2203" y="1098"/>
                  </a:lnTo>
                  <a:lnTo>
                    <a:pt x="3545" y="320"/>
                  </a:lnTo>
                  <a:lnTo>
                    <a:pt x="2215" y="1098"/>
                  </a:lnTo>
                  <a:lnTo>
                    <a:pt x="3547" y="327"/>
                  </a:lnTo>
                  <a:lnTo>
                    <a:pt x="2238" y="1098"/>
                  </a:lnTo>
                  <a:lnTo>
                    <a:pt x="3547" y="341"/>
                  </a:lnTo>
                  <a:lnTo>
                    <a:pt x="2262" y="1098"/>
                  </a:lnTo>
                  <a:lnTo>
                    <a:pt x="3550" y="353"/>
                  </a:lnTo>
                  <a:lnTo>
                    <a:pt x="2298" y="1098"/>
                  </a:lnTo>
                  <a:lnTo>
                    <a:pt x="3552" y="372"/>
                  </a:lnTo>
                  <a:lnTo>
                    <a:pt x="2328" y="1098"/>
                  </a:lnTo>
                  <a:lnTo>
                    <a:pt x="3554" y="389"/>
                  </a:lnTo>
                  <a:lnTo>
                    <a:pt x="2364" y="1096"/>
                  </a:lnTo>
                  <a:lnTo>
                    <a:pt x="3557" y="408"/>
                  </a:lnTo>
                  <a:lnTo>
                    <a:pt x="2395" y="1096"/>
                  </a:lnTo>
                  <a:lnTo>
                    <a:pt x="3559" y="422"/>
                  </a:lnTo>
                  <a:lnTo>
                    <a:pt x="2397" y="1096"/>
                  </a:lnTo>
                  <a:lnTo>
                    <a:pt x="3559" y="424"/>
                  </a:lnTo>
                  <a:lnTo>
                    <a:pt x="2437" y="1096"/>
                  </a:lnTo>
                  <a:lnTo>
                    <a:pt x="3561" y="446"/>
                  </a:lnTo>
                  <a:lnTo>
                    <a:pt x="2475" y="1096"/>
                  </a:lnTo>
                  <a:lnTo>
                    <a:pt x="3564" y="465"/>
                  </a:lnTo>
                  <a:lnTo>
                    <a:pt x="2508" y="1096"/>
                  </a:lnTo>
                  <a:lnTo>
                    <a:pt x="3566" y="484"/>
                  </a:lnTo>
                  <a:lnTo>
                    <a:pt x="2511" y="1096"/>
                  </a:lnTo>
                  <a:lnTo>
                    <a:pt x="3566" y="484"/>
                  </a:lnTo>
                  <a:lnTo>
                    <a:pt x="2515" y="1096"/>
                  </a:lnTo>
                  <a:lnTo>
                    <a:pt x="3566" y="486"/>
                  </a:lnTo>
                  <a:lnTo>
                    <a:pt x="2515" y="1096"/>
                  </a:lnTo>
                  <a:lnTo>
                    <a:pt x="3566" y="486"/>
                  </a:lnTo>
                  <a:lnTo>
                    <a:pt x="2534" y="1096"/>
                  </a:lnTo>
                  <a:lnTo>
                    <a:pt x="3568" y="498"/>
                  </a:lnTo>
                  <a:lnTo>
                    <a:pt x="2570" y="1096"/>
                  </a:lnTo>
                  <a:lnTo>
                    <a:pt x="3571" y="515"/>
                  </a:lnTo>
                  <a:lnTo>
                    <a:pt x="2605" y="1094"/>
                  </a:lnTo>
                  <a:lnTo>
                    <a:pt x="3573" y="534"/>
                  </a:lnTo>
                  <a:lnTo>
                    <a:pt x="2643" y="1094"/>
                  </a:lnTo>
                  <a:lnTo>
                    <a:pt x="3576" y="555"/>
                  </a:lnTo>
                  <a:lnTo>
                    <a:pt x="2662" y="1094"/>
                  </a:lnTo>
                  <a:lnTo>
                    <a:pt x="3576" y="564"/>
                  </a:lnTo>
                  <a:lnTo>
                    <a:pt x="2662" y="1094"/>
                  </a:lnTo>
                  <a:lnTo>
                    <a:pt x="3576" y="564"/>
                  </a:lnTo>
                  <a:lnTo>
                    <a:pt x="2676" y="1094"/>
                  </a:lnTo>
                  <a:lnTo>
                    <a:pt x="3578" y="574"/>
                  </a:lnTo>
                  <a:lnTo>
                    <a:pt x="2717" y="1094"/>
                  </a:lnTo>
                  <a:lnTo>
                    <a:pt x="3580" y="593"/>
                  </a:lnTo>
                  <a:lnTo>
                    <a:pt x="2745" y="1094"/>
                  </a:lnTo>
                  <a:lnTo>
                    <a:pt x="3580" y="610"/>
                  </a:lnTo>
                  <a:lnTo>
                    <a:pt x="2778" y="1094"/>
                  </a:lnTo>
                  <a:lnTo>
                    <a:pt x="3583" y="626"/>
                  </a:lnTo>
                  <a:lnTo>
                    <a:pt x="2816" y="1091"/>
                  </a:lnTo>
                  <a:lnTo>
                    <a:pt x="3585" y="648"/>
                  </a:lnTo>
                  <a:lnTo>
                    <a:pt x="2835" y="1091"/>
                  </a:lnTo>
                  <a:lnTo>
                    <a:pt x="3587" y="657"/>
                  </a:lnTo>
                  <a:lnTo>
                    <a:pt x="2842" y="1091"/>
                  </a:lnTo>
                  <a:lnTo>
                    <a:pt x="3587" y="659"/>
                  </a:lnTo>
                  <a:lnTo>
                    <a:pt x="2866" y="1091"/>
                  </a:lnTo>
                  <a:lnTo>
                    <a:pt x="3590" y="674"/>
                  </a:lnTo>
                  <a:lnTo>
                    <a:pt x="2896" y="1091"/>
                  </a:lnTo>
                  <a:lnTo>
                    <a:pt x="3592" y="690"/>
                  </a:lnTo>
                  <a:lnTo>
                    <a:pt x="2932" y="1091"/>
                  </a:lnTo>
                  <a:lnTo>
                    <a:pt x="3594" y="709"/>
                  </a:lnTo>
                  <a:lnTo>
                    <a:pt x="2946" y="1091"/>
                  </a:lnTo>
                  <a:lnTo>
                    <a:pt x="3594" y="716"/>
                  </a:lnTo>
                  <a:lnTo>
                    <a:pt x="2977" y="1091"/>
                  </a:lnTo>
                  <a:lnTo>
                    <a:pt x="3597" y="733"/>
                  </a:lnTo>
                  <a:lnTo>
                    <a:pt x="2996" y="1091"/>
                  </a:lnTo>
                  <a:lnTo>
                    <a:pt x="3597" y="742"/>
                  </a:lnTo>
                  <a:lnTo>
                    <a:pt x="3017" y="1091"/>
                  </a:lnTo>
                  <a:lnTo>
                    <a:pt x="3599" y="754"/>
                  </a:lnTo>
                  <a:lnTo>
                    <a:pt x="3027" y="1089"/>
                  </a:lnTo>
                  <a:lnTo>
                    <a:pt x="3599" y="759"/>
                  </a:lnTo>
                  <a:lnTo>
                    <a:pt x="3043" y="1089"/>
                  </a:lnTo>
                  <a:lnTo>
                    <a:pt x="3602" y="766"/>
                  </a:lnTo>
                  <a:lnTo>
                    <a:pt x="3069" y="1089"/>
                  </a:lnTo>
                  <a:lnTo>
                    <a:pt x="3602" y="780"/>
                  </a:lnTo>
                  <a:lnTo>
                    <a:pt x="3083" y="1089"/>
                  </a:lnTo>
                  <a:lnTo>
                    <a:pt x="3604" y="790"/>
                  </a:lnTo>
                  <a:lnTo>
                    <a:pt x="3107" y="1089"/>
                  </a:lnTo>
                  <a:lnTo>
                    <a:pt x="3604" y="802"/>
                  </a:lnTo>
                  <a:lnTo>
                    <a:pt x="3140" y="1089"/>
                  </a:lnTo>
                  <a:lnTo>
                    <a:pt x="3606" y="818"/>
                  </a:lnTo>
                  <a:lnTo>
                    <a:pt x="3159" y="1089"/>
                  </a:lnTo>
                  <a:lnTo>
                    <a:pt x="3609" y="830"/>
                  </a:lnTo>
                  <a:lnTo>
                    <a:pt x="3176" y="1089"/>
                  </a:lnTo>
                  <a:lnTo>
                    <a:pt x="3609" y="837"/>
                  </a:lnTo>
                  <a:lnTo>
                    <a:pt x="3199" y="1089"/>
                  </a:lnTo>
                  <a:lnTo>
                    <a:pt x="3611" y="852"/>
                  </a:lnTo>
                  <a:lnTo>
                    <a:pt x="3230" y="1089"/>
                  </a:lnTo>
                  <a:lnTo>
                    <a:pt x="3613" y="866"/>
                  </a:lnTo>
                  <a:lnTo>
                    <a:pt x="3235" y="1089"/>
                  </a:lnTo>
                  <a:lnTo>
                    <a:pt x="3613" y="868"/>
                  </a:lnTo>
                  <a:lnTo>
                    <a:pt x="3263" y="1087"/>
                  </a:lnTo>
                  <a:lnTo>
                    <a:pt x="3616" y="885"/>
                  </a:lnTo>
                  <a:lnTo>
                    <a:pt x="3289" y="1087"/>
                  </a:lnTo>
                  <a:lnTo>
                    <a:pt x="3616" y="897"/>
                  </a:lnTo>
                  <a:lnTo>
                    <a:pt x="3313" y="1087"/>
                  </a:lnTo>
                  <a:lnTo>
                    <a:pt x="3618" y="911"/>
                  </a:lnTo>
                  <a:lnTo>
                    <a:pt x="3318" y="1087"/>
                  </a:lnTo>
                  <a:lnTo>
                    <a:pt x="3618" y="913"/>
                  </a:lnTo>
                  <a:lnTo>
                    <a:pt x="3348" y="1087"/>
                  </a:lnTo>
                  <a:lnTo>
                    <a:pt x="3621" y="930"/>
                  </a:lnTo>
                  <a:lnTo>
                    <a:pt x="3353" y="1087"/>
                  </a:lnTo>
                  <a:lnTo>
                    <a:pt x="3621" y="932"/>
                  </a:lnTo>
                  <a:lnTo>
                    <a:pt x="3382" y="1087"/>
                  </a:lnTo>
                  <a:lnTo>
                    <a:pt x="3623" y="947"/>
                  </a:lnTo>
                  <a:lnTo>
                    <a:pt x="3398" y="1087"/>
                  </a:lnTo>
                  <a:lnTo>
                    <a:pt x="3623" y="956"/>
                  </a:lnTo>
                  <a:lnTo>
                    <a:pt x="3398" y="1087"/>
                  </a:lnTo>
                  <a:lnTo>
                    <a:pt x="3623" y="956"/>
                  </a:lnTo>
                  <a:lnTo>
                    <a:pt x="3436" y="1087"/>
                  </a:lnTo>
                  <a:lnTo>
                    <a:pt x="3625" y="975"/>
                  </a:lnTo>
                  <a:lnTo>
                    <a:pt x="3448" y="1087"/>
                  </a:lnTo>
                  <a:lnTo>
                    <a:pt x="3628" y="982"/>
                  </a:lnTo>
                  <a:lnTo>
                    <a:pt x="3462" y="1087"/>
                  </a:lnTo>
                  <a:lnTo>
                    <a:pt x="3628" y="989"/>
                  </a:lnTo>
                  <a:lnTo>
                    <a:pt x="3495" y="1084"/>
                  </a:lnTo>
                  <a:lnTo>
                    <a:pt x="3630" y="1008"/>
                  </a:lnTo>
                  <a:lnTo>
                    <a:pt x="3526" y="1084"/>
                  </a:lnTo>
                  <a:lnTo>
                    <a:pt x="3632" y="1023"/>
                  </a:lnTo>
                  <a:lnTo>
                    <a:pt x="3533" y="1084"/>
                  </a:lnTo>
                  <a:lnTo>
                    <a:pt x="3632" y="1027"/>
                  </a:lnTo>
                  <a:lnTo>
                    <a:pt x="3552" y="1084"/>
                  </a:lnTo>
                  <a:lnTo>
                    <a:pt x="3635" y="1037"/>
                  </a:lnTo>
                  <a:lnTo>
                    <a:pt x="3578" y="1084"/>
                  </a:lnTo>
                  <a:lnTo>
                    <a:pt x="3635" y="1051"/>
                  </a:lnTo>
                  <a:lnTo>
                    <a:pt x="3606" y="1084"/>
                  </a:lnTo>
                  <a:lnTo>
                    <a:pt x="3637" y="1068"/>
                  </a:lnTo>
                  <a:lnTo>
                    <a:pt x="3639" y="1084"/>
                  </a:lnTo>
                  <a:lnTo>
                    <a:pt x="3639" y="1084"/>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2" name="Freeform 8"/>
            <p:cNvSpPr/>
            <p:nvPr/>
          </p:nvSpPr>
          <p:spPr bwMode="auto">
            <a:xfrm>
              <a:off x="8302626" y="4211638"/>
              <a:ext cx="687388" cy="304800"/>
            </a:xfrm>
            <a:custGeom>
              <a:avLst/>
              <a:gdLst>
                <a:gd name="T0" fmla="*/ 3 w 433"/>
                <a:gd name="T1" fmla="*/ 106 h 192"/>
                <a:gd name="T2" fmla="*/ 83 w 433"/>
                <a:gd name="T3" fmla="*/ 68 h 192"/>
                <a:gd name="T4" fmla="*/ 239 w 433"/>
                <a:gd name="T5" fmla="*/ 0 h 192"/>
                <a:gd name="T6" fmla="*/ 247 w 433"/>
                <a:gd name="T7" fmla="*/ 4 h 192"/>
                <a:gd name="T8" fmla="*/ 258 w 433"/>
                <a:gd name="T9" fmla="*/ 18 h 192"/>
                <a:gd name="T10" fmla="*/ 270 w 433"/>
                <a:gd name="T11" fmla="*/ 30 h 192"/>
                <a:gd name="T12" fmla="*/ 275 w 433"/>
                <a:gd name="T13" fmla="*/ 35 h 192"/>
                <a:gd name="T14" fmla="*/ 284 w 433"/>
                <a:gd name="T15" fmla="*/ 42 h 192"/>
                <a:gd name="T16" fmla="*/ 289 w 433"/>
                <a:gd name="T17" fmla="*/ 47 h 192"/>
                <a:gd name="T18" fmla="*/ 289 w 433"/>
                <a:gd name="T19" fmla="*/ 47 h 192"/>
                <a:gd name="T20" fmla="*/ 289 w 433"/>
                <a:gd name="T21" fmla="*/ 49 h 192"/>
                <a:gd name="T22" fmla="*/ 291 w 433"/>
                <a:gd name="T23" fmla="*/ 52 h 192"/>
                <a:gd name="T24" fmla="*/ 294 w 433"/>
                <a:gd name="T25" fmla="*/ 52 h 192"/>
                <a:gd name="T26" fmla="*/ 294 w 433"/>
                <a:gd name="T27" fmla="*/ 52 h 192"/>
                <a:gd name="T28" fmla="*/ 296 w 433"/>
                <a:gd name="T29" fmla="*/ 54 h 192"/>
                <a:gd name="T30" fmla="*/ 306 w 433"/>
                <a:gd name="T31" fmla="*/ 64 h 192"/>
                <a:gd name="T32" fmla="*/ 310 w 433"/>
                <a:gd name="T33" fmla="*/ 71 h 192"/>
                <a:gd name="T34" fmla="*/ 320 w 433"/>
                <a:gd name="T35" fmla="*/ 78 h 192"/>
                <a:gd name="T36" fmla="*/ 325 w 433"/>
                <a:gd name="T37" fmla="*/ 83 h 192"/>
                <a:gd name="T38" fmla="*/ 336 w 433"/>
                <a:gd name="T39" fmla="*/ 94 h 192"/>
                <a:gd name="T40" fmla="*/ 344 w 433"/>
                <a:gd name="T41" fmla="*/ 101 h 192"/>
                <a:gd name="T42" fmla="*/ 346 w 433"/>
                <a:gd name="T43" fmla="*/ 106 h 192"/>
                <a:gd name="T44" fmla="*/ 355 w 433"/>
                <a:gd name="T45" fmla="*/ 116 h 192"/>
                <a:gd name="T46" fmla="*/ 360 w 433"/>
                <a:gd name="T47" fmla="*/ 118 h 192"/>
                <a:gd name="T48" fmla="*/ 365 w 433"/>
                <a:gd name="T49" fmla="*/ 125 h 192"/>
                <a:gd name="T50" fmla="*/ 374 w 433"/>
                <a:gd name="T51" fmla="*/ 135 h 192"/>
                <a:gd name="T52" fmla="*/ 386 w 433"/>
                <a:gd name="T53" fmla="*/ 144 h 192"/>
                <a:gd name="T54" fmla="*/ 391 w 433"/>
                <a:gd name="T55" fmla="*/ 149 h 192"/>
                <a:gd name="T56" fmla="*/ 398 w 433"/>
                <a:gd name="T57" fmla="*/ 156 h 192"/>
                <a:gd name="T58" fmla="*/ 403 w 433"/>
                <a:gd name="T59" fmla="*/ 161 h 192"/>
                <a:gd name="T60" fmla="*/ 407 w 433"/>
                <a:gd name="T61" fmla="*/ 166 h 192"/>
                <a:gd name="T62" fmla="*/ 407 w 433"/>
                <a:gd name="T63" fmla="*/ 166 h 192"/>
                <a:gd name="T64" fmla="*/ 415 w 433"/>
                <a:gd name="T65" fmla="*/ 173 h 192"/>
                <a:gd name="T66" fmla="*/ 424 w 433"/>
                <a:gd name="T67" fmla="*/ 182 h 192"/>
                <a:gd name="T68" fmla="*/ 433 w 433"/>
                <a:gd name="T6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92">
                  <a:moveTo>
                    <a:pt x="0" y="109"/>
                  </a:moveTo>
                  <a:lnTo>
                    <a:pt x="3" y="106"/>
                  </a:lnTo>
                  <a:lnTo>
                    <a:pt x="12" y="111"/>
                  </a:lnTo>
                  <a:lnTo>
                    <a:pt x="83" y="68"/>
                  </a:lnTo>
                  <a:lnTo>
                    <a:pt x="38" y="116"/>
                  </a:lnTo>
                  <a:lnTo>
                    <a:pt x="239" y="0"/>
                  </a:lnTo>
                  <a:lnTo>
                    <a:pt x="50" y="118"/>
                  </a:lnTo>
                  <a:lnTo>
                    <a:pt x="247" y="4"/>
                  </a:lnTo>
                  <a:lnTo>
                    <a:pt x="78" y="123"/>
                  </a:lnTo>
                  <a:lnTo>
                    <a:pt x="258" y="18"/>
                  </a:lnTo>
                  <a:lnTo>
                    <a:pt x="102" y="128"/>
                  </a:lnTo>
                  <a:lnTo>
                    <a:pt x="270" y="30"/>
                  </a:lnTo>
                  <a:lnTo>
                    <a:pt x="112" y="130"/>
                  </a:lnTo>
                  <a:lnTo>
                    <a:pt x="275" y="35"/>
                  </a:lnTo>
                  <a:lnTo>
                    <a:pt x="128" y="132"/>
                  </a:lnTo>
                  <a:lnTo>
                    <a:pt x="284" y="42"/>
                  </a:lnTo>
                  <a:lnTo>
                    <a:pt x="138" y="135"/>
                  </a:lnTo>
                  <a:lnTo>
                    <a:pt x="289" y="47"/>
                  </a:lnTo>
                  <a:lnTo>
                    <a:pt x="138" y="135"/>
                  </a:lnTo>
                  <a:lnTo>
                    <a:pt x="289" y="47"/>
                  </a:lnTo>
                  <a:lnTo>
                    <a:pt x="140" y="135"/>
                  </a:lnTo>
                  <a:lnTo>
                    <a:pt x="289" y="49"/>
                  </a:lnTo>
                  <a:lnTo>
                    <a:pt x="147" y="137"/>
                  </a:lnTo>
                  <a:lnTo>
                    <a:pt x="291" y="52"/>
                  </a:lnTo>
                  <a:lnTo>
                    <a:pt x="147" y="137"/>
                  </a:lnTo>
                  <a:lnTo>
                    <a:pt x="294" y="52"/>
                  </a:lnTo>
                  <a:lnTo>
                    <a:pt x="147" y="137"/>
                  </a:lnTo>
                  <a:lnTo>
                    <a:pt x="294" y="52"/>
                  </a:lnTo>
                  <a:lnTo>
                    <a:pt x="154" y="137"/>
                  </a:lnTo>
                  <a:lnTo>
                    <a:pt x="296" y="54"/>
                  </a:lnTo>
                  <a:lnTo>
                    <a:pt x="173" y="142"/>
                  </a:lnTo>
                  <a:lnTo>
                    <a:pt x="306" y="64"/>
                  </a:lnTo>
                  <a:lnTo>
                    <a:pt x="185" y="144"/>
                  </a:lnTo>
                  <a:lnTo>
                    <a:pt x="310" y="71"/>
                  </a:lnTo>
                  <a:lnTo>
                    <a:pt x="202" y="147"/>
                  </a:lnTo>
                  <a:lnTo>
                    <a:pt x="320" y="78"/>
                  </a:lnTo>
                  <a:lnTo>
                    <a:pt x="211" y="149"/>
                  </a:lnTo>
                  <a:lnTo>
                    <a:pt x="325" y="83"/>
                  </a:lnTo>
                  <a:lnTo>
                    <a:pt x="235" y="154"/>
                  </a:lnTo>
                  <a:lnTo>
                    <a:pt x="336" y="94"/>
                  </a:lnTo>
                  <a:lnTo>
                    <a:pt x="249" y="156"/>
                  </a:lnTo>
                  <a:lnTo>
                    <a:pt x="344" y="101"/>
                  </a:lnTo>
                  <a:lnTo>
                    <a:pt x="256" y="158"/>
                  </a:lnTo>
                  <a:lnTo>
                    <a:pt x="346" y="106"/>
                  </a:lnTo>
                  <a:lnTo>
                    <a:pt x="275" y="161"/>
                  </a:lnTo>
                  <a:lnTo>
                    <a:pt x="355" y="116"/>
                  </a:lnTo>
                  <a:lnTo>
                    <a:pt x="282" y="163"/>
                  </a:lnTo>
                  <a:lnTo>
                    <a:pt x="360" y="118"/>
                  </a:lnTo>
                  <a:lnTo>
                    <a:pt x="296" y="166"/>
                  </a:lnTo>
                  <a:lnTo>
                    <a:pt x="365" y="125"/>
                  </a:lnTo>
                  <a:lnTo>
                    <a:pt x="315" y="168"/>
                  </a:lnTo>
                  <a:lnTo>
                    <a:pt x="374" y="135"/>
                  </a:lnTo>
                  <a:lnTo>
                    <a:pt x="336" y="173"/>
                  </a:lnTo>
                  <a:lnTo>
                    <a:pt x="386" y="144"/>
                  </a:lnTo>
                  <a:lnTo>
                    <a:pt x="346" y="175"/>
                  </a:lnTo>
                  <a:lnTo>
                    <a:pt x="391" y="149"/>
                  </a:lnTo>
                  <a:lnTo>
                    <a:pt x="362" y="177"/>
                  </a:lnTo>
                  <a:lnTo>
                    <a:pt x="398" y="156"/>
                  </a:lnTo>
                  <a:lnTo>
                    <a:pt x="370" y="180"/>
                  </a:lnTo>
                  <a:lnTo>
                    <a:pt x="403" y="161"/>
                  </a:lnTo>
                  <a:lnTo>
                    <a:pt x="379" y="182"/>
                  </a:lnTo>
                  <a:lnTo>
                    <a:pt x="407" y="166"/>
                  </a:lnTo>
                  <a:lnTo>
                    <a:pt x="381" y="182"/>
                  </a:lnTo>
                  <a:lnTo>
                    <a:pt x="407" y="166"/>
                  </a:lnTo>
                  <a:lnTo>
                    <a:pt x="396" y="185"/>
                  </a:lnTo>
                  <a:lnTo>
                    <a:pt x="415" y="173"/>
                  </a:lnTo>
                  <a:lnTo>
                    <a:pt x="415" y="189"/>
                  </a:lnTo>
                  <a:lnTo>
                    <a:pt x="424" y="182"/>
                  </a:lnTo>
                  <a:lnTo>
                    <a:pt x="431" y="192"/>
                  </a:lnTo>
                  <a:lnTo>
                    <a:pt x="433" y="192"/>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3" name="Freeform 9"/>
            <p:cNvSpPr/>
            <p:nvPr/>
          </p:nvSpPr>
          <p:spPr bwMode="auto">
            <a:xfrm>
              <a:off x="8302626" y="4056063"/>
              <a:ext cx="684213" cy="320675"/>
            </a:xfrm>
            <a:custGeom>
              <a:avLst/>
              <a:gdLst>
                <a:gd name="T0" fmla="*/ 0 w 431"/>
                <a:gd name="T1" fmla="*/ 5 h 202"/>
                <a:gd name="T2" fmla="*/ 0 w 431"/>
                <a:gd name="T3" fmla="*/ 5 h 202"/>
                <a:gd name="T4" fmla="*/ 0 w 431"/>
                <a:gd name="T5" fmla="*/ 14 h 202"/>
                <a:gd name="T6" fmla="*/ 15 w 431"/>
                <a:gd name="T7" fmla="*/ 5 h 202"/>
                <a:gd name="T8" fmla="*/ 0 w 431"/>
                <a:gd name="T9" fmla="*/ 36 h 202"/>
                <a:gd name="T10" fmla="*/ 52 w 431"/>
                <a:gd name="T11" fmla="*/ 5 h 202"/>
                <a:gd name="T12" fmla="*/ 0 w 431"/>
                <a:gd name="T13" fmla="*/ 43 h 202"/>
                <a:gd name="T14" fmla="*/ 67 w 431"/>
                <a:gd name="T15" fmla="*/ 5 h 202"/>
                <a:gd name="T16" fmla="*/ 0 w 431"/>
                <a:gd name="T17" fmla="*/ 64 h 202"/>
                <a:gd name="T18" fmla="*/ 105 w 431"/>
                <a:gd name="T19" fmla="*/ 3 h 202"/>
                <a:gd name="T20" fmla="*/ 0 w 431"/>
                <a:gd name="T21" fmla="*/ 83 h 202"/>
                <a:gd name="T22" fmla="*/ 138 w 431"/>
                <a:gd name="T23" fmla="*/ 3 h 202"/>
                <a:gd name="T24" fmla="*/ 0 w 431"/>
                <a:gd name="T25" fmla="*/ 90 h 202"/>
                <a:gd name="T26" fmla="*/ 152 w 431"/>
                <a:gd name="T27" fmla="*/ 3 h 202"/>
                <a:gd name="T28" fmla="*/ 0 w 431"/>
                <a:gd name="T29" fmla="*/ 102 h 202"/>
                <a:gd name="T30" fmla="*/ 173 w 431"/>
                <a:gd name="T31" fmla="*/ 3 h 202"/>
                <a:gd name="T32" fmla="*/ 0 w 431"/>
                <a:gd name="T33" fmla="*/ 109 h 202"/>
                <a:gd name="T34" fmla="*/ 185 w 431"/>
                <a:gd name="T35" fmla="*/ 3 h 202"/>
                <a:gd name="T36" fmla="*/ 0 w 431"/>
                <a:gd name="T37" fmla="*/ 109 h 202"/>
                <a:gd name="T38" fmla="*/ 185 w 431"/>
                <a:gd name="T39" fmla="*/ 3 h 202"/>
                <a:gd name="T40" fmla="*/ 0 w 431"/>
                <a:gd name="T41" fmla="*/ 112 h 202"/>
                <a:gd name="T42" fmla="*/ 190 w 431"/>
                <a:gd name="T43" fmla="*/ 3 h 202"/>
                <a:gd name="T44" fmla="*/ 0 w 431"/>
                <a:gd name="T45" fmla="*/ 116 h 202"/>
                <a:gd name="T46" fmla="*/ 197 w 431"/>
                <a:gd name="T47" fmla="*/ 3 h 202"/>
                <a:gd name="T48" fmla="*/ 0 w 431"/>
                <a:gd name="T49" fmla="*/ 119 h 202"/>
                <a:gd name="T50" fmla="*/ 199 w 431"/>
                <a:gd name="T51" fmla="*/ 3 h 202"/>
                <a:gd name="T52" fmla="*/ 0 w 431"/>
                <a:gd name="T53" fmla="*/ 119 h 202"/>
                <a:gd name="T54" fmla="*/ 202 w 431"/>
                <a:gd name="T55" fmla="*/ 3 h 202"/>
                <a:gd name="T56" fmla="*/ 0 w 431"/>
                <a:gd name="T57" fmla="*/ 124 h 202"/>
                <a:gd name="T58" fmla="*/ 209 w 431"/>
                <a:gd name="T59" fmla="*/ 3 h 202"/>
                <a:gd name="T60" fmla="*/ 0 w 431"/>
                <a:gd name="T61" fmla="*/ 138 h 202"/>
                <a:gd name="T62" fmla="*/ 235 w 431"/>
                <a:gd name="T63" fmla="*/ 3 h 202"/>
                <a:gd name="T64" fmla="*/ 0 w 431"/>
                <a:gd name="T65" fmla="*/ 147 h 202"/>
                <a:gd name="T66" fmla="*/ 251 w 431"/>
                <a:gd name="T67" fmla="*/ 3 h 202"/>
                <a:gd name="T68" fmla="*/ 0 w 431"/>
                <a:gd name="T69" fmla="*/ 162 h 202"/>
                <a:gd name="T70" fmla="*/ 275 w 431"/>
                <a:gd name="T71" fmla="*/ 3 h 202"/>
                <a:gd name="T72" fmla="*/ 0 w 431"/>
                <a:gd name="T73" fmla="*/ 166 h 202"/>
                <a:gd name="T74" fmla="*/ 287 w 431"/>
                <a:gd name="T75" fmla="*/ 3 h 202"/>
                <a:gd name="T76" fmla="*/ 0 w 431"/>
                <a:gd name="T77" fmla="*/ 185 h 202"/>
                <a:gd name="T78" fmla="*/ 317 w 431"/>
                <a:gd name="T79" fmla="*/ 3 h 202"/>
                <a:gd name="T80" fmla="*/ 0 w 431"/>
                <a:gd name="T81" fmla="*/ 197 h 202"/>
                <a:gd name="T82" fmla="*/ 336 w 431"/>
                <a:gd name="T83" fmla="*/ 0 h 202"/>
                <a:gd name="T84" fmla="*/ 0 w 431"/>
                <a:gd name="T85" fmla="*/ 202 h 202"/>
                <a:gd name="T86" fmla="*/ 348 w 431"/>
                <a:gd name="T87" fmla="*/ 0 h 202"/>
                <a:gd name="T88" fmla="*/ 116 w 431"/>
                <a:gd name="T89" fmla="*/ 150 h 202"/>
                <a:gd name="T90" fmla="*/ 374 w 431"/>
                <a:gd name="T91" fmla="*/ 0 h 202"/>
                <a:gd name="T92" fmla="*/ 164 w 431"/>
                <a:gd name="T93" fmla="*/ 128 h 202"/>
                <a:gd name="T94" fmla="*/ 384 w 431"/>
                <a:gd name="T95" fmla="*/ 0 h 202"/>
                <a:gd name="T96" fmla="*/ 261 w 431"/>
                <a:gd name="T97" fmla="*/ 83 h 202"/>
                <a:gd name="T98" fmla="*/ 400 w 431"/>
                <a:gd name="T99" fmla="*/ 0 h 202"/>
                <a:gd name="T100" fmla="*/ 403 w 431"/>
                <a:gd name="T101" fmla="*/ 14 h 202"/>
                <a:gd name="T102" fmla="*/ 426 w 431"/>
                <a:gd name="T103" fmla="*/ 0 h 202"/>
                <a:gd name="T104" fmla="*/ 429 w 431"/>
                <a:gd name="T105" fmla="*/ 3 h 202"/>
                <a:gd name="T106" fmla="*/ 431 w 431"/>
                <a:gd name="T10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202">
                  <a:moveTo>
                    <a:pt x="0" y="5"/>
                  </a:moveTo>
                  <a:lnTo>
                    <a:pt x="0" y="5"/>
                  </a:lnTo>
                  <a:lnTo>
                    <a:pt x="0" y="14"/>
                  </a:lnTo>
                  <a:lnTo>
                    <a:pt x="15" y="5"/>
                  </a:lnTo>
                  <a:lnTo>
                    <a:pt x="0" y="36"/>
                  </a:lnTo>
                  <a:lnTo>
                    <a:pt x="52" y="5"/>
                  </a:lnTo>
                  <a:lnTo>
                    <a:pt x="0" y="43"/>
                  </a:lnTo>
                  <a:lnTo>
                    <a:pt x="67" y="5"/>
                  </a:lnTo>
                  <a:lnTo>
                    <a:pt x="0" y="64"/>
                  </a:lnTo>
                  <a:lnTo>
                    <a:pt x="105" y="3"/>
                  </a:lnTo>
                  <a:lnTo>
                    <a:pt x="0" y="83"/>
                  </a:lnTo>
                  <a:lnTo>
                    <a:pt x="138" y="3"/>
                  </a:lnTo>
                  <a:lnTo>
                    <a:pt x="0" y="90"/>
                  </a:lnTo>
                  <a:lnTo>
                    <a:pt x="152" y="3"/>
                  </a:lnTo>
                  <a:lnTo>
                    <a:pt x="0" y="102"/>
                  </a:lnTo>
                  <a:lnTo>
                    <a:pt x="173" y="3"/>
                  </a:lnTo>
                  <a:lnTo>
                    <a:pt x="0" y="109"/>
                  </a:lnTo>
                  <a:lnTo>
                    <a:pt x="185" y="3"/>
                  </a:lnTo>
                  <a:lnTo>
                    <a:pt x="0" y="109"/>
                  </a:lnTo>
                  <a:lnTo>
                    <a:pt x="185" y="3"/>
                  </a:lnTo>
                  <a:lnTo>
                    <a:pt x="0" y="112"/>
                  </a:lnTo>
                  <a:lnTo>
                    <a:pt x="190" y="3"/>
                  </a:lnTo>
                  <a:lnTo>
                    <a:pt x="0" y="116"/>
                  </a:lnTo>
                  <a:lnTo>
                    <a:pt x="197" y="3"/>
                  </a:lnTo>
                  <a:lnTo>
                    <a:pt x="0" y="119"/>
                  </a:lnTo>
                  <a:lnTo>
                    <a:pt x="199" y="3"/>
                  </a:lnTo>
                  <a:lnTo>
                    <a:pt x="0" y="119"/>
                  </a:lnTo>
                  <a:lnTo>
                    <a:pt x="202" y="3"/>
                  </a:lnTo>
                  <a:lnTo>
                    <a:pt x="0" y="124"/>
                  </a:lnTo>
                  <a:lnTo>
                    <a:pt x="209" y="3"/>
                  </a:lnTo>
                  <a:lnTo>
                    <a:pt x="0" y="138"/>
                  </a:lnTo>
                  <a:lnTo>
                    <a:pt x="235" y="3"/>
                  </a:lnTo>
                  <a:lnTo>
                    <a:pt x="0" y="147"/>
                  </a:lnTo>
                  <a:lnTo>
                    <a:pt x="251" y="3"/>
                  </a:lnTo>
                  <a:lnTo>
                    <a:pt x="0" y="162"/>
                  </a:lnTo>
                  <a:lnTo>
                    <a:pt x="275" y="3"/>
                  </a:lnTo>
                  <a:lnTo>
                    <a:pt x="0" y="166"/>
                  </a:lnTo>
                  <a:lnTo>
                    <a:pt x="287" y="3"/>
                  </a:lnTo>
                  <a:lnTo>
                    <a:pt x="0" y="185"/>
                  </a:lnTo>
                  <a:lnTo>
                    <a:pt x="317" y="3"/>
                  </a:lnTo>
                  <a:lnTo>
                    <a:pt x="0" y="197"/>
                  </a:lnTo>
                  <a:lnTo>
                    <a:pt x="336" y="0"/>
                  </a:lnTo>
                  <a:lnTo>
                    <a:pt x="0" y="202"/>
                  </a:lnTo>
                  <a:lnTo>
                    <a:pt x="348" y="0"/>
                  </a:lnTo>
                  <a:lnTo>
                    <a:pt x="116" y="150"/>
                  </a:lnTo>
                  <a:lnTo>
                    <a:pt x="374" y="0"/>
                  </a:lnTo>
                  <a:lnTo>
                    <a:pt x="164" y="128"/>
                  </a:lnTo>
                  <a:lnTo>
                    <a:pt x="384" y="0"/>
                  </a:lnTo>
                  <a:lnTo>
                    <a:pt x="261" y="83"/>
                  </a:lnTo>
                  <a:lnTo>
                    <a:pt x="400" y="0"/>
                  </a:lnTo>
                  <a:lnTo>
                    <a:pt x="403" y="14"/>
                  </a:lnTo>
                  <a:lnTo>
                    <a:pt x="426" y="0"/>
                  </a:lnTo>
                  <a:lnTo>
                    <a:pt x="429" y="3"/>
                  </a:lnTo>
                  <a:lnTo>
                    <a:pt x="431" y="0"/>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4" name="Freeform 10"/>
            <p:cNvSpPr/>
            <p:nvPr/>
          </p:nvSpPr>
          <p:spPr bwMode="auto">
            <a:xfrm>
              <a:off x="3509963" y="4233863"/>
              <a:ext cx="401638" cy="150813"/>
            </a:xfrm>
            <a:custGeom>
              <a:avLst/>
              <a:gdLst>
                <a:gd name="T0" fmla="*/ 0 w 253"/>
                <a:gd name="T1" fmla="*/ 0 h 95"/>
                <a:gd name="T2" fmla="*/ 2 w 253"/>
                <a:gd name="T3" fmla="*/ 0 h 95"/>
                <a:gd name="T4" fmla="*/ 4 w 253"/>
                <a:gd name="T5" fmla="*/ 4 h 95"/>
                <a:gd name="T6" fmla="*/ 12 w 253"/>
                <a:gd name="T7" fmla="*/ 2 h 95"/>
                <a:gd name="T8" fmla="*/ 28 w 253"/>
                <a:gd name="T9" fmla="*/ 14 h 95"/>
                <a:gd name="T10" fmla="*/ 33 w 253"/>
                <a:gd name="T11" fmla="*/ 12 h 95"/>
                <a:gd name="T12" fmla="*/ 35 w 253"/>
                <a:gd name="T13" fmla="*/ 16 h 95"/>
                <a:gd name="T14" fmla="*/ 42 w 253"/>
                <a:gd name="T15" fmla="*/ 14 h 95"/>
                <a:gd name="T16" fmla="*/ 59 w 253"/>
                <a:gd name="T17" fmla="*/ 26 h 95"/>
                <a:gd name="T18" fmla="*/ 64 w 253"/>
                <a:gd name="T19" fmla="*/ 23 h 95"/>
                <a:gd name="T20" fmla="*/ 78 w 253"/>
                <a:gd name="T21" fmla="*/ 33 h 95"/>
                <a:gd name="T22" fmla="*/ 83 w 253"/>
                <a:gd name="T23" fmla="*/ 31 h 95"/>
                <a:gd name="T24" fmla="*/ 85 w 253"/>
                <a:gd name="T25" fmla="*/ 35 h 95"/>
                <a:gd name="T26" fmla="*/ 92 w 253"/>
                <a:gd name="T27" fmla="*/ 33 h 95"/>
                <a:gd name="T28" fmla="*/ 99 w 253"/>
                <a:gd name="T29" fmla="*/ 40 h 95"/>
                <a:gd name="T30" fmla="*/ 104 w 253"/>
                <a:gd name="T31" fmla="*/ 38 h 95"/>
                <a:gd name="T32" fmla="*/ 106 w 253"/>
                <a:gd name="T33" fmla="*/ 45 h 95"/>
                <a:gd name="T34" fmla="*/ 111 w 253"/>
                <a:gd name="T35" fmla="*/ 40 h 95"/>
                <a:gd name="T36" fmla="*/ 106 w 253"/>
                <a:gd name="T37" fmla="*/ 45 h 95"/>
                <a:gd name="T38" fmla="*/ 111 w 253"/>
                <a:gd name="T39" fmla="*/ 40 h 95"/>
                <a:gd name="T40" fmla="*/ 109 w 253"/>
                <a:gd name="T41" fmla="*/ 45 h 95"/>
                <a:gd name="T42" fmla="*/ 113 w 253"/>
                <a:gd name="T43" fmla="*/ 42 h 95"/>
                <a:gd name="T44" fmla="*/ 113 w 253"/>
                <a:gd name="T45" fmla="*/ 47 h 95"/>
                <a:gd name="T46" fmla="*/ 118 w 253"/>
                <a:gd name="T47" fmla="*/ 42 h 95"/>
                <a:gd name="T48" fmla="*/ 116 w 253"/>
                <a:gd name="T49" fmla="*/ 47 h 95"/>
                <a:gd name="T50" fmla="*/ 120 w 253"/>
                <a:gd name="T51" fmla="*/ 45 h 95"/>
                <a:gd name="T52" fmla="*/ 116 w 253"/>
                <a:gd name="T53" fmla="*/ 47 h 95"/>
                <a:gd name="T54" fmla="*/ 120 w 253"/>
                <a:gd name="T55" fmla="*/ 45 h 95"/>
                <a:gd name="T56" fmla="*/ 120 w 253"/>
                <a:gd name="T57" fmla="*/ 50 h 95"/>
                <a:gd name="T58" fmla="*/ 125 w 253"/>
                <a:gd name="T59" fmla="*/ 45 h 95"/>
                <a:gd name="T60" fmla="*/ 135 w 253"/>
                <a:gd name="T61" fmla="*/ 54 h 95"/>
                <a:gd name="T62" fmla="*/ 139 w 253"/>
                <a:gd name="T63" fmla="*/ 52 h 95"/>
                <a:gd name="T64" fmla="*/ 144 w 253"/>
                <a:gd name="T65" fmla="*/ 59 h 95"/>
                <a:gd name="T66" fmla="*/ 151 w 253"/>
                <a:gd name="T67" fmla="*/ 54 h 95"/>
                <a:gd name="T68" fmla="*/ 158 w 253"/>
                <a:gd name="T69" fmla="*/ 64 h 95"/>
                <a:gd name="T70" fmla="*/ 165 w 253"/>
                <a:gd name="T71" fmla="*/ 61 h 95"/>
                <a:gd name="T72" fmla="*/ 165 w 253"/>
                <a:gd name="T73" fmla="*/ 66 h 95"/>
                <a:gd name="T74" fmla="*/ 170 w 253"/>
                <a:gd name="T75" fmla="*/ 64 h 95"/>
                <a:gd name="T76" fmla="*/ 184 w 253"/>
                <a:gd name="T77" fmla="*/ 73 h 95"/>
                <a:gd name="T78" fmla="*/ 191 w 253"/>
                <a:gd name="T79" fmla="*/ 71 h 95"/>
                <a:gd name="T80" fmla="*/ 196 w 253"/>
                <a:gd name="T81" fmla="*/ 78 h 95"/>
                <a:gd name="T82" fmla="*/ 201 w 253"/>
                <a:gd name="T83" fmla="*/ 76 h 95"/>
                <a:gd name="T84" fmla="*/ 203 w 253"/>
                <a:gd name="T85" fmla="*/ 80 h 95"/>
                <a:gd name="T86" fmla="*/ 208 w 253"/>
                <a:gd name="T87" fmla="*/ 78 h 95"/>
                <a:gd name="T88" fmla="*/ 217 w 253"/>
                <a:gd name="T89" fmla="*/ 87 h 95"/>
                <a:gd name="T90" fmla="*/ 225 w 253"/>
                <a:gd name="T91" fmla="*/ 83 h 95"/>
                <a:gd name="T92" fmla="*/ 222 w 253"/>
                <a:gd name="T93" fmla="*/ 87 h 95"/>
                <a:gd name="T94" fmla="*/ 229 w 253"/>
                <a:gd name="T95" fmla="*/ 85 h 95"/>
                <a:gd name="T96" fmla="*/ 234 w 253"/>
                <a:gd name="T97" fmla="*/ 92 h 95"/>
                <a:gd name="T98" fmla="*/ 239 w 253"/>
                <a:gd name="T99" fmla="*/ 90 h 95"/>
                <a:gd name="T100" fmla="*/ 251 w 253"/>
                <a:gd name="T101" fmla="*/ 95 h 95"/>
                <a:gd name="T102" fmla="*/ 253 w 253"/>
                <a:gd name="T10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95">
                  <a:moveTo>
                    <a:pt x="0" y="0"/>
                  </a:moveTo>
                  <a:lnTo>
                    <a:pt x="2" y="0"/>
                  </a:lnTo>
                  <a:lnTo>
                    <a:pt x="4" y="4"/>
                  </a:lnTo>
                  <a:lnTo>
                    <a:pt x="12" y="2"/>
                  </a:lnTo>
                  <a:lnTo>
                    <a:pt x="28" y="14"/>
                  </a:lnTo>
                  <a:lnTo>
                    <a:pt x="33" y="12"/>
                  </a:lnTo>
                  <a:lnTo>
                    <a:pt x="35" y="16"/>
                  </a:lnTo>
                  <a:lnTo>
                    <a:pt x="42" y="14"/>
                  </a:lnTo>
                  <a:lnTo>
                    <a:pt x="59" y="26"/>
                  </a:lnTo>
                  <a:lnTo>
                    <a:pt x="64" y="23"/>
                  </a:lnTo>
                  <a:lnTo>
                    <a:pt x="78" y="33"/>
                  </a:lnTo>
                  <a:lnTo>
                    <a:pt x="83" y="31"/>
                  </a:lnTo>
                  <a:lnTo>
                    <a:pt x="85" y="35"/>
                  </a:lnTo>
                  <a:lnTo>
                    <a:pt x="92" y="33"/>
                  </a:lnTo>
                  <a:lnTo>
                    <a:pt x="99" y="40"/>
                  </a:lnTo>
                  <a:lnTo>
                    <a:pt x="104" y="38"/>
                  </a:lnTo>
                  <a:lnTo>
                    <a:pt x="106" y="45"/>
                  </a:lnTo>
                  <a:lnTo>
                    <a:pt x="111" y="40"/>
                  </a:lnTo>
                  <a:lnTo>
                    <a:pt x="106" y="45"/>
                  </a:lnTo>
                  <a:lnTo>
                    <a:pt x="111" y="40"/>
                  </a:lnTo>
                  <a:lnTo>
                    <a:pt x="109" y="45"/>
                  </a:lnTo>
                  <a:lnTo>
                    <a:pt x="113" y="42"/>
                  </a:lnTo>
                  <a:lnTo>
                    <a:pt x="113" y="47"/>
                  </a:lnTo>
                  <a:lnTo>
                    <a:pt x="118" y="42"/>
                  </a:lnTo>
                  <a:lnTo>
                    <a:pt x="116" y="47"/>
                  </a:lnTo>
                  <a:lnTo>
                    <a:pt x="120" y="45"/>
                  </a:lnTo>
                  <a:lnTo>
                    <a:pt x="116" y="47"/>
                  </a:lnTo>
                  <a:lnTo>
                    <a:pt x="120" y="45"/>
                  </a:lnTo>
                  <a:lnTo>
                    <a:pt x="120" y="50"/>
                  </a:lnTo>
                  <a:lnTo>
                    <a:pt x="125" y="45"/>
                  </a:lnTo>
                  <a:lnTo>
                    <a:pt x="135" y="54"/>
                  </a:lnTo>
                  <a:lnTo>
                    <a:pt x="139" y="52"/>
                  </a:lnTo>
                  <a:lnTo>
                    <a:pt x="144" y="59"/>
                  </a:lnTo>
                  <a:lnTo>
                    <a:pt x="151" y="54"/>
                  </a:lnTo>
                  <a:lnTo>
                    <a:pt x="158" y="64"/>
                  </a:lnTo>
                  <a:lnTo>
                    <a:pt x="165" y="61"/>
                  </a:lnTo>
                  <a:lnTo>
                    <a:pt x="165" y="66"/>
                  </a:lnTo>
                  <a:lnTo>
                    <a:pt x="170" y="64"/>
                  </a:lnTo>
                  <a:lnTo>
                    <a:pt x="184" y="73"/>
                  </a:lnTo>
                  <a:lnTo>
                    <a:pt x="191" y="71"/>
                  </a:lnTo>
                  <a:lnTo>
                    <a:pt x="196" y="78"/>
                  </a:lnTo>
                  <a:lnTo>
                    <a:pt x="201" y="76"/>
                  </a:lnTo>
                  <a:lnTo>
                    <a:pt x="203" y="80"/>
                  </a:lnTo>
                  <a:lnTo>
                    <a:pt x="208" y="78"/>
                  </a:lnTo>
                  <a:lnTo>
                    <a:pt x="217" y="87"/>
                  </a:lnTo>
                  <a:lnTo>
                    <a:pt x="225" y="83"/>
                  </a:lnTo>
                  <a:lnTo>
                    <a:pt x="222" y="87"/>
                  </a:lnTo>
                  <a:lnTo>
                    <a:pt x="229" y="85"/>
                  </a:lnTo>
                  <a:lnTo>
                    <a:pt x="234" y="92"/>
                  </a:lnTo>
                  <a:lnTo>
                    <a:pt x="239" y="90"/>
                  </a:lnTo>
                  <a:lnTo>
                    <a:pt x="251" y="95"/>
                  </a:lnTo>
                  <a:lnTo>
                    <a:pt x="253" y="95"/>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5" name="Freeform 11"/>
            <p:cNvSpPr/>
            <p:nvPr/>
          </p:nvSpPr>
          <p:spPr bwMode="auto">
            <a:xfrm>
              <a:off x="3213101" y="4108451"/>
              <a:ext cx="698500" cy="15875"/>
            </a:xfrm>
            <a:custGeom>
              <a:avLst/>
              <a:gdLst>
                <a:gd name="T0" fmla="*/ 0 w 440"/>
                <a:gd name="T1" fmla="*/ 5 h 10"/>
                <a:gd name="T2" fmla="*/ 0 w 440"/>
                <a:gd name="T3" fmla="*/ 5 h 10"/>
                <a:gd name="T4" fmla="*/ 9 w 440"/>
                <a:gd name="T5" fmla="*/ 10 h 10"/>
                <a:gd name="T6" fmla="*/ 14 w 440"/>
                <a:gd name="T7" fmla="*/ 5 h 10"/>
                <a:gd name="T8" fmla="*/ 45 w 440"/>
                <a:gd name="T9" fmla="*/ 10 h 10"/>
                <a:gd name="T10" fmla="*/ 54 w 440"/>
                <a:gd name="T11" fmla="*/ 5 h 10"/>
                <a:gd name="T12" fmla="*/ 59 w 440"/>
                <a:gd name="T13" fmla="*/ 10 h 10"/>
                <a:gd name="T14" fmla="*/ 66 w 440"/>
                <a:gd name="T15" fmla="*/ 5 h 10"/>
                <a:gd name="T16" fmla="*/ 97 w 440"/>
                <a:gd name="T17" fmla="*/ 10 h 10"/>
                <a:gd name="T18" fmla="*/ 106 w 440"/>
                <a:gd name="T19" fmla="*/ 5 h 10"/>
                <a:gd name="T20" fmla="*/ 130 w 440"/>
                <a:gd name="T21" fmla="*/ 10 h 10"/>
                <a:gd name="T22" fmla="*/ 139 w 440"/>
                <a:gd name="T23" fmla="*/ 3 h 10"/>
                <a:gd name="T24" fmla="*/ 142 w 440"/>
                <a:gd name="T25" fmla="*/ 10 h 10"/>
                <a:gd name="T26" fmla="*/ 151 w 440"/>
                <a:gd name="T27" fmla="*/ 3 h 10"/>
                <a:gd name="T28" fmla="*/ 163 w 440"/>
                <a:gd name="T29" fmla="*/ 10 h 10"/>
                <a:gd name="T30" fmla="*/ 173 w 440"/>
                <a:gd name="T31" fmla="*/ 3 h 10"/>
                <a:gd name="T32" fmla="*/ 177 w 440"/>
                <a:gd name="T33" fmla="*/ 10 h 10"/>
                <a:gd name="T34" fmla="*/ 187 w 440"/>
                <a:gd name="T35" fmla="*/ 3 h 10"/>
                <a:gd name="T36" fmla="*/ 177 w 440"/>
                <a:gd name="T37" fmla="*/ 10 h 10"/>
                <a:gd name="T38" fmla="*/ 187 w 440"/>
                <a:gd name="T39" fmla="*/ 3 h 10"/>
                <a:gd name="T40" fmla="*/ 180 w 440"/>
                <a:gd name="T41" fmla="*/ 8 h 10"/>
                <a:gd name="T42" fmla="*/ 189 w 440"/>
                <a:gd name="T43" fmla="*/ 3 h 10"/>
                <a:gd name="T44" fmla="*/ 189 w 440"/>
                <a:gd name="T45" fmla="*/ 8 h 10"/>
                <a:gd name="T46" fmla="*/ 199 w 440"/>
                <a:gd name="T47" fmla="*/ 3 h 10"/>
                <a:gd name="T48" fmla="*/ 191 w 440"/>
                <a:gd name="T49" fmla="*/ 8 h 10"/>
                <a:gd name="T50" fmla="*/ 201 w 440"/>
                <a:gd name="T51" fmla="*/ 3 h 10"/>
                <a:gd name="T52" fmla="*/ 191 w 440"/>
                <a:gd name="T53" fmla="*/ 8 h 10"/>
                <a:gd name="T54" fmla="*/ 201 w 440"/>
                <a:gd name="T55" fmla="*/ 3 h 10"/>
                <a:gd name="T56" fmla="*/ 199 w 440"/>
                <a:gd name="T57" fmla="*/ 8 h 10"/>
                <a:gd name="T58" fmla="*/ 208 w 440"/>
                <a:gd name="T59" fmla="*/ 3 h 10"/>
                <a:gd name="T60" fmla="*/ 225 w 440"/>
                <a:gd name="T61" fmla="*/ 8 h 10"/>
                <a:gd name="T62" fmla="*/ 234 w 440"/>
                <a:gd name="T63" fmla="*/ 3 h 10"/>
                <a:gd name="T64" fmla="*/ 241 w 440"/>
                <a:gd name="T65" fmla="*/ 8 h 10"/>
                <a:gd name="T66" fmla="*/ 251 w 440"/>
                <a:gd name="T67" fmla="*/ 3 h 10"/>
                <a:gd name="T68" fmla="*/ 265 w 440"/>
                <a:gd name="T69" fmla="*/ 8 h 10"/>
                <a:gd name="T70" fmla="*/ 274 w 440"/>
                <a:gd name="T71" fmla="*/ 3 h 10"/>
                <a:gd name="T72" fmla="*/ 277 w 440"/>
                <a:gd name="T73" fmla="*/ 8 h 10"/>
                <a:gd name="T74" fmla="*/ 286 w 440"/>
                <a:gd name="T75" fmla="*/ 3 h 10"/>
                <a:gd name="T76" fmla="*/ 310 w 440"/>
                <a:gd name="T77" fmla="*/ 8 h 10"/>
                <a:gd name="T78" fmla="*/ 319 w 440"/>
                <a:gd name="T79" fmla="*/ 3 h 10"/>
                <a:gd name="T80" fmla="*/ 329 w 440"/>
                <a:gd name="T81" fmla="*/ 8 h 10"/>
                <a:gd name="T82" fmla="*/ 338 w 440"/>
                <a:gd name="T83" fmla="*/ 3 h 10"/>
                <a:gd name="T84" fmla="*/ 341 w 440"/>
                <a:gd name="T85" fmla="*/ 8 h 10"/>
                <a:gd name="T86" fmla="*/ 350 w 440"/>
                <a:gd name="T87" fmla="*/ 0 h 10"/>
                <a:gd name="T88" fmla="*/ 367 w 440"/>
                <a:gd name="T89" fmla="*/ 8 h 10"/>
                <a:gd name="T90" fmla="*/ 376 w 440"/>
                <a:gd name="T91" fmla="*/ 0 h 10"/>
                <a:gd name="T92" fmla="*/ 374 w 440"/>
                <a:gd name="T93" fmla="*/ 8 h 10"/>
                <a:gd name="T94" fmla="*/ 383 w 440"/>
                <a:gd name="T95" fmla="*/ 0 h 10"/>
                <a:gd name="T96" fmla="*/ 393 w 440"/>
                <a:gd name="T97" fmla="*/ 8 h 10"/>
                <a:gd name="T98" fmla="*/ 402 w 440"/>
                <a:gd name="T99" fmla="*/ 0 h 10"/>
                <a:gd name="T100" fmla="*/ 419 w 440"/>
                <a:gd name="T101" fmla="*/ 5 h 10"/>
                <a:gd name="T102" fmla="*/ 428 w 440"/>
                <a:gd name="T103" fmla="*/ 0 h 10"/>
                <a:gd name="T104" fmla="*/ 440 w 440"/>
                <a:gd name="T105" fmla="*/ 5 h 10"/>
                <a:gd name="T106" fmla="*/ 440 w 440"/>
                <a:gd name="T10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10">
                  <a:moveTo>
                    <a:pt x="0" y="5"/>
                  </a:moveTo>
                  <a:lnTo>
                    <a:pt x="0" y="5"/>
                  </a:lnTo>
                  <a:lnTo>
                    <a:pt x="9" y="10"/>
                  </a:lnTo>
                  <a:lnTo>
                    <a:pt x="14" y="5"/>
                  </a:lnTo>
                  <a:lnTo>
                    <a:pt x="45" y="10"/>
                  </a:lnTo>
                  <a:lnTo>
                    <a:pt x="54" y="5"/>
                  </a:lnTo>
                  <a:lnTo>
                    <a:pt x="59" y="10"/>
                  </a:lnTo>
                  <a:lnTo>
                    <a:pt x="66" y="5"/>
                  </a:lnTo>
                  <a:lnTo>
                    <a:pt x="97" y="10"/>
                  </a:lnTo>
                  <a:lnTo>
                    <a:pt x="106" y="5"/>
                  </a:lnTo>
                  <a:lnTo>
                    <a:pt x="130" y="10"/>
                  </a:lnTo>
                  <a:lnTo>
                    <a:pt x="139" y="3"/>
                  </a:lnTo>
                  <a:lnTo>
                    <a:pt x="142" y="10"/>
                  </a:lnTo>
                  <a:lnTo>
                    <a:pt x="151" y="3"/>
                  </a:lnTo>
                  <a:lnTo>
                    <a:pt x="163" y="10"/>
                  </a:lnTo>
                  <a:lnTo>
                    <a:pt x="173" y="3"/>
                  </a:lnTo>
                  <a:lnTo>
                    <a:pt x="177" y="10"/>
                  </a:lnTo>
                  <a:lnTo>
                    <a:pt x="187" y="3"/>
                  </a:lnTo>
                  <a:lnTo>
                    <a:pt x="177" y="10"/>
                  </a:lnTo>
                  <a:lnTo>
                    <a:pt x="187" y="3"/>
                  </a:lnTo>
                  <a:lnTo>
                    <a:pt x="180" y="8"/>
                  </a:lnTo>
                  <a:lnTo>
                    <a:pt x="189" y="3"/>
                  </a:lnTo>
                  <a:lnTo>
                    <a:pt x="189" y="8"/>
                  </a:lnTo>
                  <a:lnTo>
                    <a:pt x="199" y="3"/>
                  </a:lnTo>
                  <a:lnTo>
                    <a:pt x="191" y="8"/>
                  </a:lnTo>
                  <a:lnTo>
                    <a:pt x="201" y="3"/>
                  </a:lnTo>
                  <a:lnTo>
                    <a:pt x="191" y="8"/>
                  </a:lnTo>
                  <a:lnTo>
                    <a:pt x="201" y="3"/>
                  </a:lnTo>
                  <a:lnTo>
                    <a:pt x="199" y="8"/>
                  </a:lnTo>
                  <a:lnTo>
                    <a:pt x="208" y="3"/>
                  </a:lnTo>
                  <a:lnTo>
                    <a:pt x="225" y="8"/>
                  </a:lnTo>
                  <a:lnTo>
                    <a:pt x="234" y="3"/>
                  </a:lnTo>
                  <a:lnTo>
                    <a:pt x="241" y="8"/>
                  </a:lnTo>
                  <a:lnTo>
                    <a:pt x="251" y="3"/>
                  </a:lnTo>
                  <a:lnTo>
                    <a:pt x="265" y="8"/>
                  </a:lnTo>
                  <a:lnTo>
                    <a:pt x="274" y="3"/>
                  </a:lnTo>
                  <a:lnTo>
                    <a:pt x="277" y="8"/>
                  </a:lnTo>
                  <a:lnTo>
                    <a:pt x="286" y="3"/>
                  </a:lnTo>
                  <a:lnTo>
                    <a:pt x="310" y="8"/>
                  </a:lnTo>
                  <a:lnTo>
                    <a:pt x="319" y="3"/>
                  </a:lnTo>
                  <a:lnTo>
                    <a:pt x="329" y="8"/>
                  </a:lnTo>
                  <a:lnTo>
                    <a:pt x="338" y="3"/>
                  </a:lnTo>
                  <a:lnTo>
                    <a:pt x="341" y="8"/>
                  </a:lnTo>
                  <a:lnTo>
                    <a:pt x="350" y="0"/>
                  </a:lnTo>
                  <a:lnTo>
                    <a:pt x="367" y="8"/>
                  </a:lnTo>
                  <a:lnTo>
                    <a:pt x="376" y="0"/>
                  </a:lnTo>
                  <a:lnTo>
                    <a:pt x="374" y="8"/>
                  </a:lnTo>
                  <a:lnTo>
                    <a:pt x="383" y="0"/>
                  </a:lnTo>
                  <a:lnTo>
                    <a:pt x="393" y="8"/>
                  </a:lnTo>
                  <a:lnTo>
                    <a:pt x="402" y="0"/>
                  </a:lnTo>
                  <a:lnTo>
                    <a:pt x="419" y="5"/>
                  </a:lnTo>
                  <a:lnTo>
                    <a:pt x="428" y="0"/>
                  </a:lnTo>
                  <a:lnTo>
                    <a:pt x="440" y="5"/>
                  </a:lnTo>
                  <a:lnTo>
                    <a:pt x="440" y="5"/>
                  </a:lnTo>
                </a:path>
              </a:pathLst>
            </a:custGeom>
            <a:noFill/>
            <a:ln w="0" cap="rnd">
              <a:solidFill>
                <a:schemeClr val="accent2">
                  <a:lumMod val="20000"/>
                  <a:lumOff val="8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6" name="Freeform 12"/>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noFill/>
            <a:ln w="0" cap="rnd">
              <a:solidFill>
                <a:schemeClr val="accent2">
                  <a:lumMod val="20000"/>
                  <a:lumOff val="8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7" name="Freeform 13"/>
            <p:cNvSpPr/>
            <p:nvPr/>
          </p:nvSpPr>
          <p:spPr bwMode="auto">
            <a:xfrm>
              <a:off x="8302626" y="4056063"/>
              <a:ext cx="684213" cy="15875"/>
            </a:xfrm>
            <a:custGeom>
              <a:avLst/>
              <a:gdLst>
                <a:gd name="T0" fmla="*/ 0 w 431"/>
                <a:gd name="T1" fmla="*/ 5 h 10"/>
                <a:gd name="T2" fmla="*/ 0 w 431"/>
                <a:gd name="T3" fmla="*/ 5 h 10"/>
                <a:gd name="T4" fmla="*/ 5 w 431"/>
                <a:gd name="T5" fmla="*/ 10 h 10"/>
                <a:gd name="T6" fmla="*/ 15 w 431"/>
                <a:gd name="T7" fmla="*/ 5 h 10"/>
                <a:gd name="T8" fmla="*/ 43 w 431"/>
                <a:gd name="T9" fmla="*/ 10 h 10"/>
                <a:gd name="T10" fmla="*/ 52 w 431"/>
                <a:gd name="T11" fmla="*/ 5 h 10"/>
                <a:gd name="T12" fmla="*/ 57 w 431"/>
                <a:gd name="T13" fmla="*/ 10 h 10"/>
                <a:gd name="T14" fmla="*/ 67 w 431"/>
                <a:gd name="T15" fmla="*/ 5 h 10"/>
                <a:gd name="T16" fmla="*/ 95 w 431"/>
                <a:gd name="T17" fmla="*/ 10 h 10"/>
                <a:gd name="T18" fmla="*/ 105 w 431"/>
                <a:gd name="T19" fmla="*/ 3 h 10"/>
                <a:gd name="T20" fmla="*/ 128 w 431"/>
                <a:gd name="T21" fmla="*/ 10 h 10"/>
                <a:gd name="T22" fmla="*/ 138 w 431"/>
                <a:gd name="T23" fmla="*/ 3 h 10"/>
                <a:gd name="T24" fmla="*/ 142 w 431"/>
                <a:gd name="T25" fmla="*/ 10 h 10"/>
                <a:gd name="T26" fmla="*/ 152 w 431"/>
                <a:gd name="T27" fmla="*/ 3 h 10"/>
                <a:gd name="T28" fmla="*/ 164 w 431"/>
                <a:gd name="T29" fmla="*/ 7 h 10"/>
                <a:gd name="T30" fmla="*/ 173 w 431"/>
                <a:gd name="T31" fmla="*/ 3 h 10"/>
                <a:gd name="T32" fmla="*/ 176 w 431"/>
                <a:gd name="T33" fmla="*/ 7 h 10"/>
                <a:gd name="T34" fmla="*/ 185 w 431"/>
                <a:gd name="T35" fmla="*/ 3 h 10"/>
                <a:gd name="T36" fmla="*/ 176 w 431"/>
                <a:gd name="T37" fmla="*/ 7 h 10"/>
                <a:gd name="T38" fmla="*/ 185 w 431"/>
                <a:gd name="T39" fmla="*/ 3 h 10"/>
                <a:gd name="T40" fmla="*/ 180 w 431"/>
                <a:gd name="T41" fmla="*/ 7 h 10"/>
                <a:gd name="T42" fmla="*/ 190 w 431"/>
                <a:gd name="T43" fmla="*/ 3 h 10"/>
                <a:gd name="T44" fmla="*/ 187 w 431"/>
                <a:gd name="T45" fmla="*/ 7 h 10"/>
                <a:gd name="T46" fmla="*/ 197 w 431"/>
                <a:gd name="T47" fmla="*/ 3 h 10"/>
                <a:gd name="T48" fmla="*/ 190 w 431"/>
                <a:gd name="T49" fmla="*/ 7 h 10"/>
                <a:gd name="T50" fmla="*/ 199 w 431"/>
                <a:gd name="T51" fmla="*/ 3 h 10"/>
                <a:gd name="T52" fmla="*/ 192 w 431"/>
                <a:gd name="T53" fmla="*/ 7 h 10"/>
                <a:gd name="T54" fmla="*/ 202 w 431"/>
                <a:gd name="T55" fmla="*/ 3 h 10"/>
                <a:gd name="T56" fmla="*/ 199 w 431"/>
                <a:gd name="T57" fmla="*/ 7 h 10"/>
                <a:gd name="T58" fmla="*/ 209 w 431"/>
                <a:gd name="T59" fmla="*/ 3 h 10"/>
                <a:gd name="T60" fmla="*/ 225 w 431"/>
                <a:gd name="T61" fmla="*/ 7 h 10"/>
                <a:gd name="T62" fmla="*/ 235 w 431"/>
                <a:gd name="T63" fmla="*/ 3 h 10"/>
                <a:gd name="T64" fmla="*/ 242 w 431"/>
                <a:gd name="T65" fmla="*/ 7 h 10"/>
                <a:gd name="T66" fmla="*/ 251 w 431"/>
                <a:gd name="T67" fmla="*/ 3 h 10"/>
                <a:gd name="T68" fmla="*/ 265 w 431"/>
                <a:gd name="T69" fmla="*/ 7 h 10"/>
                <a:gd name="T70" fmla="*/ 275 w 431"/>
                <a:gd name="T71" fmla="*/ 3 h 10"/>
                <a:gd name="T72" fmla="*/ 277 w 431"/>
                <a:gd name="T73" fmla="*/ 7 h 10"/>
                <a:gd name="T74" fmla="*/ 287 w 431"/>
                <a:gd name="T75" fmla="*/ 3 h 10"/>
                <a:gd name="T76" fmla="*/ 308 w 431"/>
                <a:gd name="T77" fmla="*/ 7 h 10"/>
                <a:gd name="T78" fmla="*/ 317 w 431"/>
                <a:gd name="T79" fmla="*/ 3 h 10"/>
                <a:gd name="T80" fmla="*/ 329 w 431"/>
                <a:gd name="T81" fmla="*/ 7 h 10"/>
                <a:gd name="T82" fmla="*/ 336 w 431"/>
                <a:gd name="T83" fmla="*/ 0 h 10"/>
                <a:gd name="T84" fmla="*/ 339 w 431"/>
                <a:gd name="T85" fmla="*/ 7 h 10"/>
                <a:gd name="T86" fmla="*/ 348 w 431"/>
                <a:gd name="T87" fmla="*/ 0 h 10"/>
                <a:gd name="T88" fmla="*/ 365 w 431"/>
                <a:gd name="T89" fmla="*/ 7 h 10"/>
                <a:gd name="T90" fmla="*/ 374 w 431"/>
                <a:gd name="T91" fmla="*/ 0 h 10"/>
                <a:gd name="T92" fmla="*/ 374 w 431"/>
                <a:gd name="T93" fmla="*/ 5 h 10"/>
                <a:gd name="T94" fmla="*/ 384 w 431"/>
                <a:gd name="T95" fmla="*/ 0 h 10"/>
                <a:gd name="T96" fmla="*/ 391 w 431"/>
                <a:gd name="T97" fmla="*/ 5 h 10"/>
                <a:gd name="T98" fmla="*/ 400 w 431"/>
                <a:gd name="T99" fmla="*/ 0 h 10"/>
                <a:gd name="T100" fmla="*/ 417 w 431"/>
                <a:gd name="T101" fmla="*/ 5 h 10"/>
                <a:gd name="T102" fmla="*/ 426 w 431"/>
                <a:gd name="T103" fmla="*/ 0 h 10"/>
                <a:gd name="T104" fmla="*/ 429 w 431"/>
                <a:gd name="T105" fmla="*/ 3 h 10"/>
                <a:gd name="T106" fmla="*/ 431 w 431"/>
                <a:gd name="T10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10">
                  <a:moveTo>
                    <a:pt x="0" y="5"/>
                  </a:moveTo>
                  <a:lnTo>
                    <a:pt x="0" y="5"/>
                  </a:lnTo>
                  <a:lnTo>
                    <a:pt x="5" y="10"/>
                  </a:lnTo>
                  <a:lnTo>
                    <a:pt x="15" y="5"/>
                  </a:lnTo>
                  <a:lnTo>
                    <a:pt x="43" y="10"/>
                  </a:lnTo>
                  <a:lnTo>
                    <a:pt x="52" y="5"/>
                  </a:lnTo>
                  <a:lnTo>
                    <a:pt x="57" y="10"/>
                  </a:lnTo>
                  <a:lnTo>
                    <a:pt x="67" y="5"/>
                  </a:lnTo>
                  <a:lnTo>
                    <a:pt x="95" y="10"/>
                  </a:lnTo>
                  <a:lnTo>
                    <a:pt x="105" y="3"/>
                  </a:lnTo>
                  <a:lnTo>
                    <a:pt x="128" y="10"/>
                  </a:lnTo>
                  <a:lnTo>
                    <a:pt x="138" y="3"/>
                  </a:lnTo>
                  <a:lnTo>
                    <a:pt x="142" y="10"/>
                  </a:lnTo>
                  <a:lnTo>
                    <a:pt x="152" y="3"/>
                  </a:lnTo>
                  <a:lnTo>
                    <a:pt x="164" y="7"/>
                  </a:lnTo>
                  <a:lnTo>
                    <a:pt x="173" y="3"/>
                  </a:lnTo>
                  <a:lnTo>
                    <a:pt x="176" y="7"/>
                  </a:lnTo>
                  <a:lnTo>
                    <a:pt x="185" y="3"/>
                  </a:lnTo>
                  <a:lnTo>
                    <a:pt x="176" y="7"/>
                  </a:lnTo>
                  <a:lnTo>
                    <a:pt x="185" y="3"/>
                  </a:lnTo>
                  <a:lnTo>
                    <a:pt x="180" y="7"/>
                  </a:lnTo>
                  <a:lnTo>
                    <a:pt x="190" y="3"/>
                  </a:lnTo>
                  <a:lnTo>
                    <a:pt x="187" y="7"/>
                  </a:lnTo>
                  <a:lnTo>
                    <a:pt x="197" y="3"/>
                  </a:lnTo>
                  <a:lnTo>
                    <a:pt x="190" y="7"/>
                  </a:lnTo>
                  <a:lnTo>
                    <a:pt x="199" y="3"/>
                  </a:lnTo>
                  <a:lnTo>
                    <a:pt x="192" y="7"/>
                  </a:lnTo>
                  <a:lnTo>
                    <a:pt x="202" y="3"/>
                  </a:lnTo>
                  <a:lnTo>
                    <a:pt x="199" y="7"/>
                  </a:lnTo>
                  <a:lnTo>
                    <a:pt x="209" y="3"/>
                  </a:lnTo>
                  <a:lnTo>
                    <a:pt x="225" y="7"/>
                  </a:lnTo>
                  <a:lnTo>
                    <a:pt x="235" y="3"/>
                  </a:lnTo>
                  <a:lnTo>
                    <a:pt x="242" y="7"/>
                  </a:lnTo>
                  <a:lnTo>
                    <a:pt x="251" y="3"/>
                  </a:lnTo>
                  <a:lnTo>
                    <a:pt x="265" y="7"/>
                  </a:lnTo>
                  <a:lnTo>
                    <a:pt x="275" y="3"/>
                  </a:lnTo>
                  <a:lnTo>
                    <a:pt x="277" y="7"/>
                  </a:lnTo>
                  <a:lnTo>
                    <a:pt x="287" y="3"/>
                  </a:lnTo>
                  <a:lnTo>
                    <a:pt x="308" y="7"/>
                  </a:lnTo>
                  <a:lnTo>
                    <a:pt x="317" y="3"/>
                  </a:lnTo>
                  <a:lnTo>
                    <a:pt x="329" y="7"/>
                  </a:lnTo>
                  <a:lnTo>
                    <a:pt x="336" y="0"/>
                  </a:lnTo>
                  <a:lnTo>
                    <a:pt x="339" y="7"/>
                  </a:lnTo>
                  <a:lnTo>
                    <a:pt x="348" y="0"/>
                  </a:lnTo>
                  <a:lnTo>
                    <a:pt x="365" y="7"/>
                  </a:lnTo>
                  <a:lnTo>
                    <a:pt x="374" y="0"/>
                  </a:lnTo>
                  <a:lnTo>
                    <a:pt x="374" y="5"/>
                  </a:lnTo>
                  <a:lnTo>
                    <a:pt x="384" y="0"/>
                  </a:lnTo>
                  <a:lnTo>
                    <a:pt x="391" y="5"/>
                  </a:lnTo>
                  <a:lnTo>
                    <a:pt x="400" y="0"/>
                  </a:lnTo>
                  <a:lnTo>
                    <a:pt x="417" y="5"/>
                  </a:lnTo>
                  <a:lnTo>
                    <a:pt x="426" y="0"/>
                  </a:lnTo>
                  <a:lnTo>
                    <a:pt x="429" y="3"/>
                  </a:lnTo>
                  <a:lnTo>
                    <a:pt x="431" y="0"/>
                  </a:lnTo>
                </a:path>
              </a:pathLst>
            </a:custGeom>
            <a:noFill/>
            <a:ln w="0" cap="rnd">
              <a:solidFill>
                <a:schemeClr val="accent2">
                  <a:lumMod val="20000"/>
                  <a:lumOff val="8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8" name="Freeform 21"/>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sp>
        <p:nvSpPr>
          <p:cNvPr id="104" name="Text Box 103"/>
          <p:cNvSpPr txBox="1"/>
          <p:nvPr/>
        </p:nvSpPr>
        <p:spPr>
          <a:xfrm>
            <a:off x="2119630" y="2054860"/>
            <a:ext cx="8818245" cy="1706880"/>
          </a:xfrm>
          <a:prstGeom prst="rect">
            <a:avLst/>
          </a:prstGeom>
          <a:noFill/>
          <a:ln w="9525">
            <a:noFill/>
          </a:ln>
        </p:spPr>
        <p:txBody>
          <a:bodyPr wrap="square">
            <a:spAutoFit/>
          </a:bodyPr>
          <a:lstStyle/>
          <a:p>
            <a:pPr indent="0" algn="ctr"/>
            <a:r>
              <a:rPr lang="en-US" sz="3500" b="1" i="1">
                <a:latin typeface="Times New Roman" panose="02020603050405020304" pitchFamily="18" charset="0"/>
                <a:cs typeface="Times New Roman" panose="02020603050405020304" pitchFamily="18" charset="0"/>
              </a:rPr>
              <a:t>Toàn bài đọc với giọng nhẹ nhàng, nhấn giọng ở các từ gợi tả, thể hiện sự ngưỡng mộ, thích thú của tác giả trước vẻ đẹp của rừng.</a:t>
            </a:r>
            <a:endParaRPr lang="en-US" altLang="en-US" sz="3500" b="1" i="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p:cTn id="7" dur="1000" fill="hold"/>
                                        <p:tgtEl>
                                          <p:spTgt spid="128"/>
                                        </p:tgtEl>
                                        <p:attrNameLst>
                                          <p:attrName>ppt_w</p:attrName>
                                        </p:attrNameLst>
                                      </p:cBhvr>
                                      <p:tavLst>
                                        <p:tav tm="0">
                                          <p:val>
                                            <p:fltVal val="0"/>
                                          </p:val>
                                        </p:tav>
                                        <p:tav tm="100000">
                                          <p:val>
                                            <p:strVal val="#ppt_w"/>
                                          </p:val>
                                        </p:tav>
                                      </p:tavLst>
                                    </p:anim>
                                    <p:anim calcmode="lin" valueType="num">
                                      <p:cBhvr>
                                        <p:cTn id="8" dur="1000" fill="hold"/>
                                        <p:tgtEl>
                                          <p:spTgt spid="128"/>
                                        </p:tgtEl>
                                        <p:attrNameLst>
                                          <p:attrName>ppt_h</p:attrName>
                                        </p:attrNameLst>
                                      </p:cBhvr>
                                      <p:tavLst>
                                        <p:tav tm="0">
                                          <p:val>
                                            <p:fltVal val="0"/>
                                          </p:val>
                                        </p:tav>
                                        <p:tav tm="100000">
                                          <p:val>
                                            <p:strVal val="#ppt_h"/>
                                          </p:val>
                                        </p:tav>
                                      </p:tavLst>
                                    </p:anim>
                                    <p:anim calcmode="lin" valueType="num">
                                      <p:cBhvr>
                                        <p:cTn id="9" dur="1000" fill="hold"/>
                                        <p:tgtEl>
                                          <p:spTgt spid="128"/>
                                        </p:tgtEl>
                                        <p:attrNameLst>
                                          <p:attrName>style.rotation</p:attrName>
                                        </p:attrNameLst>
                                      </p:cBhvr>
                                      <p:tavLst>
                                        <p:tav tm="0">
                                          <p:val>
                                            <p:fltVal val="90"/>
                                          </p:val>
                                        </p:tav>
                                        <p:tav tm="100000">
                                          <p:val>
                                            <p:fltVal val="0"/>
                                          </p:val>
                                        </p:tav>
                                      </p:tavLst>
                                    </p:anim>
                                    <p:animEffect transition="in" filter="fade">
                                      <p:cBhvr>
                                        <p:cTn id="10" dur="1000"/>
                                        <p:tgtEl>
                                          <p:spTgt spid="12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5" name="组合 12"/>
          <p:cNvGrpSpPr/>
          <p:nvPr/>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pic>
        <p:nvPicPr>
          <p:cNvPr id="23" name="Content Placeholder 22"/>
          <p:cNvPicPr>
            <a:picLocks noGrp="1" noChangeAspect="1"/>
          </p:cNvPicPr>
          <p:nvPr>
            <p:ph idx="1"/>
          </p:nvPr>
        </p:nvPicPr>
        <p:blipFill>
          <a:blip r:embed="rId6"/>
          <a:stretch>
            <a:fillRect/>
          </a:stretch>
        </p:blipFill>
        <p:spPr>
          <a:xfrm>
            <a:off x="7582535" y="332740"/>
            <a:ext cx="4387850" cy="2936240"/>
          </a:xfrm>
          <a:prstGeom prst="rect">
            <a:avLst/>
          </a:prstGeom>
        </p:spPr>
      </p:pic>
      <p:grpSp>
        <p:nvGrpSpPr>
          <p:cNvPr id="26" name="组合 643"/>
          <p:cNvGrpSpPr/>
          <p:nvPr/>
        </p:nvGrpSpPr>
        <p:grpSpPr>
          <a:xfrm>
            <a:off x="2753995" y="212090"/>
            <a:ext cx="1887855" cy="1640840"/>
            <a:chOff x="11122317" y="360744"/>
            <a:chExt cx="578618" cy="488833"/>
          </a:xfrm>
        </p:grpSpPr>
        <p:sp>
          <p:nvSpPr>
            <p:cNvPr id="27"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100" name="Text Box 99"/>
          <p:cNvSpPr txBox="1"/>
          <p:nvPr/>
        </p:nvSpPr>
        <p:spPr>
          <a:xfrm>
            <a:off x="4349115" y="4740910"/>
            <a:ext cx="7842885" cy="583565"/>
          </a:xfrm>
          <a:prstGeom prst="rect">
            <a:avLst/>
          </a:prstGeom>
          <a:noFill/>
          <a:ln w="9525">
            <a:noFill/>
          </a:ln>
        </p:spPr>
        <p:txBody>
          <a:bodyPr wrap="square">
            <a:spAutoFit/>
          </a:bodyPr>
          <a:lstStyle/>
          <a:p>
            <a:pPr indent="0"/>
            <a:r>
              <a:rPr lang="en-US" sz="3200" b="0">
                <a:latin typeface="Times New Roman" panose="02020603050405020304" pitchFamily="18" charset="0"/>
                <a:cs typeface="Times New Roman" panose="02020603050405020304" pitchFamily="18" charset="0"/>
              </a:rPr>
              <a:t>Yêu vẻ đ</a:t>
            </a:r>
            <a:r>
              <a:rPr lang="vi-VN" altLang="en-US" sz="3200" b="0">
                <a:latin typeface="Times New Roman" panose="02020603050405020304" pitchFamily="18" charset="0"/>
                <a:cs typeface="Times New Roman" panose="02020603050405020304" pitchFamily="18" charset="0"/>
              </a:rPr>
              <a:t>ẹ</a:t>
            </a:r>
            <a:r>
              <a:rPr lang="en-US" sz="3200" b="0">
                <a:latin typeface="Times New Roman" panose="02020603050405020304" pitchFamily="18" charset="0"/>
                <a:cs typeface="Times New Roman" panose="02020603050405020304" pitchFamily="18" charset="0"/>
              </a:rPr>
              <a:t>p của thiên nhiên</a:t>
            </a:r>
            <a:r>
              <a:rPr lang="vi-VN" altLang="en-US" sz="3200" b="0">
                <a:latin typeface="Times New Roman" panose="02020603050405020304" pitchFamily="18" charset="0"/>
                <a:cs typeface="Times New Roman" panose="02020603050405020304" pitchFamily="18" charset="0"/>
              </a:rPr>
              <a:t>, </a:t>
            </a:r>
            <a:r>
              <a:rPr lang="en-US" sz="3200" b="0">
                <a:latin typeface="Times New Roman" panose="02020603050405020304" pitchFamily="18" charset="0"/>
                <a:cs typeface="Times New Roman" panose="02020603050405020304" pitchFamily="18" charset="0"/>
              </a:rPr>
              <a:t>có ý thức BVMT</a:t>
            </a:r>
            <a:r>
              <a:rPr lang="vi-VN" altLang="en-US" sz="3200" b="0">
                <a:latin typeface="Times New Roman" panose="02020603050405020304" pitchFamily="18" charset="0"/>
                <a:cs typeface="Times New Roman" panose="02020603050405020304" pitchFamily="18" charset="0"/>
              </a:rPr>
              <a:t>.</a:t>
            </a:r>
          </a:p>
        </p:txBody>
      </p:sp>
      <p:pic>
        <p:nvPicPr>
          <p:cNvPr id="34"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2895" y="1737995"/>
            <a:ext cx="892810" cy="1066165"/>
          </a:xfrm>
          <a:prstGeom prst="rect">
            <a:avLst/>
          </a:prstGeom>
        </p:spPr>
      </p:pic>
      <p:pic>
        <p:nvPicPr>
          <p:cNvPr id="38"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75715" y="3260725"/>
            <a:ext cx="892810" cy="1066165"/>
          </a:xfrm>
          <a:prstGeom prst="rect">
            <a:avLst/>
          </a:prstGeom>
        </p:spPr>
      </p:pic>
      <p:pic>
        <p:nvPicPr>
          <p:cNvPr id="42"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56305" y="4499610"/>
            <a:ext cx="892810" cy="1066165"/>
          </a:xfrm>
          <a:prstGeom prst="rect">
            <a:avLst/>
          </a:prstGeom>
        </p:spPr>
      </p:pic>
      <p:sp>
        <p:nvSpPr>
          <p:cNvPr id="46" name="Text Box 45"/>
          <p:cNvSpPr txBox="1"/>
          <p:nvPr/>
        </p:nvSpPr>
        <p:spPr>
          <a:xfrm>
            <a:off x="1195705" y="1842135"/>
            <a:ext cx="8866505" cy="1076325"/>
          </a:xfrm>
          <a:prstGeom prst="rect">
            <a:avLst/>
          </a:prstGeom>
          <a:noFill/>
        </p:spPr>
        <p:txBody>
          <a:bodyPr wrap="square" rtlCol="0" anchor="t">
            <a:spAutoFit/>
          </a:bodyPr>
          <a:lstStyle/>
          <a:p>
            <a:pPr algn="l">
              <a:buClrTx/>
              <a:buSzTx/>
              <a:buFontTx/>
            </a:pPr>
            <a:r>
              <a:rPr lang="vi-VN" altLang="en-US" sz="3200">
                <a:latin typeface="Times New Roman" panose="02020603050405020304" pitchFamily="18" charset="0"/>
                <a:cs typeface="Times New Roman" panose="02020603050405020304" pitchFamily="18" charset="0"/>
              </a:rPr>
              <a:t>Cảm nhận được vẻ đẹp kì thú của rừng; tình cảm yêu mến, ngưỡng mộ của tác giả đối với vẻ đẹp của rừng. </a:t>
            </a:r>
          </a:p>
        </p:txBody>
      </p:sp>
      <p:sp>
        <p:nvSpPr>
          <p:cNvPr id="47" name="Text Box 46"/>
          <p:cNvSpPr txBox="1"/>
          <p:nvPr/>
        </p:nvSpPr>
        <p:spPr>
          <a:xfrm>
            <a:off x="2151380" y="3358515"/>
            <a:ext cx="8729980" cy="1076325"/>
          </a:xfrm>
          <a:prstGeom prst="rect">
            <a:avLst/>
          </a:prstGeom>
          <a:noFill/>
        </p:spPr>
        <p:txBody>
          <a:bodyPr wrap="square" rtlCol="0" anchor="t">
            <a:spAutoFit/>
          </a:bodyPr>
          <a:lstStyle/>
          <a:p>
            <a:pPr algn="l">
              <a:buClrTx/>
              <a:buSzTx/>
              <a:buFontTx/>
            </a:pPr>
            <a:r>
              <a:rPr lang="vi-VN" altLang="en-US" sz="3200" dirty="0">
                <a:latin typeface="Times New Roman" panose="02020603050405020304" pitchFamily="18" charset="0"/>
                <a:cs typeface="Times New Roman" panose="02020603050405020304" pitchFamily="18" charset="0"/>
              </a:rPr>
              <a:t>Đọc diễn cảm bài văn với cảm xúc ngưỡng mộ trước vẻ đẹp của rừng.</a:t>
            </a:r>
          </a:p>
        </p:txBody>
      </p:sp>
      <p:sp>
        <p:nvSpPr>
          <p:cNvPr id="2" name="TextBox 1">
            <a:extLst>
              <a:ext uri="{FF2B5EF4-FFF2-40B4-BE49-F238E27FC236}">
                <a16:creationId xmlns:a16="http://schemas.microsoft.com/office/drawing/2014/main" id="{4BD3BC6C-1823-C845-AAE8-95F8103714DE}"/>
              </a:ext>
            </a:extLst>
          </p:cNvPr>
          <p:cNvSpPr txBox="1"/>
          <p:nvPr/>
        </p:nvSpPr>
        <p:spPr>
          <a:xfrm>
            <a:off x="3902710" y="876118"/>
            <a:ext cx="4626638" cy="646331"/>
          </a:xfrm>
          <a:prstGeom prst="rect">
            <a:avLst/>
          </a:prstGeom>
          <a:noFill/>
        </p:spPr>
        <p:txBody>
          <a:bodyPr wrap="square" rtlCol="0">
            <a:spAutoFit/>
          </a:bodyPr>
          <a:lstStyle/>
          <a:p>
            <a:pPr algn="ctr"/>
            <a:r>
              <a:rPr lang="en-US" altLang="zh-CN" sz="3600" b="1" dirty="0">
                <a:latin typeface="Times New Roman" pitchFamily="18" charset="0"/>
                <a:ea typeface="微软雅黑" panose="020B0503020204020204" pitchFamily="34" charset="-122"/>
                <a:cs typeface="Times New Roman" pitchFamily="18" charset="0"/>
              </a:rPr>
              <a:t>YÊU CẦU CẦN ĐẠT</a:t>
            </a:r>
            <a:endParaRPr lang="zh-CN" altLang="en-US" sz="3600" b="1" dirty="0">
              <a:latin typeface="Times New Roman" pitchFamily="18" charset="0"/>
              <a:ea typeface="微软雅黑" panose="020B0503020204020204"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down)">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down)">
                                      <p:cBhvr>
                                        <p:cTn id="36" dur="500"/>
                                        <p:tgtEl>
                                          <p:spTgt spid="4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46" grpId="0"/>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algn="ctr"/>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algn="ctr"/>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algn="ctr"/>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algn="ctr"/>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pic>
        <p:nvPicPr>
          <p:cNvPr id="2" name="Picture 1"/>
          <p:cNvPicPr>
            <a:picLocks noChangeAspect="1"/>
          </p:cNvPicPr>
          <p:nvPr/>
        </p:nvPicPr>
        <p:blipFill>
          <a:blip r:embed="rId7"/>
          <a:stretch>
            <a:fillRect/>
          </a:stretch>
        </p:blipFill>
        <p:spPr>
          <a:xfrm>
            <a:off x="4008755" y="2347595"/>
            <a:ext cx="5779770"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845945" y="726440"/>
            <a:ext cx="9086215" cy="629920"/>
          </a:xfrm>
          <a:prstGeom prst="rect">
            <a:avLst/>
          </a:prstGeom>
          <a:noFill/>
          <a:ln w="9525">
            <a:noFill/>
          </a:ln>
        </p:spPr>
        <p:txBody>
          <a:bodyPr wrap="square">
            <a:spAutoFit/>
            <a:scene3d>
              <a:camera prst="orthographicFront"/>
              <a:lightRig rig="threePt" dir="t"/>
            </a:scene3d>
          </a:bodyPr>
          <a:lstStyle/>
          <a:p>
            <a:pPr indent="0"/>
            <a:r>
              <a:rPr lang="en-US" sz="3500" b="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Tác giả đã miêu tả những sự vật nào của rừng?</a:t>
            </a:r>
            <a:endParaRPr lang="en-US" altLang="en-US" sz="3500" b="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3180080" y="1323975"/>
            <a:ext cx="3437890" cy="4825365"/>
            <a:chOff x="5008" y="2085"/>
            <a:chExt cx="5414" cy="7599"/>
          </a:xfrm>
        </p:grpSpPr>
        <p:pic>
          <p:nvPicPr>
            <p:cNvPr id="7"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82" y="2085"/>
              <a:ext cx="4540" cy="2968"/>
            </a:xfrm>
            <a:prstGeom prst="rect">
              <a:avLst/>
            </a:prstGeom>
          </p:spPr>
        </p:pic>
        <p:sp>
          <p:nvSpPr>
            <p:cNvPr id="18" name="Text Box 17"/>
            <p:cNvSpPr txBox="1"/>
            <p:nvPr/>
          </p:nvSpPr>
          <p:spPr>
            <a:xfrm>
              <a:off x="6544" y="2785"/>
              <a:ext cx="3215" cy="992"/>
            </a:xfrm>
            <a:prstGeom prst="rect">
              <a:avLst/>
            </a:prstGeom>
            <a:noFill/>
          </p:spPr>
          <p:txBody>
            <a:bodyPr wrap="square" rtlCol="0" anchor="t">
              <a:spAutoFit/>
              <a:scene3d>
                <a:camera prst="orthographicFront"/>
                <a:lightRig rig="threePt" dir="t"/>
              </a:scene3d>
            </a:bodyPr>
            <a:lstStyle/>
            <a:p>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nắng</a:t>
              </a:r>
              <a:r>
                <a:rPr lang="en-GB" altLang="en-US"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rừn</a:t>
              </a:r>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p>
          </p:txBody>
        </p:sp>
        <p:pic>
          <p:nvPicPr>
            <p:cNvPr id="22"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8" y="5420"/>
              <a:ext cx="3071" cy="4265"/>
            </a:xfrm>
            <a:prstGeom prst="rect">
              <a:avLst/>
            </a:prstGeom>
          </p:spPr>
        </p:pic>
      </p:grpSp>
      <p:grpSp>
        <p:nvGrpSpPr>
          <p:cNvPr id="36" name="Group 35"/>
          <p:cNvGrpSpPr/>
          <p:nvPr/>
        </p:nvGrpSpPr>
        <p:grpSpPr>
          <a:xfrm>
            <a:off x="4805680" y="1388110"/>
            <a:ext cx="3892550" cy="5052060"/>
            <a:chOff x="7168" y="2186"/>
            <a:chExt cx="6130" cy="7956"/>
          </a:xfrm>
        </p:grpSpPr>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02" y="2186"/>
              <a:ext cx="3296" cy="3338"/>
            </a:xfrm>
            <a:prstGeom prst="rect">
              <a:avLst/>
            </a:prstGeom>
          </p:spPr>
        </p:pic>
        <p:sp>
          <p:nvSpPr>
            <p:cNvPr id="20" name="Text Box 19"/>
            <p:cNvSpPr txBox="1"/>
            <p:nvPr/>
          </p:nvSpPr>
          <p:spPr>
            <a:xfrm>
              <a:off x="9898" y="2938"/>
              <a:ext cx="3215" cy="1840"/>
            </a:xfrm>
            <a:prstGeom prst="rect">
              <a:avLst/>
            </a:prstGeom>
            <a:noFill/>
          </p:spPr>
          <p:txBody>
            <a:bodyPr wrap="square" rtlCol="0" anchor="t">
              <a:spAutoFit/>
              <a:scene3d>
                <a:camera prst="orthographicFront"/>
                <a:lightRig rig="threePt" dir="t"/>
              </a:scene3d>
            </a:bodyPr>
            <a:lstStyle/>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con thú</a:t>
              </a:r>
            </a:p>
          </p:txBody>
        </p:sp>
        <p:pic>
          <p:nvPicPr>
            <p:cNvPr id="25"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68" y="6450"/>
              <a:ext cx="2972" cy="3692"/>
            </a:xfrm>
            <a:prstGeom prst="rect">
              <a:avLst/>
            </a:prstGeom>
          </p:spPr>
        </p:pic>
      </p:grpSp>
      <p:grpSp>
        <p:nvGrpSpPr>
          <p:cNvPr id="34" name="Group 33"/>
          <p:cNvGrpSpPr/>
          <p:nvPr/>
        </p:nvGrpSpPr>
        <p:grpSpPr>
          <a:xfrm>
            <a:off x="765175" y="1388110"/>
            <a:ext cx="2630170" cy="4645025"/>
            <a:chOff x="1205" y="2186"/>
            <a:chExt cx="4142" cy="7315"/>
          </a:xfrm>
        </p:grpSpPr>
        <p:pic>
          <p:nvPicPr>
            <p:cNvPr id="4"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5" y="2186"/>
              <a:ext cx="4122" cy="3102"/>
            </a:xfrm>
            <a:prstGeom prst="rect">
              <a:avLst/>
            </a:prstGeom>
          </p:spPr>
        </p:pic>
        <p:sp>
          <p:nvSpPr>
            <p:cNvPr id="17" name="Text Box 16"/>
            <p:cNvSpPr txBox="1"/>
            <p:nvPr/>
          </p:nvSpPr>
          <p:spPr>
            <a:xfrm>
              <a:off x="1659" y="3008"/>
              <a:ext cx="3215" cy="992"/>
            </a:xfrm>
            <a:prstGeom prst="rect">
              <a:avLst/>
            </a:prstGeom>
            <a:noFill/>
          </p:spPr>
          <p:txBody>
            <a:bodyPr wrap="square" rtlCol="0" anchor="t">
              <a:spAutoFit/>
              <a:scene3d>
                <a:camera prst="orthographicFront"/>
                <a:lightRig rig="threePt" dir="t"/>
              </a:scene3d>
            </a:bodyPr>
            <a:lstStyle/>
            <a:p>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GB" altLang="en-US"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rừn</a:t>
              </a:r>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p>
          </p:txBody>
        </p:sp>
        <p:pic>
          <p:nvPicPr>
            <p:cNvPr id="2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41" y="6091"/>
              <a:ext cx="2306" cy="3411"/>
            </a:xfrm>
            <a:prstGeom prst="rect">
              <a:avLst/>
            </a:prstGeom>
          </p:spPr>
        </p:pic>
      </p:grpSp>
      <p:grpSp>
        <p:nvGrpSpPr>
          <p:cNvPr id="33" name="Group 32"/>
          <p:cNvGrpSpPr/>
          <p:nvPr/>
        </p:nvGrpSpPr>
        <p:grpSpPr>
          <a:xfrm>
            <a:off x="191770" y="3093720"/>
            <a:ext cx="1766570" cy="3592195"/>
            <a:chOff x="302" y="4872"/>
            <a:chExt cx="2782" cy="5657"/>
          </a:xfrm>
        </p:grpSpPr>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02" y="4872"/>
              <a:ext cx="2783" cy="3338"/>
            </a:xfrm>
            <a:prstGeom prst="rect">
              <a:avLst/>
            </a:prstGeom>
          </p:spPr>
        </p:pic>
        <p:sp>
          <p:nvSpPr>
            <p:cNvPr id="16" name="Text Box 15"/>
            <p:cNvSpPr txBox="1"/>
            <p:nvPr/>
          </p:nvSpPr>
          <p:spPr>
            <a:xfrm>
              <a:off x="843" y="5621"/>
              <a:ext cx="1702" cy="1840"/>
            </a:xfrm>
            <a:prstGeom prst="rect">
              <a:avLst/>
            </a:prstGeom>
            <a:noFill/>
          </p:spPr>
          <p:txBody>
            <a:bodyPr wrap="square" rtlCol="0" anchor="t">
              <a:spAutoFit/>
              <a:scene3d>
                <a:camera prst="orthographicFront"/>
                <a:lightRig rig="threePt" dir="t"/>
              </a:scene3d>
            </a:bodyPr>
            <a:lstStyle/>
            <a:p>
              <a:r>
                <a:rPr lang="en-GB" altLang="en-US"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nấm rừn</a:t>
              </a:r>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p>
          </p:txBody>
        </p:sp>
        <p:pic>
          <p:nvPicPr>
            <p:cNvPr id="27" name="Picture 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11" y="7461"/>
              <a:ext cx="1980" cy="3069"/>
            </a:xfrm>
            <a:prstGeom prst="rect">
              <a:avLst/>
            </a:prstGeom>
          </p:spPr>
        </p:pic>
      </p:grpSp>
      <p:grpSp>
        <p:nvGrpSpPr>
          <p:cNvPr id="38" name="Group 37"/>
          <p:cNvGrpSpPr/>
          <p:nvPr/>
        </p:nvGrpSpPr>
        <p:grpSpPr>
          <a:xfrm>
            <a:off x="8580755" y="3669030"/>
            <a:ext cx="3747135" cy="2665095"/>
            <a:chOff x="13298" y="5488"/>
            <a:chExt cx="5901" cy="4197"/>
          </a:xfrm>
        </p:grpSpPr>
        <p:pic>
          <p:nvPicPr>
            <p:cNvPr id="13"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617" y="5488"/>
              <a:ext cx="4583" cy="3191"/>
            </a:xfrm>
            <a:prstGeom prst="rect">
              <a:avLst/>
            </a:prstGeom>
          </p:spPr>
        </p:pic>
        <p:sp>
          <p:nvSpPr>
            <p:cNvPr id="21" name="Text Box 20"/>
            <p:cNvSpPr txBox="1"/>
            <p:nvPr/>
          </p:nvSpPr>
          <p:spPr>
            <a:xfrm>
              <a:off x="15301" y="6091"/>
              <a:ext cx="3215" cy="1840"/>
            </a:xfrm>
            <a:prstGeom prst="rect">
              <a:avLst/>
            </a:prstGeom>
            <a:noFill/>
          </p:spPr>
          <p:txBody>
            <a:bodyPr wrap="square" rtlCol="0" anchor="t">
              <a:spAutoFit/>
              <a:scene3d>
                <a:camera prst="orthographicFront"/>
                <a:lightRig rig="threePt" dir="t"/>
              </a:scene3d>
            </a:bodyPr>
            <a:lstStyle/>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thanh</a:t>
              </a:r>
            </a:p>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 rừng</a:t>
              </a:r>
            </a:p>
          </p:txBody>
        </p:sp>
        <p:pic>
          <p:nvPicPr>
            <p:cNvPr id="31" name="Picture 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298" y="7699"/>
              <a:ext cx="2847" cy="1986"/>
            </a:xfrm>
            <a:prstGeom prst="rect">
              <a:avLst/>
            </a:prstGeom>
          </p:spPr>
        </p:pic>
      </p:grpSp>
      <p:grpSp>
        <p:nvGrpSpPr>
          <p:cNvPr id="37" name="Group 36"/>
          <p:cNvGrpSpPr/>
          <p:nvPr/>
        </p:nvGrpSpPr>
        <p:grpSpPr>
          <a:xfrm>
            <a:off x="6818216" y="1323975"/>
            <a:ext cx="4446905" cy="5126990"/>
            <a:chOff x="10396" y="2068"/>
            <a:chExt cx="7003" cy="8074"/>
          </a:xfrm>
        </p:grpSpPr>
        <p:pic>
          <p:nvPicPr>
            <p:cNvPr id="10" name="Picture 1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875" y="2068"/>
              <a:ext cx="4525" cy="3338"/>
            </a:xfrm>
            <a:prstGeom prst="rect">
              <a:avLst/>
            </a:prstGeom>
          </p:spPr>
        </p:pic>
        <p:sp>
          <p:nvSpPr>
            <p:cNvPr id="19" name="Text Box 18"/>
            <p:cNvSpPr txBox="1"/>
            <p:nvPr/>
          </p:nvSpPr>
          <p:spPr>
            <a:xfrm>
              <a:off x="14001" y="3073"/>
              <a:ext cx="3215" cy="1840"/>
            </a:xfrm>
            <a:prstGeom prst="rect">
              <a:avLst/>
            </a:prstGeom>
            <a:noFill/>
          </p:spPr>
          <p:txBody>
            <a:bodyPr wrap="square" rtlCol="0" anchor="t">
              <a:spAutoFit/>
              <a:scene3d>
                <a:camera prst="orthographicFront"/>
                <a:lightRig rig="threePt" dir="t"/>
              </a:scene3d>
            </a:bodyPr>
            <a:lstStyle/>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màu sắc</a:t>
              </a:r>
            </a:p>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 rừng</a:t>
              </a:r>
            </a:p>
          </p:txBody>
        </p:sp>
        <p:pic>
          <p:nvPicPr>
            <p:cNvPr id="32" name="Picture 11"/>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a:xfrm>
              <a:off x="10396" y="6406"/>
              <a:ext cx="3132" cy="373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59722" y="122555"/>
            <a:ext cx="7094220" cy="1842770"/>
          </a:xfrm>
          <a:prstGeom prst="rect">
            <a:avLst/>
          </a:prstGeom>
        </p:spPr>
      </p:pic>
      <p:sp>
        <p:nvSpPr>
          <p:cNvPr id="104" name="Text Box 103"/>
          <p:cNvSpPr txBox="1"/>
          <p:nvPr/>
        </p:nvSpPr>
        <p:spPr>
          <a:xfrm>
            <a:off x="3743007" y="460057"/>
            <a:ext cx="5080000" cy="1168400"/>
          </a:xfrm>
          <a:prstGeom prst="rect">
            <a:avLst/>
          </a:prstGeom>
          <a:noFill/>
          <a:ln w="9525">
            <a:noFill/>
          </a:ln>
        </p:spPr>
        <p:txBody>
          <a:bodyPr>
            <a:spAutoFit/>
            <a:scene3d>
              <a:camera prst="orthographicFront"/>
              <a:lightRig rig="threePt" dir="t"/>
            </a:scene3d>
          </a:bodyPr>
          <a:lstStyle/>
          <a:p>
            <a:pPr indent="0"/>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cây nấm rừng khiến tác giả liên tưởng thú vị gì?</a:t>
            </a:r>
            <a:endParaRPr lang="en-US" alt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TextBox 5"/>
          <p:cNvSpPr txBox="1"/>
          <p:nvPr/>
        </p:nvSpPr>
        <p:spPr>
          <a:xfrm>
            <a:off x="6406832" y="3406775"/>
            <a:ext cx="4515485" cy="1076325"/>
          </a:xfrm>
          <a:prstGeom prst="rect">
            <a:avLst/>
          </a:prstGeom>
          <a:noFill/>
        </p:spPr>
        <p:txBody>
          <a:bodyPr wrap="square" rtlCol="0">
            <a:spAutoFit/>
            <a:scene3d>
              <a:camera prst="orthographicFront"/>
              <a:lightRig rig="threePt" dir="t"/>
            </a:scene3d>
          </a:bodyPr>
          <a:lstStyle/>
          <a:p>
            <a:pPr algn="ctr"/>
            <a:r>
              <a:rPr lang="en-US"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Tác giả liên tưởng đây như một thành phố nấm </a:t>
            </a:r>
          </a:p>
        </p:txBody>
      </p:sp>
      <p:pic>
        <p:nvPicPr>
          <p:cNvPr id="1026" name="Picture 2" descr="The Other Magic Mushroom: Why a Canadian Startup Is Suddenly Interested in  the Fungus From Super Mario | Discover Magazine">
            <a:extLst>
              <a:ext uri="{FF2B5EF4-FFF2-40B4-BE49-F238E27FC236}">
                <a16:creationId xmlns:a16="http://schemas.microsoft.com/office/drawing/2014/main" id="{C41F51AD-F8FC-4DDB-9436-B176BFE0C5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37" y="2428185"/>
            <a:ext cx="5479774" cy="41098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87955" y="290830"/>
            <a:ext cx="7094220" cy="1842770"/>
          </a:xfrm>
          <a:prstGeom prst="rect">
            <a:avLst/>
          </a:prstGeom>
        </p:spPr>
      </p:pic>
      <p:sp>
        <p:nvSpPr>
          <p:cNvPr id="104" name="Text Box 103"/>
          <p:cNvSpPr txBox="1"/>
          <p:nvPr/>
        </p:nvSpPr>
        <p:spPr>
          <a:xfrm>
            <a:off x="2896870" y="628015"/>
            <a:ext cx="6278880" cy="116840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Nhờ những liên tưởng ấy mà cảnh vật đẹp thêm như thế nào?</a:t>
            </a:r>
          </a:p>
        </p:txBody>
      </p:sp>
      <p:sp>
        <p:nvSpPr>
          <p:cNvPr id="8" name="TextBox 5"/>
          <p:cNvSpPr txBox="1"/>
          <p:nvPr/>
        </p:nvSpPr>
        <p:spPr>
          <a:xfrm>
            <a:off x="6615430" y="2712085"/>
            <a:ext cx="5211445" cy="2061210"/>
          </a:xfrm>
          <a:prstGeom prst="rect">
            <a:avLst/>
          </a:prstGeom>
          <a:noFill/>
        </p:spPr>
        <p:txBody>
          <a:bodyPr wrap="square" rtlCol="0">
            <a:spAutoFit/>
            <a:scene3d>
              <a:camera prst="orthographicFront"/>
              <a:lightRig rig="threePt" dir="t"/>
            </a:scene3d>
          </a:bodyPr>
          <a:lstStyle/>
          <a:p>
            <a:pPr algn="ctr"/>
            <a:r>
              <a:rPr lang="en-US"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liên tưởng ấy làm cho cảnh vật trong rừng trở lên lãng mạn, thần bí như trong truyện cổ tích</a:t>
            </a:r>
            <a:r>
              <a:rPr lang="vi-VN" altLang="en-US"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2050" name="Picture 2">
            <a:extLst>
              <a:ext uri="{FF2B5EF4-FFF2-40B4-BE49-F238E27FC236}">
                <a16:creationId xmlns:a16="http://schemas.microsoft.com/office/drawing/2014/main" id="{214198BE-9B26-4ED0-83CE-C66BED8C537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36551" y="2345031"/>
            <a:ext cx="6278879" cy="34944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arn(inVertical)">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0355" y="532130"/>
            <a:ext cx="7094220" cy="1842770"/>
          </a:xfrm>
          <a:prstGeom prst="rect">
            <a:avLst/>
          </a:prstGeom>
        </p:spPr>
      </p:pic>
      <p:sp>
        <p:nvSpPr>
          <p:cNvPr id="104" name="Text Box 103"/>
          <p:cNvSpPr txBox="1"/>
          <p:nvPr/>
        </p:nvSpPr>
        <p:spPr>
          <a:xfrm>
            <a:off x="2226945" y="869315"/>
            <a:ext cx="5706745" cy="116840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muông thú trong rừng được miêu tả như thế nào?</a:t>
            </a:r>
          </a:p>
        </p:txBody>
      </p:sp>
      <p:sp>
        <p:nvSpPr>
          <p:cNvPr id="8" name="TextBox 5"/>
          <p:cNvSpPr txBox="1"/>
          <p:nvPr/>
        </p:nvSpPr>
        <p:spPr>
          <a:xfrm>
            <a:off x="3306445" y="2710815"/>
            <a:ext cx="7867650" cy="583565"/>
          </a:xfrm>
          <a:prstGeom prst="rect">
            <a:avLst/>
          </a:prstGeom>
          <a:noFill/>
        </p:spPr>
        <p:txBody>
          <a:bodyPr wrap="square" rtlCol="0">
            <a:spAutoFit/>
            <a:scene3d>
              <a:camera prst="orthographicFront"/>
              <a:lightRig rig="threePt" dir="t"/>
            </a:scene3d>
          </a:bodyPr>
          <a:lstStyle/>
          <a:p>
            <a:pPr algn="l"/>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Mấy con mang vàng hệt như màu lá khộp…</a:t>
            </a:r>
          </a:p>
        </p:txBody>
      </p:sp>
      <p:sp>
        <p:nvSpPr>
          <p:cNvPr id="4" name="Text Box 3"/>
          <p:cNvSpPr txBox="1"/>
          <p:nvPr/>
        </p:nvSpPr>
        <p:spPr>
          <a:xfrm>
            <a:off x="3306445" y="3654425"/>
            <a:ext cx="8110855" cy="583565"/>
          </a:xfrm>
          <a:prstGeom prst="rect">
            <a:avLst/>
          </a:prstGeom>
          <a:noFill/>
        </p:spPr>
        <p:txBody>
          <a:bodyPr wrap="square" rtlCol="0" anchor="t">
            <a:spAutoFit/>
          </a:bodyPr>
          <a:lstStyle/>
          <a:p>
            <a:pPr algn="l">
              <a:buClrTx/>
              <a:buSzTx/>
              <a:buFontTx/>
            </a:pPr>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con vượn bạc má ôm con gọn ghẽ... </a:t>
            </a:r>
          </a:p>
        </p:txBody>
      </p:sp>
      <p:sp>
        <p:nvSpPr>
          <p:cNvPr id="5" name="Text Box 4"/>
          <p:cNvSpPr txBox="1"/>
          <p:nvPr/>
        </p:nvSpPr>
        <p:spPr>
          <a:xfrm>
            <a:off x="3306445" y="4598035"/>
            <a:ext cx="8803005" cy="583565"/>
          </a:xfrm>
          <a:prstGeom prst="rect">
            <a:avLst/>
          </a:prstGeom>
          <a:noFill/>
        </p:spPr>
        <p:txBody>
          <a:bodyPr wrap="square" rtlCol="0" anchor="t">
            <a:spAutoFit/>
          </a:bodyPr>
          <a:lstStyle/>
          <a:p>
            <a:pPr algn="l">
              <a:buClrTx/>
              <a:buSzTx/>
              <a:buFontTx/>
            </a:pPr>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con chồn sóc với chùm lông đuôi to đẹp… </a:t>
            </a: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97485" y="2548890"/>
            <a:ext cx="3108960" cy="3709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0355" y="532130"/>
            <a:ext cx="7094220" cy="1842770"/>
          </a:xfrm>
          <a:prstGeom prst="rect">
            <a:avLst/>
          </a:prstGeom>
        </p:spPr>
      </p:pic>
      <p:sp>
        <p:nvSpPr>
          <p:cNvPr id="104" name="Text Box 103"/>
          <p:cNvSpPr txBox="1"/>
          <p:nvPr/>
        </p:nvSpPr>
        <p:spPr>
          <a:xfrm>
            <a:off x="2226945" y="869315"/>
            <a:ext cx="5706745" cy="116840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có mặt của chúng mang lại vẻ đẹp gì cho cảnh rừng?</a:t>
            </a:r>
          </a:p>
        </p:txBody>
      </p:sp>
      <p:sp>
        <p:nvSpPr>
          <p:cNvPr id="8" name="TextBox 5"/>
          <p:cNvSpPr txBox="1"/>
          <p:nvPr/>
        </p:nvSpPr>
        <p:spPr>
          <a:xfrm>
            <a:off x="1570355" y="3071495"/>
            <a:ext cx="6629400" cy="1568450"/>
          </a:xfrm>
          <a:prstGeom prst="rect">
            <a:avLst/>
          </a:prstGeom>
          <a:noFill/>
        </p:spPr>
        <p:txBody>
          <a:bodyPr wrap="square" rtlCol="0">
            <a:spAutoFit/>
            <a:scene3d>
              <a:camera prst="orthographicFront"/>
              <a:lightRig rig="threePt" dir="t"/>
            </a:scene3d>
          </a:bodyPr>
          <a:lstStyle/>
          <a:p>
            <a:pPr algn="l"/>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xuất hiện thoắt ẩn thoắt hiện của muông thú làm cho cảnh trở lên sống động, đầy những điều bất ngờ kì thú</a:t>
            </a:r>
            <a:r>
              <a:rPr lang="vi-VN"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3"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82535" y="385445"/>
            <a:ext cx="4186555" cy="5814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28545" y="2493962"/>
            <a:ext cx="7534910" cy="2808605"/>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28545" y="673258"/>
            <a:ext cx="7700645" cy="1449070"/>
          </a:xfrm>
          <a:prstGeom prst="rect">
            <a:avLst/>
          </a:prstGeom>
        </p:spPr>
      </p:pic>
      <p:sp>
        <p:nvSpPr>
          <p:cNvPr id="104" name="Text Box 103"/>
          <p:cNvSpPr txBox="1"/>
          <p:nvPr/>
        </p:nvSpPr>
        <p:spPr>
          <a:xfrm>
            <a:off x="2547621" y="1082833"/>
            <a:ext cx="7037070" cy="62992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Vàng rợi là màu vàng như thế nào?</a:t>
            </a:r>
          </a:p>
        </p:txBody>
      </p:sp>
      <p:sp>
        <p:nvSpPr>
          <p:cNvPr id="8" name="TextBox 5"/>
          <p:cNvSpPr txBox="1"/>
          <p:nvPr/>
        </p:nvSpPr>
        <p:spPr>
          <a:xfrm>
            <a:off x="3394075" y="3237230"/>
            <a:ext cx="6301740" cy="1322070"/>
          </a:xfrm>
          <a:prstGeom prst="rect">
            <a:avLst/>
          </a:prstGeom>
          <a:noFill/>
        </p:spPr>
        <p:txBody>
          <a:bodyPr wrap="square" rtlCol="0">
            <a:spAutoFit/>
            <a:scene3d>
              <a:camera prst="orthographicFront"/>
              <a:lightRig rig="threePt" dir="t"/>
            </a:scene3d>
          </a:bodyPr>
          <a:lstStyle/>
          <a:p>
            <a:pPr algn="ctr"/>
            <a:r>
              <a:rPr sz="40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 màu vàng ngời sáng, rực rỡ, đều khắp, rất đẹp mắt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0355" y="459740"/>
            <a:ext cx="7094220" cy="1449070"/>
          </a:xfrm>
          <a:prstGeom prst="rect">
            <a:avLst/>
          </a:prstGeom>
        </p:spPr>
      </p:pic>
      <p:sp>
        <p:nvSpPr>
          <p:cNvPr id="104" name="Text Box 103"/>
          <p:cNvSpPr txBox="1"/>
          <p:nvPr/>
        </p:nvSpPr>
        <p:spPr>
          <a:xfrm>
            <a:off x="1789430" y="589280"/>
            <a:ext cx="6250940" cy="116840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 rừng khộp được gọi là "giang sơn vàng rợi"?</a:t>
            </a:r>
          </a:p>
        </p:txBody>
      </p:sp>
      <p:sp>
        <p:nvSpPr>
          <p:cNvPr id="21" name="Oval 20"/>
          <p:cNvSpPr/>
          <p:nvPr/>
        </p:nvSpPr>
        <p:spPr>
          <a:xfrm>
            <a:off x="249555" y="3392170"/>
            <a:ext cx="3810000" cy="3396615"/>
          </a:xfrm>
          <a:prstGeom prst="ellipse">
            <a:avLst/>
          </a:prstGeom>
          <a:blipFill rotWithShape="1">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22" name="Oval 21"/>
          <p:cNvSpPr/>
          <p:nvPr/>
        </p:nvSpPr>
        <p:spPr>
          <a:xfrm>
            <a:off x="4185285" y="3391535"/>
            <a:ext cx="3810000" cy="3396615"/>
          </a:xfrm>
          <a:prstGeom prst="ellipse">
            <a:avLst/>
          </a:prstGeom>
          <a:blipFill rotWithShape="1">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23" name="Oval 22"/>
          <p:cNvSpPr/>
          <p:nvPr/>
        </p:nvSpPr>
        <p:spPr>
          <a:xfrm>
            <a:off x="8183245" y="3392805"/>
            <a:ext cx="3810000" cy="3396615"/>
          </a:xfrm>
          <a:prstGeom prst="ellipse">
            <a:avLst/>
          </a:prstGeom>
          <a:blipFill rotWithShape="1">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24" name="Text Box 23"/>
          <p:cNvSpPr txBox="1"/>
          <p:nvPr/>
        </p:nvSpPr>
        <p:spPr>
          <a:xfrm>
            <a:off x="1163320" y="2002155"/>
            <a:ext cx="9898380" cy="1014730"/>
          </a:xfrm>
          <a:prstGeom prst="rect">
            <a:avLst/>
          </a:prstGeom>
          <a:noFill/>
        </p:spPr>
        <p:txBody>
          <a:bodyPr wrap="square" rtlCol="0" anchor="t">
            <a:spAutoFit/>
          </a:bodyPr>
          <a:lstStyle/>
          <a:p>
            <a:pPr algn="ctr"/>
            <a:r>
              <a:rPr lang="vi-VN" altLang="en-GB" sz="300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GB" altLang="en-US" sz="300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ó sự phối hợp của rất nhiều sắc vàng: lá vàng, con mang vàng, ánh nắng cũng rất vàng trong một không gian rộng lớn</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0189" y="1471636"/>
            <a:ext cx="4960719" cy="5436404"/>
          </a:xfrm>
          <a:prstGeom prst="rect">
            <a:avLst/>
          </a:prstGeom>
        </p:spPr>
      </p:pic>
      <p:sp>
        <p:nvSpPr>
          <p:cNvPr id="6" name="TextBox 3"/>
          <p:cNvSpPr txBox="1"/>
          <p:nvPr/>
        </p:nvSpPr>
        <p:spPr>
          <a:xfrm>
            <a:off x="6601460" y="1845945"/>
            <a:ext cx="4276090" cy="2122805"/>
          </a:xfrm>
          <a:prstGeom prst="rect">
            <a:avLst/>
          </a:prstGeom>
          <a:noFill/>
        </p:spPr>
        <p:txBody>
          <a:bodyPr wrap="square" rtlCol="0">
            <a:spAutoFit/>
            <a:scene3d>
              <a:camera prst="orthographicFront"/>
              <a:lightRig rig="threePt" dir="t"/>
            </a:scene3d>
          </a:bodyPr>
          <a:lstStyle/>
          <a:p>
            <a:pPr algn="ctr"/>
            <a:r>
              <a:rPr lang="en-US" sz="44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 nói lên cảm nghĩ của em khi đọc bài văn? </a:t>
            </a:r>
          </a:p>
        </p:txBody>
      </p:sp>
      <p:grpSp>
        <p:nvGrpSpPr>
          <p:cNvPr id="341" name="组合 340"/>
          <p:cNvGrpSpPr/>
          <p:nvPr/>
        </p:nvGrpSpPr>
        <p:grpSpPr>
          <a:xfrm flipH="1">
            <a:off x="5558155" y="1049020"/>
            <a:ext cx="5884545" cy="3768725"/>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C:\Users\Administrator\Downloads\moi_truong_3.jpg"/>
          <p:cNvPicPr>
            <a:picLocks noChangeAspect="1"/>
          </p:cNvPicPr>
          <p:nvPr/>
        </p:nvPicPr>
        <p:blipFill>
          <a:blip r:embed="rId2"/>
          <a:stretch>
            <a:fillRect/>
          </a:stretch>
        </p:blipFill>
        <p:spPr>
          <a:xfrm>
            <a:off x="0" y="2291715"/>
            <a:ext cx="5965190" cy="4566285"/>
          </a:xfrm>
          <a:prstGeom prst="rect">
            <a:avLst/>
          </a:prstGeom>
          <a:noFill/>
          <a:ln w="9525">
            <a:noFill/>
          </a:ln>
        </p:spPr>
      </p:pic>
      <p:pic>
        <p:nvPicPr>
          <p:cNvPr id="26626" name="Picture 2" descr="C:\Users\Administrator\Downloads\comment-survivre-a-un-feu-de-foret.jpg"/>
          <p:cNvPicPr>
            <a:picLocks noChangeAspect="1"/>
          </p:cNvPicPr>
          <p:nvPr/>
        </p:nvPicPr>
        <p:blipFill>
          <a:blip r:embed="rId3"/>
          <a:stretch>
            <a:fillRect/>
          </a:stretch>
        </p:blipFill>
        <p:spPr>
          <a:xfrm>
            <a:off x="6105525" y="2292350"/>
            <a:ext cx="6086475" cy="4565650"/>
          </a:xfrm>
          <a:prstGeom prst="rect">
            <a:avLst/>
          </a:prstGeom>
          <a:noFill/>
          <a:ln w="9525">
            <a:noFill/>
          </a:ln>
        </p:spPr>
      </p:pic>
      <p:sp>
        <p:nvSpPr>
          <p:cNvPr id="104" name="Text Box 103"/>
          <p:cNvSpPr txBox="1"/>
          <p:nvPr/>
        </p:nvSpPr>
        <p:spPr>
          <a:xfrm>
            <a:off x="1781175" y="781685"/>
            <a:ext cx="8648699" cy="769441"/>
          </a:xfrm>
          <a:prstGeom prst="rect">
            <a:avLst/>
          </a:prstGeom>
          <a:noFill/>
          <a:ln w="9525">
            <a:noFill/>
          </a:ln>
        </p:spPr>
        <p:txBody>
          <a:bodyPr wrap="square">
            <a:spAutoFit/>
            <a:scene3d>
              <a:camera prst="orthographicFront"/>
              <a:lightRig rig="threePt" dir="t"/>
            </a:scene3d>
          </a:bodyPr>
          <a:lstStyle/>
          <a:p>
            <a:pPr indent="0" algn="ctr"/>
            <a:r>
              <a:rPr lang="vi-VN" altLang="en-US" sz="44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 sát tranh, em có suy nghĩ gì?</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835785" y="2552065"/>
            <a:ext cx="8216900" cy="175323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3600" b="1" u="none" strike="noStrike" cap="none" normalizeH="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600" b="1" u="none" strike="noStrike" cap="none" normalizeH="0" baseline="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Cảm nhận được vẻ đẹp của rừng, thấy được tình cảm yêu mến, ngưỡng mộ của tác giả đối với vẻ đẹp của rừng. </a:t>
            </a: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1133475" y="2071370"/>
            <a:ext cx="9620885" cy="2715895"/>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algn="ctr"/>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algn="ctr"/>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algn="ctr"/>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algn="ctr"/>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pic>
        <p:nvPicPr>
          <p:cNvPr id="2" name="Picture 1"/>
          <p:cNvPicPr>
            <a:picLocks noChangeAspect="1"/>
          </p:cNvPicPr>
          <p:nvPr/>
        </p:nvPicPr>
        <p:blipFill>
          <a:blip r:embed="rId7"/>
          <a:stretch>
            <a:fillRect/>
          </a:stretch>
        </p:blipFill>
        <p:spPr>
          <a:xfrm>
            <a:off x="4034155" y="1978660"/>
            <a:ext cx="4829175" cy="2247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 action="ppaction://noaction"/>
          </p:cNvPr>
          <p:cNvSpPr txBox="1"/>
          <p:nvPr/>
        </p:nvSpPr>
        <p:spPr>
          <a:xfrm>
            <a:off x="3484880" y="247968"/>
            <a:ext cx="5029200" cy="715089"/>
          </a:xfrm>
          <a:prstGeom prst="roundRect">
            <a:avLst>
              <a:gd name="adj" fmla="val 50000"/>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0" hangingPunct="0">
              <a:buNone/>
            </a:pPr>
            <a:r>
              <a:rPr sz="3600" b="1" dirty="0">
                <a:solidFill>
                  <a:srgbClr val="FF3300"/>
                </a:solidFill>
                <a:effectLst>
                  <a:outerShdw blurRad="38100" dist="38100" dir="2700000">
                    <a:srgbClr val="000000"/>
                  </a:outerShdw>
                </a:effectLst>
                <a:latin typeface="Calibri" panose="020F0502020204030204" pitchFamily="34" charset="0"/>
              </a:rPr>
              <a:t>ĐỌC DIỄN CẢM</a:t>
            </a:r>
          </a:p>
        </p:txBody>
      </p:sp>
      <p:sp>
        <p:nvSpPr>
          <p:cNvPr id="3" name="Text Box 2"/>
          <p:cNvSpPr txBox="1"/>
          <p:nvPr/>
        </p:nvSpPr>
        <p:spPr>
          <a:xfrm>
            <a:off x="972185" y="1323975"/>
            <a:ext cx="9714230" cy="3322955"/>
          </a:xfrm>
          <a:prstGeom prst="rect">
            <a:avLst/>
          </a:prstGeom>
          <a:noFill/>
        </p:spPr>
        <p:txBody>
          <a:bodyPr wrap="square" rtlCol="0" anchor="t">
            <a:spAutoFit/>
          </a:bodyPr>
          <a:lstStyle/>
          <a:p>
            <a:pPr algn="just"/>
            <a:r>
              <a:rPr lang="en-GB" altLang="vi-VN" sz="3000" b="1">
                <a:latin typeface="Times New Roman" panose="02020603050405020304" pitchFamily="18" charset="0"/>
                <a:cs typeface="Times New Roman" panose="02020603050405020304" pitchFamily="18" charset="0"/>
              </a:rPr>
              <a:t>        </a:t>
            </a:r>
            <a:r>
              <a:rPr lang="en-GB" altLang="en-US" sz="3000" b="1">
                <a:latin typeface="Times New Roman" panose="02020603050405020304" pitchFamily="18" charset="0"/>
                <a:cs typeface="Times New Roman" panose="020206030504050203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p:txBody>
      </p:sp>
      <p:cxnSp>
        <p:nvCxnSpPr>
          <p:cNvPr id="5" name="Straight Connector 4"/>
          <p:cNvCxnSpPr/>
          <p:nvPr/>
        </p:nvCxnSpPr>
        <p:spPr>
          <a:xfrm>
            <a:off x="1831340" y="1834515"/>
            <a:ext cx="22155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93470" y="2280285"/>
            <a:ext cx="13608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23915" y="2280285"/>
            <a:ext cx="13608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23915" y="2710815"/>
            <a:ext cx="13608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8220075" y="2699385"/>
            <a:ext cx="2305685" cy="114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14875" y="3166110"/>
            <a:ext cx="3959860"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160645" y="3664585"/>
            <a:ext cx="1480185" cy="19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921000" y="4645025"/>
            <a:ext cx="1480185" cy="19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377190" y="536194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altLang="en-US"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t>
            </a:r>
            <a:r>
              <a:rPr lang="en-US"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ườn quốc gia Cúc Phương</a:t>
            </a:r>
            <a:r>
              <a:rPr lang="vi-VN" altLang="en-US"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(Ninh Bình)</a:t>
            </a:r>
          </a:p>
        </p:txBody>
      </p:sp>
      <p:pic>
        <p:nvPicPr>
          <p:cNvPr id="41" name="Picture 40"/>
          <p:cNvPicPr/>
          <p:nvPr/>
        </p:nvPicPr>
        <p:blipFill>
          <a:blip r:embed="rId3"/>
          <a:stretch>
            <a:fillRect/>
          </a:stretch>
        </p:blipFill>
        <p:spPr>
          <a:xfrm>
            <a:off x="2727325" y="433705"/>
            <a:ext cx="7194550" cy="482155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1+#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452120" y="529971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Nam Cát Tiên (Bình Phước)</a:t>
            </a:r>
          </a:p>
        </p:txBody>
      </p:sp>
      <p:pic>
        <p:nvPicPr>
          <p:cNvPr id="105" name="Picture 104"/>
          <p:cNvPicPr/>
          <p:nvPr/>
        </p:nvPicPr>
        <p:blipFill>
          <a:blip r:embed="rId3"/>
          <a:stretch>
            <a:fillRect/>
          </a:stretch>
        </p:blipFill>
        <p:spPr>
          <a:xfrm>
            <a:off x="2463165" y="165100"/>
            <a:ext cx="7747635" cy="479996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452120" y="529971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tràm Trà Sư (An Giang)</a:t>
            </a:r>
          </a:p>
        </p:txBody>
      </p:sp>
      <p:pic>
        <p:nvPicPr>
          <p:cNvPr id="106" name="Picture 105"/>
          <p:cNvPicPr/>
          <p:nvPr/>
        </p:nvPicPr>
        <p:blipFill>
          <a:blip r:embed="rId3"/>
          <a:stretch>
            <a:fillRect/>
          </a:stretch>
        </p:blipFill>
        <p:spPr>
          <a:xfrm>
            <a:off x="2137410" y="165100"/>
            <a:ext cx="8101965" cy="496506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452120" y="529971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U Minh (Cà Mau, Kiên Giang)</a:t>
            </a:r>
          </a:p>
        </p:txBody>
      </p:sp>
      <p:pic>
        <p:nvPicPr>
          <p:cNvPr id="107" name="Picture 106"/>
          <p:cNvPicPr/>
          <p:nvPr/>
        </p:nvPicPr>
        <p:blipFill>
          <a:blip r:embed="rId3"/>
          <a:stretch>
            <a:fillRect/>
          </a:stretch>
        </p:blipFill>
        <p:spPr>
          <a:xfrm>
            <a:off x="2943860" y="0"/>
            <a:ext cx="6304915" cy="509397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Freeform 5"/>
          <p:cNvSpPr>
            <a:spLocks noEditPoints="1" noChangeArrowheads="1"/>
          </p:cNvSpPr>
          <p:nvPr/>
        </p:nvSpPr>
        <p:spPr bwMode="auto">
          <a:xfrm>
            <a:off x="767715" y="1827530"/>
            <a:ext cx="10005060" cy="3773170"/>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1">
              <a:lumMod val="60000"/>
              <a:lumOff val="40000"/>
            </a:schemeClr>
          </a:solidFill>
          <a:ln>
            <a:noFill/>
          </a:ln>
        </p:spPr>
        <p:txBody>
          <a:bodyPr/>
          <a:lstStyle/>
          <a:p>
            <a:endParaRPr lang="zh-CN" altLang="en-US">
              <a:solidFill>
                <a:schemeClr val="accent1"/>
              </a:solidFill>
            </a:endParaRPr>
          </a:p>
        </p:txBody>
      </p:sp>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cxnSp>
        <p:nvCxnSpPr>
          <p:cNvPr id="30" name="直接连接符 29"/>
          <p:cNvCxnSpPr/>
          <p:nvPr/>
        </p:nvCxnSpPr>
        <p:spPr>
          <a:xfrm flipH="1">
            <a:off x="767437" y="527319"/>
            <a:ext cx="43682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7092935" y="527319"/>
            <a:ext cx="4368203"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265" name="组合 264"/>
          <p:cNvGrpSpPr/>
          <p:nvPr/>
        </p:nvGrpSpPr>
        <p:grpSpPr>
          <a:xfrm>
            <a:off x="1590040" y="156845"/>
            <a:ext cx="9180830" cy="1299210"/>
            <a:chOff x="3201988" y="2335213"/>
            <a:chExt cx="5788026" cy="2181225"/>
          </a:xfrm>
        </p:grpSpPr>
        <p:sp>
          <p:nvSpPr>
            <p:cNvPr id="266" name="Freeform 5"/>
            <p:cNvSpPr/>
            <p:nvPr/>
          </p:nvSpPr>
          <p:spPr bwMode="auto">
            <a:xfrm>
              <a:off x="3201988" y="4233863"/>
              <a:ext cx="709613" cy="274638"/>
            </a:xfrm>
            <a:custGeom>
              <a:avLst/>
              <a:gdLst>
                <a:gd name="T0" fmla="*/ 194 w 447"/>
                <a:gd name="T1" fmla="*/ 0 h 173"/>
                <a:gd name="T2" fmla="*/ 196 w 447"/>
                <a:gd name="T3" fmla="*/ 0 h 173"/>
                <a:gd name="T4" fmla="*/ 156 w 447"/>
                <a:gd name="T5" fmla="*/ 31 h 173"/>
                <a:gd name="T6" fmla="*/ 206 w 447"/>
                <a:gd name="T7" fmla="*/ 2 h 173"/>
                <a:gd name="T8" fmla="*/ 52 w 447"/>
                <a:gd name="T9" fmla="*/ 114 h 173"/>
                <a:gd name="T10" fmla="*/ 227 w 447"/>
                <a:gd name="T11" fmla="*/ 12 h 173"/>
                <a:gd name="T12" fmla="*/ 14 w 447"/>
                <a:gd name="T13" fmla="*/ 142 h 173"/>
                <a:gd name="T14" fmla="*/ 236 w 447"/>
                <a:gd name="T15" fmla="*/ 14 h 173"/>
                <a:gd name="T16" fmla="*/ 0 w 447"/>
                <a:gd name="T17" fmla="*/ 173 h 173"/>
                <a:gd name="T18" fmla="*/ 258 w 447"/>
                <a:gd name="T19" fmla="*/ 23 h 173"/>
                <a:gd name="T20" fmla="*/ 45 w 447"/>
                <a:gd name="T21" fmla="*/ 163 h 173"/>
                <a:gd name="T22" fmla="*/ 277 w 447"/>
                <a:gd name="T23" fmla="*/ 31 h 173"/>
                <a:gd name="T24" fmla="*/ 64 w 447"/>
                <a:gd name="T25" fmla="*/ 161 h 173"/>
                <a:gd name="T26" fmla="*/ 286 w 447"/>
                <a:gd name="T27" fmla="*/ 33 h 173"/>
                <a:gd name="T28" fmla="*/ 94 w 447"/>
                <a:gd name="T29" fmla="*/ 156 h 173"/>
                <a:gd name="T30" fmla="*/ 298 w 447"/>
                <a:gd name="T31" fmla="*/ 38 h 173"/>
                <a:gd name="T32" fmla="*/ 111 w 447"/>
                <a:gd name="T33" fmla="*/ 152 h 173"/>
                <a:gd name="T34" fmla="*/ 305 w 447"/>
                <a:gd name="T35" fmla="*/ 40 h 173"/>
                <a:gd name="T36" fmla="*/ 113 w 447"/>
                <a:gd name="T37" fmla="*/ 152 h 173"/>
                <a:gd name="T38" fmla="*/ 305 w 447"/>
                <a:gd name="T39" fmla="*/ 40 h 173"/>
                <a:gd name="T40" fmla="*/ 118 w 447"/>
                <a:gd name="T41" fmla="*/ 152 h 173"/>
                <a:gd name="T42" fmla="*/ 307 w 447"/>
                <a:gd name="T43" fmla="*/ 42 h 173"/>
                <a:gd name="T44" fmla="*/ 130 w 447"/>
                <a:gd name="T45" fmla="*/ 149 h 173"/>
                <a:gd name="T46" fmla="*/ 312 w 447"/>
                <a:gd name="T47" fmla="*/ 42 h 173"/>
                <a:gd name="T48" fmla="*/ 132 w 447"/>
                <a:gd name="T49" fmla="*/ 149 h 173"/>
                <a:gd name="T50" fmla="*/ 314 w 447"/>
                <a:gd name="T51" fmla="*/ 45 h 173"/>
                <a:gd name="T52" fmla="*/ 135 w 447"/>
                <a:gd name="T53" fmla="*/ 149 h 173"/>
                <a:gd name="T54" fmla="*/ 314 w 447"/>
                <a:gd name="T55" fmla="*/ 45 h 173"/>
                <a:gd name="T56" fmla="*/ 144 w 447"/>
                <a:gd name="T57" fmla="*/ 147 h 173"/>
                <a:gd name="T58" fmla="*/ 319 w 447"/>
                <a:gd name="T59" fmla="*/ 45 h 173"/>
                <a:gd name="T60" fmla="*/ 180 w 447"/>
                <a:gd name="T61" fmla="*/ 140 h 173"/>
                <a:gd name="T62" fmla="*/ 333 w 447"/>
                <a:gd name="T63" fmla="*/ 52 h 173"/>
                <a:gd name="T64" fmla="*/ 203 w 447"/>
                <a:gd name="T65" fmla="*/ 137 h 173"/>
                <a:gd name="T66" fmla="*/ 345 w 447"/>
                <a:gd name="T67" fmla="*/ 54 h 173"/>
                <a:gd name="T68" fmla="*/ 236 w 447"/>
                <a:gd name="T69" fmla="*/ 130 h 173"/>
                <a:gd name="T70" fmla="*/ 359 w 447"/>
                <a:gd name="T71" fmla="*/ 61 h 173"/>
                <a:gd name="T72" fmla="*/ 253 w 447"/>
                <a:gd name="T73" fmla="*/ 128 h 173"/>
                <a:gd name="T74" fmla="*/ 364 w 447"/>
                <a:gd name="T75" fmla="*/ 64 h 173"/>
                <a:gd name="T76" fmla="*/ 300 w 447"/>
                <a:gd name="T77" fmla="*/ 121 h 173"/>
                <a:gd name="T78" fmla="*/ 385 w 447"/>
                <a:gd name="T79" fmla="*/ 71 h 173"/>
                <a:gd name="T80" fmla="*/ 326 w 447"/>
                <a:gd name="T81" fmla="*/ 116 h 173"/>
                <a:gd name="T82" fmla="*/ 395 w 447"/>
                <a:gd name="T83" fmla="*/ 76 h 173"/>
                <a:gd name="T84" fmla="*/ 340 w 447"/>
                <a:gd name="T85" fmla="*/ 111 h 173"/>
                <a:gd name="T86" fmla="*/ 402 w 447"/>
                <a:gd name="T87" fmla="*/ 78 h 173"/>
                <a:gd name="T88" fmla="*/ 378 w 447"/>
                <a:gd name="T89" fmla="*/ 106 h 173"/>
                <a:gd name="T90" fmla="*/ 419 w 447"/>
                <a:gd name="T91" fmla="*/ 83 h 173"/>
                <a:gd name="T92" fmla="*/ 390 w 447"/>
                <a:gd name="T93" fmla="*/ 104 h 173"/>
                <a:gd name="T94" fmla="*/ 423 w 447"/>
                <a:gd name="T95" fmla="*/ 85 h 173"/>
                <a:gd name="T96" fmla="*/ 416 w 447"/>
                <a:gd name="T97" fmla="*/ 99 h 173"/>
                <a:gd name="T98" fmla="*/ 433 w 447"/>
                <a:gd name="T99" fmla="*/ 90 h 173"/>
                <a:gd name="T100" fmla="*/ 445 w 447"/>
                <a:gd name="T101" fmla="*/ 95 h 173"/>
                <a:gd name="T102" fmla="*/ 447 w 447"/>
                <a:gd name="T10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 h="173">
                  <a:moveTo>
                    <a:pt x="194" y="0"/>
                  </a:moveTo>
                  <a:lnTo>
                    <a:pt x="196" y="0"/>
                  </a:lnTo>
                  <a:lnTo>
                    <a:pt x="156" y="31"/>
                  </a:lnTo>
                  <a:lnTo>
                    <a:pt x="206" y="2"/>
                  </a:lnTo>
                  <a:lnTo>
                    <a:pt x="52" y="114"/>
                  </a:lnTo>
                  <a:lnTo>
                    <a:pt x="227" y="12"/>
                  </a:lnTo>
                  <a:lnTo>
                    <a:pt x="14" y="142"/>
                  </a:lnTo>
                  <a:lnTo>
                    <a:pt x="236" y="14"/>
                  </a:lnTo>
                  <a:lnTo>
                    <a:pt x="0" y="173"/>
                  </a:lnTo>
                  <a:lnTo>
                    <a:pt x="258" y="23"/>
                  </a:lnTo>
                  <a:lnTo>
                    <a:pt x="45" y="163"/>
                  </a:lnTo>
                  <a:lnTo>
                    <a:pt x="277" y="31"/>
                  </a:lnTo>
                  <a:lnTo>
                    <a:pt x="64" y="161"/>
                  </a:lnTo>
                  <a:lnTo>
                    <a:pt x="286" y="33"/>
                  </a:lnTo>
                  <a:lnTo>
                    <a:pt x="94" y="156"/>
                  </a:lnTo>
                  <a:lnTo>
                    <a:pt x="298" y="38"/>
                  </a:lnTo>
                  <a:lnTo>
                    <a:pt x="111" y="152"/>
                  </a:lnTo>
                  <a:lnTo>
                    <a:pt x="305" y="40"/>
                  </a:lnTo>
                  <a:lnTo>
                    <a:pt x="113" y="152"/>
                  </a:lnTo>
                  <a:lnTo>
                    <a:pt x="305" y="40"/>
                  </a:lnTo>
                  <a:lnTo>
                    <a:pt x="118" y="152"/>
                  </a:lnTo>
                  <a:lnTo>
                    <a:pt x="307" y="42"/>
                  </a:lnTo>
                  <a:lnTo>
                    <a:pt x="130" y="149"/>
                  </a:lnTo>
                  <a:lnTo>
                    <a:pt x="312" y="42"/>
                  </a:lnTo>
                  <a:lnTo>
                    <a:pt x="132" y="149"/>
                  </a:lnTo>
                  <a:lnTo>
                    <a:pt x="314" y="45"/>
                  </a:lnTo>
                  <a:lnTo>
                    <a:pt x="135" y="149"/>
                  </a:lnTo>
                  <a:lnTo>
                    <a:pt x="314" y="45"/>
                  </a:lnTo>
                  <a:lnTo>
                    <a:pt x="144" y="147"/>
                  </a:lnTo>
                  <a:lnTo>
                    <a:pt x="319" y="45"/>
                  </a:lnTo>
                  <a:lnTo>
                    <a:pt x="180" y="140"/>
                  </a:lnTo>
                  <a:lnTo>
                    <a:pt x="333" y="52"/>
                  </a:lnTo>
                  <a:lnTo>
                    <a:pt x="203" y="137"/>
                  </a:lnTo>
                  <a:lnTo>
                    <a:pt x="345" y="54"/>
                  </a:lnTo>
                  <a:lnTo>
                    <a:pt x="236" y="130"/>
                  </a:lnTo>
                  <a:lnTo>
                    <a:pt x="359" y="61"/>
                  </a:lnTo>
                  <a:lnTo>
                    <a:pt x="253" y="128"/>
                  </a:lnTo>
                  <a:lnTo>
                    <a:pt x="364" y="64"/>
                  </a:lnTo>
                  <a:lnTo>
                    <a:pt x="300" y="121"/>
                  </a:lnTo>
                  <a:lnTo>
                    <a:pt x="385" y="71"/>
                  </a:lnTo>
                  <a:lnTo>
                    <a:pt x="326" y="116"/>
                  </a:lnTo>
                  <a:lnTo>
                    <a:pt x="395" y="76"/>
                  </a:lnTo>
                  <a:lnTo>
                    <a:pt x="340" y="111"/>
                  </a:lnTo>
                  <a:lnTo>
                    <a:pt x="402" y="78"/>
                  </a:lnTo>
                  <a:lnTo>
                    <a:pt x="378" y="106"/>
                  </a:lnTo>
                  <a:lnTo>
                    <a:pt x="419" y="83"/>
                  </a:lnTo>
                  <a:lnTo>
                    <a:pt x="390" y="104"/>
                  </a:lnTo>
                  <a:lnTo>
                    <a:pt x="423" y="85"/>
                  </a:lnTo>
                  <a:lnTo>
                    <a:pt x="416" y="99"/>
                  </a:lnTo>
                  <a:lnTo>
                    <a:pt x="433" y="90"/>
                  </a:lnTo>
                  <a:lnTo>
                    <a:pt x="445" y="95"/>
                  </a:lnTo>
                  <a:lnTo>
                    <a:pt x="447" y="95"/>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7" name="Freeform 6"/>
            <p:cNvSpPr/>
            <p:nvPr/>
          </p:nvSpPr>
          <p:spPr bwMode="auto">
            <a:xfrm>
              <a:off x="3213101" y="4108451"/>
              <a:ext cx="698500" cy="276225"/>
            </a:xfrm>
            <a:custGeom>
              <a:avLst/>
              <a:gdLst>
                <a:gd name="T0" fmla="*/ 0 w 440"/>
                <a:gd name="T1" fmla="*/ 5 h 174"/>
                <a:gd name="T2" fmla="*/ 14 w 440"/>
                <a:gd name="T3" fmla="*/ 5 h 174"/>
                <a:gd name="T4" fmla="*/ 54 w 440"/>
                <a:gd name="T5" fmla="*/ 5 h 174"/>
                <a:gd name="T6" fmla="*/ 66 w 440"/>
                <a:gd name="T7" fmla="*/ 5 h 174"/>
                <a:gd name="T8" fmla="*/ 106 w 440"/>
                <a:gd name="T9" fmla="*/ 5 h 174"/>
                <a:gd name="T10" fmla="*/ 139 w 440"/>
                <a:gd name="T11" fmla="*/ 3 h 174"/>
                <a:gd name="T12" fmla="*/ 151 w 440"/>
                <a:gd name="T13" fmla="*/ 3 h 174"/>
                <a:gd name="T14" fmla="*/ 173 w 440"/>
                <a:gd name="T15" fmla="*/ 3 h 174"/>
                <a:gd name="T16" fmla="*/ 187 w 440"/>
                <a:gd name="T17" fmla="*/ 3 h 174"/>
                <a:gd name="T18" fmla="*/ 187 w 440"/>
                <a:gd name="T19" fmla="*/ 3 h 174"/>
                <a:gd name="T20" fmla="*/ 189 w 440"/>
                <a:gd name="T21" fmla="*/ 3 h 174"/>
                <a:gd name="T22" fmla="*/ 199 w 440"/>
                <a:gd name="T23" fmla="*/ 3 h 174"/>
                <a:gd name="T24" fmla="*/ 201 w 440"/>
                <a:gd name="T25" fmla="*/ 3 h 174"/>
                <a:gd name="T26" fmla="*/ 201 w 440"/>
                <a:gd name="T27" fmla="*/ 3 h 174"/>
                <a:gd name="T28" fmla="*/ 208 w 440"/>
                <a:gd name="T29" fmla="*/ 3 h 174"/>
                <a:gd name="T30" fmla="*/ 234 w 440"/>
                <a:gd name="T31" fmla="*/ 3 h 174"/>
                <a:gd name="T32" fmla="*/ 251 w 440"/>
                <a:gd name="T33" fmla="*/ 3 h 174"/>
                <a:gd name="T34" fmla="*/ 274 w 440"/>
                <a:gd name="T35" fmla="*/ 3 h 174"/>
                <a:gd name="T36" fmla="*/ 286 w 440"/>
                <a:gd name="T37" fmla="*/ 3 h 174"/>
                <a:gd name="T38" fmla="*/ 319 w 440"/>
                <a:gd name="T39" fmla="*/ 3 h 174"/>
                <a:gd name="T40" fmla="*/ 338 w 440"/>
                <a:gd name="T41" fmla="*/ 3 h 174"/>
                <a:gd name="T42" fmla="*/ 350 w 440"/>
                <a:gd name="T43" fmla="*/ 0 h 174"/>
                <a:gd name="T44" fmla="*/ 376 w 440"/>
                <a:gd name="T45" fmla="*/ 0 h 174"/>
                <a:gd name="T46" fmla="*/ 383 w 440"/>
                <a:gd name="T47" fmla="*/ 0 h 174"/>
                <a:gd name="T48" fmla="*/ 402 w 440"/>
                <a:gd name="T49" fmla="*/ 0 h 174"/>
                <a:gd name="T50" fmla="*/ 428 w 440"/>
                <a:gd name="T51" fmla="*/ 0 h 174"/>
                <a:gd name="T52" fmla="*/ 440 w 440"/>
                <a:gd name="T53" fmla="*/ 10 h 174"/>
                <a:gd name="T54" fmla="*/ 440 w 440"/>
                <a:gd name="T55" fmla="*/ 17 h 174"/>
                <a:gd name="T56" fmla="*/ 440 w 440"/>
                <a:gd name="T57" fmla="*/ 31 h 174"/>
                <a:gd name="T58" fmla="*/ 440 w 440"/>
                <a:gd name="T59" fmla="*/ 36 h 174"/>
                <a:gd name="T60" fmla="*/ 440 w 440"/>
                <a:gd name="T61" fmla="*/ 43 h 174"/>
                <a:gd name="T62" fmla="*/ 440 w 440"/>
                <a:gd name="T63" fmla="*/ 46 h 174"/>
                <a:gd name="T64" fmla="*/ 440 w 440"/>
                <a:gd name="T65" fmla="*/ 55 h 174"/>
                <a:gd name="T66" fmla="*/ 440 w 440"/>
                <a:gd name="T67" fmla="*/ 72 h 174"/>
                <a:gd name="T68" fmla="*/ 440 w 440"/>
                <a:gd name="T69" fmla="*/ 86 h 174"/>
                <a:gd name="T70" fmla="*/ 440 w 440"/>
                <a:gd name="T71" fmla="*/ 98 h 174"/>
                <a:gd name="T72" fmla="*/ 440 w 440"/>
                <a:gd name="T73" fmla="*/ 107 h 174"/>
                <a:gd name="T74" fmla="*/ 440 w 440"/>
                <a:gd name="T75" fmla="*/ 114 h 174"/>
                <a:gd name="T76" fmla="*/ 440 w 440"/>
                <a:gd name="T77" fmla="*/ 129 h 174"/>
                <a:gd name="T78" fmla="*/ 440 w 440"/>
                <a:gd name="T79" fmla="*/ 131 h 174"/>
                <a:gd name="T80" fmla="*/ 440 w 440"/>
                <a:gd name="T81" fmla="*/ 136 h 174"/>
                <a:gd name="T82" fmla="*/ 440 w 440"/>
                <a:gd name="T83" fmla="*/ 140 h 174"/>
                <a:gd name="T84" fmla="*/ 440 w 440"/>
                <a:gd name="T85" fmla="*/ 159 h 174"/>
                <a:gd name="T86" fmla="*/ 440 w 440"/>
                <a:gd name="T8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0" h="174">
                  <a:moveTo>
                    <a:pt x="0" y="5"/>
                  </a:moveTo>
                  <a:lnTo>
                    <a:pt x="0" y="5"/>
                  </a:lnTo>
                  <a:lnTo>
                    <a:pt x="9" y="10"/>
                  </a:lnTo>
                  <a:lnTo>
                    <a:pt x="14" y="5"/>
                  </a:lnTo>
                  <a:lnTo>
                    <a:pt x="31" y="17"/>
                  </a:lnTo>
                  <a:lnTo>
                    <a:pt x="54" y="5"/>
                  </a:lnTo>
                  <a:lnTo>
                    <a:pt x="40" y="19"/>
                  </a:lnTo>
                  <a:lnTo>
                    <a:pt x="66" y="5"/>
                  </a:lnTo>
                  <a:lnTo>
                    <a:pt x="64" y="29"/>
                  </a:lnTo>
                  <a:lnTo>
                    <a:pt x="106" y="5"/>
                  </a:lnTo>
                  <a:lnTo>
                    <a:pt x="83" y="36"/>
                  </a:lnTo>
                  <a:lnTo>
                    <a:pt x="139" y="3"/>
                  </a:lnTo>
                  <a:lnTo>
                    <a:pt x="90" y="38"/>
                  </a:lnTo>
                  <a:lnTo>
                    <a:pt x="151" y="3"/>
                  </a:lnTo>
                  <a:lnTo>
                    <a:pt x="102" y="46"/>
                  </a:lnTo>
                  <a:lnTo>
                    <a:pt x="173" y="3"/>
                  </a:lnTo>
                  <a:lnTo>
                    <a:pt x="111" y="48"/>
                  </a:lnTo>
                  <a:lnTo>
                    <a:pt x="187" y="3"/>
                  </a:lnTo>
                  <a:lnTo>
                    <a:pt x="111" y="48"/>
                  </a:lnTo>
                  <a:lnTo>
                    <a:pt x="187" y="3"/>
                  </a:lnTo>
                  <a:lnTo>
                    <a:pt x="113" y="48"/>
                  </a:lnTo>
                  <a:lnTo>
                    <a:pt x="189" y="3"/>
                  </a:lnTo>
                  <a:lnTo>
                    <a:pt x="118" y="50"/>
                  </a:lnTo>
                  <a:lnTo>
                    <a:pt x="199" y="3"/>
                  </a:lnTo>
                  <a:lnTo>
                    <a:pt x="118" y="50"/>
                  </a:lnTo>
                  <a:lnTo>
                    <a:pt x="201" y="3"/>
                  </a:lnTo>
                  <a:lnTo>
                    <a:pt x="118" y="50"/>
                  </a:lnTo>
                  <a:lnTo>
                    <a:pt x="201" y="3"/>
                  </a:lnTo>
                  <a:lnTo>
                    <a:pt x="123" y="53"/>
                  </a:lnTo>
                  <a:lnTo>
                    <a:pt x="208" y="3"/>
                  </a:lnTo>
                  <a:lnTo>
                    <a:pt x="139" y="57"/>
                  </a:lnTo>
                  <a:lnTo>
                    <a:pt x="234" y="3"/>
                  </a:lnTo>
                  <a:lnTo>
                    <a:pt x="149" y="62"/>
                  </a:lnTo>
                  <a:lnTo>
                    <a:pt x="251" y="3"/>
                  </a:lnTo>
                  <a:lnTo>
                    <a:pt x="163" y="67"/>
                  </a:lnTo>
                  <a:lnTo>
                    <a:pt x="274" y="3"/>
                  </a:lnTo>
                  <a:lnTo>
                    <a:pt x="170" y="69"/>
                  </a:lnTo>
                  <a:lnTo>
                    <a:pt x="286" y="3"/>
                  </a:lnTo>
                  <a:lnTo>
                    <a:pt x="189" y="76"/>
                  </a:lnTo>
                  <a:lnTo>
                    <a:pt x="319" y="3"/>
                  </a:lnTo>
                  <a:lnTo>
                    <a:pt x="201" y="81"/>
                  </a:lnTo>
                  <a:lnTo>
                    <a:pt x="338" y="3"/>
                  </a:lnTo>
                  <a:lnTo>
                    <a:pt x="206" y="83"/>
                  </a:lnTo>
                  <a:lnTo>
                    <a:pt x="350" y="0"/>
                  </a:lnTo>
                  <a:lnTo>
                    <a:pt x="222" y="91"/>
                  </a:lnTo>
                  <a:lnTo>
                    <a:pt x="376" y="0"/>
                  </a:lnTo>
                  <a:lnTo>
                    <a:pt x="227" y="93"/>
                  </a:lnTo>
                  <a:lnTo>
                    <a:pt x="383" y="0"/>
                  </a:lnTo>
                  <a:lnTo>
                    <a:pt x="239" y="95"/>
                  </a:lnTo>
                  <a:lnTo>
                    <a:pt x="402" y="0"/>
                  </a:lnTo>
                  <a:lnTo>
                    <a:pt x="253" y="102"/>
                  </a:lnTo>
                  <a:lnTo>
                    <a:pt x="428" y="0"/>
                  </a:lnTo>
                  <a:lnTo>
                    <a:pt x="270" y="107"/>
                  </a:lnTo>
                  <a:lnTo>
                    <a:pt x="440" y="10"/>
                  </a:lnTo>
                  <a:lnTo>
                    <a:pt x="279" y="112"/>
                  </a:lnTo>
                  <a:lnTo>
                    <a:pt x="440" y="17"/>
                  </a:lnTo>
                  <a:lnTo>
                    <a:pt x="291" y="117"/>
                  </a:lnTo>
                  <a:lnTo>
                    <a:pt x="440" y="31"/>
                  </a:lnTo>
                  <a:lnTo>
                    <a:pt x="298" y="119"/>
                  </a:lnTo>
                  <a:lnTo>
                    <a:pt x="440" y="36"/>
                  </a:lnTo>
                  <a:lnTo>
                    <a:pt x="305" y="121"/>
                  </a:lnTo>
                  <a:lnTo>
                    <a:pt x="440" y="43"/>
                  </a:lnTo>
                  <a:lnTo>
                    <a:pt x="307" y="121"/>
                  </a:lnTo>
                  <a:lnTo>
                    <a:pt x="440" y="46"/>
                  </a:lnTo>
                  <a:lnTo>
                    <a:pt x="317" y="126"/>
                  </a:lnTo>
                  <a:lnTo>
                    <a:pt x="440" y="55"/>
                  </a:lnTo>
                  <a:lnTo>
                    <a:pt x="333" y="133"/>
                  </a:lnTo>
                  <a:lnTo>
                    <a:pt x="440" y="72"/>
                  </a:lnTo>
                  <a:lnTo>
                    <a:pt x="350" y="138"/>
                  </a:lnTo>
                  <a:lnTo>
                    <a:pt x="440" y="86"/>
                  </a:lnTo>
                  <a:lnTo>
                    <a:pt x="362" y="143"/>
                  </a:lnTo>
                  <a:lnTo>
                    <a:pt x="440" y="98"/>
                  </a:lnTo>
                  <a:lnTo>
                    <a:pt x="374" y="148"/>
                  </a:lnTo>
                  <a:lnTo>
                    <a:pt x="440" y="107"/>
                  </a:lnTo>
                  <a:lnTo>
                    <a:pt x="378" y="150"/>
                  </a:lnTo>
                  <a:lnTo>
                    <a:pt x="440" y="114"/>
                  </a:lnTo>
                  <a:lnTo>
                    <a:pt x="395" y="155"/>
                  </a:lnTo>
                  <a:lnTo>
                    <a:pt x="440" y="129"/>
                  </a:lnTo>
                  <a:lnTo>
                    <a:pt x="397" y="157"/>
                  </a:lnTo>
                  <a:lnTo>
                    <a:pt x="440" y="131"/>
                  </a:lnTo>
                  <a:lnTo>
                    <a:pt x="402" y="157"/>
                  </a:lnTo>
                  <a:lnTo>
                    <a:pt x="440" y="136"/>
                  </a:lnTo>
                  <a:lnTo>
                    <a:pt x="407" y="159"/>
                  </a:lnTo>
                  <a:lnTo>
                    <a:pt x="440" y="140"/>
                  </a:lnTo>
                  <a:lnTo>
                    <a:pt x="426" y="166"/>
                  </a:lnTo>
                  <a:lnTo>
                    <a:pt x="440" y="159"/>
                  </a:lnTo>
                  <a:lnTo>
                    <a:pt x="440" y="174"/>
                  </a:lnTo>
                  <a:lnTo>
                    <a:pt x="440" y="174"/>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8" name="Freeform 7"/>
            <p:cNvSpPr/>
            <p:nvPr/>
          </p:nvSpPr>
          <p:spPr bwMode="auto">
            <a:xfrm>
              <a:off x="3213101" y="2335213"/>
              <a:ext cx="5776913" cy="1781175"/>
            </a:xfrm>
            <a:custGeom>
              <a:avLst/>
              <a:gdLst>
                <a:gd name="T0" fmla="*/ 71 w 3639"/>
                <a:gd name="T1" fmla="*/ 61 h 1122"/>
                <a:gd name="T2" fmla="*/ 234 w 3639"/>
                <a:gd name="T3" fmla="*/ 12 h 1122"/>
                <a:gd name="T4" fmla="*/ 66 w 3639"/>
                <a:gd name="T5" fmla="*/ 118 h 1122"/>
                <a:gd name="T6" fmla="*/ 312 w 3639"/>
                <a:gd name="T7" fmla="*/ 19 h 1122"/>
                <a:gd name="T8" fmla="*/ 59 w 3639"/>
                <a:gd name="T9" fmla="*/ 220 h 1122"/>
                <a:gd name="T10" fmla="*/ 468 w 3639"/>
                <a:gd name="T11" fmla="*/ 31 h 1122"/>
                <a:gd name="T12" fmla="*/ 54 w 3639"/>
                <a:gd name="T13" fmla="*/ 306 h 1122"/>
                <a:gd name="T14" fmla="*/ 603 w 3639"/>
                <a:gd name="T15" fmla="*/ 42 h 1122"/>
                <a:gd name="T16" fmla="*/ 47 w 3639"/>
                <a:gd name="T17" fmla="*/ 401 h 1122"/>
                <a:gd name="T18" fmla="*/ 731 w 3639"/>
                <a:gd name="T19" fmla="*/ 52 h 1122"/>
                <a:gd name="T20" fmla="*/ 42 w 3639"/>
                <a:gd name="T21" fmla="*/ 496 h 1122"/>
                <a:gd name="T22" fmla="*/ 868 w 3639"/>
                <a:gd name="T23" fmla="*/ 64 h 1122"/>
                <a:gd name="T24" fmla="*/ 35 w 3639"/>
                <a:gd name="T25" fmla="*/ 600 h 1122"/>
                <a:gd name="T26" fmla="*/ 1034 w 3639"/>
                <a:gd name="T27" fmla="*/ 76 h 1122"/>
                <a:gd name="T28" fmla="*/ 28 w 3639"/>
                <a:gd name="T29" fmla="*/ 697 h 1122"/>
                <a:gd name="T30" fmla="*/ 1133 w 3639"/>
                <a:gd name="T31" fmla="*/ 83 h 1122"/>
                <a:gd name="T32" fmla="*/ 21 w 3639"/>
                <a:gd name="T33" fmla="*/ 804 h 1122"/>
                <a:gd name="T34" fmla="*/ 1332 w 3639"/>
                <a:gd name="T35" fmla="*/ 99 h 1122"/>
                <a:gd name="T36" fmla="*/ 12 w 3639"/>
                <a:gd name="T37" fmla="*/ 925 h 1122"/>
                <a:gd name="T38" fmla="*/ 1512 w 3639"/>
                <a:gd name="T39" fmla="*/ 114 h 1122"/>
                <a:gd name="T40" fmla="*/ 2 w 3639"/>
                <a:gd name="T41" fmla="*/ 1072 h 1122"/>
                <a:gd name="T42" fmla="*/ 1727 w 3639"/>
                <a:gd name="T43" fmla="*/ 130 h 1122"/>
                <a:gd name="T44" fmla="*/ 116 w 3639"/>
                <a:gd name="T45" fmla="*/ 1120 h 1122"/>
                <a:gd name="T46" fmla="*/ 1912 w 3639"/>
                <a:gd name="T47" fmla="*/ 144 h 1122"/>
                <a:gd name="T48" fmla="*/ 357 w 3639"/>
                <a:gd name="T49" fmla="*/ 1117 h 1122"/>
                <a:gd name="T50" fmla="*/ 2070 w 3639"/>
                <a:gd name="T51" fmla="*/ 159 h 1122"/>
                <a:gd name="T52" fmla="*/ 511 w 3639"/>
                <a:gd name="T53" fmla="*/ 1117 h 1122"/>
                <a:gd name="T54" fmla="*/ 2227 w 3639"/>
                <a:gd name="T55" fmla="*/ 171 h 1122"/>
                <a:gd name="T56" fmla="*/ 705 w 3639"/>
                <a:gd name="T57" fmla="*/ 1115 h 1122"/>
                <a:gd name="T58" fmla="*/ 2409 w 3639"/>
                <a:gd name="T59" fmla="*/ 185 h 1122"/>
                <a:gd name="T60" fmla="*/ 880 w 3639"/>
                <a:gd name="T61" fmla="*/ 1113 h 1122"/>
                <a:gd name="T62" fmla="*/ 2506 w 3639"/>
                <a:gd name="T63" fmla="*/ 192 h 1122"/>
                <a:gd name="T64" fmla="*/ 1008 w 3639"/>
                <a:gd name="T65" fmla="*/ 1110 h 1122"/>
                <a:gd name="T66" fmla="*/ 2627 w 3639"/>
                <a:gd name="T67" fmla="*/ 201 h 1122"/>
                <a:gd name="T68" fmla="*/ 1174 w 3639"/>
                <a:gd name="T69" fmla="*/ 1110 h 1122"/>
                <a:gd name="T70" fmla="*/ 2750 w 3639"/>
                <a:gd name="T71" fmla="*/ 211 h 1122"/>
                <a:gd name="T72" fmla="*/ 1266 w 3639"/>
                <a:gd name="T73" fmla="*/ 1108 h 1122"/>
                <a:gd name="T74" fmla="*/ 2887 w 3639"/>
                <a:gd name="T75" fmla="*/ 223 h 1122"/>
                <a:gd name="T76" fmla="*/ 1458 w 3639"/>
                <a:gd name="T77" fmla="*/ 1106 h 1122"/>
                <a:gd name="T78" fmla="*/ 3060 w 3639"/>
                <a:gd name="T79" fmla="*/ 237 h 1122"/>
                <a:gd name="T80" fmla="*/ 1640 w 3639"/>
                <a:gd name="T81" fmla="*/ 1106 h 1122"/>
                <a:gd name="T82" fmla="*/ 3211 w 3639"/>
                <a:gd name="T83" fmla="*/ 249 h 1122"/>
                <a:gd name="T84" fmla="*/ 1862 w 3639"/>
                <a:gd name="T85" fmla="*/ 1103 h 1122"/>
                <a:gd name="T86" fmla="*/ 3367 w 3639"/>
                <a:gd name="T87" fmla="*/ 261 h 1122"/>
                <a:gd name="T88" fmla="*/ 2007 w 3639"/>
                <a:gd name="T89" fmla="*/ 1101 h 1122"/>
                <a:gd name="T90" fmla="*/ 3531 w 3639"/>
                <a:gd name="T91" fmla="*/ 273 h 1122"/>
                <a:gd name="T92" fmla="*/ 2186 w 3639"/>
                <a:gd name="T93" fmla="*/ 1098 h 1122"/>
                <a:gd name="T94" fmla="*/ 3550 w 3639"/>
                <a:gd name="T95" fmla="*/ 353 h 1122"/>
                <a:gd name="T96" fmla="*/ 2397 w 3639"/>
                <a:gd name="T97" fmla="*/ 1096 h 1122"/>
                <a:gd name="T98" fmla="*/ 3566 w 3639"/>
                <a:gd name="T99" fmla="*/ 484 h 1122"/>
                <a:gd name="T100" fmla="*/ 2605 w 3639"/>
                <a:gd name="T101" fmla="*/ 1094 h 1122"/>
                <a:gd name="T102" fmla="*/ 3578 w 3639"/>
                <a:gd name="T103" fmla="*/ 574 h 1122"/>
                <a:gd name="T104" fmla="*/ 2835 w 3639"/>
                <a:gd name="T105" fmla="*/ 1091 h 1122"/>
                <a:gd name="T106" fmla="*/ 3594 w 3639"/>
                <a:gd name="T107" fmla="*/ 709 h 1122"/>
                <a:gd name="T108" fmla="*/ 3027 w 3639"/>
                <a:gd name="T109" fmla="*/ 1089 h 1122"/>
                <a:gd name="T110" fmla="*/ 3604 w 3639"/>
                <a:gd name="T111" fmla="*/ 802 h 1122"/>
                <a:gd name="T112" fmla="*/ 3230 w 3639"/>
                <a:gd name="T113" fmla="*/ 1089 h 1122"/>
                <a:gd name="T114" fmla="*/ 3618 w 3639"/>
                <a:gd name="T115" fmla="*/ 911 h 1122"/>
                <a:gd name="T116" fmla="*/ 3398 w 3639"/>
                <a:gd name="T117" fmla="*/ 1087 h 1122"/>
                <a:gd name="T118" fmla="*/ 3628 w 3639"/>
                <a:gd name="T119" fmla="*/ 989 h 1122"/>
                <a:gd name="T120" fmla="*/ 3578 w 3639"/>
                <a:gd name="T121" fmla="*/ 108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39" h="1122">
                  <a:moveTo>
                    <a:pt x="75" y="0"/>
                  </a:moveTo>
                  <a:lnTo>
                    <a:pt x="75" y="0"/>
                  </a:lnTo>
                  <a:lnTo>
                    <a:pt x="75" y="9"/>
                  </a:lnTo>
                  <a:lnTo>
                    <a:pt x="87" y="0"/>
                  </a:lnTo>
                  <a:lnTo>
                    <a:pt x="73" y="31"/>
                  </a:lnTo>
                  <a:lnTo>
                    <a:pt x="120" y="4"/>
                  </a:lnTo>
                  <a:lnTo>
                    <a:pt x="73" y="40"/>
                  </a:lnTo>
                  <a:lnTo>
                    <a:pt x="132" y="4"/>
                  </a:lnTo>
                  <a:lnTo>
                    <a:pt x="71" y="61"/>
                  </a:lnTo>
                  <a:lnTo>
                    <a:pt x="165" y="7"/>
                  </a:lnTo>
                  <a:lnTo>
                    <a:pt x="68" y="80"/>
                  </a:lnTo>
                  <a:lnTo>
                    <a:pt x="194" y="9"/>
                  </a:lnTo>
                  <a:lnTo>
                    <a:pt x="68" y="90"/>
                  </a:lnTo>
                  <a:lnTo>
                    <a:pt x="206" y="9"/>
                  </a:lnTo>
                  <a:lnTo>
                    <a:pt x="68" y="102"/>
                  </a:lnTo>
                  <a:lnTo>
                    <a:pt x="225" y="12"/>
                  </a:lnTo>
                  <a:lnTo>
                    <a:pt x="68" y="109"/>
                  </a:lnTo>
                  <a:lnTo>
                    <a:pt x="234" y="12"/>
                  </a:lnTo>
                  <a:lnTo>
                    <a:pt x="68" y="109"/>
                  </a:lnTo>
                  <a:lnTo>
                    <a:pt x="236" y="12"/>
                  </a:lnTo>
                  <a:lnTo>
                    <a:pt x="68" y="111"/>
                  </a:lnTo>
                  <a:lnTo>
                    <a:pt x="239" y="12"/>
                  </a:lnTo>
                  <a:lnTo>
                    <a:pt x="66" y="116"/>
                  </a:lnTo>
                  <a:lnTo>
                    <a:pt x="246" y="14"/>
                  </a:lnTo>
                  <a:lnTo>
                    <a:pt x="66" y="118"/>
                  </a:lnTo>
                  <a:lnTo>
                    <a:pt x="248" y="14"/>
                  </a:lnTo>
                  <a:lnTo>
                    <a:pt x="66" y="118"/>
                  </a:lnTo>
                  <a:lnTo>
                    <a:pt x="248" y="14"/>
                  </a:lnTo>
                  <a:lnTo>
                    <a:pt x="66" y="123"/>
                  </a:lnTo>
                  <a:lnTo>
                    <a:pt x="255" y="14"/>
                  </a:lnTo>
                  <a:lnTo>
                    <a:pt x="66" y="137"/>
                  </a:lnTo>
                  <a:lnTo>
                    <a:pt x="277" y="16"/>
                  </a:lnTo>
                  <a:lnTo>
                    <a:pt x="66" y="149"/>
                  </a:lnTo>
                  <a:lnTo>
                    <a:pt x="291" y="16"/>
                  </a:lnTo>
                  <a:lnTo>
                    <a:pt x="64" y="161"/>
                  </a:lnTo>
                  <a:lnTo>
                    <a:pt x="312" y="19"/>
                  </a:lnTo>
                  <a:lnTo>
                    <a:pt x="64" y="168"/>
                  </a:lnTo>
                  <a:lnTo>
                    <a:pt x="322" y="19"/>
                  </a:lnTo>
                  <a:lnTo>
                    <a:pt x="61" y="187"/>
                  </a:lnTo>
                  <a:lnTo>
                    <a:pt x="350" y="21"/>
                  </a:lnTo>
                  <a:lnTo>
                    <a:pt x="61" y="199"/>
                  </a:lnTo>
                  <a:lnTo>
                    <a:pt x="367" y="23"/>
                  </a:lnTo>
                  <a:lnTo>
                    <a:pt x="61" y="206"/>
                  </a:lnTo>
                  <a:lnTo>
                    <a:pt x="376" y="23"/>
                  </a:lnTo>
                  <a:lnTo>
                    <a:pt x="59" y="220"/>
                  </a:lnTo>
                  <a:lnTo>
                    <a:pt x="400" y="26"/>
                  </a:lnTo>
                  <a:lnTo>
                    <a:pt x="59" y="228"/>
                  </a:lnTo>
                  <a:lnTo>
                    <a:pt x="407" y="26"/>
                  </a:lnTo>
                  <a:lnTo>
                    <a:pt x="59" y="237"/>
                  </a:lnTo>
                  <a:lnTo>
                    <a:pt x="421" y="28"/>
                  </a:lnTo>
                  <a:lnTo>
                    <a:pt x="59" y="254"/>
                  </a:lnTo>
                  <a:lnTo>
                    <a:pt x="445" y="28"/>
                  </a:lnTo>
                  <a:lnTo>
                    <a:pt x="57" y="270"/>
                  </a:lnTo>
                  <a:lnTo>
                    <a:pt x="468" y="31"/>
                  </a:lnTo>
                  <a:lnTo>
                    <a:pt x="57" y="277"/>
                  </a:lnTo>
                  <a:lnTo>
                    <a:pt x="480" y="33"/>
                  </a:lnTo>
                  <a:lnTo>
                    <a:pt x="54" y="292"/>
                  </a:lnTo>
                  <a:lnTo>
                    <a:pt x="499" y="33"/>
                  </a:lnTo>
                  <a:lnTo>
                    <a:pt x="54" y="296"/>
                  </a:lnTo>
                  <a:lnTo>
                    <a:pt x="509" y="33"/>
                  </a:lnTo>
                  <a:lnTo>
                    <a:pt x="54" y="303"/>
                  </a:lnTo>
                  <a:lnTo>
                    <a:pt x="520" y="35"/>
                  </a:lnTo>
                  <a:lnTo>
                    <a:pt x="54" y="306"/>
                  </a:lnTo>
                  <a:lnTo>
                    <a:pt x="523" y="35"/>
                  </a:lnTo>
                  <a:lnTo>
                    <a:pt x="54" y="318"/>
                  </a:lnTo>
                  <a:lnTo>
                    <a:pt x="539" y="35"/>
                  </a:lnTo>
                  <a:lnTo>
                    <a:pt x="52" y="334"/>
                  </a:lnTo>
                  <a:lnTo>
                    <a:pt x="563" y="38"/>
                  </a:lnTo>
                  <a:lnTo>
                    <a:pt x="52" y="349"/>
                  </a:lnTo>
                  <a:lnTo>
                    <a:pt x="584" y="40"/>
                  </a:lnTo>
                  <a:lnTo>
                    <a:pt x="49" y="363"/>
                  </a:lnTo>
                  <a:lnTo>
                    <a:pt x="603" y="42"/>
                  </a:lnTo>
                  <a:lnTo>
                    <a:pt x="49" y="372"/>
                  </a:lnTo>
                  <a:lnTo>
                    <a:pt x="617" y="42"/>
                  </a:lnTo>
                  <a:lnTo>
                    <a:pt x="49" y="377"/>
                  </a:lnTo>
                  <a:lnTo>
                    <a:pt x="627" y="42"/>
                  </a:lnTo>
                  <a:lnTo>
                    <a:pt x="47" y="394"/>
                  </a:lnTo>
                  <a:lnTo>
                    <a:pt x="651" y="45"/>
                  </a:lnTo>
                  <a:lnTo>
                    <a:pt x="47" y="396"/>
                  </a:lnTo>
                  <a:lnTo>
                    <a:pt x="653" y="45"/>
                  </a:lnTo>
                  <a:lnTo>
                    <a:pt x="47" y="401"/>
                  </a:lnTo>
                  <a:lnTo>
                    <a:pt x="660" y="47"/>
                  </a:lnTo>
                  <a:lnTo>
                    <a:pt x="47" y="405"/>
                  </a:lnTo>
                  <a:lnTo>
                    <a:pt x="667" y="47"/>
                  </a:lnTo>
                  <a:lnTo>
                    <a:pt x="47" y="424"/>
                  </a:lnTo>
                  <a:lnTo>
                    <a:pt x="696" y="50"/>
                  </a:lnTo>
                  <a:lnTo>
                    <a:pt x="45" y="441"/>
                  </a:lnTo>
                  <a:lnTo>
                    <a:pt x="719" y="50"/>
                  </a:lnTo>
                  <a:lnTo>
                    <a:pt x="45" y="448"/>
                  </a:lnTo>
                  <a:lnTo>
                    <a:pt x="731" y="52"/>
                  </a:lnTo>
                  <a:lnTo>
                    <a:pt x="45" y="453"/>
                  </a:lnTo>
                  <a:lnTo>
                    <a:pt x="738" y="52"/>
                  </a:lnTo>
                  <a:lnTo>
                    <a:pt x="45" y="458"/>
                  </a:lnTo>
                  <a:lnTo>
                    <a:pt x="743" y="52"/>
                  </a:lnTo>
                  <a:lnTo>
                    <a:pt x="42" y="467"/>
                  </a:lnTo>
                  <a:lnTo>
                    <a:pt x="757" y="54"/>
                  </a:lnTo>
                  <a:lnTo>
                    <a:pt x="42" y="479"/>
                  </a:lnTo>
                  <a:lnTo>
                    <a:pt x="774" y="54"/>
                  </a:lnTo>
                  <a:lnTo>
                    <a:pt x="42" y="496"/>
                  </a:lnTo>
                  <a:lnTo>
                    <a:pt x="800" y="57"/>
                  </a:lnTo>
                  <a:lnTo>
                    <a:pt x="40" y="512"/>
                  </a:lnTo>
                  <a:lnTo>
                    <a:pt x="823" y="59"/>
                  </a:lnTo>
                  <a:lnTo>
                    <a:pt x="40" y="515"/>
                  </a:lnTo>
                  <a:lnTo>
                    <a:pt x="826" y="59"/>
                  </a:lnTo>
                  <a:lnTo>
                    <a:pt x="40" y="531"/>
                  </a:lnTo>
                  <a:lnTo>
                    <a:pt x="852" y="61"/>
                  </a:lnTo>
                  <a:lnTo>
                    <a:pt x="38" y="543"/>
                  </a:lnTo>
                  <a:lnTo>
                    <a:pt x="868" y="64"/>
                  </a:lnTo>
                  <a:lnTo>
                    <a:pt x="38" y="546"/>
                  </a:lnTo>
                  <a:lnTo>
                    <a:pt x="871" y="64"/>
                  </a:lnTo>
                  <a:lnTo>
                    <a:pt x="38" y="567"/>
                  </a:lnTo>
                  <a:lnTo>
                    <a:pt x="904" y="66"/>
                  </a:lnTo>
                  <a:lnTo>
                    <a:pt x="35" y="572"/>
                  </a:lnTo>
                  <a:lnTo>
                    <a:pt x="911" y="66"/>
                  </a:lnTo>
                  <a:lnTo>
                    <a:pt x="35" y="583"/>
                  </a:lnTo>
                  <a:lnTo>
                    <a:pt x="927" y="66"/>
                  </a:lnTo>
                  <a:lnTo>
                    <a:pt x="35" y="600"/>
                  </a:lnTo>
                  <a:lnTo>
                    <a:pt x="951" y="69"/>
                  </a:lnTo>
                  <a:lnTo>
                    <a:pt x="33" y="602"/>
                  </a:lnTo>
                  <a:lnTo>
                    <a:pt x="956" y="69"/>
                  </a:lnTo>
                  <a:lnTo>
                    <a:pt x="33" y="626"/>
                  </a:lnTo>
                  <a:lnTo>
                    <a:pt x="989" y="71"/>
                  </a:lnTo>
                  <a:lnTo>
                    <a:pt x="31" y="645"/>
                  </a:lnTo>
                  <a:lnTo>
                    <a:pt x="1017" y="73"/>
                  </a:lnTo>
                  <a:lnTo>
                    <a:pt x="31" y="657"/>
                  </a:lnTo>
                  <a:lnTo>
                    <a:pt x="1034" y="76"/>
                  </a:lnTo>
                  <a:lnTo>
                    <a:pt x="28" y="678"/>
                  </a:lnTo>
                  <a:lnTo>
                    <a:pt x="1065" y="78"/>
                  </a:lnTo>
                  <a:lnTo>
                    <a:pt x="28" y="681"/>
                  </a:lnTo>
                  <a:lnTo>
                    <a:pt x="1067" y="78"/>
                  </a:lnTo>
                  <a:lnTo>
                    <a:pt x="28" y="681"/>
                  </a:lnTo>
                  <a:lnTo>
                    <a:pt x="1069" y="78"/>
                  </a:lnTo>
                  <a:lnTo>
                    <a:pt x="28" y="683"/>
                  </a:lnTo>
                  <a:lnTo>
                    <a:pt x="1074" y="78"/>
                  </a:lnTo>
                  <a:lnTo>
                    <a:pt x="28" y="697"/>
                  </a:lnTo>
                  <a:lnTo>
                    <a:pt x="1091" y="80"/>
                  </a:lnTo>
                  <a:lnTo>
                    <a:pt x="28" y="700"/>
                  </a:lnTo>
                  <a:lnTo>
                    <a:pt x="1095" y="80"/>
                  </a:lnTo>
                  <a:lnTo>
                    <a:pt x="26" y="714"/>
                  </a:lnTo>
                  <a:lnTo>
                    <a:pt x="1119" y="83"/>
                  </a:lnTo>
                  <a:lnTo>
                    <a:pt x="26" y="716"/>
                  </a:lnTo>
                  <a:lnTo>
                    <a:pt x="1121" y="83"/>
                  </a:lnTo>
                  <a:lnTo>
                    <a:pt x="26" y="726"/>
                  </a:lnTo>
                  <a:lnTo>
                    <a:pt x="1133" y="83"/>
                  </a:lnTo>
                  <a:lnTo>
                    <a:pt x="26" y="738"/>
                  </a:lnTo>
                  <a:lnTo>
                    <a:pt x="1155" y="85"/>
                  </a:lnTo>
                  <a:lnTo>
                    <a:pt x="23" y="761"/>
                  </a:lnTo>
                  <a:lnTo>
                    <a:pt x="1188" y="87"/>
                  </a:lnTo>
                  <a:lnTo>
                    <a:pt x="23" y="769"/>
                  </a:lnTo>
                  <a:lnTo>
                    <a:pt x="1200" y="90"/>
                  </a:lnTo>
                  <a:lnTo>
                    <a:pt x="21" y="780"/>
                  </a:lnTo>
                  <a:lnTo>
                    <a:pt x="1216" y="90"/>
                  </a:lnTo>
                  <a:lnTo>
                    <a:pt x="21" y="804"/>
                  </a:lnTo>
                  <a:lnTo>
                    <a:pt x="1249" y="92"/>
                  </a:lnTo>
                  <a:lnTo>
                    <a:pt x="19" y="816"/>
                  </a:lnTo>
                  <a:lnTo>
                    <a:pt x="1268" y="95"/>
                  </a:lnTo>
                  <a:lnTo>
                    <a:pt x="19" y="833"/>
                  </a:lnTo>
                  <a:lnTo>
                    <a:pt x="1290" y="97"/>
                  </a:lnTo>
                  <a:lnTo>
                    <a:pt x="19" y="845"/>
                  </a:lnTo>
                  <a:lnTo>
                    <a:pt x="1308" y="97"/>
                  </a:lnTo>
                  <a:lnTo>
                    <a:pt x="16" y="861"/>
                  </a:lnTo>
                  <a:lnTo>
                    <a:pt x="1332" y="99"/>
                  </a:lnTo>
                  <a:lnTo>
                    <a:pt x="16" y="864"/>
                  </a:lnTo>
                  <a:lnTo>
                    <a:pt x="1337" y="99"/>
                  </a:lnTo>
                  <a:lnTo>
                    <a:pt x="16" y="873"/>
                  </a:lnTo>
                  <a:lnTo>
                    <a:pt x="1351" y="102"/>
                  </a:lnTo>
                  <a:lnTo>
                    <a:pt x="14" y="885"/>
                  </a:lnTo>
                  <a:lnTo>
                    <a:pt x="1365" y="102"/>
                  </a:lnTo>
                  <a:lnTo>
                    <a:pt x="14" y="906"/>
                  </a:lnTo>
                  <a:lnTo>
                    <a:pt x="1398" y="104"/>
                  </a:lnTo>
                  <a:lnTo>
                    <a:pt x="12" y="925"/>
                  </a:lnTo>
                  <a:lnTo>
                    <a:pt x="1427" y="106"/>
                  </a:lnTo>
                  <a:lnTo>
                    <a:pt x="12" y="942"/>
                  </a:lnTo>
                  <a:lnTo>
                    <a:pt x="1450" y="109"/>
                  </a:lnTo>
                  <a:lnTo>
                    <a:pt x="9" y="961"/>
                  </a:lnTo>
                  <a:lnTo>
                    <a:pt x="1479" y="111"/>
                  </a:lnTo>
                  <a:lnTo>
                    <a:pt x="9" y="985"/>
                  </a:lnTo>
                  <a:lnTo>
                    <a:pt x="1512" y="114"/>
                  </a:lnTo>
                  <a:lnTo>
                    <a:pt x="9" y="985"/>
                  </a:lnTo>
                  <a:lnTo>
                    <a:pt x="1512" y="114"/>
                  </a:lnTo>
                  <a:lnTo>
                    <a:pt x="7" y="1001"/>
                  </a:lnTo>
                  <a:lnTo>
                    <a:pt x="1538" y="116"/>
                  </a:lnTo>
                  <a:lnTo>
                    <a:pt x="4" y="1023"/>
                  </a:lnTo>
                  <a:lnTo>
                    <a:pt x="1566" y="118"/>
                  </a:lnTo>
                  <a:lnTo>
                    <a:pt x="4" y="1044"/>
                  </a:lnTo>
                  <a:lnTo>
                    <a:pt x="1600" y="121"/>
                  </a:lnTo>
                  <a:lnTo>
                    <a:pt x="2" y="1060"/>
                  </a:lnTo>
                  <a:lnTo>
                    <a:pt x="1621" y="123"/>
                  </a:lnTo>
                  <a:lnTo>
                    <a:pt x="2" y="1072"/>
                  </a:lnTo>
                  <a:lnTo>
                    <a:pt x="1642" y="123"/>
                  </a:lnTo>
                  <a:lnTo>
                    <a:pt x="2" y="1077"/>
                  </a:lnTo>
                  <a:lnTo>
                    <a:pt x="1649" y="125"/>
                  </a:lnTo>
                  <a:lnTo>
                    <a:pt x="0" y="1094"/>
                  </a:lnTo>
                  <a:lnTo>
                    <a:pt x="1673" y="125"/>
                  </a:lnTo>
                  <a:lnTo>
                    <a:pt x="0" y="1115"/>
                  </a:lnTo>
                  <a:lnTo>
                    <a:pt x="1701" y="128"/>
                  </a:lnTo>
                  <a:lnTo>
                    <a:pt x="14" y="1122"/>
                  </a:lnTo>
                  <a:lnTo>
                    <a:pt x="1727" y="130"/>
                  </a:lnTo>
                  <a:lnTo>
                    <a:pt x="23" y="1122"/>
                  </a:lnTo>
                  <a:lnTo>
                    <a:pt x="1734" y="130"/>
                  </a:lnTo>
                  <a:lnTo>
                    <a:pt x="40" y="1122"/>
                  </a:lnTo>
                  <a:lnTo>
                    <a:pt x="1749" y="133"/>
                  </a:lnTo>
                  <a:lnTo>
                    <a:pt x="49" y="1122"/>
                  </a:lnTo>
                  <a:lnTo>
                    <a:pt x="1758" y="133"/>
                  </a:lnTo>
                  <a:lnTo>
                    <a:pt x="87" y="1122"/>
                  </a:lnTo>
                  <a:lnTo>
                    <a:pt x="1791" y="135"/>
                  </a:lnTo>
                  <a:lnTo>
                    <a:pt x="116" y="1120"/>
                  </a:lnTo>
                  <a:lnTo>
                    <a:pt x="1815" y="137"/>
                  </a:lnTo>
                  <a:lnTo>
                    <a:pt x="146" y="1120"/>
                  </a:lnTo>
                  <a:lnTo>
                    <a:pt x="1841" y="140"/>
                  </a:lnTo>
                  <a:lnTo>
                    <a:pt x="180" y="1120"/>
                  </a:lnTo>
                  <a:lnTo>
                    <a:pt x="1869" y="142"/>
                  </a:lnTo>
                  <a:lnTo>
                    <a:pt x="220" y="1120"/>
                  </a:lnTo>
                  <a:lnTo>
                    <a:pt x="1902" y="144"/>
                  </a:lnTo>
                  <a:lnTo>
                    <a:pt x="229" y="1120"/>
                  </a:lnTo>
                  <a:lnTo>
                    <a:pt x="1912" y="144"/>
                  </a:lnTo>
                  <a:lnTo>
                    <a:pt x="253" y="1120"/>
                  </a:lnTo>
                  <a:lnTo>
                    <a:pt x="1933" y="147"/>
                  </a:lnTo>
                  <a:lnTo>
                    <a:pt x="272" y="1120"/>
                  </a:lnTo>
                  <a:lnTo>
                    <a:pt x="1950" y="149"/>
                  </a:lnTo>
                  <a:lnTo>
                    <a:pt x="305" y="1120"/>
                  </a:lnTo>
                  <a:lnTo>
                    <a:pt x="1978" y="152"/>
                  </a:lnTo>
                  <a:lnTo>
                    <a:pt x="336" y="1117"/>
                  </a:lnTo>
                  <a:lnTo>
                    <a:pt x="2004" y="152"/>
                  </a:lnTo>
                  <a:lnTo>
                    <a:pt x="357" y="1117"/>
                  </a:lnTo>
                  <a:lnTo>
                    <a:pt x="2023" y="154"/>
                  </a:lnTo>
                  <a:lnTo>
                    <a:pt x="383" y="1117"/>
                  </a:lnTo>
                  <a:lnTo>
                    <a:pt x="2044" y="156"/>
                  </a:lnTo>
                  <a:lnTo>
                    <a:pt x="386" y="1117"/>
                  </a:lnTo>
                  <a:lnTo>
                    <a:pt x="2047" y="156"/>
                  </a:lnTo>
                  <a:lnTo>
                    <a:pt x="390" y="1117"/>
                  </a:lnTo>
                  <a:lnTo>
                    <a:pt x="2052" y="156"/>
                  </a:lnTo>
                  <a:lnTo>
                    <a:pt x="414" y="1117"/>
                  </a:lnTo>
                  <a:lnTo>
                    <a:pt x="2070" y="159"/>
                  </a:lnTo>
                  <a:lnTo>
                    <a:pt x="419" y="1117"/>
                  </a:lnTo>
                  <a:lnTo>
                    <a:pt x="2075" y="159"/>
                  </a:lnTo>
                  <a:lnTo>
                    <a:pt x="442" y="1117"/>
                  </a:lnTo>
                  <a:lnTo>
                    <a:pt x="2094" y="159"/>
                  </a:lnTo>
                  <a:lnTo>
                    <a:pt x="464" y="1117"/>
                  </a:lnTo>
                  <a:lnTo>
                    <a:pt x="2115" y="161"/>
                  </a:lnTo>
                  <a:lnTo>
                    <a:pt x="480" y="1117"/>
                  </a:lnTo>
                  <a:lnTo>
                    <a:pt x="2130" y="163"/>
                  </a:lnTo>
                  <a:lnTo>
                    <a:pt x="511" y="1117"/>
                  </a:lnTo>
                  <a:lnTo>
                    <a:pt x="2156" y="163"/>
                  </a:lnTo>
                  <a:lnTo>
                    <a:pt x="513" y="1117"/>
                  </a:lnTo>
                  <a:lnTo>
                    <a:pt x="2158" y="166"/>
                  </a:lnTo>
                  <a:lnTo>
                    <a:pt x="537" y="1115"/>
                  </a:lnTo>
                  <a:lnTo>
                    <a:pt x="2177" y="166"/>
                  </a:lnTo>
                  <a:lnTo>
                    <a:pt x="575" y="1115"/>
                  </a:lnTo>
                  <a:lnTo>
                    <a:pt x="2210" y="168"/>
                  </a:lnTo>
                  <a:lnTo>
                    <a:pt x="594" y="1115"/>
                  </a:lnTo>
                  <a:lnTo>
                    <a:pt x="2227" y="171"/>
                  </a:lnTo>
                  <a:lnTo>
                    <a:pt x="620" y="1115"/>
                  </a:lnTo>
                  <a:lnTo>
                    <a:pt x="2248" y="173"/>
                  </a:lnTo>
                  <a:lnTo>
                    <a:pt x="643" y="1115"/>
                  </a:lnTo>
                  <a:lnTo>
                    <a:pt x="2269" y="173"/>
                  </a:lnTo>
                  <a:lnTo>
                    <a:pt x="672" y="1115"/>
                  </a:lnTo>
                  <a:lnTo>
                    <a:pt x="2295" y="175"/>
                  </a:lnTo>
                  <a:lnTo>
                    <a:pt x="698" y="1115"/>
                  </a:lnTo>
                  <a:lnTo>
                    <a:pt x="2317" y="178"/>
                  </a:lnTo>
                  <a:lnTo>
                    <a:pt x="705" y="1115"/>
                  </a:lnTo>
                  <a:lnTo>
                    <a:pt x="2324" y="178"/>
                  </a:lnTo>
                  <a:lnTo>
                    <a:pt x="714" y="1115"/>
                  </a:lnTo>
                  <a:lnTo>
                    <a:pt x="2331" y="178"/>
                  </a:lnTo>
                  <a:lnTo>
                    <a:pt x="745" y="1115"/>
                  </a:lnTo>
                  <a:lnTo>
                    <a:pt x="2359" y="180"/>
                  </a:lnTo>
                  <a:lnTo>
                    <a:pt x="781" y="1113"/>
                  </a:lnTo>
                  <a:lnTo>
                    <a:pt x="2388" y="182"/>
                  </a:lnTo>
                  <a:lnTo>
                    <a:pt x="804" y="1113"/>
                  </a:lnTo>
                  <a:lnTo>
                    <a:pt x="2409" y="185"/>
                  </a:lnTo>
                  <a:lnTo>
                    <a:pt x="811" y="1113"/>
                  </a:lnTo>
                  <a:lnTo>
                    <a:pt x="2416" y="185"/>
                  </a:lnTo>
                  <a:lnTo>
                    <a:pt x="814" y="1113"/>
                  </a:lnTo>
                  <a:lnTo>
                    <a:pt x="2416" y="185"/>
                  </a:lnTo>
                  <a:lnTo>
                    <a:pt x="833" y="1113"/>
                  </a:lnTo>
                  <a:lnTo>
                    <a:pt x="2433" y="187"/>
                  </a:lnTo>
                  <a:lnTo>
                    <a:pt x="847" y="1113"/>
                  </a:lnTo>
                  <a:lnTo>
                    <a:pt x="2444" y="187"/>
                  </a:lnTo>
                  <a:lnTo>
                    <a:pt x="880" y="1113"/>
                  </a:lnTo>
                  <a:lnTo>
                    <a:pt x="2475" y="190"/>
                  </a:lnTo>
                  <a:lnTo>
                    <a:pt x="897" y="1113"/>
                  </a:lnTo>
                  <a:lnTo>
                    <a:pt x="2487" y="192"/>
                  </a:lnTo>
                  <a:lnTo>
                    <a:pt x="904" y="1113"/>
                  </a:lnTo>
                  <a:lnTo>
                    <a:pt x="2494" y="192"/>
                  </a:lnTo>
                  <a:lnTo>
                    <a:pt x="916" y="1113"/>
                  </a:lnTo>
                  <a:lnTo>
                    <a:pt x="2506" y="192"/>
                  </a:lnTo>
                  <a:lnTo>
                    <a:pt x="918" y="1113"/>
                  </a:lnTo>
                  <a:lnTo>
                    <a:pt x="2506" y="192"/>
                  </a:lnTo>
                  <a:lnTo>
                    <a:pt x="927" y="1113"/>
                  </a:lnTo>
                  <a:lnTo>
                    <a:pt x="2513" y="192"/>
                  </a:lnTo>
                  <a:lnTo>
                    <a:pt x="951" y="1113"/>
                  </a:lnTo>
                  <a:lnTo>
                    <a:pt x="2534" y="194"/>
                  </a:lnTo>
                  <a:lnTo>
                    <a:pt x="958" y="1113"/>
                  </a:lnTo>
                  <a:lnTo>
                    <a:pt x="2541" y="194"/>
                  </a:lnTo>
                  <a:lnTo>
                    <a:pt x="991" y="1110"/>
                  </a:lnTo>
                  <a:lnTo>
                    <a:pt x="2570" y="197"/>
                  </a:lnTo>
                  <a:lnTo>
                    <a:pt x="1008" y="1110"/>
                  </a:lnTo>
                  <a:lnTo>
                    <a:pt x="2584" y="199"/>
                  </a:lnTo>
                  <a:lnTo>
                    <a:pt x="1015" y="1110"/>
                  </a:lnTo>
                  <a:lnTo>
                    <a:pt x="2591" y="199"/>
                  </a:lnTo>
                  <a:lnTo>
                    <a:pt x="1017" y="1110"/>
                  </a:lnTo>
                  <a:lnTo>
                    <a:pt x="2593" y="199"/>
                  </a:lnTo>
                  <a:lnTo>
                    <a:pt x="1050" y="1110"/>
                  </a:lnTo>
                  <a:lnTo>
                    <a:pt x="2622" y="201"/>
                  </a:lnTo>
                  <a:lnTo>
                    <a:pt x="1055" y="1110"/>
                  </a:lnTo>
                  <a:lnTo>
                    <a:pt x="2627" y="201"/>
                  </a:lnTo>
                  <a:lnTo>
                    <a:pt x="1086" y="1110"/>
                  </a:lnTo>
                  <a:lnTo>
                    <a:pt x="2650" y="204"/>
                  </a:lnTo>
                  <a:lnTo>
                    <a:pt x="1107" y="1110"/>
                  </a:lnTo>
                  <a:lnTo>
                    <a:pt x="2669" y="206"/>
                  </a:lnTo>
                  <a:lnTo>
                    <a:pt x="1112" y="1110"/>
                  </a:lnTo>
                  <a:lnTo>
                    <a:pt x="2674" y="206"/>
                  </a:lnTo>
                  <a:lnTo>
                    <a:pt x="1140" y="1110"/>
                  </a:lnTo>
                  <a:lnTo>
                    <a:pt x="2700" y="209"/>
                  </a:lnTo>
                  <a:lnTo>
                    <a:pt x="1174" y="1110"/>
                  </a:lnTo>
                  <a:lnTo>
                    <a:pt x="2728" y="211"/>
                  </a:lnTo>
                  <a:lnTo>
                    <a:pt x="1176" y="1110"/>
                  </a:lnTo>
                  <a:lnTo>
                    <a:pt x="2731" y="211"/>
                  </a:lnTo>
                  <a:lnTo>
                    <a:pt x="1178" y="1110"/>
                  </a:lnTo>
                  <a:lnTo>
                    <a:pt x="2731" y="211"/>
                  </a:lnTo>
                  <a:lnTo>
                    <a:pt x="1190" y="1110"/>
                  </a:lnTo>
                  <a:lnTo>
                    <a:pt x="2743" y="211"/>
                  </a:lnTo>
                  <a:lnTo>
                    <a:pt x="1200" y="1110"/>
                  </a:lnTo>
                  <a:lnTo>
                    <a:pt x="2750" y="211"/>
                  </a:lnTo>
                  <a:lnTo>
                    <a:pt x="1207" y="1110"/>
                  </a:lnTo>
                  <a:lnTo>
                    <a:pt x="2757" y="213"/>
                  </a:lnTo>
                  <a:lnTo>
                    <a:pt x="1223" y="1108"/>
                  </a:lnTo>
                  <a:lnTo>
                    <a:pt x="2771" y="213"/>
                  </a:lnTo>
                  <a:lnTo>
                    <a:pt x="1235" y="1108"/>
                  </a:lnTo>
                  <a:lnTo>
                    <a:pt x="2780" y="213"/>
                  </a:lnTo>
                  <a:lnTo>
                    <a:pt x="1242" y="1108"/>
                  </a:lnTo>
                  <a:lnTo>
                    <a:pt x="2788" y="216"/>
                  </a:lnTo>
                  <a:lnTo>
                    <a:pt x="1266" y="1108"/>
                  </a:lnTo>
                  <a:lnTo>
                    <a:pt x="2809" y="216"/>
                  </a:lnTo>
                  <a:lnTo>
                    <a:pt x="1271" y="1108"/>
                  </a:lnTo>
                  <a:lnTo>
                    <a:pt x="2811" y="216"/>
                  </a:lnTo>
                  <a:lnTo>
                    <a:pt x="1280" y="1108"/>
                  </a:lnTo>
                  <a:lnTo>
                    <a:pt x="2821" y="218"/>
                  </a:lnTo>
                  <a:lnTo>
                    <a:pt x="1318" y="1108"/>
                  </a:lnTo>
                  <a:lnTo>
                    <a:pt x="2851" y="220"/>
                  </a:lnTo>
                  <a:lnTo>
                    <a:pt x="1358" y="1108"/>
                  </a:lnTo>
                  <a:lnTo>
                    <a:pt x="2887" y="223"/>
                  </a:lnTo>
                  <a:lnTo>
                    <a:pt x="1389" y="1108"/>
                  </a:lnTo>
                  <a:lnTo>
                    <a:pt x="2913" y="225"/>
                  </a:lnTo>
                  <a:lnTo>
                    <a:pt x="1413" y="1108"/>
                  </a:lnTo>
                  <a:lnTo>
                    <a:pt x="2934" y="225"/>
                  </a:lnTo>
                  <a:lnTo>
                    <a:pt x="1439" y="1108"/>
                  </a:lnTo>
                  <a:lnTo>
                    <a:pt x="2956" y="228"/>
                  </a:lnTo>
                  <a:lnTo>
                    <a:pt x="1455" y="1106"/>
                  </a:lnTo>
                  <a:lnTo>
                    <a:pt x="2972" y="230"/>
                  </a:lnTo>
                  <a:lnTo>
                    <a:pt x="1458" y="1106"/>
                  </a:lnTo>
                  <a:lnTo>
                    <a:pt x="2972" y="230"/>
                  </a:lnTo>
                  <a:lnTo>
                    <a:pt x="1491" y="1106"/>
                  </a:lnTo>
                  <a:lnTo>
                    <a:pt x="3000" y="232"/>
                  </a:lnTo>
                  <a:lnTo>
                    <a:pt x="1502" y="1106"/>
                  </a:lnTo>
                  <a:lnTo>
                    <a:pt x="3010" y="232"/>
                  </a:lnTo>
                  <a:lnTo>
                    <a:pt x="1529" y="1106"/>
                  </a:lnTo>
                  <a:lnTo>
                    <a:pt x="3034" y="235"/>
                  </a:lnTo>
                  <a:lnTo>
                    <a:pt x="1559" y="1106"/>
                  </a:lnTo>
                  <a:lnTo>
                    <a:pt x="3060" y="237"/>
                  </a:lnTo>
                  <a:lnTo>
                    <a:pt x="1578" y="1106"/>
                  </a:lnTo>
                  <a:lnTo>
                    <a:pt x="3079" y="237"/>
                  </a:lnTo>
                  <a:lnTo>
                    <a:pt x="1600" y="1106"/>
                  </a:lnTo>
                  <a:lnTo>
                    <a:pt x="3095" y="239"/>
                  </a:lnTo>
                  <a:lnTo>
                    <a:pt x="1607" y="1106"/>
                  </a:lnTo>
                  <a:lnTo>
                    <a:pt x="3102" y="239"/>
                  </a:lnTo>
                  <a:lnTo>
                    <a:pt x="1618" y="1106"/>
                  </a:lnTo>
                  <a:lnTo>
                    <a:pt x="3112" y="239"/>
                  </a:lnTo>
                  <a:lnTo>
                    <a:pt x="1640" y="1106"/>
                  </a:lnTo>
                  <a:lnTo>
                    <a:pt x="3131" y="242"/>
                  </a:lnTo>
                  <a:lnTo>
                    <a:pt x="1680" y="1103"/>
                  </a:lnTo>
                  <a:lnTo>
                    <a:pt x="3164" y="244"/>
                  </a:lnTo>
                  <a:lnTo>
                    <a:pt x="1697" y="1103"/>
                  </a:lnTo>
                  <a:lnTo>
                    <a:pt x="3178" y="246"/>
                  </a:lnTo>
                  <a:lnTo>
                    <a:pt x="1720" y="1103"/>
                  </a:lnTo>
                  <a:lnTo>
                    <a:pt x="3202" y="246"/>
                  </a:lnTo>
                  <a:lnTo>
                    <a:pt x="1732" y="1103"/>
                  </a:lnTo>
                  <a:lnTo>
                    <a:pt x="3211" y="249"/>
                  </a:lnTo>
                  <a:lnTo>
                    <a:pt x="1772" y="1103"/>
                  </a:lnTo>
                  <a:lnTo>
                    <a:pt x="3244" y="251"/>
                  </a:lnTo>
                  <a:lnTo>
                    <a:pt x="1810" y="1103"/>
                  </a:lnTo>
                  <a:lnTo>
                    <a:pt x="3277" y="254"/>
                  </a:lnTo>
                  <a:lnTo>
                    <a:pt x="1817" y="1103"/>
                  </a:lnTo>
                  <a:lnTo>
                    <a:pt x="3284" y="254"/>
                  </a:lnTo>
                  <a:lnTo>
                    <a:pt x="1836" y="1103"/>
                  </a:lnTo>
                  <a:lnTo>
                    <a:pt x="3301" y="256"/>
                  </a:lnTo>
                  <a:lnTo>
                    <a:pt x="1862" y="1103"/>
                  </a:lnTo>
                  <a:lnTo>
                    <a:pt x="3322" y="256"/>
                  </a:lnTo>
                  <a:lnTo>
                    <a:pt x="1881" y="1103"/>
                  </a:lnTo>
                  <a:lnTo>
                    <a:pt x="3339" y="258"/>
                  </a:lnTo>
                  <a:lnTo>
                    <a:pt x="1888" y="1103"/>
                  </a:lnTo>
                  <a:lnTo>
                    <a:pt x="3346" y="258"/>
                  </a:lnTo>
                  <a:lnTo>
                    <a:pt x="1893" y="1103"/>
                  </a:lnTo>
                  <a:lnTo>
                    <a:pt x="3348" y="258"/>
                  </a:lnTo>
                  <a:lnTo>
                    <a:pt x="1914" y="1101"/>
                  </a:lnTo>
                  <a:lnTo>
                    <a:pt x="3367" y="261"/>
                  </a:lnTo>
                  <a:lnTo>
                    <a:pt x="1931" y="1101"/>
                  </a:lnTo>
                  <a:lnTo>
                    <a:pt x="3382" y="261"/>
                  </a:lnTo>
                  <a:lnTo>
                    <a:pt x="1950" y="1101"/>
                  </a:lnTo>
                  <a:lnTo>
                    <a:pt x="3398" y="263"/>
                  </a:lnTo>
                  <a:lnTo>
                    <a:pt x="1964" y="1101"/>
                  </a:lnTo>
                  <a:lnTo>
                    <a:pt x="3410" y="263"/>
                  </a:lnTo>
                  <a:lnTo>
                    <a:pt x="1981" y="1101"/>
                  </a:lnTo>
                  <a:lnTo>
                    <a:pt x="3424" y="265"/>
                  </a:lnTo>
                  <a:lnTo>
                    <a:pt x="2007" y="1101"/>
                  </a:lnTo>
                  <a:lnTo>
                    <a:pt x="3445" y="268"/>
                  </a:lnTo>
                  <a:lnTo>
                    <a:pt x="2044" y="1101"/>
                  </a:lnTo>
                  <a:lnTo>
                    <a:pt x="3479" y="270"/>
                  </a:lnTo>
                  <a:lnTo>
                    <a:pt x="2047" y="1101"/>
                  </a:lnTo>
                  <a:lnTo>
                    <a:pt x="3481" y="270"/>
                  </a:lnTo>
                  <a:lnTo>
                    <a:pt x="2066" y="1101"/>
                  </a:lnTo>
                  <a:lnTo>
                    <a:pt x="3497" y="270"/>
                  </a:lnTo>
                  <a:lnTo>
                    <a:pt x="2104" y="1101"/>
                  </a:lnTo>
                  <a:lnTo>
                    <a:pt x="3531" y="273"/>
                  </a:lnTo>
                  <a:lnTo>
                    <a:pt x="2123" y="1098"/>
                  </a:lnTo>
                  <a:lnTo>
                    <a:pt x="3540" y="277"/>
                  </a:lnTo>
                  <a:lnTo>
                    <a:pt x="2139" y="1098"/>
                  </a:lnTo>
                  <a:lnTo>
                    <a:pt x="3542" y="287"/>
                  </a:lnTo>
                  <a:lnTo>
                    <a:pt x="2156" y="1098"/>
                  </a:lnTo>
                  <a:lnTo>
                    <a:pt x="3542" y="296"/>
                  </a:lnTo>
                  <a:lnTo>
                    <a:pt x="2165" y="1098"/>
                  </a:lnTo>
                  <a:lnTo>
                    <a:pt x="3542" y="301"/>
                  </a:lnTo>
                  <a:lnTo>
                    <a:pt x="2186" y="1098"/>
                  </a:lnTo>
                  <a:lnTo>
                    <a:pt x="3545" y="313"/>
                  </a:lnTo>
                  <a:lnTo>
                    <a:pt x="2203" y="1098"/>
                  </a:lnTo>
                  <a:lnTo>
                    <a:pt x="3545" y="320"/>
                  </a:lnTo>
                  <a:lnTo>
                    <a:pt x="2215" y="1098"/>
                  </a:lnTo>
                  <a:lnTo>
                    <a:pt x="3547" y="327"/>
                  </a:lnTo>
                  <a:lnTo>
                    <a:pt x="2238" y="1098"/>
                  </a:lnTo>
                  <a:lnTo>
                    <a:pt x="3547" y="341"/>
                  </a:lnTo>
                  <a:lnTo>
                    <a:pt x="2262" y="1098"/>
                  </a:lnTo>
                  <a:lnTo>
                    <a:pt x="3550" y="353"/>
                  </a:lnTo>
                  <a:lnTo>
                    <a:pt x="2298" y="1098"/>
                  </a:lnTo>
                  <a:lnTo>
                    <a:pt x="3552" y="372"/>
                  </a:lnTo>
                  <a:lnTo>
                    <a:pt x="2328" y="1098"/>
                  </a:lnTo>
                  <a:lnTo>
                    <a:pt x="3554" y="389"/>
                  </a:lnTo>
                  <a:lnTo>
                    <a:pt x="2364" y="1096"/>
                  </a:lnTo>
                  <a:lnTo>
                    <a:pt x="3557" y="408"/>
                  </a:lnTo>
                  <a:lnTo>
                    <a:pt x="2395" y="1096"/>
                  </a:lnTo>
                  <a:lnTo>
                    <a:pt x="3559" y="422"/>
                  </a:lnTo>
                  <a:lnTo>
                    <a:pt x="2397" y="1096"/>
                  </a:lnTo>
                  <a:lnTo>
                    <a:pt x="3559" y="424"/>
                  </a:lnTo>
                  <a:lnTo>
                    <a:pt x="2437" y="1096"/>
                  </a:lnTo>
                  <a:lnTo>
                    <a:pt x="3561" y="446"/>
                  </a:lnTo>
                  <a:lnTo>
                    <a:pt x="2475" y="1096"/>
                  </a:lnTo>
                  <a:lnTo>
                    <a:pt x="3564" y="465"/>
                  </a:lnTo>
                  <a:lnTo>
                    <a:pt x="2508" y="1096"/>
                  </a:lnTo>
                  <a:lnTo>
                    <a:pt x="3566" y="484"/>
                  </a:lnTo>
                  <a:lnTo>
                    <a:pt x="2511" y="1096"/>
                  </a:lnTo>
                  <a:lnTo>
                    <a:pt x="3566" y="484"/>
                  </a:lnTo>
                  <a:lnTo>
                    <a:pt x="2515" y="1096"/>
                  </a:lnTo>
                  <a:lnTo>
                    <a:pt x="3566" y="486"/>
                  </a:lnTo>
                  <a:lnTo>
                    <a:pt x="2515" y="1096"/>
                  </a:lnTo>
                  <a:lnTo>
                    <a:pt x="3566" y="486"/>
                  </a:lnTo>
                  <a:lnTo>
                    <a:pt x="2534" y="1096"/>
                  </a:lnTo>
                  <a:lnTo>
                    <a:pt x="3568" y="498"/>
                  </a:lnTo>
                  <a:lnTo>
                    <a:pt x="2570" y="1096"/>
                  </a:lnTo>
                  <a:lnTo>
                    <a:pt x="3571" y="515"/>
                  </a:lnTo>
                  <a:lnTo>
                    <a:pt x="2605" y="1094"/>
                  </a:lnTo>
                  <a:lnTo>
                    <a:pt x="3573" y="534"/>
                  </a:lnTo>
                  <a:lnTo>
                    <a:pt x="2643" y="1094"/>
                  </a:lnTo>
                  <a:lnTo>
                    <a:pt x="3576" y="555"/>
                  </a:lnTo>
                  <a:lnTo>
                    <a:pt x="2662" y="1094"/>
                  </a:lnTo>
                  <a:lnTo>
                    <a:pt x="3576" y="564"/>
                  </a:lnTo>
                  <a:lnTo>
                    <a:pt x="2662" y="1094"/>
                  </a:lnTo>
                  <a:lnTo>
                    <a:pt x="3576" y="564"/>
                  </a:lnTo>
                  <a:lnTo>
                    <a:pt x="2676" y="1094"/>
                  </a:lnTo>
                  <a:lnTo>
                    <a:pt x="3578" y="574"/>
                  </a:lnTo>
                  <a:lnTo>
                    <a:pt x="2717" y="1094"/>
                  </a:lnTo>
                  <a:lnTo>
                    <a:pt x="3580" y="593"/>
                  </a:lnTo>
                  <a:lnTo>
                    <a:pt x="2745" y="1094"/>
                  </a:lnTo>
                  <a:lnTo>
                    <a:pt x="3580" y="610"/>
                  </a:lnTo>
                  <a:lnTo>
                    <a:pt x="2778" y="1094"/>
                  </a:lnTo>
                  <a:lnTo>
                    <a:pt x="3583" y="626"/>
                  </a:lnTo>
                  <a:lnTo>
                    <a:pt x="2816" y="1091"/>
                  </a:lnTo>
                  <a:lnTo>
                    <a:pt x="3585" y="648"/>
                  </a:lnTo>
                  <a:lnTo>
                    <a:pt x="2835" y="1091"/>
                  </a:lnTo>
                  <a:lnTo>
                    <a:pt x="3587" y="657"/>
                  </a:lnTo>
                  <a:lnTo>
                    <a:pt x="2842" y="1091"/>
                  </a:lnTo>
                  <a:lnTo>
                    <a:pt x="3587" y="659"/>
                  </a:lnTo>
                  <a:lnTo>
                    <a:pt x="2866" y="1091"/>
                  </a:lnTo>
                  <a:lnTo>
                    <a:pt x="3590" y="674"/>
                  </a:lnTo>
                  <a:lnTo>
                    <a:pt x="2896" y="1091"/>
                  </a:lnTo>
                  <a:lnTo>
                    <a:pt x="3592" y="690"/>
                  </a:lnTo>
                  <a:lnTo>
                    <a:pt x="2932" y="1091"/>
                  </a:lnTo>
                  <a:lnTo>
                    <a:pt x="3594" y="709"/>
                  </a:lnTo>
                  <a:lnTo>
                    <a:pt x="2946" y="1091"/>
                  </a:lnTo>
                  <a:lnTo>
                    <a:pt x="3594" y="716"/>
                  </a:lnTo>
                  <a:lnTo>
                    <a:pt x="2977" y="1091"/>
                  </a:lnTo>
                  <a:lnTo>
                    <a:pt x="3597" y="733"/>
                  </a:lnTo>
                  <a:lnTo>
                    <a:pt x="2996" y="1091"/>
                  </a:lnTo>
                  <a:lnTo>
                    <a:pt x="3597" y="742"/>
                  </a:lnTo>
                  <a:lnTo>
                    <a:pt x="3017" y="1091"/>
                  </a:lnTo>
                  <a:lnTo>
                    <a:pt x="3599" y="754"/>
                  </a:lnTo>
                  <a:lnTo>
                    <a:pt x="3027" y="1089"/>
                  </a:lnTo>
                  <a:lnTo>
                    <a:pt x="3599" y="759"/>
                  </a:lnTo>
                  <a:lnTo>
                    <a:pt x="3043" y="1089"/>
                  </a:lnTo>
                  <a:lnTo>
                    <a:pt x="3602" y="766"/>
                  </a:lnTo>
                  <a:lnTo>
                    <a:pt x="3069" y="1089"/>
                  </a:lnTo>
                  <a:lnTo>
                    <a:pt x="3602" y="780"/>
                  </a:lnTo>
                  <a:lnTo>
                    <a:pt x="3083" y="1089"/>
                  </a:lnTo>
                  <a:lnTo>
                    <a:pt x="3604" y="790"/>
                  </a:lnTo>
                  <a:lnTo>
                    <a:pt x="3107" y="1089"/>
                  </a:lnTo>
                  <a:lnTo>
                    <a:pt x="3604" y="802"/>
                  </a:lnTo>
                  <a:lnTo>
                    <a:pt x="3140" y="1089"/>
                  </a:lnTo>
                  <a:lnTo>
                    <a:pt x="3606" y="818"/>
                  </a:lnTo>
                  <a:lnTo>
                    <a:pt x="3159" y="1089"/>
                  </a:lnTo>
                  <a:lnTo>
                    <a:pt x="3609" y="830"/>
                  </a:lnTo>
                  <a:lnTo>
                    <a:pt x="3176" y="1089"/>
                  </a:lnTo>
                  <a:lnTo>
                    <a:pt x="3609" y="837"/>
                  </a:lnTo>
                  <a:lnTo>
                    <a:pt x="3199" y="1089"/>
                  </a:lnTo>
                  <a:lnTo>
                    <a:pt x="3611" y="852"/>
                  </a:lnTo>
                  <a:lnTo>
                    <a:pt x="3230" y="1089"/>
                  </a:lnTo>
                  <a:lnTo>
                    <a:pt x="3613" y="866"/>
                  </a:lnTo>
                  <a:lnTo>
                    <a:pt x="3235" y="1089"/>
                  </a:lnTo>
                  <a:lnTo>
                    <a:pt x="3613" y="868"/>
                  </a:lnTo>
                  <a:lnTo>
                    <a:pt x="3263" y="1087"/>
                  </a:lnTo>
                  <a:lnTo>
                    <a:pt x="3616" y="885"/>
                  </a:lnTo>
                  <a:lnTo>
                    <a:pt x="3289" y="1087"/>
                  </a:lnTo>
                  <a:lnTo>
                    <a:pt x="3616" y="897"/>
                  </a:lnTo>
                  <a:lnTo>
                    <a:pt x="3313" y="1087"/>
                  </a:lnTo>
                  <a:lnTo>
                    <a:pt x="3618" y="911"/>
                  </a:lnTo>
                  <a:lnTo>
                    <a:pt x="3318" y="1087"/>
                  </a:lnTo>
                  <a:lnTo>
                    <a:pt x="3618" y="913"/>
                  </a:lnTo>
                  <a:lnTo>
                    <a:pt x="3348" y="1087"/>
                  </a:lnTo>
                  <a:lnTo>
                    <a:pt x="3621" y="930"/>
                  </a:lnTo>
                  <a:lnTo>
                    <a:pt x="3353" y="1087"/>
                  </a:lnTo>
                  <a:lnTo>
                    <a:pt x="3621" y="932"/>
                  </a:lnTo>
                  <a:lnTo>
                    <a:pt x="3382" y="1087"/>
                  </a:lnTo>
                  <a:lnTo>
                    <a:pt x="3623" y="947"/>
                  </a:lnTo>
                  <a:lnTo>
                    <a:pt x="3398" y="1087"/>
                  </a:lnTo>
                  <a:lnTo>
                    <a:pt x="3623" y="956"/>
                  </a:lnTo>
                  <a:lnTo>
                    <a:pt x="3398" y="1087"/>
                  </a:lnTo>
                  <a:lnTo>
                    <a:pt x="3623" y="956"/>
                  </a:lnTo>
                  <a:lnTo>
                    <a:pt x="3436" y="1087"/>
                  </a:lnTo>
                  <a:lnTo>
                    <a:pt x="3625" y="975"/>
                  </a:lnTo>
                  <a:lnTo>
                    <a:pt x="3448" y="1087"/>
                  </a:lnTo>
                  <a:lnTo>
                    <a:pt x="3628" y="982"/>
                  </a:lnTo>
                  <a:lnTo>
                    <a:pt x="3462" y="1087"/>
                  </a:lnTo>
                  <a:lnTo>
                    <a:pt x="3628" y="989"/>
                  </a:lnTo>
                  <a:lnTo>
                    <a:pt x="3495" y="1084"/>
                  </a:lnTo>
                  <a:lnTo>
                    <a:pt x="3630" y="1008"/>
                  </a:lnTo>
                  <a:lnTo>
                    <a:pt x="3526" y="1084"/>
                  </a:lnTo>
                  <a:lnTo>
                    <a:pt x="3632" y="1023"/>
                  </a:lnTo>
                  <a:lnTo>
                    <a:pt x="3533" y="1084"/>
                  </a:lnTo>
                  <a:lnTo>
                    <a:pt x="3632" y="1027"/>
                  </a:lnTo>
                  <a:lnTo>
                    <a:pt x="3552" y="1084"/>
                  </a:lnTo>
                  <a:lnTo>
                    <a:pt x="3635" y="1037"/>
                  </a:lnTo>
                  <a:lnTo>
                    <a:pt x="3578" y="1084"/>
                  </a:lnTo>
                  <a:lnTo>
                    <a:pt x="3635" y="1051"/>
                  </a:lnTo>
                  <a:lnTo>
                    <a:pt x="3606" y="1084"/>
                  </a:lnTo>
                  <a:lnTo>
                    <a:pt x="3637" y="1068"/>
                  </a:lnTo>
                  <a:lnTo>
                    <a:pt x="3639" y="1084"/>
                  </a:lnTo>
                  <a:lnTo>
                    <a:pt x="3639" y="1084"/>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9" name="Freeform 8"/>
            <p:cNvSpPr/>
            <p:nvPr/>
          </p:nvSpPr>
          <p:spPr bwMode="auto">
            <a:xfrm>
              <a:off x="8302626" y="4211638"/>
              <a:ext cx="687388" cy="304800"/>
            </a:xfrm>
            <a:custGeom>
              <a:avLst/>
              <a:gdLst>
                <a:gd name="T0" fmla="*/ 3 w 433"/>
                <a:gd name="T1" fmla="*/ 106 h 192"/>
                <a:gd name="T2" fmla="*/ 83 w 433"/>
                <a:gd name="T3" fmla="*/ 68 h 192"/>
                <a:gd name="T4" fmla="*/ 239 w 433"/>
                <a:gd name="T5" fmla="*/ 0 h 192"/>
                <a:gd name="T6" fmla="*/ 247 w 433"/>
                <a:gd name="T7" fmla="*/ 4 h 192"/>
                <a:gd name="T8" fmla="*/ 258 w 433"/>
                <a:gd name="T9" fmla="*/ 18 h 192"/>
                <a:gd name="T10" fmla="*/ 270 w 433"/>
                <a:gd name="T11" fmla="*/ 30 h 192"/>
                <a:gd name="T12" fmla="*/ 275 w 433"/>
                <a:gd name="T13" fmla="*/ 35 h 192"/>
                <a:gd name="T14" fmla="*/ 284 w 433"/>
                <a:gd name="T15" fmla="*/ 42 h 192"/>
                <a:gd name="T16" fmla="*/ 289 w 433"/>
                <a:gd name="T17" fmla="*/ 47 h 192"/>
                <a:gd name="T18" fmla="*/ 289 w 433"/>
                <a:gd name="T19" fmla="*/ 47 h 192"/>
                <a:gd name="T20" fmla="*/ 289 w 433"/>
                <a:gd name="T21" fmla="*/ 49 h 192"/>
                <a:gd name="T22" fmla="*/ 291 w 433"/>
                <a:gd name="T23" fmla="*/ 52 h 192"/>
                <a:gd name="T24" fmla="*/ 294 w 433"/>
                <a:gd name="T25" fmla="*/ 52 h 192"/>
                <a:gd name="T26" fmla="*/ 294 w 433"/>
                <a:gd name="T27" fmla="*/ 52 h 192"/>
                <a:gd name="T28" fmla="*/ 296 w 433"/>
                <a:gd name="T29" fmla="*/ 54 h 192"/>
                <a:gd name="T30" fmla="*/ 306 w 433"/>
                <a:gd name="T31" fmla="*/ 64 h 192"/>
                <a:gd name="T32" fmla="*/ 310 w 433"/>
                <a:gd name="T33" fmla="*/ 71 h 192"/>
                <a:gd name="T34" fmla="*/ 320 w 433"/>
                <a:gd name="T35" fmla="*/ 78 h 192"/>
                <a:gd name="T36" fmla="*/ 325 w 433"/>
                <a:gd name="T37" fmla="*/ 83 h 192"/>
                <a:gd name="T38" fmla="*/ 336 w 433"/>
                <a:gd name="T39" fmla="*/ 94 h 192"/>
                <a:gd name="T40" fmla="*/ 344 w 433"/>
                <a:gd name="T41" fmla="*/ 101 h 192"/>
                <a:gd name="T42" fmla="*/ 346 w 433"/>
                <a:gd name="T43" fmla="*/ 106 h 192"/>
                <a:gd name="T44" fmla="*/ 355 w 433"/>
                <a:gd name="T45" fmla="*/ 116 h 192"/>
                <a:gd name="T46" fmla="*/ 360 w 433"/>
                <a:gd name="T47" fmla="*/ 118 h 192"/>
                <a:gd name="T48" fmla="*/ 365 w 433"/>
                <a:gd name="T49" fmla="*/ 125 h 192"/>
                <a:gd name="T50" fmla="*/ 374 w 433"/>
                <a:gd name="T51" fmla="*/ 135 h 192"/>
                <a:gd name="T52" fmla="*/ 386 w 433"/>
                <a:gd name="T53" fmla="*/ 144 h 192"/>
                <a:gd name="T54" fmla="*/ 391 w 433"/>
                <a:gd name="T55" fmla="*/ 149 h 192"/>
                <a:gd name="T56" fmla="*/ 398 w 433"/>
                <a:gd name="T57" fmla="*/ 156 h 192"/>
                <a:gd name="T58" fmla="*/ 403 w 433"/>
                <a:gd name="T59" fmla="*/ 161 h 192"/>
                <a:gd name="T60" fmla="*/ 407 w 433"/>
                <a:gd name="T61" fmla="*/ 166 h 192"/>
                <a:gd name="T62" fmla="*/ 407 w 433"/>
                <a:gd name="T63" fmla="*/ 166 h 192"/>
                <a:gd name="T64" fmla="*/ 415 w 433"/>
                <a:gd name="T65" fmla="*/ 173 h 192"/>
                <a:gd name="T66" fmla="*/ 424 w 433"/>
                <a:gd name="T67" fmla="*/ 182 h 192"/>
                <a:gd name="T68" fmla="*/ 433 w 433"/>
                <a:gd name="T6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92">
                  <a:moveTo>
                    <a:pt x="0" y="109"/>
                  </a:moveTo>
                  <a:lnTo>
                    <a:pt x="3" y="106"/>
                  </a:lnTo>
                  <a:lnTo>
                    <a:pt x="12" y="111"/>
                  </a:lnTo>
                  <a:lnTo>
                    <a:pt x="83" y="68"/>
                  </a:lnTo>
                  <a:lnTo>
                    <a:pt x="38" y="116"/>
                  </a:lnTo>
                  <a:lnTo>
                    <a:pt x="239" y="0"/>
                  </a:lnTo>
                  <a:lnTo>
                    <a:pt x="50" y="118"/>
                  </a:lnTo>
                  <a:lnTo>
                    <a:pt x="247" y="4"/>
                  </a:lnTo>
                  <a:lnTo>
                    <a:pt x="78" y="123"/>
                  </a:lnTo>
                  <a:lnTo>
                    <a:pt x="258" y="18"/>
                  </a:lnTo>
                  <a:lnTo>
                    <a:pt x="102" y="128"/>
                  </a:lnTo>
                  <a:lnTo>
                    <a:pt x="270" y="30"/>
                  </a:lnTo>
                  <a:lnTo>
                    <a:pt x="112" y="130"/>
                  </a:lnTo>
                  <a:lnTo>
                    <a:pt x="275" y="35"/>
                  </a:lnTo>
                  <a:lnTo>
                    <a:pt x="128" y="132"/>
                  </a:lnTo>
                  <a:lnTo>
                    <a:pt x="284" y="42"/>
                  </a:lnTo>
                  <a:lnTo>
                    <a:pt x="138" y="135"/>
                  </a:lnTo>
                  <a:lnTo>
                    <a:pt x="289" y="47"/>
                  </a:lnTo>
                  <a:lnTo>
                    <a:pt x="138" y="135"/>
                  </a:lnTo>
                  <a:lnTo>
                    <a:pt x="289" y="47"/>
                  </a:lnTo>
                  <a:lnTo>
                    <a:pt x="140" y="135"/>
                  </a:lnTo>
                  <a:lnTo>
                    <a:pt x="289" y="49"/>
                  </a:lnTo>
                  <a:lnTo>
                    <a:pt x="147" y="137"/>
                  </a:lnTo>
                  <a:lnTo>
                    <a:pt x="291" y="52"/>
                  </a:lnTo>
                  <a:lnTo>
                    <a:pt x="147" y="137"/>
                  </a:lnTo>
                  <a:lnTo>
                    <a:pt x="294" y="52"/>
                  </a:lnTo>
                  <a:lnTo>
                    <a:pt x="147" y="137"/>
                  </a:lnTo>
                  <a:lnTo>
                    <a:pt x="294" y="52"/>
                  </a:lnTo>
                  <a:lnTo>
                    <a:pt x="154" y="137"/>
                  </a:lnTo>
                  <a:lnTo>
                    <a:pt x="296" y="54"/>
                  </a:lnTo>
                  <a:lnTo>
                    <a:pt x="173" y="142"/>
                  </a:lnTo>
                  <a:lnTo>
                    <a:pt x="306" y="64"/>
                  </a:lnTo>
                  <a:lnTo>
                    <a:pt x="185" y="144"/>
                  </a:lnTo>
                  <a:lnTo>
                    <a:pt x="310" y="71"/>
                  </a:lnTo>
                  <a:lnTo>
                    <a:pt x="202" y="147"/>
                  </a:lnTo>
                  <a:lnTo>
                    <a:pt x="320" y="78"/>
                  </a:lnTo>
                  <a:lnTo>
                    <a:pt x="211" y="149"/>
                  </a:lnTo>
                  <a:lnTo>
                    <a:pt x="325" y="83"/>
                  </a:lnTo>
                  <a:lnTo>
                    <a:pt x="235" y="154"/>
                  </a:lnTo>
                  <a:lnTo>
                    <a:pt x="336" y="94"/>
                  </a:lnTo>
                  <a:lnTo>
                    <a:pt x="249" y="156"/>
                  </a:lnTo>
                  <a:lnTo>
                    <a:pt x="344" y="101"/>
                  </a:lnTo>
                  <a:lnTo>
                    <a:pt x="256" y="158"/>
                  </a:lnTo>
                  <a:lnTo>
                    <a:pt x="346" y="106"/>
                  </a:lnTo>
                  <a:lnTo>
                    <a:pt x="275" y="161"/>
                  </a:lnTo>
                  <a:lnTo>
                    <a:pt x="355" y="116"/>
                  </a:lnTo>
                  <a:lnTo>
                    <a:pt x="282" y="163"/>
                  </a:lnTo>
                  <a:lnTo>
                    <a:pt x="360" y="118"/>
                  </a:lnTo>
                  <a:lnTo>
                    <a:pt x="296" y="166"/>
                  </a:lnTo>
                  <a:lnTo>
                    <a:pt x="365" y="125"/>
                  </a:lnTo>
                  <a:lnTo>
                    <a:pt x="315" y="168"/>
                  </a:lnTo>
                  <a:lnTo>
                    <a:pt x="374" y="135"/>
                  </a:lnTo>
                  <a:lnTo>
                    <a:pt x="336" y="173"/>
                  </a:lnTo>
                  <a:lnTo>
                    <a:pt x="386" y="144"/>
                  </a:lnTo>
                  <a:lnTo>
                    <a:pt x="346" y="175"/>
                  </a:lnTo>
                  <a:lnTo>
                    <a:pt x="391" y="149"/>
                  </a:lnTo>
                  <a:lnTo>
                    <a:pt x="362" y="177"/>
                  </a:lnTo>
                  <a:lnTo>
                    <a:pt x="398" y="156"/>
                  </a:lnTo>
                  <a:lnTo>
                    <a:pt x="370" y="180"/>
                  </a:lnTo>
                  <a:lnTo>
                    <a:pt x="403" y="161"/>
                  </a:lnTo>
                  <a:lnTo>
                    <a:pt x="379" y="182"/>
                  </a:lnTo>
                  <a:lnTo>
                    <a:pt x="407" y="166"/>
                  </a:lnTo>
                  <a:lnTo>
                    <a:pt x="381" y="182"/>
                  </a:lnTo>
                  <a:lnTo>
                    <a:pt x="407" y="166"/>
                  </a:lnTo>
                  <a:lnTo>
                    <a:pt x="396" y="185"/>
                  </a:lnTo>
                  <a:lnTo>
                    <a:pt x="415" y="173"/>
                  </a:lnTo>
                  <a:lnTo>
                    <a:pt x="415" y="189"/>
                  </a:lnTo>
                  <a:lnTo>
                    <a:pt x="424" y="182"/>
                  </a:lnTo>
                  <a:lnTo>
                    <a:pt x="431" y="192"/>
                  </a:lnTo>
                  <a:lnTo>
                    <a:pt x="433" y="192"/>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0" name="Freeform 9"/>
            <p:cNvSpPr/>
            <p:nvPr/>
          </p:nvSpPr>
          <p:spPr bwMode="auto">
            <a:xfrm>
              <a:off x="8302626" y="4056063"/>
              <a:ext cx="684213" cy="320675"/>
            </a:xfrm>
            <a:custGeom>
              <a:avLst/>
              <a:gdLst>
                <a:gd name="T0" fmla="*/ 0 w 431"/>
                <a:gd name="T1" fmla="*/ 5 h 202"/>
                <a:gd name="T2" fmla="*/ 0 w 431"/>
                <a:gd name="T3" fmla="*/ 5 h 202"/>
                <a:gd name="T4" fmla="*/ 0 w 431"/>
                <a:gd name="T5" fmla="*/ 14 h 202"/>
                <a:gd name="T6" fmla="*/ 15 w 431"/>
                <a:gd name="T7" fmla="*/ 5 h 202"/>
                <a:gd name="T8" fmla="*/ 0 w 431"/>
                <a:gd name="T9" fmla="*/ 36 h 202"/>
                <a:gd name="T10" fmla="*/ 52 w 431"/>
                <a:gd name="T11" fmla="*/ 5 h 202"/>
                <a:gd name="T12" fmla="*/ 0 w 431"/>
                <a:gd name="T13" fmla="*/ 43 h 202"/>
                <a:gd name="T14" fmla="*/ 67 w 431"/>
                <a:gd name="T15" fmla="*/ 5 h 202"/>
                <a:gd name="T16" fmla="*/ 0 w 431"/>
                <a:gd name="T17" fmla="*/ 64 h 202"/>
                <a:gd name="T18" fmla="*/ 105 w 431"/>
                <a:gd name="T19" fmla="*/ 3 h 202"/>
                <a:gd name="T20" fmla="*/ 0 w 431"/>
                <a:gd name="T21" fmla="*/ 83 h 202"/>
                <a:gd name="T22" fmla="*/ 138 w 431"/>
                <a:gd name="T23" fmla="*/ 3 h 202"/>
                <a:gd name="T24" fmla="*/ 0 w 431"/>
                <a:gd name="T25" fmla="*/ 90 h 202"/>
                <a:gd name="T26" fmla="*/ 152 w 431"/>
                <a:gd name="T27" fmla="*/ 3 h 202"/>
                <a:gd name="T28" fmla="*/ 0 w 431"/>
                <a:gd name="T29" fmla="*/ 102 h 202"/>
                <a:gd name="T30" fmla="*/ 173 w 431"/>
                <a:gd name="T31" fmla="*/ 3 h 202"/>
                <a:gd name="T32" fmla="*/ 0 w 431"/>
                <a:gd name="T33" fmla="*/ 109 h 202"/>
                <a:gd name="T34" fmla="*/ 185 w 431"/>
                <a:gd name="T35" fmla="*/ 3 h 202"/>
                <a:gd name="T36" fmla="*/ 0 w 431"/>
                <a:gd name="T37" fmla="*/ 109 h 202"/>
                <a:gd name="T38" fmla="*/ 185 w 431"/>
                <a:gd name="T39" fmla="*/ 3 h 202"/>
                <a:gd name="T40" fmla="*/ 0 w 431"/>
                <a:gd name="T41" fmla="*/ 112 h 202"/>
                <a:gd name="T42" fmla="*/ 190 w 431"/>
                <a:gd name="T43" fmla="*/ 3 h 202"/>
                <a:gd name="T44" fmla="*/ 0 w 431"/>
                <a:gd name="T45" fmla="*/ 116 h 202"/>
                <a:gd name="T46" fmla="*/ 197 w 431"/>
                <a:gd name="T47" fmla="*/ 3 h 202"/>
                <a:gd name="T48" fmla="*/ 0 w 431"/>
                <a:gd name="T49" fmla="*/ 119 h 202"/>
                <a:gd name="T50" fmla="*/ 199 w 431"/>
                <a:gd name="T51" fmla="*/ 3 h 202"/>
                <a:gd name="T52" fmla="*/ 0 w 431"/>
                <a:gd name="T53" fmla="*/ 119 h 202"/>
                <a:gd name="T54" fmla="*/ 202 w 431"/>
                <a:gd name="T55" fmla="*/ 3 h 202"/>
                <a:gd name="T56" fmla="*/ 0 w 431"/>
                <a:gd name="T57" fmla="*/ 124 h 202"/>
                <a:gd name="T58" fmla="*/ 209 w 431"/>
                <a:gd name="T59" fmla="*/ 3 h 202"/>
                <a:gd name="T60" fmla="*/ 0 w 431"/>
                <a:gd name="T61" fmla="*/ 138 h 202"/>
                <a:gd name="T62" fmla="*/ 235 w 431"/>
                <a:gd name="T63" fmla="*/ 3 h 202"/>
                <a:gd name="T64" fmla="*/ 0 w 431"/>
                <a:gd name="T65" fmla="*/ 147 h 202"/>
                <a:gd name="T66" fmla="*/ 251 w 431"/>
                <a:gd name="T67" fmla="*/ 3 h 202"/>
                <a:gd name="T68" fmla="*/ 0 w 431"/>
                <a:gd name="T69" fmla="*/ 162 h 202"/>
                <a:gd name="T70" fmla="*/ 275 w 431"/>
                <a:gd name="T71" fmla="*/ 3 h 202"/>
                <a:gd name="T72" fmla="*/ 0 w 431"/>
                <a:gd name="T73" fmla="*/ 166 h 202"/>
                <a:gd name="T74" fmla="*/ 287 w 431"/>
                <a:gd name="T75" fmla="*/ 3 h 202"/>
                <a:gd name="T76" fmla="*/ 0 w 431"/>
                <a:gd name="T77" fmla="*/ 185 h 202"/>
                <a:gd name="T78" fmla="*/ 317 w 431"/>
                <a:gd name="T79" fmla="*/ 3 h 202"/>
                <a:gd name="T80" fmla="*/ 0 w 431"/>
                <a:gd name="T81" fmla="*/ 197 h 202"/>
                <a:gd name="T82" fmla="*/ 336 w 431"/>
                <a:gd name="T83" fmla="*/ 0 h 202"/>
                <a:gd name="T84" fmla="*/ 0 w 431"/>
                <a:gd name="T85" fmla="*/ 202 h 202"/>
                <a:gd name="T86" fmla="*/ 348 w 431"/>
                <a:gd name="T87" fmla="*/ 0 h 202"/>
                <a:gd name="T88" fmla="*/ 116 w 431"/>
                <a:gd name="T89" fmla="*/ 150 h 202"/>
                <a:gd name="T90" fmla="*/ 374 w 431"/>
                <a:gd name="T91" fmla="*/ 0 h 202"/>
                <a:gd name="T92" fmla="*/ 164 w 431"/>
                <a:gd name="T93" fmla="*/ 128 h 202"/>
                <a:gd name="T94" fmla="*/ 384 w 431"/>
                <a:gd name="T95" fmla="*/ 0 h 202"/>
                <a:gd name="T96" fmla="*/ 261 w 431"/>
                <a:gd name="T97" fmla="*/ 83 h 202"/>
                <a:gd name="T98" fmla="*/ 400 w 431"/>
                <a:gd name="T99" fmla="*/ 0 h 202"/>
                <a:gd name="T100" fmla="*/ 403 w 431"/>
                <a:gd name="T101" fmla="*/ 14 h 202"/>
                <a:gd name="T102" fmla="*/ 426 w 431"/>
                <a:gd name="T103" fmla="*/ 0 h 202"/>
                <a:gd name="T104" fmla="*/ 429 w 431"/>
                <a:gd name="T105" fmla="*/ 3 h 202"/>
                <a:gd name="T106" fmla="*/ 431 w 431"/>
                <a:gd name="T10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202">
                  <a:moveTo>
                    <a:pt x="0" y="5"/>
                  </a:moveTo>
                  <a:lnTo>
                    <a:pt x="0" y="5"/>
                  </a:lnTo>
                  <a:lnTo>
                    <a:pt x="0" y="14"/>
                  </a:lnTo>
                  <a:lnTo>
                    <a:pt x="15" y="5"/>
                  </a:lnTo>
                  <a:lnTo>
                    <a:pt x="0" y="36"/>
                  </a:lnTo>
                  <a:lnTo>
                    <a:pt x="52" y="5"/>
                  </a:lnTo>
                  <a:lnTo>
                    <a:pt x="0" y="43"/>
                  </a:lnTo>
                  <a:lnTo>
                    <a:pt x="67" y="5"/>
                  </a:lnTo>
                  <a:lnTo>
                    <a:pt x="0" y="64"/>
                  </a:lnTo>
                  <a:lnTo>
                    <a:pt x="105" y="3"/>
                  </a:lnTo>
                  <a:lnTo>
                    <a:pt x="0" y="83"/>
                  </a:lnTo>
                  <a:lnTo>
                    <a:pt x="138" y="3"/>
                  </a:lnTo>
                  <a:lnTo>
                    <a:pt x="0" y="90"/>
                  </a:lnTo>
                  <a:lnTo>
                    <a:pt x="152" y="3"/>
                  </a:lnTo>
                  <a:lnTo>
                    <a:pt x="0" y="102"/>
                  </a:lnTo>
                  <a:lnTo>
                    <a:pt x="173" y="3"/>
                  </a:lnTo>
                  <a:lnTo>
                    <a:pt x="0" y="109"/>
                  </a:lnTo>
                  <a:lnTo>
                    <a:pt x="185" y="3"/>
                  </a:lnTo>
                  <a:lnTo>
                    <a:pt x="0" y="109"/>
                  </a:lnTo>
                  <a:lnTo>
                    <a:pt x="185" y="3"/>
                  </a:lnTo>
                  <a:lnTo>
                    <a:pt x="0" y="112"/>
                  </a:lnTo>
                  <a:lnTo>
                    <a:pt x="190" y="3"/>
                  </a:lnTo>
                  <a:lnTo>
                    <a:pt x="0" y="116"/>
                  </a:lnTo>
                  <a:lnTo>
                    <a:pt x="197" y="3"/>
                  </a:lnTo>
                  <a:lnTo>
                    <a:pt x="0" y="119"/>
                  </a:lnTo>
                  <a:lnTo>
                    <a:pt x="199" y="3"/>
                  </a:lnTo>
                  <a:lnTo>
                    <a:pt x="0" y="119"/>
                  </a:lnTo>
                  <a:lnTo>
                    <a:pt x="202" y="3"/>
                  </a:lnTo>
                  <a:lnTo>
                    <a:pt x="0" y="124"/>
                  </a:lnTo>
                  <a:lnTo>
                    <a:pt x="209" y="3"/>
                  </a:lnTo>
                  <a:lnTo>
                    <a:pt x="0" y="138"/>
                  </a:lnTo>
                  <a:lnTo>
                    <a:pt x="235" y="3"/>
                  </a:lnTo>
                  <a:lnTo>
                    <a:pt x="0" y="147"/>
                  </a:lnTo>
                  <a:lnTo>
                    <a:pt x="251" y="3"/>
                  </a:lnTo>
                  <a:lnTo>
                    <a:pt x="0" y="162"/>
                  </a:lnTo>
                  <a:lnTo>
                    <a:pt x="275" y="3"/>
                  </a:lnTo>
                  <a:lnTo>
                    <a:pt x="0" y="166"/>
                  </a:lnTo>
                  <a:lnTo>
                    <a:pt x="287" y="3"/>
                  </a:lnTo>
                  <a:lnTo>
                    <a:pt x="0" y="185"/>
                  </a:lnTo>
                  <a:lnTo>
                    <a:pt x="317" y="3"/>
                  </a:lnTo>
                  <a:lnTo>
                    <a:pt x="0" y="197"/>
                  </a:lnTo>
                  <a:lnTo>
                    <a:pt x="336" y="0"/>
                  </a:lnTo>
                  <a:lnTo>
                    <a:pt x="0" y="202"/>
                  </a:lnTo>
                  <a:lnTo>
                    <a:pt x="348" y="0"/>
                  </a:lnTo>
                  <a:lnTo>
                    <a:pt x="116" y="150"/>
                  </a:lnTo>
                  <a:lnTo>
                    <a:pt x="374" y="0"/>
                  </a:lnTo>
                  <a:lnTo>
                    <a:pt x="164" y="128"/>
                  </a:lnTo>
                  <a:lnTo>
                    <a:pt x="384" y="0"/>
                  </a:lnTo>
                  <a:lnTo>
                    <a:pt x="261" y="83"/>
                  </a:lnTo>
                  <a:lnTo>
                    <a:pt x="400" y="0"/>
                  </a:lnTo>
                  <a:lnTo>
                    <a:pt x="403" y="14"/>
                  </a:lnTo>
                  <a:lnTo>
                    <a:pt x="426" y="0"/>
                  </a:lnTo>
                  <a:lnTo>
                    <a:pt x="429" y="3"/>
                  </a:lnTo>
                  <a:lnTo>
                    <a:pt x="431" y="0"/>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1" name="Freeform 10"/>
            <p:cNvSpPr/>
            <p:nvPr/>
          </p:nvSpPr>
          <p:spPr bwMode="auto">
            <a:xfrm>
              <a:off x="3509963" y="4233863"/>
              <a:ext cx="401638" cy="150813"/>
            </a:xfrm>
            <a:custGeom>
              <a:avLst/>
              <a:gdLst>
                <a:gd name="T0" fmla="*/ 0 w 253"/>
                <a:gd name="T1" fmla="*/ 0 h 95"/>
                <a:gd name="T2" fmla="*/ 2 w 253"/>
                <a:gd name="T3" fmla="*/ 0 h 95"/>
                <a:gd name="T4" fmla="*/ 4 w 253"/>
                <a:gd name="T5" fmla="*/ 4 h 95"/>
                <a:gd name="T6" fmla="*/ 12 w 253"/>
                <a:gd name="T7" fmla="*/ 2 h 95"/>
                <a:gd name="T8" fmla="*/ 28 w 253"/>
                <a:gd name="T9" fmla="*/ 14 h 95"/>
                <a:gd name="T10" fmla="*/ 33 w 253"/>
                <a:gd name="T11" fmla="*/ 12 h 95"/>
                <a:gd name="T12" fmla="*/ 35 w 253"/>
                <a:gd name="T13" fmla="*/ 16 h 95"/>
                <a:gd name="T14" fmla="*/ 42 w 253"/>
                <a:gd name="T15" fmla="*/ 14 h 95"/>
                <a:gd name="T16" fmla="*/ 59 w 253"/>
                <a:gd name="T17" fmla="*/ 26 h 95"/>
                <a:gd name="T18" fmla="*/ 64 w 253"/>
                <a:gd name="T19" fmla="*/ 23 h 95"/>
                <a:gd name="T20" fmla="*/ 78 w 253"/>
                <a:gd name="T21" fmla="*/ 33 h 95"/>
                <a:gd name="T22" fmla="*/ 83 w 253"/>
                <a:gd name="T23" fmla="*/ 31 h 95"/>
                <a:gd name="T24" fmla="*/ 85 w 253"/>
                <a:gd name="T25" fmla="*/ 35 h 95"/>
                <a:gd name="T26" fmla="*/ 92 w 253"/>
                <a:gd name="T27" fmla="*/ 33 h 95"/>
                <a:gd name="T28" fmla="*/ 99 w 253"/>
                <a:gd name="T29" fmla="*/ 40 h 95"/>
                <a:gd name="T30" fmla="*/ 104 w 253"/>
                <a:gd name="T31" fmla="*/ 38 h 95"/>
                <a:gd name="T32" fmla="*/ 106 w 253"/>
                <a:gd name="T33" fmla="*/ 45 h 95"/>
                <a:gd name="T34" fmla="*/ 111 w 253"/>
                <a:gd name="T35" fmla="*/ 40 h 95"/>
                <a:gd name="T36" fmla="*/ 106 w 253"/>
                <a:gd name="T37" fmla="*/ 45 h 95"/>
                <a:gd name="T38" fmla="*/ 111 w 253"/>
                <a:gd name="T39" fmla="*/ 40 h 95"/>
                <a:gd name="T40" fmla="*/ 109 w 253"/>
                <a:gd name="T41" fmla="*/ 45 h 95"/>
                <a:gd name="T42" fmla="*/ 113 w 253"/>
                <a:gd name="T43" fmla="*/ 42 h 95"/>
                <a:gd name="T44" fmla="*/ 113 w 253"/>
                <a:gd name="T45" fmla="*/ 47 h 95"/>
                <a:gd name="T46" fmla="*/ 118 w 253"/>
                <a:gd name="T47" fmla="*/ 42 h 95"/>
                <a:gd name="T48" fmla="*/ 116 w 253"/>
                <a:gd name="T49" fmla="*/ 47 h 95"/>
                <a:gd name="T50" fmla="*/ 120 w 253"/>
                <a:gd name="T51" fmla="*/ 45 h 95"/>
                <a:gd name="T52" fmla="*/ 116 w 253"/>
                <a:gd name="T53" fmla="*/ 47 h 95"/>
                <a:gd name="T54" fmla="*/ 120 w 253"/>
                <a:gd name="T55" fmla="*/ 45 h 95"/>
                <a:gd name="T56" fmla="*/ 120 w 253"/>
                <a:gd name="T57" fmla="*/ 50 h 95"/>
                <a:gd name="T58" fmla="*/ 125 w 253"/>
                <a:gd name="T59" fmla="*/ 45 h 95"/>
                <a:gd name="T60" fmla="*/ 135 w 253"/>
                <a:gd name="T61" fmla="*/ 54 h 95"/>
                <a:gd name="T62" fmla="*/ 139 w 253"/>
                <a:gd name="T63" fmla="*/ 52 h 95"/>
                <a:gd name="T64" fmla="*/ 144 w 253"/>
                <a:gd name="T65" fmla="*/ 59 h 95"/>
                <a:gd name="T66" fmla="*/ 151 w 253"/>
                <a:gd name="T67" fmla="*/ 54 h 95"/>
                <a:gd name="T68" fmla="*/ 158 w 253"/>
                <a:gd name="T69" fmla="*/ 64 h 95"/>
                <a:gd name="T70" fmla="*/ 165 w 253"/>
                <a:gd name="T71" fmla="*/ 61 h 95"/>
                <a:gd name="T72" fmla="*/ 165 w 253"/>
                <a:gd name="T73" fmla="*/ 66 h 95"/>
                <a:gd name="T74" fmla="*/ 170 w 253"/>
                <a:gd name="T75" fmla="*/ 64 h 95"/>
                <a:gd name="T76" fmla="*/ 184 w 253"/>
                <a:gd name="T77" fmla="*/ 73 h 95"/>
                <a:gd name="T78" fmla="*/ 191 w 253"/>
                <a:gd name="T79" fmla="*/ 71 h 95"/>
                <a:gd name="T80" fmla="*/ 196 w 253"/>
                <a:gd name="T81" fmla="*/ 78 h 95"/>
                <a:gd name="T82" fmla="*/ 201 w 253"/>
                <a:gd name="T83" fmla="*/ 76 h 95"/>
                <a:gd name="T84" fmla="*/ 203 w 253"/>
                <a:gd name="T85" fmla="*/ 80 h 95"/>
                <a:gd name="T86" fmla="*/ 208 w 253"/>
                <a:gd name="T87" fmla="*/ 78 h 95"/>
                <a:gd name="T88" fmla="*/ 217 w 253"/>
                <a:gd name="T89" fmla="*/ 87 h 95"/>
                <a:gd name="T90" fmla="*/ 225 w 253"/>
                <a:gd name="T91" fmla="*/ 83 h 95"/>
                <a:gd name="T92" fmla="*/ 222 w 253"/>
                <a:gd name="T93" fmla="*/ 87 h 95"/>
                <a:gd name="T94" fmla="*/ 229 w 253"/>
                <a:gd name="T95" fmla="*/ 85 h 95"/>
                <a:gd name="T96" fmla="*/ 234 w 253"/>
                <a:gd name="T97" fmla="*/ 92 h 95"/>
                <a:gd name="T98" fmla="*/ 239 w 253"/>
                <a:gd name="T99" fmla="*/ 90 h 95"/>
                <a:gd name="T100" fmla="*/ 251 w 253"/>
                <a:gd name="T101" fmla="*/ 95 h 95"/>
                <a:gd name="T102" fmla="*/ 253 w 253"/>
                <a:gd name="T10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95">
                  <a:moveTo>
                    <a:pt x="0" y="0"/>
                  </a:moveTo>
                  <a:lnTo>
                    <a:pt x="2" y="0"/>
                  </a:lnTo>
                  <a:lnTo>
                    <a:pt x="4" y="4"/>
                  </a:lnTo>
                  <a:lnTo>
                    <a:pt x="12" y="2"/>
                  </a:lnTo>
                  <a:lnTo>
                    <a:pt x="28" y="14"/>
                  </a:lnTo>
                  <a:lnTo>
                    <a:pt x="33" y="12"/>
                  </a:lnTo>
                  <a:lnTo>
                    <a:pt x="35" y="16"/>
                  </a:lnTo>
                  <a:lnTo>
                    <a:pt x="42" y="14"/>
                  </a:lnTo>
                  <a:lnTo>
                    <a:pt x="59" y="26"/>
                  </a:lnTo>
                  <a:lnTo>
                    <a:pt x="64" y="23"/>
                  </a:lnTo>
                  <a:lnTo>
                    <a:pt x="78" y="33"/>
                  </a:lnTo>
                  <a:lnTo>
                    <a:pt x="83" y="31"/>
                  </a:lnTo>
                  <a:lnTo>
                    <a:pt x="85" y="35"/>
                  </a:lnTo>
                  <a:lnTo>
                    <a:pt x="92" y="33"/>
                  </a:lnTo>
                  <a:lnTo>
                    <a:pt x="99" y="40"/>
                  </a:lnTo>
                  <a:lnTo>
                    <a:pt x="104" y="38"/>
                  </a:lnTo>
                  <a:lnTo>
                    <a:pt x="106" y="45"/>
                  </a:lnTo>
                  <a:lnTo>
                    <a:pt x="111" y="40"/>
                  </a:lnTo>
                  <a:lnTo>
                    <a:pt x="106" y="45"/>
                  </a:lnTo>
                  <a:lnTo>
                    <a:pt x="111" y="40"/>
                  </a:lnTo>
                  <a:lnTo>
                    <a:pt x="109" y="45"/>
                  </a:lnTo>
                  <a:lnTo>
                    <a:pt x="113" y="42"/>
                  </a:lnTo>
                  <a:lnTo>
                    <a:pt x="113" y="47"/>
                  </a:lnTo>
                  <a:lnTo>
                    <a:pt x="118" y="42"/>
                  </a:lnTo>
                  <a:lnTo>
                    <a:pt x="116" y="47"/>
                  </a:lnTo>
                  <a:lnTo>
                    <a:pt x="120" y="45"/>
                  </a:lnTo>
                  <a:lnTo>
                    <a:pt x="116" y="47"/>
                  </a:lnTo>
                  <a:lnTo>
                    <a:pt x="120" y="45"/>
                  </a:lnTo>
                  <a:lnTo>
                    <a:pt x="120" y="50"/>
                  </a:lnTo>
                  <a:lnTo>
                    <a:pt x="125" y="45"/>
                  </a:lnTo>
                  <a:lnTo>
                    <a:pt x="135" y="54"/>
                  </a:lnTo>
                  <a:lnTo>
                    <a:pt x="139" y="52"/>
                  </a:lnTo>
                  <a:lnTo>
                    <a:pt x="144" y="59"/>
                  </a:lnTo>
                  <a:lnTo>
                    <a:pt x="151" y="54"/>
                  </a:lnTo>
                  <a:lnTo>
                    <a:pt x="158" y="64"/>
                  </a:lnTo>
                  <a:lnTo>
                    <a:pt x="165" y="61"/>
                  </a:lnTo>
                  <a:lnTo>
                    <a:pt x="165" y="66"/>
                  </a:lnTo>
                  <a:lnTo>
                    <a:pt x="170" y="64"/>
                  </a:lnTo>
                  <a:lnTo>
                    <a:pt x="184" y="73"/>
                  </a:lnTo>
                  <a:lnTo>
                    <a:pt x="191" y="71"/>
                  </a:lnTo>
                  <a:lnTo>
                    <a:pt x="196" y="78"/>
                  </a:lnTo>
                  <a:lnTo>
                    <a:pt x="201" y="76"/>
                  </a:lnTo>
                  <a:lnTo>
                    <a:pt x="203" y="80"/>
                  </a:lnTo>
                  <a:lnTo>
                    <a:pt x="208" y="78"/>
                  </a:lnTo>
                  <a:lnTo>
                    <a:pt x="217" y="87"/>
                  </a:lnTo>
                  <a:lnTo>
                    <a:pt x="225" y="83"/>
                  </a:lnTo>
                  <a:lnTo>
                    <a:pt x="222" y="87"/>
                  </a:lnTo>
                  <a:lnTo>
                    <a:pt x="229" y="85"/>
                  </a:lnTo>
                  <a:lnTo>
                    <a:pt x="234" y="92"/>
                  </a:lnTo>
                  <a:lnTo>
                    <a:pt x="239" y="90"/>
                  </a:lnTo>
                  <a:lnTo>
                    <a:pt x="251" y="95"/>
                  </a:lnTo>
                  <a:lnTo>
                    <a:pt x="253" y="95"/>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2" name="Freeform 11"/>
            <p:cNvSpPr/>
            <p:nvPr/>
          </p:nvSpPr>
          <p:spPr bwMode="auto">
            <a:xfrm>
              <a:off x="3213101" y="4108451"/>
              <a:ext cx="698500" cy="15875"/>
            </a:xfrm>
            <a:custGeom>
              <a:avLst/>
              <a:gdLst>
                <a:gd name="T0" fmla="*/ 0 w 440"/>
                <a:gd name="T1" fmla="*/ 5 h 10"/>
                <a:gd name="T2" fmla="*/ 0 w 440"/>
                <a:gd name="T3" fmla="*/ 5 h 10"/>
                <a:gd name="T4" fmla="*/ 9 w 440"/>
                <a:gd name="T5" fmla="*/ 10 h 10"/>
                <a:gd name="T6" fmla="*/ 14 w 440"/>
                <a:gd name="T7" fmla="*/ 5 h 10"/>
                <a:gd name="T8" fmla="*/ 45 w 440"/>
                <a:gd name="T9" fmla="*/ 10 h 10"/>
                <a:gd name="T10" fmla="*/ 54 w 440"/>
                <a:gd name="T11" fmla="*/ 5 h 10"/>
                <a:gd name="T12" fmla="*/ 59 w 440"/>
                <a:gd name="T13" fmla="*/ 10 h 10"/>
                <a:gd name="T14" fmla="*/ 66 w 440"/>
                <a:gd name="T15" fmla="*/ 5 h 10"/>
                <a:gd name="T16" fmla="*/ 97 w 440"/>
                <a:gd name="T17" fmla="*/ 10 h 10"/>
                <a:gd name="T18" fmla="*/ 106 w 440"/>
                <a:gd name="T19" fmla="*/ 5 h 10"/>
                <a:gd name="T20" fmla="*/ 130 w 440"/>
                <a:gd name="T21" fmla="*/ 10 h 10"/>
                <a:gd name="T22" fmla="*/ 139 w 440"/>
                <a:gd name="T23" fmla="*/ 3 h 10"/>
                <a:gd name="T24" fmla="*/ 142 w 440"/>
                <a:gd name="T25" fmla="*/ 10 h 10"/>
                <a:gd name="T26" fmla="*/ 151 w 440"/>
                <a:gd name="T27" fmla="*/ 3 h 10"/>
                <a:gd name="T28" fmla="*/ 163 w 440"/>
                <a:gd name="T29" fmla="*/ 10 h 10"/>
                <a:gd name="T30" fmla="*/ 173 w 440"/>
                <a:gd name="T31" fmla="*/ 3 h 10"/>
                <a:gd name="T32" fmla="*/ 177 w 440"/>
                <a:gd name="T33" fmla="*/ 10 h 10"/>
                <a:gd name="T34" fmla="*/ 187 w 440"/>
                <a:gd name="T35" fmla="*/ 3 h 10"/>
                <a:gd name="T36" fmla="*/ 177 w 440"/>
                <a:gd name="T37" fmla="*/ 10 h 10"/>
                <a:gd name="T38" fmla="*/ 187 w 440"/>
                <a:gd name="T39" fmla="*/ 3 h 10"/>
                <a:gd name="T40" fmla="*/ 180 w 440"/>
                <a:gd name="T41" fmla="*/ 8 h 10"/>
                <a:gd name="T42" fmla="*/ 189 w 440"/>
                <a:gd name="T43" fmla="*/ 3 h 10"/>
                <a:gd name="T44" fmla="*/ 189 w 440"/>
                <a:gd name="T45" fmla="*/ 8 h 10"/>
                <a:gd name="T46" fmla="*/ 199 w 440"/>
                <a:gd name="T47" fmla="*/ 3 h 10"/>
                <a:gd name="T48" fmla="*/ 191 w 440"/>
                <a:gd name="T49" fmla="*/ 8 h 10"/>
                <a:gd name="T50" fmla="*/ 201 w 440"/>
                <a:gd name="T51" fmla="*/ 3 h 10"/>
                <a:gd name="T52" fmla="*/ 191 w 440"/>
                <a:gd name="T53" fmla="*/ 8 h 10"/>
                <a:gd name="T54" fmla="*/ 201 w 440"/>
                <a:gd name="T55" fmla="*/ 3 h 10"/>
                <a:gd name="T56" fmla="*/ 199 w 440"/>
                <a:gd name="T57" fmla="*/ 8 h 10"/>
                <a:gd name="T58" fmla="*/ 208 w 440"/>
                <a:gd name="T59" fmla="*/ 3 h 10"/>
                <a:gd name="T60" fmla="*/ 225 w 440"/>
                <a:gd name="T61" fmla="*/ 8 h 10"/>
                <a:gd name="T62" fmla="*/ 234 w 440"/>
                <a:gd name="T63" fmla="*/ 3 h 10"/>
                <a:gd name="T64" fmla="*/ 241 w 440"/>
                <a:gd name="T65" fmla="*/ 8 h 10"/>
                <a:gd name="T66" fmla="*/ 251 w 440"/>
                <a:gd name="T67" fmla="*/ 3 h 10"/>
                <a:gd name="T68" fmla="*/ 265 w 440"/>
                <a:gd name="T69" fmla="*/ 8 h 10"/>
                <a:gd name="T70" fmla="*/ 274 w 440"/>
                <a:gd name="T71" fmla="*/ 3 h 10"/>
                <a:gd name="T72" fmla="*/ 277 w 440"/>
                <a:gd name="T73" fmla="*/ 8 h 10"/>
                <a:gd name="T74" fmla="*/ 286 w 440"/>
                <a:gd name="T75" fmla="*/ 3 h 10"/>
                <a:gd name="T76" fmla="*/ 310 w 440"/>
                <a:gd name="T77" fmla="*/ 8 h 10"/>
                <a:gd name="T78" fmla="*/ 319 w 440"/>
                <a:gd name="T79" fmla="*/ 3 h 10"/>
                <a:gd name="T80" fmla="*/ 329 w 440"/>
                <a:gd name="T81" fmla="*/ 8 h 10"/>
                <a:gd name="T82" fmla="*/ 338 w 440"/>
                <a:gd name="T83" fmla="*/ 3 h 10"/>
                <a:gd name="T84" fmla="*/ 341 w 440"/>
                <a:gd name="T85" fmla="*/ 8 h 10"/>
                <a:gd name="T86" fmla="*/ 350 w 440"/>
                <a:gd name="T87" fmla="*/ 0 h 10"/>
                <a:gd name="T88" fmla="*/ 367 w 440"/>
                <a:gd name="T89" fmla="*/ 8 h 10"/>
                <a:gd name="T90" fmla="*/ 376 w 440"/>
                <a:gd name="T91" fmla="*/ 0 h 10"/>
                <a:gd name="T92" fmla="*/ 374 w 440"/>
                <a:gd name="T93" fmla="*/ 8 h 10"/>
                <a:gd name="T94" fmla="*/ 383 w 440"/>
                <a:gd name="T95" fmla="*/ 0 h 10"/>
                <a:gd name="T96" fmla="*/ 393 w 440"/>
                <a:gd name="T97" fmla="*/ 8 h 10"/>
                <a:gd name="T98" fmla="*/ 402 w 440"/>
                <a:gd name="T99" fmla="*/ 0 h 10"/>
                <a:gd name="T100" fmla="*/ 419 w 440"/>
                <a:gd name="T101" fmla="*/ 5 h 10"/>
                <a:gd name="T102" fmla="*/ 428 w 440"/>
                <a:gd name="T103" fmla="*/ 0 h 10"/>
                <a:gd name="T104" fmla="*/ 440 w 440"/>
                <a:gd name="T105" fmla="*/ 5 h 10"/>
                <a:gd name="T106" fmla="*/ 440 w 440"/>
                <a:gd name="T10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10">
                  <a:moveTo>
                    <a:pt x="0" y="5"/>
                  </a:moveTo>
                  <a:lnTo>
                    <a:pt x="0" y="5"/>
                  </a:lnTo>
                  <a:lnTo>
                    <a:pt x="9" y="10"/>
                  </a:lnTo>
                  <a:lnTo>
                    <a:pt x="14" y="5"/>
                  </a:lnTo>
                  <a:lnTo>
                    <a:pt x="45" y="10"/>
                  </a:lnTo>
                  <a:lnTo>
                    <a:pt x="54" y="5"/>
                  </a:lnTo>
                  <a:lnTo>
                    <a:pt x="59" y="10"/>
                  </a:lnTo>
                  <a:lnTo>
                    <a:pt x="66" y="5"/>
                  </a:lnTo>
                  <a:lnTo>
                    <a:pt x="97" y="10"/>
                  </a:lnTo>
                  <a:lnTo>
                    <a:pt x="106" y="5"/>
                  </a:lnTo>
                  <a:lnTo>
                    <a:pt x="130" y="10"/>
                  </a:lnTo>
                  <a:lnTo>
                    <a:pt x="139" y="3"/>
                  </a:lnTo>
                  <a:lnTo>
                    <a:pt x="142" y="10"/>
                  </a:lnTo>
                  <a:lnTo>
                    <a:pt x="151" y="3"/>
                  </a:lnTo>
                  <a:lnTo>
                    <a:pt x="163" y="10"/>
                  </a:lnTo>
                  <a:lnTo>
                    <a:pt x="173" y="3"/>
                  </a:lnTo>
                  <a:lnTo>
                    <a:pt x="177" y="10"/>
                  </a:lnTo>
                  <a:lnTo>
                    <a:pt x="187" y="3"/>
                  </a:lnTo>
                  <a:lnTo>
                    <a:pt x="177" y="10"/>
                  </a:lnTo>
                  <a:lnTo>
                    <a:pt x="187" y="3"/>
                  </a:lnTo>
                  <a:lnTo>
                    <a:pt x="180" y="8"/>
                  </a:lnTo>
                  <a:lnTo>
                    <a:pt x="189" y="3"/>
                  </a:lnTo>
                  <a:lnTo>
                    <a:pt x="189" y="8"/>
                  </a:lnTo>
                  <a:lnTo>
                    <a:pt x="199" y="3"/>
                  </a:lnTo>
                  <a:lnTo>
                    <a:pt x="191" y="8"/>
                  </a:lnTo>
                  <a:lnTo>
                    <a:pt x="201" y="3"/>
                  </a:lnTo>
                  <a:lnTo>
                    <a:pt x="191" y="8"/>
                  </a:lnTo>
                  <a:lnTo>
                    <a:pt x="201" y="3"/>
                  </a:lnTo>
                  <a:lnTo>
                    <a:pt x="199" y="8"/>
                  </a:lnTo>
                  <a:lnTo>
                    <a:pt x="208" y="3"/>
                  </a:lnTo>
                  <a:lnTo>
                    <a:pt x="225" y="8"/>
                  </a:lnTo>
                  <a:lnTo>
                    <a:pt x="234" y="3"/>
                  </a:lnTo>
                  <a:lnTo>
                    <a:pt x="241" y="8"/>
                  </a:lnTo>
                  <a:lnTo>
                    <a:pt x="251" y="3"/>
                  </a:lnTo>
                  <a:lnTo>
                    <a:pt x="265" y="8"/>
                  </a:lnTo>
                  <a:lnTo>
                    <a:pt x="274" y="3"/>
                  </a:lnTo>
                  <a:lnTo>
                    <a:pt x="277" y="8"/>
                  </a:lnTo>
                  <a:lnTo>
                    <a:pt x="286" y="3"/>
                  </a:lnTo>
                  <a:lnTo>
                    <a:pt x="310" y="8"/>
                  </a:lnTo>
                  <a:lnTo>
                    <a:pt x="319" y="3"/>
                  </a:lnTo>
                  <a:lnTo>
                    <a:pt x="329" y="8"/>
                  </a:lnTo>
                  <a:lnTo>
                    <a:pt x="338" y="3"/>
                  </a:lnTo>
                  <a:lnTo>
                    <a:pt x="341" y="8"/>
                  </a:lnTo>
                  <a:lnTo>
                    <a:pt x="350" y="0"/>
                  </a:lnTo>
                  <a:lnTo>
                    <a:pt x="367" y="8"/>
                  </a:lnTo>
                  <a:lnTo>
                    <a:pt x="376" y="0"/>
                  </a:lnTo>
                  <a:lnTo>
                    <a:pt x="374" y="8"/>
                  </a:lnTo>
                  <a:lnTo>
                    <a:pt x="383" y="0"/>
                  </a:lnTo>
                  <a:lnTo>
                    <a:pt x="393" y="8"/>
                  </a:lnTo>
                  <a:lnTo>
                    <a:pt x="402" y="0"/>
                  </a:lnTo>
                  <a:lnTo>
                    <a:pt x="419" y="5"/>
                  </a:lnTo>
                  <a:lnTo>
                    <a:pt x="428" y="0"/>
                  </a:lnTo>
                  <a:lnTo>
                    <a:pt x="440" y="5"/>
                  </a:lnTo>
                  <a:lnTo>
                    <a:pt x="440" y="5"/>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3" name="Freeform 12"/>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4" name="Freeform 13"/>
            <p:cNvSpPr/>
            <p:nvPr/>
          </p:nvSpPr>
          <p:spPr bwMode="auto">
            <a:xfrm>
              <a:off x="8302626" y="4056063"/>
              <a:ext cx="684213" cy="15875"/>
            </a:xfrm>
            <a:custGeom>
              <a:avLst/>
              <a:gdLst>
                <a:gd name="T0" fmla="*/ 0 w 431"/>
                <a:gd name="T1" fmla="*/ 5 h 10"/>
                <a:gd name="T2" fmla="*/ 0 w 431"/>
                <a:gd name="T3" fmla="*/ 5 h 10"/>
                <a:gd name="T4" fmla="*/ 5 w 431"/>
                <a:gd name="T5" fmla="*/ 10 h 10"/>
                <a:gd name="T6" fmla="*/ 15 w 431"/>
                <a:gd name="T7" fmla="*/ 5 h 10"/>
                <a:gd name="T8" fmla="*/ 43 w 431"/>
                <a:gd name="T9" fmla="*/ 10 h 10"/>
                <a:gd name="T10" fmla="*/ 52 w 431"/>
                <a:gd name="T11" fmla="*/ 5 h 10"/>
                <a:gd name="T12" fmla="*/ 57 w 431"/>
                <a:gd name="T13" fmla="*/ 10 h 10"/>
                <a:gd name="T14" fmla="*/ 67 w 431"/>
                <a:gd name="T15" fmla="*/ 5 h 10"/>
                <a:gd name="T16" fmla="*/ 95 w 431"/>
                <a:gd name="T17" fmla="*/ 10 h 10"/>
                <a:gd name="T18" fmla="*/ 105 w 431"/>
                <a:gd name="T19" fmla="*/ 3 h 10"/>
                <a:gd name="T20" fmla="*/ 128 w 431"/>
                <a:gd name="T21" fmla="*/ 10 h 10"/>
                <a:gd name="T22" fmla="*/ 138 w 431"/>
                <a:gd name="T23" fmla="*/ 3 h 10"/>
                <a:gd name="T24" fmla="*/ 142 w 431"/>
                <a:gd name="T25" fmla="*/ 10 h 10"/>
                <a:gd name="T26" fmla="*/ 152 w 431"/>
                <a:gd name="T27" fmla="*/ 3 h 10"/>
                <a:gd name="T28" fmla="*/ 164 w 431"/>
                <a:gd name="T29" fmla="*/ 7 h 10"/>
                <a:gd name="T30" fmla="*/ 173 w 431"/>
                <a:gd name="T31" fmla="*/ 3 h 10"/>
                <a:gd name="T32" fmla="*/ 176 w 431"/>
                <a:gd name="T33" fmla="*/ 7 h 10"/>
                <a:gd name="T34" fmla="*/ 185 w 431"/>
                <a:gd name="T35" fmla="*/ 3 h 10"/>
                <a:gd name="T36" fmla="*/ 176 w 431"/>
                <a:gd name="T37" fmla="*/ 7 h 10"/>
                <a:gd name="T38" fmla="*/ 185 w 431"/>
                <a:gd name="T39" fmla="*/ 3 h 10"/>
                <a:gd name="T40" fmla="*/ 180 w 431"/>
                <a:gd name="T41" fmla="*/ 7 h 10"/>
                <a:gd name="T42" fmla="*/ 190 w 431"/>
                <a:gd name="T43" fmla="*/ 3 h 10"/>
                <a:gd name="T44" fmla="*/ 187 w 431"/>
                <a:gd name="T45" fmla="*/ 7 h 10"/>
                <a:gd name="T46" fmla="*/ 197 w 431"/>
                <a:gd name="T47" fmla="*/ 3 h 10"/>
                <a:gd name="T48" fmla="*/ 190 w 431"/>
                <a:gd name="T49" fmla="*/ 7 h 10"/>
                <a:gd name="T50" fmla="*/ 199 w 431"/>
                <a:gd name="T51" fmla="*/ 3 h 10"/>
                <a:gd name="T52" fmla="*/ 192 w 431"/>
                <a:gd name="T53" fmla="*/ 7 h 10"/>
                <a:gd name="T54" fmla="*/ 202 w 431"/>
                <a:gd name="T55" fmla="*/ 3 h 10"/>
                <a:gd name="T56" fmla="*/ 199 w 431"/>
                <a:gd name="T57" fmla="*/ 7 h 10"/>
                <a:gd name="T58" fmla="*/ 209 w 431"/>
                <a:gd name="T59" fmla="*/ 3 h 10"/>
                <a:gd name="T60" fmla="*/ 225 w 431"/>
                <a:gd name="T61" fmla="*/ 7 h 10"/>
                <a:gd name="T62" fmla="*/ 235 w 431"/>
                <a:gd name="T63" fmla="*/ 3 h 10"/>
                <a:gd name="T64" fmla="*/ 242 w 431"/>
                <a:gd name="T65" fmla="*/ 7 h 10"/>
                <a:gd name="T66" fmla="*/ 251 w 431"/>
                <a:gd name="T67" fmla="*/ 3 h 10"/>
                <a:gd name="T68" fmla="*/ 265 w 431"/>
                <a:gd name="T69" fmla="*/ 7 h 10"/>
                <a:gd name="T70" fmla="*/ 275 w 431"/>
                <a:gd name="T71" fmla="*/ 3 h 10"/>
                <a:gd name="T72" fmla="*/ 277 w 431"/>
                <a:gd name="T73" fmla="*/ 7 h 10"/>
                <a:gd name="T74" fmla="*/ 287 w 431"/>
                <a:gd name="T75" fmla="*/ 3 h 10"/>
                <a:gd name="T76" fmla="*/ 308 w 431"/>
                <a:gd name="T77" fmla="*/ 7 h 10"/>
                <a:gd name="T78" fmla="*/ 317 w 431"/>
                <a:gd name="T79" fmla="*/ 3 h 10"/>
                <a:gd name="T80" fmla="*/ 329 w 431"/>
                <a:gd name="T81" fmla="*/ 7 h 10"/>
                <a:gd name="T82" fmla="*/ 336 w 431"/>
                <a:gd name="T83" fmla="*/ 0 h 10"/>
                <a:gd name="T84" fmla="*/ 339 w 431"/>
                <a:gd name="T85" fmla="*/ 7 h 10"/>
                <a:gd name="T86" fmla="*/ 348 w 431"/>
                <a:gd name="T87" fmla="*/ 0 h 10"/>
                <a:gd name="T88" fmla="*/ 365 w 431"/>
                <a:gd name="T89" fmla="*/ 7 h 10"/>
                <a:gd name="T90" fmla="*/ 374 w 431"/>
                <a:gd name="T91" fmla="*/ 0 h 10"/>
                <a:gd name="T92" fmla="*/ 374 w 431"/>
                <a:gd name="T93" fmla="*/ 5 h 10"/>
                <a:gd name="T94" fmla="*/ 384 w 431"/>
                <a:gd name="T95" fmla="*/ 0 h 10"/>
                <a:gd name="T96" fmla="*/ 391 w 431"/>
                <a:gd name="T97" fmla="*/ 5 h 10"/>
                <a:gd name="T98" fmla="*/ 400 w 431"/>
                <a:gd name="T99" fmla="*/ 0 h 10"/>
                <a:gd name="T100" fmla="*/ 417 w 431"/>
                <a:gd name="T101" fmla="*/ 5 h 10"/>
                <a:gd name="T102" fmla="*/ 426 w 431"/>
                <a:gd name="T103" fmla="*/ 0 h 10"/>
                <a:gd name="T104" fmla="*/ 429 w 431"/>
                <a:gd name="T105" fmla="*/ 3 h 10"/>
                <a:gd name="T106" fmla="*/ 431 w 431"/>
                <a:gd name="T10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10">
                  <a:moveTo>
                    <a:pt x="0" y="5"/>
                  </a:moveTo>
                  <a:lnTo>
                    <a:pt x="0" y="5"/>
                  </a:lnTo>
                  <a:lnTo>
                    <a:pt x="5" y="10"/>
                  </a:lnTo>
                  <a:lnTo>
                    <a:pt x="15" y="5"/>
                  </a:lnTo>
                  <a:lnTo>
                    <a:pt x="43" y="10"/>
                  </a:lnTo>
                  <a:lnTo>
                    <a:pt x="52" y="5"/>
                  </a:lnTo>
                  <a:lnTo>
                    <a:pt x="57" y="10"/>
                  </a:lnTo>
                  <a:lnTo>
                    <a:pt x="67" y="5"/>
                  </a:lnTo>
                  <a:lnTo>
                    <a:pt x="95" y="10"/>
                  </a:lnTo>
                  <a:lnTo>
                    <a:pt x="105" y="3"/>
                  </a:lnTo>
                  <a:lnTo>
                    <a:pt x="128" y="10"/>
                  </a:lnTo>
                  <a:lnTo>
                    <a:pt x="138" y="3"/>
                  </a:lnTo>
                  <a:lnTo>
                    <a:pt x="142" y="10"/>
                  </a:lnTo>
                  <a:lnTo>
                    <a:pt x="152" y="3"/>
                  </a:lnTo>
                  <a:lnTo>
                    <a:pt x="164" y="7"/>
                  </a:lnTo>
                  <a:lnTo>
                    <a:pt x="173" y="3"/>
                  </a:lnTo>
                  <a:lnTo>
                    <a:pt x="176" y="7"/>
                  </a:lnTo>
                  <a:lnTo>
                    <a:pt x="185" y="3"/>
                  </a:lnTo>
                  <a:lnTo>
                    <a:pt x="176" y="7"/>
                  </a:lnTo>
                  <a:lnTo>
                    <a:pt x="185" y="3"/>
                  </a:lnTo>
                  <a:lnTo>
                    <a:pt x="180" y="7"/>
                  </a:lnTo>
                  <a:lnTo>
                    <a:pt x="190" y="3"/>
                  </a:lnTo>
                  <a:lnTo>
                    <a:pt x="187" y="7"/>
                  </a:lnTo>
                  <a:lnTo>
                    <a:pt x="197" y="3"/>
                  </a:lnTo>
                  <a:lnTo>
                    <a:pt x="190" y="7"/>
                  </a:lnTo>
                  <a:lnTo>
                    <a:pt x="199" y="3"/>
                  </a:lnTo>
                  <a:lnTo>
                    <a:pt x="192" y="7"/>
                  </a:lnTo>
                  <a:lnTo>
                    <a:pt x="202" y="3"/>
                  </a:lnTo>
                  <a:lnTo>
                    <a:pt x="199" y="7"/>
                  </a:lnTo>
                  <a:lnTo>
                    <a:pt x="209" y="3"/>
                  </a:lnTo>
                  <a:lnTo>
                    <a:pt x="225" y="7"/>
                  </a:lnTo>
                  <a:lnTo>
                    <a:pt x="235" y="3"/>
                  </a:lnTo>
                  <a:lnTo>
                    <a:pt x="242" y="7"/>
                  </a:lnTo>
                  <a:lnTo>
                    <a:pt x="251" y="3"/>
                  </a:lnTo>
                  <a:lnTo>
                    <a:pt x="265" y="7"/>
                  </a:lnTo>
                  <a:lnTo>
                    <a:pt x="275" y="3"/>
                  </a:lnTo>
                  <a:lnTo>
                    <a:pt x="277" y="7"/>
                  </a:lnTo>
                  <a:lnTo>
                    <a:pt x="287" y="3"/>
                  </a:lnTo>
                  <a:lnTo>
                    <a:pt x="308" y="7"/>
                  </a:lnTo>
                  <a:lnTo>
                    <a:pt x="317" y="3"/>
                  </a:lnTo>
                  <a:lnTo>
                    <a:pt x="329" y="7"/>
                  </a:lnTo>
                  <a:lnTo>
                    <a:pt x="336" y="0"/>
                  </a:lnTo>
                  <a:lnTo>
                    <a:pt x="339" y="7"/>
                  </a:lnTo>
                  <a:lnTo>
                    <a:pt x="348" y="0"/>
                  </a:lnTo>
                  <a:lnTo>
                    <a:pt x="365" y="7"/>
                  </a:lnTo>
                  <a:lnTo>
                    <a:pt x="374" y="0"/>
                  </a:lnTo>
                  <a:lnTo>
                    <a:pt x="374" y="5"/>
                  </a:lnTo>
                  <a:lnTo>
                    <a:pt x="384" y="0"/>
                  </a:lnTo>
                  <a:lnTo>
                    <a:pt x="391" y="5"/>
                  </a:lnTo>
                  <a:lnTo>
                    <a:pt x="400" y="0"/>
                  </a:lnTo>
                  <a:lnTo>
                    <a:pt x="417" y="5"/>
                  </a:lnTo>
                  <a:lnTo>
                    <a:pt x="426" y="0"/>
                  </a:lnTo>
                  <a:lnTo>
                    <a:pt x="429" y="3"/>
                  </a:lnTo>
                  <a:lnTo>
                    <a:pt x="431"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5" name="Freeform 21"/>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sp>
        <p:nvSpPr>
          <p:cNvPr id="2" name="Rectangles 1"/>
          <p:cNvSpPr/>
          <p:nvPr/>
        </p:nvSpPr>
        <p:spPr>
          <a:xfrm>
            <a:off x="3048318" y="433705"/>
            <a:ext cx="5354320" cy="706755"/>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đem lại lợi ích gì?</a:t>
            </a:r>
          </a:p>
        </p:txBody>
      </p:sp>
      <p:sp>
        <p:nvSpPr>
          <p:cNvPr id="108" name="Text Box 107"/>
          <p:cNvSpPr txBox="1"/>
          <p:nvPr/>
        </p:nvSpPr>
        <p:spPr>
          <a:xfrm>
            <a:off x="1762125" y="2745105"/>
            <a:ext cx="8295640" cy="1938020"/>
          </a:xfrm>
          <a:prstGeom prst="rect">
            <a:avLst/>
          </a:prstGeom>
          <a:noFill/>
          <a:ln w="9525">
            <a:noFill/>
          </a:ln>
        </p:spPr>
        <p:txBody>
          <a:bodyPr wrap="square">
            <a:spAutoFit/>
            <a:scene3d>
              <a:camera prst="orthographicFront"/>
              <a:lightRig rig="threePt" dir="t"/>
            </a:scene3d>
          </a:bodyPr>
          <a:lstStyle/>
          <a:p>
            <a:pPr indent="0" algn="ctr"/>
            <a:r>
              <a:rPr lang="en-US" sz="4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xanh đem lại nhiều lợi ích cho con người: điều hòa khí hậu, ngăn lũ lụt, cung cấp nhiều loại lâm sản quý...</a:t>
            </a:r>
            <a:endParaRPr lang="en-US" altLang="en-US" sz="4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par>
                          <p:cTn id="29" fill="hold">
                            <p:stCondLst>
                              <p:cond delay="1500"/>
                            </p:stCondLst>
                            <p:childTnLst>
                              <p:par>
                                <p:cTn id="30" presetID="31" presetClass="entr" presetSubtype="0" fill="hold" nodeType="afterEffect">
                                  <p:stCondLst>
                                    <p:cond delay="0"/>
                                  </p:stCondLst>
                                  <p:childTnLst>
                                    <p:set>
                                      <p:cBhvr>
                                        <p:cTn id="31" dur="1" fill="hold">
                                          <p:stCondLst>
                                            <p:cond delay="0"/>
                                          </p:stCondLst>
                                        </p:cTn>
                                        <p:tgtEl>
                                          <p:spTgt spid="265"/>
                                        </p:tgtEl>
                                        <p:attrNameLst>
                                          <p:attrName>style.visibility</p:attrName>
                                        </p:attrNameLst>
                                      </p:cBhvr>
                                      <p:to>
                                        <p:strVal val="visible"/>
                                      </p:to>
                                    </p:set>
                                    <p:anim calcmode="lin" valueType="num">
                                      <p:cBhvr>
                                        <p:cTn id="32" dur="1000" fill="hold"/>
                                        <p:tgtEl>
                                          <p:spTgt spid="265"/>
                                        </p:tgtEl>
                                        <p:attrNameLst>
                                          <p:attrName>ppt_w</p:attrName>
                                        </p:attrNameLst>
                                      </p:cBhvr>
                                      <p:tavLst>
                                        <p:tav tm="0">
                                          <p:val>
                                            <p:fltVal val="0"/>
                                          </p:val>
                                        </p:tav>
                                        <p:tav tm="100000">
                                          <p:val>
                                            <p:strVal val="#ppt_w"/>
                                          </p:val>
                                        </p:tav>
                                      </p:tavLst>
                                    </p:anim>
                                    <p:anim calcmode="lin" valueType="num">
                                      <p:cBhvr>
                                        <p:cTn id="33" dur="1000" fill="hold"/>
                                        <p:tgtEl>
                                          <p:spTgt spid="265"/>
                                        </p:tgtEl>
                                        <p:attrNameLst>
                                          <p:attrName>ppt_h</p:attrName>
                                        </p:attrNameLst>
                                      </p:cBhvr>
                                      <p:tavLst>
                                        <p:tav tm="0">
                                          <p:val>
                                            <p:fltVal val="0"/>
                                          </p:val>
                                        </p:tav>
                                        <p:tav tm="100000">
                                          <p:val>
                                            <p:strVal val="#ppt_h"/>
                                          </p:val>
                                        </p:tav>
                                      </p:tavLst>
                                    </p:anim>
                                    <p:anim calcmode="lin" valueType="num">
                                      <p:cBhvr>
                                        <p:cTn id="34" dur="1000" fill="hold"/>
                                        <p:tgtEl>
                                          <p:spTgt spid="265"/>
                                        </p:tgtEl>
                                        <p:attrNameLst>
                                          <p:attrName>style.rotation</p:attrName>
                                        </p:attrNameLst>
                                      </p:cBhvr>
                                      <p:tavLst>
                                        <p:tav tm="0">
                                          <p:val>
                                            <p:fltVal val="90"/>
                                          </p:val>
                                        </p:tav>
                                        <p:tav tm="100000">
                                          <p:val>
                                            <p:fltVal val="0"/>
                                          </p:val>
                                        </p:tav>
                                      </p:tavLst>
                                    </p:anim>
                                    <p:animEffect transition="in" filter="fade">
                                      <p:cBhvr>
                                        <p:cTn id="35" dur="1000"/>
                                        <p:tgtEl>
                                          <p:spTgt spid="26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264"/>
                                        </p:tgtEl>
                                        <p:attrNameLst>
                                          <p:attrName>style.visibility</p:attrName>
                                        </p:attrNameLst>
                                      </p:cBhvr>
                                      <p:to>
                                        <p:strVal val="visible"/>
                                      </p:to>
                                    </p:set>
                                    <p:animEffect transition="in" filter="wipe(left)">
                                      <p:cBhvr>
                                        <p:cTn id="39"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bldLvl="0" animBg="1"/>
      <p:bldP spid="32" grpId="0" animBg="1"/>
      <p:bldP spid="33" grpId="0" animBg="1"/>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72975"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29" name="Text Box 28"/>
          <p:cNvSpPr txBox="1"/>
          <p:nvPr/>
        </p:nvSpPr>
        <p:spPr>
          <a:xfrm>
            <a:off x="1574111" y="684266"/>
            <a:ext cx="9884855" cy="1323439"/>
          </a:xfrm>
          <a:prstGeom prst="rect">
            <a:avLst/>
          </a:prstGeom>
          <a:noFill/>
          <a:ln w="9525">
            <a:noFill/>
          </a:ln>
        </p:spPr>
        <p:txBody>
          <a:bodyPr wrap="square">
            <a:spAutoFit/>
            <a:scene3d>
              <a:camera prst="orthographicFront"/>
              <a:lightRig rig="threePt" dir="t"/>
            </a:scene3d>
          </a:bodyPr>
          <a:lstStyle/>
          <a:p>
            <a:pPr indent="0" algn="ctr"/>
            <a:r>
              <a:rPr 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Chúng ta cần có thái độ</a:t>
            </a:r>
            <a:r>
              <a:rPr lang="vi-VN" alt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như thế nào</a:t>
            </a:r>
            <a:r>
              <a:rPr 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indent="0" algn="ctr"/>
            <a:r>
              <a:rPr 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 đi tham quan du lịch ở các khu rừng ?</a:t>
            </a:r>
            <a:endParaRPr lang="en-US" alt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0" name="Text Box 29"/>
          <p:cNvSpPr txBox="1"/>
          <p:nvPr/>
        </p:nvSpPr>
        <p:spPr>
          <a:xfrm>
            <a:off x="2009140" y="2273935"/>
            <a:ext cx="8898255" cy="255333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scene3d>
              <a:camera prst="orthographicFront"/>
              <a:lightRig rig="threePt" dir="t"/>
            </a:scene3d>
          </a:bodyPr>
          <a:lstStyle/>
          <a:p>
            <a:pPr indent="0" algn="l"/>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Biết yêu quý, giữ gìn và trân trọng vẻ đẹp thiên nhiên, rừng núi</a:t>
            </a:r>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t>
            </a:r>
            <a:r>
              <a:rPr 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rồng cây gây rừng</a:t>
            </a:r>
            <a:r>
              <a:rPr lang="vi-VN" alt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t>
            </a:r>
            <a:endPar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indent="0" algn="l"/>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t>
            </a:r>
            <a:r>
              <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ự giác thực hiện những quy định về vệ sinh môi trường: không xả rác, không ngắt hoa, bẻ cành</a:t>
            </a:r>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indent="0" algn="l"/>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t>
            </a:r>
            <a:r>
              <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uyên truyền </a:t>
            </a:r>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vận động </a:t>
            </a:r>
            <a:r>
              <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mọi người cùng thực hiện.</a:t>
            </a:r>
            <a:endParaRPr lang="en-US"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2" name="组合 1"/>
          <p:cNvGrpSpPr/>
          <p:nvPr/>
        </p:nvGrpSpPr>
        <p:grpSpPr>
          <a:xfrm>
            <a:off x="2499695" y="1416522"/>
            <a:ext cx="6910388" cy="3633788"/>
            <a:chOff x="2208149" y="1416522"/>
            <a:chExt cx="6910388" cy="3633788"/>
          </a:xfrm>
        </p:grpSpPr>
        <p:sp>
          <p:nvSpPr>
            <p:cNvPr id="696"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697"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698"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grpSp>
      <p:grpSp>
        <p:nvGrpSpPr>
          <p:cNvPr id="672" name="组合 671"/>
          <p:cNvGrpSpPr/>
          <p:nvPr/>
        </p:nvGrpSpPr>
        <p:grpSpPr>
          <a:xfrm>
            <a:off x="7650339" y="3708047"/>
            <a:ext cx="1068487" cy="915492"/>
            <a:chOff x="1365400" y="1713395"/>
            <a:chExt cx="1068487" cy="915492"/>
          </a:xfrm>
        </p:grpSpPr>
        <p:sp>
          <p:nvSpPr>
            <p:cNvPr id="61"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2"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3"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4"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5"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6"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8"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9"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0"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1"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2"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3"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 name="组合 2"/>
          <p:cNvGrpSpPr/>
          <p:nvPr/>
        </p:nvGrpSpPr>
        <p:grpSpPr>
          <a:xfrm>
            <a:off x="7374544" y="5178377"/>
            <a:ext cx="4112569" cy="1591266"/>
            <a:chOff x="1983431" y="3523635"/>
            <a:chExt cx="10264476" cy="3971607"/>
          </a:xfrm>
        </p:grpSpPr>
        <p:sp>
          <p:nvSpPr>
            <p:cNvPr id="35"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6"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7"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8"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3"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4"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algn="ctr"/>
              <a:endParaRPr>
                <a:cs typeface="+mn-ea"/>
                <a:sym typeface="+mn-lt"/>
              </a:endParaRPr>
            </a:p>
          </p:txBody>
        </p:sp>
        <p:sp>
          <p:nvSpPr>
            <p:cNvPr id="55"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algn="ctr"/>
              <a:endParaRPr>
                <a:cs typeface="+mn-ea"/>
                <a:sym typeface="+mn-lt"/>
              </a:endParaRPr>
            </a:p>
          </p:txBody>
        </p:sp>
        <p:sp>
          <p:nvSpPr>
            <p:cNvPr id="56"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algn="ctr"/>
              <a:endParaRPr>
                <a:cs typeface="+mn-ea"/>
                <a:sym typeface="+mn-lt"/>
              </a:endParaRPr>
            </a:p>
          </p:txBody>
        </p:sp>
        <p:sp>
          <p:nvSpPr>
            <p:cNvPr id="57"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8"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9"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0"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4"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5"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6"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7"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8"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9"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0"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1"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2"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3"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4"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5"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6"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7"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8"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9"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0"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1"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2"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3"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4"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5"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6"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7"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8"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9"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0"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1"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2"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3"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algn="ctr"/>
              <a:endParaRPr>
                <a:cs typeface="+mn-ea"/>
                <a:sym typeface="+mn-lt"/>
              </a:endParaRPr>
            </a:p>
          </p:txBody>
        </p:sp>
        <p:sp>
          <p:nvSpPr>
            <p:cNvPr id="104"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5"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6"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7"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8"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9"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0"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1"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2"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3"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4"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5"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6"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7"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8"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9"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0"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1"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2"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3"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4"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5"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6"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7"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8"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9"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0"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1"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2"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3"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4"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5"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6"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7"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algn="ctr"/>
              <a:endParaRPr>
                <a:cs typeface="+mn-ea"/>
                <a:sym typeface="+mn-lt"/>
              </a:endParaRPr>
            </a:p>
          </p:txBody>
        </p:sp>
        <p:sp>
          <p:nvSpPr>
            <p:cNvPr id="138"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algn="ctr"/>
              <a:endParaRPr>
                <a:cs typeface="+mn-ea"/>
                <a:sym typeface="+mn-lt"/>
              </a:endParaRPr>
            </a:p>
          </p:txBody>
        </p:sp>
        <p:sp>
          <p:nvSpPr>
            <p:cNvPr id="139"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0"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1"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2"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3"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4"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5"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6"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7"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8"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9"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0"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1"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2"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3"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4"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5"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6"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7"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8"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9"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0"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1"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2"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3"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4"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5"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6"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7"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8"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9"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0"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1"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2"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3"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4"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5"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6"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7"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8"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9"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0"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1"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2"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3"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4"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5"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6"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7"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8"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9"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0"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1"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2"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3"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4"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5"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6"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7"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8"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9"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0"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1"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2"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3"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4"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5"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6"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algn="ctr"/>
              <a:endParaRPr>
                <a:cs typeface="+mn-ea"/>
                <a:sym typeface="+mn-lt"/>
              </a:endParaRPr>
            </a:p>
          </p:txBody>
        </p:sp>
        <p:sp>
          <p:nvSpPr>
            <p:cNvPr id="207"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208"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9"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0"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1"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2"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3"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4"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5"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6"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algn="ctr"/>
              <a:endParaRPr>
                <a:cs typeface="+mn-ea"/>
                <a:sym typeface="+mn-lt"/>
              </a:endParaRPr>
            </a:p>
          </p:txBody>
        </p:sp>
        <p:sp>
          <p:nvSpPr>
            <p:cNvPr id="217"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218"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9"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0"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1"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2"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3"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4"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5"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6"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7"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8"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9"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0"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1"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2"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3"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4"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5"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6"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7"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8"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9"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0"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1"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2"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3"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4"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5"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6"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7"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8"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9"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0"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1"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2"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3"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4"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5"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algn="ctr"/>
              <a:endParaRPr>
                <a:cs typeface="+mn-ea"/>
                <a:sym typeface="+mn-lt"/>
              </a:endParaRPr>
            </a:p>
          </p:txBody>
        </p:sp>
        <p:sp>
          <p:nvSpPr>
            <p:cNvPr id="256"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257"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8"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9"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0"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1"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grpSp>
      <p:pic>
        <p:nvPicPr>
          <p:cNvPr id="264" name="Picture 263"/>
          <p:cNvPicPr>
            <a:picLocks noChangeAspect="1"/>
          </p:cNvPicPr>
          <p:nvPr/>
        </p:nvPicPr>
        <p:blipFill>
          <a:blip r:embed="rId3"/>
          <a:stretch>
            <a:fillRect/>
          </a:stretch>
        </p:blipFill>
        <p:spPr>
          <a:xfrm>
            <a:off x="6221730" y="2307590"/>
            <a:ext cx="2819400" cy="1400175"/>
          </a:xfrm>
          <a:prstGeom prst="rect">
            <a:avLst/>
          </a:prstGeom>
        </p:spPr>
      </p:pic>
      <p:pic>
        <p:nvPicPr>
          <p:cNvPr id="265"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64230" y="3128010"/>
            <a:ext cx="1649095" cy="1495425"/>
          </a:xfrm>
          <a:prstGeom prst="rect">
            <a:avLst/>
          </a:prstGeom>
        </p:spPr>
      </p:pic>
      <p:pic>
        <p:nvPicPr>
          <p:cNvPr id="267" name="Picture 266"/>
          <p:cNvPicPr>
            <a:picLocks noChangeAspect="1"/>
          </p:cNvPicPr>
          <p:nvPr/>
        </p:nvPicPr>
        <p:blipFill>
          <a:blip r:embed="rId6"/>
          <a:stretch>
            <a:fillRect/>
          </a:stretch>
        </p:blipFill>
        <p:spPr>
          <a:xfrm>
            <a:off x="3364230" y="2307590"/>
            <a:ext cx="1981200" cy="752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72"/>
                                        </p:tgtEl>
                                        <p:attrNameLst>
                                          <p:attrName>style.visibility</p:attrName>
                                        </p:attrNameLst>
                                      </p:cBhvr>
                                      <p:to>
                                        <p:strVal val="visible"/>
                                      </p:to>
                                    </p:set>
                                    <p:animEffect transition="in" filter="barn(inVertical)">
                                      <p:cBhvr>
                                        <p:cTn id="28" dur="500"/>
                                        <p:tgtEl>
                                          <p:spTgt spid="672"/>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67"/>
                                        </p:tgtEl>
                                        <p:attrNameLst>
                                          <p:attrName>style.visibility</p:attrName>
                                        </p:attrNameLst>
                                      </p:cBhvr>
                                      <p:to>
                                        <p:strVal val="visible"/>
                                      </p:to>
                                    </p:set>
                                    <p:animEffect transition="in" filter="randombar(horizontal)">
                                      <p:cBhvr>
                                        <p:cTn id="38" dur="500"/>
                                        <p:tgtEl>
                                          <p:spTgt spid="267"/>
                                        </p:tgtEl>
                                      </p:cBhvr>
                                    </p:animEffect>
                                  </p:childTnLst>
                                </p:cTn>
                              </p:par>
                              <p:par>
                                <p:cTn id="39" presetID="14" presetClass="entr" presetSubtype="10" fill="hold" nodeType="withEffect">
                                  <p:stCondLst>
                                    <p:cond delay="0"/>
                                  </p:stCondLst>
                                  <p:childTnLst>
                                    <p:set>
                                      <p:cBhvr>
                                        <p:cTn id="40" dur="1" fill="hold">
                                          <p:stCondLst>
                                            <p:cond delay="0"/>
                                          </p:stCondLst>
                                        </p:cTn>
                                        <p:tgtEl>
                                          <p:spTgt spid="264"/>
                                        </p:tgtEl>
                                        <p:attrNameLst>
                                          <p:attrName>style.visibility</p:attrName>
                                        </p:attrNameLst>
                                      </p:cBhvr>
                                      <p:to>
                                        <p:strVal val="visible"/>
                                      </p:to>
                                    </p:set>
                                    <p:animEffect transition="in" filter="randombar(horizontal)">
                                      <p:cBhvr>
                                        <p:cTn id="41"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4"/>
          <a:srcRect/>
          <a:stretch>
            <a:fillRect/>
          </a:stretch>
        </p:blipFill>
        <p:spPr>
          <a:xfrm>
            <a:off x="5138238" y="967661"/>
            <a:ext cx="5127477" cy="4114800"/>
          </a:xfrm>
          <a:prstGeom prst="rect">
            <a:avLst/>
          </a:prstGeom>
        </p:spPr>
      </p:pic>
      <p:sp>
        <p:nvSpPr>
          <p:cNvPr id="9" name="Action Button: Back or Previous 8">
            <a:hlinkClick r:id="rId5"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8625" y="2678430"/>
            <a:ext cx="7151370" cy="254254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875" y="2289175"/>
            <a:ext cx="3118485" cy="2931795"/>
          </a:xfrm>
          <a:prstGeom prst="rect">
            <a:avLst/>
          </a:prstGeom>
        </p:spPr>
      </p:pic>
      <p:sp>
        <p:nvSpPr>
          <p:cNvPr id="100" name="Text Box 99"/>
          <p:cNvSpPr txBox="1"/>
          <p:nvPr/>
        </p:nvSpPr>
        <p:spPr>
          <a:xfrm>
            <a:off x="1956435" y="175260"/>
            <a:ext cx="8249920" cy="2245360"/>
          </a:xfrm>
          <a:prstGeom prst="rect">
            <a:avLst/>
          </a:prstGeom>
          <a:noFill/>
          <a:ln w="9525">
            <a:noFill/>
          </a:ln>
        </p:spPr>
        <p:txBody>
          <a:bodyPr wrap="square">
            <a:spAutoFit/>
          </a:bodyPr>
          <a:lstStyle/>
          <a:p>
            <a:pPr indent="0" algn="ctr"/>
            <a:r>
              <a:rPr lang="en-US" sz="3500" b="0">
                <a:solidFill>
                  <a:srgbClr val="FF0000"/>
                </a:solidFill>
                <a:latin typeface="Times New Roman" panose="02020603050405020304" pitchFamily="18" charset="0"/>
                <a:cs typeface="Times New Roman" panose="02020603050405020304" pitchFamily="18" charset="0"/>
              </a:rPr>
              <a:t>Những chi tiết nào</a:t>
            </a:r>
          </a:p>
          <a:p>
            <a:pPr indent="0" algn="ctr"/>
            <a:r>
              <a:rPr lang="en-US" sz="3500" b="0">
                <a:solidFill>
                  <a:srgbClr val="FF0000"/>
                </a:solidFill>
                <a:latin typeface="Times New Roman" panose="02020603050405020304" pitchFamily="18" charset="0"/>
                <a:cs typeface="Times New Roman" panose="02020603050405020304" pitchFamily="18" charset="0"/>
              </a:rPr>
              <a:t>trong bài thơ Tiếng đàn Ba- la- lai- ca trên sông Đà cho thấy cảnh trên công trường vừa tĩnh mịch vừa sinh động?</a:t>
            </a:r>
            <a:endParaRPr lang="en-US" altLang="en-US" sz="3500" b="0">
              <a:solidFill>
                <a:srgbClr val="FF0000"/>
              </a:solidFill>
              <a:latin typeface="Times New Roman" panose="02020603050405020304" pitchFamily="18" charset="0"/>
              <a:cs typeface="Times New Roman" panose="02020603050405020304" pitchFamily="18" charset="0"/>
            </a:endParaRPr>
          </a:p>
        </p:txBody>
      </p:sp>
      <p:sp>
        <p:nvSpPr>
          <p:cNvPr id="8" name="Text Box 7"/>
          <p:cNvSpPr txBox="1"/>
          <p:nvPr/>
        </p:nvSpPr>
        <p:spPr>
          <a:xfrm>
            <a:off x="5569585" y="3165475"/>
            <a:ext cx="5179695" cy="1568450"/>
          </a:xfrm>
          <a:prstGeom prst="rect">
            <a:avLst/>
          </a:prstGeom>
          <a:noFill/>
        </p:spPr>
        <p:txBody>
          <a:bodyPr wrap="square" rtlCol="0" anchor="t">
            <a:spAutoFit/>
            <a:scene3d>
              <a:camera prst="orthographicFront"/>
              <a:lightRig rig="threePt" dir="t"/>
            </a:scene3d>
          </a:bodyPr>
          <a:lstStyle/>
          <a:p>
            <a:r>
              <a:rPr lang="en-GB" alt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 trường say ngủ, tháp khoan ngẫm nghĩ, xe ủi, xe ben sóng vai nhau nằm nghỉ</a:t>
            </a:r>
            <a:r>
              <a:rPr lang="vi-VN" altLang="en-GB"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0" name="Action Button: Back or Previous 9">
            <a:hlinkClick r:id="rId6"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78300" y="1176020"/>
            <a:ext cx="7151370" cy="4227830"/>
          </a:xfrm>
          <a:prstGeom prst="rect">
            <a:avLst/>
          </a:prstGeom>
        </p:spPr>
      </p:pic>
      <p:sp>
        <p:nvSpPr>
          <p:cNvPr id="100" name="Text Box 99"/>
          <p:cNvSpPr txBox="1"/>
          <p:nvPr/>
        </p:nvSpPr>
        <p:spPr>
          <a:xfrm>
            <a:off x="5144135" y="2050415"/>
            <a:ext cx="5247005" cy="2861310"/>
          </a:xfrm>
          <a:prstGeom prst="rect">
            <a:avLst/>
          </a:prstGeom>
          <a:noFill/>
          <a:ln w="9525">
            <a:noFill/>
          </a:ln>
        </p:spPr>
        <p:txBody>
          <a:bodyPr wrap="square">
            <a:spAutoFit/>
          </a:bodyPr>
          <a:lstStyle/>
          <a:p>
            <a:pPr indent="0" algn="ctr"/>
            <a:r>
              <a:rPr lang="en-US" sz="3000" b="0">
                <a:latin typeface="Times New Roman" panose="02020603050405020304" pitchFamily="18" charset="0"/>
                <a:cs typeface="Times New Roman" panose="02020603050405020304" pitchFamily="18" charset="0"/>
              </a:rPr>
              <a:t>Bài thơ ca ngợi vẻ đẹp kì vĩ </a:t>
            </a:r>
          </a:p>
          <a:p>
            <a:pPr indent="0" algn="ctr"/>
            <a:r>
              <a:rPr lang="en-US" sz="3000" b="0">
                <a:latin typeface="Times New Roman" panose="02020603050405020304" pitchFamily="18" charset="0"/>
                <a:cs typeface="Times New Roman" panose="02020603050405020304" pitchFamily="18" charset="0"/>
              </a:rPr>
              <a:t>của nhà máy thuỷ điện Hòa Bình, sức mạnh của những người đang chinh phục dòng sông và sự gắn bó, hòa quyện giữa con người với thiên nhiên.</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3040380" y="393065"/>
            <a:ext cx="6414135" cy="629920"/>
          </a:xfrm>
          <a:prstGeom prst="rect">
            <a:avLst/>
          </a:prstGeom>
          <a:noFill/>
          <a:ln w="9525">
            <a:noFill/>
          </a:ln>
        </p:spPr>
        <p:txBody>
          <a:bodyPr wrap="square">
            <a:spAutoFit/>
            <a:scene3d>
              <a:camera prst="orthographicFront"/>
              <a:lightRig rig="threePt" dir="t"/>
            </a:scene3d>
          </a:bodyPr>
          <a:lstStyle/>
          <a:p>
            <a:pPr indent="0"/>
            <a:r>
              <a:rPr lang="en-US" sz="3500" b="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Nội dung chính của bài thơ là gì?</a:t>
            </a:r>
            <a:endParaRPr lang="en-US" altLang="en-US" sz="3500" b="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2504" y="1881758"/>
            <a:ext cx="5523221"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5330" y="2604770"/>
            <a:ext cx="5106670" cy="4029710"/>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2797175" y="1236345"/>
            <a:ext cx="8105775" cy="153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66764" y="1132293"/>
            <a:ext cx="3860197" cy="4114800"/>
          </a:xfrm>
          <a:prstGeom prst="rect">
            <a:avLst/>
          </a:prstGeom>
        </p:spPr>
      </p:pic>
      <p:sp>
        <p:nvSpPr>
          <p:cNvPr id="100" name="Text Box 99"/>
          <p:cNvSpPr txBox="1"/>
          <p:nvPr/>
        </p:nvSpPr>
        <p:spPr>
          <a:xfrm>
            <a:off x="1191895" y="2335847"/>
            <a:ext cx="5080000" cy="1706880"/>
          </a:xfrm>
          <a:prstGeom prst="rect">
            <a:avLst/>
          </a:prstGeom>
          <a:noFill/>
          <a:ln w="9525">
            <a:noFill/>
          </a:ln>
        </p:spPr>
        <p:txBody>
          <a:bodyPr>
            <a:spAutoFit/>
          </a:bodyPr>
          <a:lstStyle/>
          <a:p>
            <a:pPr indent="0" algn="ctr"/>
            <a:r>
              <a:rPr lang="en-US" sz="3500" b="0">
                <a:solidFill>
                  <a:srgbClr val="000000"/>
                </a:solidFill>
                <a:latin typeface="Times New Roman" panose="02020603050405020304" pitchFamily="18" charset="0"/>
                <a:cs typeface="Times New Roman" panose="02020603050405020304" pitchFamily="18" charset="0"/>
              </a:rPr>
              <a:t>Trong bài hát vừa rồi</a:t>
            </a:r>
          </a:p>
          <a:p>
            <a:pPr indent="0" algn="ctr"/>
            <a:r>
              <a:rPr lang="en-US" sz="3500" b="0">
                <a:solidFill>
                  <a:srgbClr val="000000"/>
                </a:solidFill>
                <a:latin typeface="Times New Roman" panose="02020603050405020304" pitchFamily="18" charset="0"/>
                <a:cs typeface="Times New Roman" panose="02020603050405020304" pitchFamily="18" charset="0"/>
              </a:rPr>
              <a:t>có sự vật nổi bật </a:t>
            </a:r>
          </a:p>
          <a:p>
            <a:pPr indent="0" algn="ctr"/>
            <a:r>
              <a:rPr lang="en-US" sz="3500" b="0">
                <a:solidFill>
                  <a:srgbClr val="000000"/>
                </a:solidFill>
                <a:latin typeface="Times New Roman" panose="02020603050405020304" pitchFamily="18" charset="0"/>
                <a:cs typeface="Times New Roman" panose="02020603050405020304" pitchFamily="18" charset="0"/>
              </a:rPr>
              <a:t>nào hiện lên?</a:t>
            </a:r>
            <a:endParaRPr lang="en-GB" altLang="en-US" sz="3500"/>
          </a:p>
        </p:txBody>
      </p:sp>
      <p:sp>
        <p:nvSpPr>
          <p:cNvPr id="2" name="Text Box 1"/>
          <p:cNvSpPr txBox="1"/>
          <p:nvPr/>
        </p:nvSpPr>
        <p:spPr>
          <a:xfrm>
            <a:off x="7429500" y="2759075"/>
            <a:ext cx="4126230" cy="860425"/>
          </a:xfrm>
          <a:prstGeom prst="rect">
            <a:avLst/>
          </a:prstGeom>
          <a:noFill/>
          <a:ln w="9525">
            <a:noFill/>
          </a:ln>
        </p:spPr>
        <p:txBody>
          <a:bodyPr wrap="square">
            <a:spAutoFit/>
          </a:bodyPr>
          <a:lstStyle/>
          <a:p>
            <a:pPr indent="0"/>
            <a:r>
              <a:rPr lang="en-US" sz="5000" b="0" dirty="0" err="1">
                <a:gradFill>
                  <a:gsLst>
                    <a:gs pos="0">
                      <a:srgbClr val="14CD68"/>
                    </a:gs>
                    <a:gs pos="100000">
                      <a:srgbClr val="035C7D"/>
                    </a:gs>
                  </a:gsLst>
                  <a:lin scaled="0"/>
                </a:gradFill>
                <a:latin typeface="Times New Roman" pitchFamily="18" charset="0"/>
                <a:cs typeface="Times New Roman" pitchFamily="18" charset="0"/>
              </a:rPr>
              <a:t>Rừng</a:t>
            </a:r>
            <a:r>
              <a:rPr lang="en-US" sz="5000" b="0" dirty="0">
                <a:gradFill>
                  <a:gsLst>
                    <a:gs pos="0">
                      <a:srgbClr val="14CD68"/>
                    </a:gs>
                    <a:gs pos="100000">
                      <a:srgbClr val="035C7D"/>
                    </a:gs>
                  </a:gsLst>
                  <a:lin scaled="0"/>
                </a:gradFill>
                <a:latin typeface="Times New Roman" pitchFamily="18" charset="0"/>
                <a:cs typeface="Times New Roman" pitchFamily="18" charset="0"/>
              </a:rPr>
              <a:t> </a:t>
            </a:r>
            <a:r>
              <a:rPr lang="en-US" sz="5000" b="0" dirty="0" err="1">
                <a:gradFill>
                  <a:gsLst>
                    <a:gs pos="0">
                      <a:srgbClr val="14CD68"/>
                    </a:gs>
                    <a:gs pos="100000">
                      <a:srgbClr val="035C7D"/>
                    </a:gs>
                  </a:gsLst>
                  <a:lin scaled="0"/>
                </a:gradFill>
                <a:latin typeface="Times New Roman" pitchFamily="18" charset="0"/>
                <a:cs typeface="Times New Roman" pitchFamily="18" charset="0"/>
              </a:rPr>
              <a:t>xanh</a:t>
            </a:r>
            <a:endParaRPr lang="en-US" altLang="en-US" sz="5000" b="0" dirty="0">
              <a:gradFill>
                <a:gsLst>
                  <a:gs pos="0">
                    <a:srgbClr val="14CD68"/>
                  </a:gs>
                  <a:gs pos="100000">
                    <a:srgbClr val="035C7D"/>
                  </a:gs>
                </a:gsLst>
                <a:lin scaled="0"/>
              </a:gradFill>
              <a:latin typeface="Times New Roman" pitchFamily="18" charset="0"/>
              <a:cs typeface="Times New Roman" pitchFamily="18" charset="0"/>
            </a:endParaRPr>
          </a:p>
        </p:txBody>
      </p:sp>
      <p:grpSp>
        <p:nvGrpSpPr>
          <p:cNvPr id="5" name="组合 4"/>
          <p:cNvGrpSpPr/>
          <p:nvPr/>
        </p:nvGrpSpPr>
        <p:grpSpPr>
          <a:xfrm>
            <a:off x="1192530" y="1310005"/>
            <a:ext cx="5502910" cy="3832225"/>
            <a:chOff x="3246438" y="1068388"/>
            <a:chExt cx="5711825" cy="4678363"/>
          </a:xfrm>
          <a:solidFill>
            <a:schemeClr val="tx1"/>
          </a:solidFill>
        </p:grpSpPr>
        <p:sp>
          <p:nvSpPr>
            <p:cNvPr id="10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0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0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0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0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0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0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grpSp>
          <p:nvGrpSpPr>
            <p:cNvPr id="109" name="组合 108"/>
            <p:cNvGrpSpPr/>
            <p:nvPr/>
          </p:nvGrpSpPr>
          <p:grpSpPr>
            <a:xfrm>
              <a:off x="3517901" y="1225551"/>
              <a:ext cx="5260975" cy="4090987"/>
              <a:chOff x="3517901" y="1225551"/>
              <a:chExt cx="5260975" cy="4090987"/>
            </a:xfrm>
            <a:grpFill/>
          </p:grpSpPr>
          <p:sp>
            <p:nvSpPr>
              <p:cNvPr id="11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9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gr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Content Placeholder 99"/>
          <p:cNvPicPr>
            <a:picLocks noGrp="1" noChangeAspect="1"/>
          </p:cNvPicPr>
          <p:nvPr>
            <p:ph idx="1"/>
          </p:nvPr>
        </p:nvPicPr>
        <p:blipFill>
          <a:blip r:embed="rId2"/>
          <a:srcRect l="15456" r="11305"/>
          <a:stretch>
            <a:fillRect/>
          </a:stretch>
        </p:blipFill>
        <p:spPr>
          <a:xfrm>
            <a:off x="4166235" y="0"/>
            <a:ext cx="8025765" cy="6858000"/>
          </a:xfrm>
          <a:prstGeom prst="rect">
            <a:avLst/>
          </a:prstGeom>
          <a:noFill/>
          <a:ln w="9525">
            <a:noFill/>
          </a:ln>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r="32462" b="76623"/>
          <a:stretch>
            <a:fillRect/>
          </a:stretch>
        </p:blipFill>
        <p:spPr>
          <a:xfrm>
            <a:off x="0" y="0"/>
            <a:ext cx="9907905" cy="5145405"/>
          </a:xfrm>
          <a:prstGeom prst="rect">
            <a:avLst/>
          </a:prstGeom>
        </p:spPr>
      </p:pic>
      <p:sp>
        <p:nvSpPr>
          <p:cNvPr id="102" name="Text Box 101"/>
          <p:cNvSpPr txBox="1"/>
          <p:nvPr/>
        </p:nvSpPr>
        <p:spPr>
          <a:xfrm>
            <a:off x="-114300" y="5033010"/>
            <a:ext cx="4426585" cy="1168400"/>
          </a:xfrm>
          <a:prstGeom prst="rect">
            <a:avLst/>
          </a:prstGeom>
          <a:noFill/>
          <a:ln w="9525">
            <a:noFill/>
          </a:ln>
        </p:spPr>
        <p:txBody>
          <a:bodyPr wrap="square">
            <a:spAutoFit/>
            <a:scene3d>
              <a:camera prst="orthographicFront"/>
              <a:lightRig rig="threePt" dir="t"/>
            </a:scene3d>
          </a:bodyPr>
          <a:lstStyle/>
          <a:p>
            <a:pPr indent="0" algn="ctr"/>
            <a:r>
              <a:rPr 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 Phan Hách</a:t>
            </a:r>
          </a:p>
          <a:p>
            <a:pPr indent="0" algn="ctr"/>
            <a:r>
              <a:rPr lang="vi-VN" alt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r>
              <a:rPr 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1944</a:t>
            </a:r>
            <a:r>
              <a:rPr lang="vi-VN" alt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 </a:t>
            </a:r>
            <a:r>
              <a:rPr 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2019</a:t>
            </a:r>
            <a:r>
              <a:rPr lang="vi-VN" alt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无&quot;,&quot;HeaderHeight&quot;:0.0,&quot;FooterHeight&quot;:0.0,&quot;SideMargin&quot;:0.0,&quot;TopMargin&quot;:0.0,&quot;BottomMargin&quot;:0.0,&quot;IntervalMargin&quot;:0.0,&quot;SettingType&quot;:&quot;System&quot;}"/>
  <p:tag name="ISPRING_PRESENTATION_TITLE" val="六年级语文《山中访友》PPT模板"/>
  <p:tag name="ISPRING_FIRST_PUBLISH" val="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a:ea typeface="zihun7hao-wennuantongzhiti"/>
        <a:cs typeface=""/>
      </a:majorFont>
      <a:minorFont>
        <a:latin typeface="zihun7hao-wennuantongzhiti"/>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70">
      <a:dk1>
        <a:sysClr val="windowText" lastClr="000000"/>
      </a:dk1>
      <a:lt1>
        <a:sysClr val="window" lastClr="FFFFFF"/>
      </a:lt1>
      <a:dk2>
        <a:srgbClr val="5A6378"/>
      </a:dk2>
      <a:lt2>
        <a:srgbClr val="7F7F7F"/>
      </a:lt2>
      <a:accent1>
        <a:srgbClr val="10688B"/>
      </a:accent1>
      <a:accent2>
        <a:srgbClr val="10688B"/>
      </a:accent2>
      <a:accent3>
        <a:srgbClr val="10688B"/>
      </a:accent3>
      <a:accent4>
        <a:srgbClr val="10688B"/>
      </a:accent4>
      <a:accent5>
        <a:srgbClr val="10688B"/>
      </a:accent5>
      <a:accent6>
        <a:srgbClr val="10688B"/>
      </a:accent6>
      <a:hlink>
        <a:srgbClr val="168BBA"/>
      </a:hlink>
      <a:folHlink>
        <a:srgbClr val="680000"/>
      </a:folHlink>
    </a:clrScheme>
    <a:fontScheme name="31jyhxpy">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19</TotalTime>
  <Words>1193</Words>
  <Application>Microsoft Office PowerPoint</Application>
  <PresentationFormat>Màn hình rộng</PresentationFormat>
  <Paragraphs>109</Paragraphs>
  <Slides>39</Slides>
  <Notes>22</Notes>
  <HiddenSlides>0</HiddenSlides>
  <MMClips>0</MMClips>
  <ScaleCrop>false</ScaleCrop>
  <HeadingPairs>
    <vt:vector size="6" baseType="variant">
      <vt:variant>
        <vt:lpstr>Phông được Dùng</vt:lpstr>
      </vt:variant>
      <vt:variant>
        <vt:i4>15</vt:i4>
      </vt:variant>
      <vt:variant>
        <vt:lpstr>Chủ đề</vt:lpstr>
      </vt:variant>
      <vt:variant>
        <vt:i4>3</vt:i4>
      </vt:variant>
      <vt:variant>
        <vt:lpstr>Tiêu đề Bản chiếu</vt:lpstr>
      </vt:variant>
      <vt:variant>
        <vt:i4>39</vt:i4>
      </vt:variant>
    </vt:vector>
  </HeadingPairs>
  <TitlesOfParts>
    <vt:vector size="57" baseType="lpstr">
      <vt:lpstr>等线</vt:lpstr>
      <vt:lpstr>等线 Light</vt:lpstr>
      <vt:lpstr>Microsoft YaHei</vt:lpstr>
      <vt:lpstr>.黑体-??</vt:lpstr>
      <vt:lpstr>Arial</vt:lpstr>
      <vt:lpstr>Calibri</vt:lpstr>
      <vt:lpstr>Lato Hairline</vt:lpstr>
      <vt:lpstr>Lato Light</vt:lpstr>
      <vt:lpstr>Lato Regular</vt:lpstr>
      <vt:lpstr>SVN-Monday</vt:lpstr>
      <vt:lpstr>Times New Roman</vt:lpstr>
      <vt:lpstr>zihun7hao-wennuantongzhiti</vt:lpstr>
      <vt:lpstr>字魂105号-简雅黑</vt:lpstr>
      <vt:lpstr>字魂59号-创粗黑</vt:lpstr>
      <vt:lpstr>方正静蕾简体</vt:lpstr>
      <vt:lpstr>Office 主题​​</vt:lpstr>
      <vt:lpstr>千图网海量PPT模板www.58pic.com​​</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六年级语文《山中访友》PPT模板</dc:title>
  <dc:creator>Administrator</dc:creator>
  <cp:lastModifiedBy>WINDOWS</cp:lastModifiedBy>
  <cp:revision>86</cp:revision>
  <dcterms:created xsi:type="dcterms:W3CDTF">2019-05-23T14:53:00Z</dcterms:created>
  <dcterms:modified xsi:type="dcterms:W3CDTF">2023-10-23T05:20:48Z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52772254E20A472B85345B5DB955AC4F</vt:lpwstr>
  </property>
  <property fmtid="{D5CDD505-2E9C-101B-9397-08002B2CF9AE}" pid="3" name="KSOProductBuildVer">
    <vt:lpwstr>2057-11.2.0.10323</vt:lpwstr>
  </property>
</Properties>
</file>