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sldIdLst>
    <p:sldId id="256" r:id="rId2"/>
    <p:sldId id="259" r:id="rId3"/>
    <p:sldId id="293" r:id="rId4"/>
    <p:sldId id="290" r:id="rId5"/>
    <p:sldId id="292" r:id="rId6"/>
    <p:sldId id="294" r:id="rId7"/>
    <p:sldId id="295" r:id="rId8"/>
    <p:sldId id="296" r:id="rId9"/>
    <p:sldId id="297" r:id="rId10"/>
    <p:sldId id="261" r:id="rId11"/>
    <p:sldId id="262" r:id="rId12"/>
    <p:sldId id="257" r:id="rId13"/>
    <p:sldId id="298" r:id="rId14"/>
    <p:sldId id="263" r:id="rId15"/>
    <p:sldId id="29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3399"/>
    <a:srgbClr val="1F9D7F"/>
    <a:srgbClr val="F0FDFE"/>
    <a:srgbClr val="E2FDFE"/>
    <a:srgbClr val="D2FDFE"/>
    <a:srgbClr val="FFF793"/>
    <a:srgbClr val="663300"/>
    <a:srgbClr val="E86A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0B0882-5743-4515-BD05-3E5F353F59F9}">
  <a:tblStyle styleId="{6D0B0882-5743-4515-BD05-3E5F353F59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varScale="1">
        <p:scale>
          <a:sx n="107" d="100"/>
          <a:sy n="107" d="100"/>
        </p:scale>
        <p:origin x="150" y="486"/>
      </p:cViewPr>
      <p:guideLst>
        <p:guide orient="horz" pos="1620"/>
        <p:guide pos="2880"/>
      </p:guideLst>
    </p:cSldViewPr>
  </p:slideViewPr>
  <p:outlineViewPr>
    <p:cViewPr>
      <p:scale>
        <a:sx n="33" d="100"/>
        <a:sy n="33" d="100"/>
      </p:scale>
      <p:origin x="0" y="43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137001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c42a8cd3a2_0_1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c42a8cd3a2_0_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5b55d00d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c5b55d00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c5b55d00d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c5b55d00d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c2dfc7325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c2dfc7325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76185" y="1314625"/>
            <a:ext cx="5399840" cy="1139654"/>
          </a:xfrm>
          <a:custGeom>
            <a:avLst/>
            <a:gdLst/>
            <a:ahLst/>
            <a:cxnLst/>
            <a:rect l="l" t="t" r="r" b="b"/>
            <a:pathLst>
              <a:path w="54963" h="15515" extrusionOk="0">
                <a:moveTo>
                  <a:pt x="29700" y="1376"/>
                </a:moveTo>
                <a:cubicBezTo>
                  <a:pt x="29725" y="1376"/>
                  <a:pt x="29725" y="1401"/>
                  <a:pt x="29750" y="1401"/>
                </a:cubicBezTo>
                <a:cubicBezTo>
                  <a:pt x="29725" y="1426"/>
                  <a:pt x="29700" y="1426"/>
                  <a:pt x="29674" y="1451"/>
                </a:cubicBezTo>
                <a:cubicBezTo>
                  <a:pt x="29700" y="1426"/>
                  <a:pt x="29700" y="1401"/>
                  <a:pt x="29700" y="1376"/>
                </a:cubicBezTo>
                <a:close/>
                <a:moveTo>
                  <a:pt x="24988" y="2003"/>
                </a:moveTo>
                <a:lnTo>
                  <a:pt x="24988" y="2003"/>
                </a:lnTo>
                <a:cubicBezTo>
                  <a:pt x="24988" y="2003"/>
                  <a:pt x="24988" y="2003"/>
                  <a:pt x="24963" y="2028"/>
                </a:cubicBezTo>
                <a:cubicBezTo>
                  <a:pt x="24963" y="2003"/>
                  <a:pt x="24988" y="2003"/>
                  <a:pt x="24988" y="2003"/>
                </a:cubicBezTo>
                <a:close/>
                <a:moveTo>
                  <a:pt x="36667" y="3782"/>
                </a:moveTo>
                <a:lnTo>
                  <a:pt x="36667" y="3782"/>
                </a:lnTo>
                <a:cubicBezTo>
                  <a:pt x="36717" y="3807"/>
                  <a:pt x="36767" y="3857"/>
                  <a:pt x="36817" y="3882"/>
                </a:cubicBezTo>
                <a:cubicBezTo>
                  <a:pt x="36742" y="3882"/>
                  <a:pt x="36692" y="3857"/>
                  <a:pt x="36667" y="3782"/>
                </a:cubicBezTo>
                <a:close/>
                <a:moveTo>
                  <a:pt x="42883" y="5111"/>
                </a:moveTo>
                <a:cubicBezTo>
                  <a:pt x="42883" y="5161"/>
                  <a:pt x="42883" y="5211"/>
                  <a:pt x="42883" y="5261"/>
                </a:cubicBezTo>
                <a:cubicBezTo>
                  <a:pt x="42883" y="5236"/>
                  <a:pt x="42858" y="5161"/>
                  <a:pt x="42883" y="5111"/>
                </a:cubicBezTo>
                <a:close/>
                <a:moveTo>
                  <a:pt x="50076" y="5010"/>
                </a:moveTo>
                <a:cubicBezTo>
                  <a:pt x="50301" y="5035"/>
                  <a:pt x="50502" y="5060"/>
                  <a:pt x="50702" y="5161"/>
                </a:cubicBezTo>
                <a:cubicBezTo>
                  <a:pt x="50727" y="5161"/>
                  <a:pt x="50777" y="5161"/>
                  <a:pt x="50802" y="5186"/>
                </a:cubicBezTo>
                <a:cubicBezTo>
                  <a:pt x="50853" y="5236"/>
                  <a:pt x="50878" y="5286"/>
                  <a:pt x="50928" y="5311"/>
                </a:cubicBezTo>
                <a:cubicBezTo>
                  <a:pt x="50652" y="5211"/>
                  <a:pt x="50351" y="5136"/>
                  <a:pt x="50076" y="5010"/>
                </a:cubicBezTo>
                <a:close/>
                <a:moveTo>
                  <a:pt x="2431" y="6113"/>
                </a:moveTo>
                <a:cubicBezTo>
                  <a:pt x="2431" y="6138"/>
                  <a:pt x="2431" y="6138"/>
                  <a:pt x="2431" y="6138"/>
                </a:cubicBezTo>
                <a:lnTo>
                  <a:pt x="2406" y="6138"/>
                </a:lnTo>
                <a:cubicBezTo>
                  <a:pt x="2406" y="6138"/>
                  <a:pt x="2406" y="6138"/>
                  <a:pt x="2431" y="6113"/>
                </a:cubicBezTo>
                <a:close/>
                <a:moveTo>
                  <a:pt x="25364" y="8143"/>
                </a:moveTo>
                <a:cubicBezTo>
                  <a:pt x="25389" y="8168"/>
                  <a:pt x="25439" y="8193"/>
                  <a:pt x="25464" y="8218"/>
                </a:cubicBezTo>
                <a:cubicBezTo>
                  <a:pt x="25414" y="8218"/>
                  <a:pt x="25389" y="8243"/>
                  <a:pt x="25339" y="8243"/>
                </a:cubicBezTo>
                <a:cubicBezTo>
                  <a:pt x="25364" y="8218"/>
                  <a:pt x="25364" y="8193"/>
                  <a:pt x="25364" y="8143"/>
                </a:cubicBezTo>
                <a:close/>
                <a:moveTo>
                  <a:pt x="48196" y="9747"/>
                </a:moveTo>
                <a:cubicBezTo>
                  <a:pt x="48196" y="9747"/>
                  <a:pt x="48221" y="9747"/>
                  <a:pt x="48221" y="9772"/>
                </a:cubicBezTo>
                <a:lnTo>
                  <a:pt x="48196" y="9772"/>
                </a:lnTo>
                <a:cubicBezTo>
                  <a:pt x="48196" y="9772"/>
                  <a:pt x="48196" y="9747"/>
                  <a:pt x="48196" y="9747"/>
                </a:cubicBezTo>
                <a:close/>
                <a:moveTo>
                  <a:pt x="15715" y="10775"/>
                </a:moveTo>
                <a:cubicBezTo>
                  <a:pt x="15715" y="10775"/>
                  <a:pt x="15715" y="10775"/>
                  <a:pt x="15715" y="10800"/>
                </a:cubicBezTo>
                <a:lnTo>
                  <a:pt x="15689" y="10800"/>
                </a:lnTo>
                <a:cubicBezTo>
                  <a:pt x="15689" y="10775"/>
                  <a:pt x="15715" y="10775"/>
                  <a:pt x="15715" y="10775"/>
                </a:cubicBezTo>
                <a:close/>
                <a:moveTo>
                  <a:pt x="42431" y="11451"/>
                </a:moveTo>
                <a:cubicBezTo>
                  <a:pt x="42431" y="11477"/>
                  <a:pt x="42406" y="11477"/>
                  <a:pt x="42406" y="11477"/>
                </a:cubicBezTo>
                <a:cubicBezTo>
                  <a:pt x="42406" y="11451"/>
                  <a:pt x="42406" y="11451"/>
                  <a:pt x="42406" y="11451"/>
                </a:cubicBezTo>
                <a:close/>
                <a:moveTo>
                  <a:pt x="10401" y="11577"/>
                </a:moveTo>
                <a:cubicBezTo>
                  <a:pt x="10426" y="11577"/>
                  <a:pt x="10426" y="11602"/>
                  <a:pt x="10426" y="11602"/>
                </a:cubicBezTo>
                <a:cubicBezTo>
                  <a:pt x="10401" y="11602"/>
                  <a:pt x="10401" y="11602"/>
                  <a:pt x="10376" y="11577"/>
                </a:cubicBezTo>
                <a:close/>
                <a:moveTo>
                  <a:pt x="20176" y="12479"/>
                </a:moveTo>
                <a:cubicBezTo>
                  <a:pt x="20176" y="12492"/>
                  <a:pt x="20169" y="12498"/>
                  <a:pt x="20160" y="12498"/>
                </a:cubicBezTo>
                <a:cubicBezTo>
                  <a:pt x="20151" y="12498"/>
                  <a:pt x="20138" y="12492"/>
                  <a:pt x="20126" y="12479"/>
                </a:cubicBezTo>
                <a:close/>
                <a:moveTo>
                  <a:pt x="9900" y="13106"/>
                </a:moveTo>
                <a:cubicBezTo>
                  <a:pt x="9900" y="13106"/>
                  <a:pt x="9875" y="13131"/>
                  <a:pt x="9875" y="13131"/>
                </a:cubicBezTo>
                <a:cubicBezTo>
                  <a:pt x="9850" y="13106"/>
                  <a:pt x="9850" y="13106"/>
                  <a:pt x="9825" y="13106"/>
                </a:cubicBezTo>
                <a:close/>
                <a:moveTo>
                  <a:pt x="17534" y="1"/>
                </a:moveTo>
                <a:cubicBezTo>
                  <a:pt x="17356" y="1"/>
                  <a:pt x="17178" y="33"/>
                  <a:pt x="16993" y="73"/>
                </a:cubicBezTo>
                <a:cubicBezTo>
                  <a:pt x="16817" y="73"/>
                  <a:pt x="16667" y="73"/>
                  <a:pt x="16491" y="98"/>
                </a:cubicBezTo>
                <a:cubicBezTo>
                  <a:pt x="16421" y="142"/>
                  <a:pt x="16345" y="152"/>
                  <a:pt x="16267" y="152"/>
                </a:cubicBezTo>
                <a:cubicBezTo>
                  <a:pt x="16200" y="152"/>
                  <a:pt x="16131" y="144"/>
                  <a:pt x="16064" y="144"/>
                </a:cubicBezTo>
                <a:cubicBezTo>
                  <a:pt x="15986" y="144"/>
                  <a:pt x="15910" y="154"/>
                  <a:pt x="15840" y="198"/>
                </a:cubicBezTo>
                <a:cubicBezTo>
                  <a:pt x="14837" y="374"/>
                  <a:pt x="13860" y="549"/>
                  <a:pt x="12857" y="725"/>
                </a:cubicBezTo>
                <a:cubicBezTo>
                  <a:pt x="12803" y="779"/>
                  <a:pt x="12742" y="791"/>
                  <a:pt x="12679" y="791"/>
                </a:cubicBezTo>
                <a:cubicBezTo>
                  <a:pt x="12631" y="791"/>
                  <a:pt x="12582" y="784"/>
                  <a:pt x="12534" y="784"/>
                </a:cubicBezTo>
                <a:cubicBezTo>
                  <a:pt x="12471" y="784"/>
                  <a:pt x="12410" y="796"/>
                  <a:pt x="12356" y="850"/>
                </a:cubicBezTo>
                <a:cubicBezTo>
                  <a:pt x="11704" y="1025"/>
                  <a:pt x="11053" y="1201"/>
                  <a:pt x="10426" y="1376"/>
                </a:cubicBezTo>
                <a:cubicBezTo>
                  <a:pt x="7644" y="1953"/>
                  <a:pt x="5013" y="2830"/>
                  <a:pt x="2657" y="4459"/>
                </a:cubicBezTo>
                <a:cubicBezTo>
                  <a:pt x="1930" y="4860"/>
                  <a:pt x="1328" y="5411"/>
                  <a:pt x="752" y="6013"/>
                </a:cubicBezTo>
                <a:cubicBezTo>
                  <a:pt x="526" y="6238"/>
                  <a:pt x="401" y="6539"/>
                  <a:pt x="226" y="6790"/>
                </a:cubicBezTo>
                <a:cubicBezTo>
                  <a:pt x="0" y="7466"/>
                  <a:pt x="50" y="7642"/>
                  <a:pt x="451" y="7692"/>
                </a:cubicBezTo>
                <a:cubicBezTo>
                  <a:pt x="727" y="7542"/>
                  <a:pt x="953" y="7316"/>
                  <a:pt x="1128" y="7040"/>
                </a:cubicBezTo>
                <a:cubicBezTo>
                  <a:pt x="1178" y="6865"/>
                  <a:pt x="1328" y="6740"/>
                  <a:pt x="1479" y="6664"/>
                </a:cubicBezTo>
                <a:cubicBezTo>
                  <a:pt x="1729" y="6589"/>
                  <a:pt x="1880" y="6414"/>
                  <a:pt x="2055" y="6289"/>
                </a:cubicBezTo>
                <a:lnTo>
                  <a:pt x="2055" y="6289"/>
                </a:lnTo>
                <a:cubicBezTo>
                  <a:pt x="1880" y="6464"/>
                  <a:pt x="1780" y="6715"/>
                  <a:pt x="1629" y="6915"/>
                </a:cubicBezTo>
                <a:cubicBezTo>
                  <a:pt x="1178" y="7692"/>
                  <a:pt x="627" y="8419"/>
                  <a:pt x="577" y="9371"/>
                </a:cubicBezTo>
                <a:cubicBezTo>
                  <a:pt x="501" y="9923"/>
                  <a:pt x="501" y="10499"/>
                  <a:pt x="602" y="11050"/>
                </a:cubicBezTo>
                <a:cubicBezTo>
                  <a:pt x="702" y="11928"/>
                  <a:pt x="1228" y="12579"/>
                  <a:pt x="1905" y="13106"/>
                </a:cubicBezTo>
                <a:cubicBezTo>
                  <a:pt x="1980" y="13281"/>
                  <a:pt x="2005" y="13482"/>
                  <a:pt x="2156" y="13632"/>
                </a:cubicBezTo>
                <a:cubicBezTo>
                  <a:pt x="2506" y="13908"/>
                  <a:pt x="2907" y="13958"/>
                  <a:pt x="3308" y="14033"/>
                </a:cubicBezTo>
                <a:cubicBezTo>
                  <a:pt x="3747" y="14071"/>
                  <a:pt x="4179" y="14089"/>
                  <a:pt x="4609" y="14089"/>
                </a:cubicBezTo>
                <a:cubicBezTo>
                  <a:pt x="5038" y="14089"/>
                  <a:pt x="5464" y="14071"/>
                  <a:pt x="5890" y="14033"/>
                </a:cubicBezTo>
                <a:lnTo>
                  <a:pt x="6115" y="14008"/>
                </a:lnTo>
                <a:cubicBezTo>
                  <a:pt x="6191" y="13963"/>
                  <a:pt x="6275" y="13954"/>
                  <a:pt x="6363" y="13954"/>
                </a:cubicBezTo>
                <a:cubicBezTo>
                  <a:pt x="6421" y="13954"/>
                  <a:pt x="6481" y="13958"/>
                  <a:pt x="6542" y="13958"/>
                </a:cubicBezTo>
                <a:cubicBezTo>
                  <a:pt x="6567" y="13958"/>
                  <a:pt x="6567" y="13933"/>
                  <a:pt x="6592" y="13933"/>
                </a:cubicBezTo>
                <a:cubicBezTo>
                  <a:pt x="6642" y="14058"/>
                  <a:pt x="6667" y="14158"/>
                  <a:pt x="6542" y="14258"/>
                </a:cubicBezTo>
                <a:cubicBezTo>
                  <a:pt x="6441" y="14509"/>
                  <a:pt x="6115" y="14735"/>
                  <a:pt x="6416" y="15061"/>
                </a:cubicBezTo>
                <a:cubicBezTo>
                  <a:pt x="6506" y="15150"/>
                  <a:pt x="6555" y="15319"/>
                  <a:pt x="6707" y="15319"/>
                </a:cubicBezTo>
                <a:cubicBezTo>
                  <a:pt x="6725" y="15319"/>
                  <a:pt x="6745" y="15317"/>
                  <a:pt x="6767" y="15311"/>
                </a:cubicBezTo>
                <a:cubicBezTo>
                  <a:pt x="6767" y="15311"/>
                  <a:pt x="6767" y="15311"/>
                  <a:pt x="6767" y="15336"/>
                </a:cubicBezTo>
                <a:cubicBezTo>
                  <a:pt x="6767" y="15361"/>
                  <a:pt x="6792" y="15386"/>
                  <a:pt x="6817" y="15411"/>
                </a:cubicBezTo>
                <a:cubicBezTo>
                  <a:pt x="7171" y="15477"/>
                  <a:pt x="7524" y="15515"/>
                  <a:pt x="7878" y="15515"/>
                </a:cubicBezTo>
                <a:cubicBezTo>
                  <a:pt x="8201" y="15515"/>
                  <a:pt x="8524" y="15483"/>
                  <a:pt x="8847" y="15411"/>
                </a:cubicBezTo>
                <a:lnTo>
                  <a:pt x="8847" y="15436"/>
                </a:lnTo>
                <a:cubicBezTo>
                  <a:pt x="9499" y="15336"/>
                  <a:pt x="10151" y="15261"/>
                  <a:pt x="10802" y="15061"/>
                </a:cubicBezTo>
                <a:cubicBezTo>
                  <a:pt x="11404" y="14785"/>
                  <a:pt x="12080" y="14659"/>
                  <a:pt x="12732" y="14534"/>
                </a:cubicBezTo>
                <a:cubicBezTo>
                  <a:pt x="12782" y="14509"/>
                  <a:pt x="12832" y="14459"/>
                  <a:pt x="12857" y="14409"/>
                </a:cubicBezTo>
                <a:cubicBezTo>
                  <a:pt x="12857" y="14409"/>
                  <a:pt x="12857" y="14409"/>
                  <a:pt x="12857" y="14384"/>
                </a:cubicBezTo>
                <a:cubicBezTo>
                  <a:pt x="12882" y="14409"/>
                  <a:pt x="12907" y="14434"/>
                  <a:pt x="12933" y="14459"/>
                </a:cubicBezTo>
                <a:cubicBezTo>
                  <a:pt x="12957" y="14456"/>
                  <a:pt x="12981" y="14455"/>
                  <a:pt x="13005" y="14455"/>
                </a:cubicBezTo>
                <a:cubicBezTo>
                  <a:pt x="13100" y="14455"/>
                  <a:pt x="13194" y="14473"/>
                  <a:pt x="13285" y="14473"/>
                </a:cubicBezTo>
                <a:cubicBezTo>
                  <a:pt x="13362" y="14473"/>
                  <a:pt x="13438" y="14460"/>
                  <a:pt x="13509" y="14409"/>
                </a:cubicBezTo>
                <a:lnTo>
                  <a:pt x="13534" y="14384"/>
                </a:lnTo>
                <a:lnTo>
                  <a:pt x="13584" y="14384"/>
                </a:lnTo>
                <a:cubicBezTo>
                  <a:pt x="13656" y="14344"/>
                  <a:pt x="13730" y="14335"/>
                  <a:pt x="13805" y="14335"/>
                </a:cubicBezTo>
                <a:cubicBezTo>
                  <a:pt x="13873" y="14335"/>
                  <a:pt x="13942" y="14342"/>
                  <a:pt x="14010" y="14342"/>
                </a:cubicBezTo>
                <a:cubicBezTo>
                  <a:pt x="14104" y="14342"/>
                  <a:pt x="14197" y="14328"/>
                  <a:pt x="14286" y="14258"/>
                </a:cubicBezTo>
                <a:lnTo>
                  <a:pt x="14261" y="14258"/>
                </a:lnTo>
                <a:cubicBezTo>
                  <a:pt x="14341" y="14210"/>
                  <a:pt x="14427" y="14198"/>
                  <a:pt x="14514" y="14198"/>
                </a:cubicBezTo>
                <a:cubicBezTo>
                  <a:pt x="14601" y="14198"/>
                  <a:pt x="14689" y="14210"/>
                  <a:pt x="14774" y="14210"/>
                </a:cubicBezTo>
                <a:cubicBezTo>
                  <a:pt x="14868" y="14210"/>
                  <a:pt x="14958" y="14196"/>
                  <a:pt x="15038" y="14133"/>
                </a:cubicBezTo>
                <a:cubicBezTo>
                  <a:pt x="15134" y="14085"/>
                  <a:pt x="15233" y="14073"/>
                  <a:pt x="15333" y="14073"/>
                </a:cubicBezTo>
                <a:cubicBezTo>
                  <a:pt x="15433" y="14073"/>
                  <a:pt x="15533" y="14085"/>
                  <a:pt x="15630" y="14085"/>
                </a:cubicBezTo>
                <a:cubicBezTo>
                  <a:pt x="15738" y="14085"/>
                  <a:pt x="15842" y="14070"/>
                  <a:pt x="15940" y="14008"/>
                </a:cubicBezTo>
                <a:cubicBezTo>
                  <a:pt x="16096" y="13956"/>
                  <a:pt x="16252" y="13941"/>
                  <a:pt x="16408" y="13941"/>
                </a:cubicBezTo>
                <a:cubicBezTo>
                  <a:pt x="16607" y="13941"/>
                  <a:pt x="16807" y="13965"/>
                  <a:pt x="17006" y="13965"/>
                </a:cubicBezTo>
                <a:cubicBezTo>
                  <a:pt x="17177" y="13965"/>
                  <a:pt x="17348" y="13948"/>
                  <a:pt x="17519" y="13883"/>
                </a:cubicBezTo>
                <a:lnTo>
                  <a:pt x="17544" y="13857"/>
                </a:lnTo>
                <a:lnTo>
                  <a:pt x="17594" y="13883"/>
                </a:lnTo>
                <a:cubicBezTo>
                  <a:pt x="17720" y="13826"/>
                  <a:pt x="17845" y="13810"/>
                  <a:pt x="17968" y="13810"/>
                </a:cubicBezTo>
                <a:cubicBezTo>
                  <a:pt x="18115" y="13810"/>
                  <a:pt x="18260" y="13832"/>
                  <a:pt x="18396" y="13832"/>
                </a:cubicBezTo>
                <a:cubicBezTo>
                  <a:pt x="18523" y="13823"/>
                  <a:pt x="18649" y="13820"/>
                  <a:pt x="18775" y="13820"/>
                </a:cubicBezTo>
                <a:cubicBezTo>
                  <a:pt x="19003" y="13820"/>
                  <a:pt x="19230" y="13830"/>
                  <a:pt x="19458" y="13830"/>
                </a:cubicBezTo>
                <a:cubicBezTo>
                  <a:pt x="19756" y="13830"/>
                  <a:pt x="20053" y="13812"/>
                  <a:pt x="20351" y="13732"/>
                </a:cubicBezTo>
                <a:lnTo>
                  <a:pt x="20351" y="13732"/>
                </a:lnTo>
                <a:lnTo>
                  <a:pt x="20326" y="13757"/>
                </a:lnTo>
                <a:cubicBezTo>
                  <a:pt x="20414" y="13703"/>
                  <a:pt x="20506" y="13691"/>
                  <a:pt x="20599" y="13691"/>
                </a:cubicBezTo>
                <a:cubicBezTo>
                  <a:pt x="20668" y="13691"/>
                  <a:pt x="20738" y="13697"/>
                  <a:pt x="20807" y="13697"/>
                </a:cubicBezTo>
                <a:cubicBezTo>
                  <a:pt x="20856" y="13697"/>
                  <a:pt x="20905" y="13694"/>
                  <a:pt x="20953" y="13682"/>
                </a:cubicBezTo>
                <a:cubicBezTo>
                  <a:pt x="21028" y="13682"/>
                  <a:pt x="21103" y="13657"/>
                  <a:pt x="21153" y="13632"/>
                </a:cubicBezTo>
                <a:cubicBezTo>
                  <a:pt x="21521" y="13632"/>
                  <a:pt x="21899" y="13643"/>
                  <a:pt x="22274" y="13643"/>
                </a:cubicBezTo>
                <a:cubicBezTo>
                  <a:pt x="22462" y="13643"/>
                  <a:pt x="22649" y="13640"/>
                  <a:pt x="22832" y="13632"/>
                </a:cubicBezTo>
                <a:lnTo>
                  <a:pt x="23985" y="13632"/>
                </a:lnTo>
                <a:cubicBezTo>
                  <a:pt x="25038" y="13532"/>
                  <a:pt x="26116" y="13557"/>
                  <a:pt x="27168" y="13431"/>
                </a:cubicBezTo>
                <a:cubicBezTo>
                  <a:pt x="28070" y="13331"/>
                  <a:pt x="28998" y="13331"/>
                  <a:pt x="29900" y="13231"/>
                </a:cubicBezTo>
                <a:lnTo>
                  <a:pt x="30251" y="13231"/>
                </a:lnTo>
                <a:cubicBezTo>
                  <a:pt x="30351" y="13181"/>
                  <a:pt x="30426" y="13156"/>
                  <a:pt x="30527" y="13131"/>
                </a:cubicBezTo>
                <a:cubicBezTo>
                  <a:pt x="30877" y="13131"/>
                  <a:pt x="31228" y="13106"/>
                  <a:pt x="31579" y="13106"/>
                </a:cubicBezTo>
                <a:cubicBezTo>
                  <a:pt x="31830" y="13106"/>
                  <a:pt x="32081" y="13106"/>
                  <a:pt x="32356" y="13131"/>
                </a:cubicBezTo>
                <a:cubicBezTo>
                  <a:pt x="32743" y="13089"/>
                  <a:pt x="33136" y="13071"/>
                  <a:pt x="33530" y="13071"/>
                </a:cubicBezTo>
                <a:cubicBezTo>
                  <a:pt x="33851" y="13071"/>
                  <a:pt x="34171" y="13083"/>
                  <a:pt x="34487" y="13106"/>
                </a:cubicBezTo>
                <a:cubicBezTo>
                  <a:pt x="34537" y="13055"/>
                  <a:pt x="34537" y="13030"/>
                  <a:pt x="34537" y="13005"/>
                </a:cubicBezTo>
                <a:lnTo>
                  <a:pt x="34562" y="13005"/>
                </a:lnTo>
                <a:cubicBezTo>
                  <a:pt x="34562" y="13005"/>
                  <a:pt x="34612" y="13030"/>
                  <a:pt x="34612" y="13030"/>
                </a:cubicBezTo>
                <a:lnTo>
                  <a:pt x="34662" y="13005"/>
                </a:lnTo>
                <a:lnTo>
                  <a:pt x="36341" y="13005"/>
                </a:lnTo>
                <a:cubicBezTo>
                  <a:pt x="36341" y="13030"/>
                  <a:pt x="36366" y="13055"/>
                  <a:pt x="36391" y="13106"/>
                </a:cubicBezTo>
                <a:cubicBezTo>
                  <a:pt x="36889" y="13086"/>
                  <a:pt x="37391" y="13078"/>
                  <a:pt x="37894" y="13078"/>
                </a:cubicBezTo>
                <a:cubicBezTo>
                  <a:pt x="38709" y="13078"/>
                  <a:pt x="39530" y="13100"/>
                  <a:pt x="40351" y="13131"/>
                </a:cubicBezTo>
                <a:lnTo>
                  <a:pt x="42281" y="13106"/>
                </a:lnTo>
                <a:cubicBezTo>
                  <a:pt x="42783" y="13135"/>
                  <a:pt x="43288" y="13145"/>
                  <a:pt x="43794" y="13145"/>
                </a:cubicBezTo>
                <a:cubicBezTo>
                  <a:pt x="44578" y="13145"/>
                  <a:pt x="45364" y="13121"/>
                  <a:pt x="46141" y="13106"/>
                </a:cubicBezTo>
                <a:cubicBezTo>
                  <a:pt x="46266" y="13055"/>
                  <a:pt x="46391" y="13005"/>
                  <a:pt x="46517" y="12980"/>
                </a:cubicBezTo>
                <a:cubicBezTo>
                  <a:pt x="46542" y="13005"/>
                  <a:pt x="46542" y="13030"/>
                  <a:pt x="46592" y="13030"/>
                </a:cubicBezTo>
                <a:cubicBezTo>
                  <a:pt x="46667" y="13030"/>
                  <a:pt x="46749" y="13043"/>
                  <a:pt x="46827" y="13043"/>
                </a:cubicBezTo>
                <a:cubicBezTo>
                  <a:pt x="46905" y="13043"/>
                  <a:pt x="46980" y="13030"/>
                  <a:pt x="47043" y="12980"/>
                </a:cubicBezTo>
                <a:cubicBezTo>
                  <a:pt x="47745" y="12905"/>
                  <a:pt x="48321" y="12654"/>
                  <a:pt x="48747" y="12078"/>
                </a:cubicBezTo>
                <a:cubicBezTo>
                  <a:pt x="48822" y="11903"/>
                  <a:pt x="48873" y="11727"/>
                  <a:pt x="48697" y="11577"/>
                </a:cubicBezTo>
                <a:cubicBezTo>
                  <a:pt x="48196" y="11000"/>
                  <a:pt x="47469" y="10825"/>
                  <a:pt x="46792" y="10524"/>
                </a:cubicBezTo>
                <a:cubicBezTo>
                  <a:pt x="46717" y="10399"/>
                  <a:pt x="46567" y="10399"/>
                  <a:pt x="46416" y="10399"/>
                </a:cubicBezTo>
                <a:cubicBezTo>
                  <a:pt x="46366" y="10349"/>
                  <a:pt x="46316" y="10299"/>
                  <a:pt x="46291" y="10274"/>
                </a:cubicBezTo>
                <a:cubicBezTo>
                  <a:pt x="46116" y="10248"/>
                  <a:pt x="45965" y="10223"/>
                  <a:pt x="45865" y="9998"/>
                </a:cubicBezTo>
                <a:lnTo>
                  <a:pt x="47569" y="9998"/>
                </a:lnTo>
                <a:cubicBezTo>
                  <a:pt x="48096" y="9998"/>
                  <a:pt x="48597" y="9998"/>
                  <a:pt x="49123" y="10023"/>
                </a:cubicBezTo>
                <a:cubicBezTo>
                  <a:pt x="49499" y="9998"/>
                  <a:pt x="49900" y="9998"/>
                  <a:pt x="50276" y="9998"/>
                </a:cubicBezTo>
                <a:cubicBezTo>
                  <a:pt x="50276" y="9998"/>
                  <a:pt x="50276" y="10048"/>
                  <a:pt x="50276" y="10048"/>
                </a:cubicBezTo>
                <a:cubicBezTo>
                  <a:pt x="50452" y="9998"/>
                  <a:pt x="50652" y="10073"/>
                  <a:pt x="50802" y="9898"/>
                </a:cubicBezTo>
                <a:cubicBezTo>
                  <a:pt x="50819" y="9899"/>
                  <a:pt x="50835" y="9900"/>
                  <a:pt x="50850" y="9900"/>
                </a:cubicBezTo>
                <a:cubicBezTo>
                  <a:pt x="51076" y="9900"/>
                  <a:pt x="51242" y="9739"/>
                  <a:pt x="51429" y="9622"/>
                </a:cubicBezTo>
                <a:cubicBezTo>
                  <a:pt x="51479" y="9572"/>
                  <a:pt x="51504" y="9522"/>
                  <a:pt x="51479" y="9471"/>
                </a:cubicBezTo>
                <a:cubicBezTo>
                  <a:pt x="51454" y="9446"/>
                  <a:pt x="51454" y="9446"/>
                  <a:pt x="51454" y="9421"/>
                </a:cubicBezTo>
                <a:cubicBezTo>
                  <a:pt x="51501" y="9187"/>
                  <a:pt x="51614" y="9018"/>
                  <a:pt x="51895" y="9018"/>
                </a:cubicBezTo>
                <a:cubicBezTo>
                  <a:pt x="51915" y="9018"/>
                  <a:pt x="51935" y="9019"/>
                  <a:pt x="51955" y="9020"/>
                </a:cubicBezTo>
                <a:cubicBezTo>
                  <a:pt x="52507" y="8995"/>
                  <a:pt x="53058" y="8995"/>
                  <a:pt x="53609" y="8970"/>
                </a:cubicBezTo>
                <a:cubicBezTo>
                  <a:pt x="53691" y="8919"/>
                  <a:pt x="53782" y="8910"/>
                  <a:pt x="53875" y="8910"/>
                </a:cubicBezTo>
                <a:cubicBezTo>
                  <a:pt x="53929" y="8910"/>
                  <a:pt x="53984" y="8913"/>
                  <a:pt x="54039" y="8913"/>
                </a:cubicBezTo>
                <a:cubicBezTo>
                  <a:pt x="54122" y="8913"/>
                  <a:pt x="54206" y="8906"/>
                  <a:pt x="54286" y="8870"/>
                </a:cubicBezTo>
                <a:cubicBezTo>
                  <a:pt x="54512" y="8845"/>
                  <a:pt x="54687" y="8669"/>
                  <a:pt x="54812" y="8494"/>
                </a:cubicBezTo>
                <a:lnTo>
                  <a:pt x="54963" y="8344"/>
                </a:lnTo>
                <a:cubicBezTo>
                  <a:pt x="54938" y="8118"/>
                  <a:pt x="54838" y="7943"/>
                  <a:pt x="54687" y="7767"/>
                </a:cubicBezTo>
                <a:cubicBezTo>
                  <a:pt x="54036" y="6965"/>
                  <a:pt x="53158" y="6514"/>
                  <a:pt x="52206" y="6138"/>
                </a:cubicBezTo>
                <a:cubicBezTo>
                  <a:pt x="52106" y="5988"/>
                  <a:pt x="51955" y="5963"/>
                  <a:pt x="51805" y="5913"/>
                </a:cubicBezTo>
                <a:lnTo>
                  <a:pt x="51579" y="5737"/>
                </a:lnTo>
                <a:cubicBezTo>
                  <a:pt x="51479" y="5637"/>
                  <a:pt x="51379" y="5562"/>
                  <a:pt x="51279" y="5512"/>
                </a:cubicBezTo>
                <a:lnTo>
                  <a:pt x="51279" y="5512"/>
                </a:lnTo>
                <a:cubicBezTo>
                  <a:pt x="51479" y="5537"/>
                  <a:pt x="51680" y="5562"/>
                  <a:pt x="51880" y="5612"/>
                </a:cubicBezTo>
                <a:cubicBezTo>
                  <a:pt x="52457" y="5837"/>
                  <a:pt x="53033" y="6063"/>
                  <a:pt x="53635" y="6263"/>
                </a:cubicBezTo>
                <a:cubicBezTo>
                  <a:pt x="53684" y="6278"/>
                  <a:pt x="53733" y="6286"/>
                  <a:pt x="53781" y="6286"/>
                </a:cubicBezTo>
                <a:cubicBezTo>
                  <a:pt x="53903" y="6286"/>
                  <a:pt x="54014" y="6232"/>
                  <a:pt x="54086" y="6088"/>
                </a:cubicBezTo>
                <a:cubicBezTo>
                  <a:pt x="54136" y="5963"/>
                  <a:pt x="54036" y="5913"/>
                  <a:pt x="53935" y="5862"/>
                </a:cubicBezTo>
                <a:cubicBezTo>
                  <a:pt x="53158" y="5512"/>
                  <a:pt x="52406" y="5086"/>
                  <a:pt x="51554" y="4885"/>
                </a:cubicBezTo>
                <a:cubicBezTo>
                  <a:pt x="49073" y="3933"/>
                  <a:pt x="46542" y="3181"/>
                  <a:pt x="43960" y="2554"/>
                </a:cubicBezTo>
                <a:cubicBezTo>
                  <a:pt x="43835" y="2529"/>
                  <a:pt x="43710" y="2504"/>
                  <a:pt x="43584" y="2479"/>
                </a:cubicBezTo>
                <a:cubicBezTo>
                  <a:pt x="42331" y="2178"/>
                  <a:pt x="41103" y="1852"/>
                  <a:pt x="39825" y="1777"/>
                </a:cubicBezTo>
                <a:cubicBezTo>
                  <a:pt x="38622" y="1476"/>
                  <a:pt x="37419" y="1401"/>
                  <a:pt x="36216" y="1226"/>
                </a:cubicBezTo>
                <a:cubicBezTo>
                  <a:pt x="36136" y="1190"/>
                  <a:pt x="36052" y="1183"/>
                  <a:pt x="35969" y="1183"/>
                </a:cubicBezTo>
                <a:cubicBezTo>
                  <a:pt x="35914" y="1183"/>
                  <a:pt x="35859" y="1186"/>
                  <a:pt x="35805" y="1186"/>
                </a:cubicBezTo>
                <a:cubicBezTo>
                  <a:pt x="35711" y="1186"/>
                  <a:pt x="35621" y="1177"/>
                  <a:pt x="35539" y="1126"/>
                </a:cubicBezTo>
                <a:cubicBezTo>
                  <a:pt x="35289" y="1126"/>
                  <a:pt x="35038" y="1101"/>
                  <a:pt x="34787" y="1101"/>
                </a:cubicBezTo>
                <a:cubicBezTo>
                  <a:pt x="34698" y="1065"/>
                  <a:pt x="34602" y="1058"/>
                  <a:pt x="34505" y="1058"/>
                </a:cubicBezTo>
                <a:cubicBezTo>
                  <a:pt x="34441" y="1058"/>
                  <a:pt x="34375" y="1061"/>
                  <a:pt x="34311" y="1061"/>
                </a:cubicBezTo>
                <a:cubicBezTo>
                  <a:pt x="34198" y="1061"/>
                  <a:pt x="34088" y="1051"/>
                  <a:pt x="33985" y="1000"/>
                </a:cubicBezTo>
                <a:cubicBezTo>
                  <a:pt x="33685" y="975"/>
                  <a:pt x="33409" y="975"/>
                  <a:pt x="33108" y="975"/>
                </a:cubicBezTo>
                <a:cubicBezTo>
                  <a:pt x="32920" y="925"/>
                  <a:pt x="32732" y="913"/>
                  <a:pt x="32544" y="913"/>
                </a:cubicBezTo>
                <a:cubicBezTo>
                  <a:pt x="32356" y="913"/>
                  <a:pt x="32168" y="925"/>
                  <a:pt x="31980" y="925"/>
                </a:cubicBezTo>
                <a:cubicBezTo>
                  <a:pt x="31980" y="900"/>
                  <a:pt x="31955" y="875"/>
                  <a:pt x="31930" y="875"/>
                </a:cubicBezTo>
                <a:cubicBezTo>
                  <a:pt x="31833" y="888"/>
                  <a:pt x="31736" y="893"/>
                  <a:pt x="31638" y="893"/>
                </a:cubicBezTo>
                <a:cubicBezTo>
                  <a:pt x="31395" y="893"/>
                  <a:pt x="31151" y="864"/>
                  <a:pt x="30910" y="864"/>
                </a:cubicBezTo>
                <a:cubicBezTo>
                  <a:pt x="30694" y="864"/>
                  <a:pt x="30481" y="887"/>
                  <a:pt x="30276" y="975"/>
                </a:cubicBezTo>
                <a:cubicBezTo>
                  <a:pt x="30249" y="979"/>
                  <a:pt x="30219" y="980"/>
                  <a:pt x="30190" y="980"/>
                </a:cubicBezTo>
                <a:cubicBezTo>
                  <a:pt x="30167" y="980"/>
                  <a:pt x="30143" y="979"/>
                  <a:pt x="30120" y="979"/>
                </a:cubicBezTo>
                <a:cubicBezTo>
                  <a:pt x="29984" y="979"/>
                  <a:pt x="29864" y="998"/>
                  <a:pt x="29900" y="1251"/>
                </a:cubicBezTo>
                <a:cubicBezTo>
                  <a:pt x="29649" y="1226"/>
                  <a:pt x="29374" y="1226"/>
                  <a:pt x="29123" y="1226"/>
                </a:cubicBezTo>
                <a:lnTo>
                  <a:pt x="29073" y="1276"/>
                </a:lnTo>
                <a:cubicBezTo>
                  <a:pt x="28722" y="1176"/>
                  <a:pt x="28346" y="1201"/>
                  <a:pt x="27970" y="1176"/>
                </a:cubicBezTo>
                <a:cubicBezTo>
                  <a:pt x="27920" y="1201"/>
                  <a:pt x="27870" y="1201"/>
                  <a:pt x="27820" y="1226"/>
                </a:cubicBezTo>
                <a:cubicBezTo>
                  <a:pt x="27740" y="1087"/>
                  <a:pt x="27614" y="1042"/>
                  <a:pt x="27465" y="1042"/>
                </a:cubicBezTo>
                <a:cubicBezTo>
                  <a:pt x="27426" y="1042"/>
                  <a:pt x="27385" y="1045"/>
                  <a:pt x="27344" y="1050"/>
                </a:cubicBezTo>
                <a:cubicBezTo>
                  <a:pt x="27319" y="1075"/>
                  <a:pt x="27294" y="1075"/>
                  <a:pt x="27243" y="1075"/>
                </a:cubicBezTo>
                <a:cubicBezTo>
                  <a:pt x="27193" y="1050"/>
                  <a:pt x="27140" y="1045"/>
                  <a:pt x="27087" y="1045"/>
                </a:cubicBezTo>
                <a:cubicBezTo>
                  <a:pt x="27043" y="1045"/>
                  <a:pt x="27000" y="1048"/>
                  <a:pt x="26956" y="1048"/>
                </a:cubicBezTo>
                <a:cubicBezTo>
                  <a:pt x="26892" y="1048"/>
                  <a:pt x="26827" y="1040"/>
                  <a:pt x="26767" y="1000"/>
                </a:cubicBezTo>
                <a:lnTo>
                  <a:pt x="26542" y="975"/>
                </a:lnTo>
                <a:lnTo>
                  <a:pt x="26441" y="975"/>
                </a:lnTo>
                <a:cubicBezTo>
                  <a:pt x="26416" y="975"/>
                  <a:pt x="26416" y="975"/>
                  <a:pt x="26391" y="1000"/>
                </a:cubicBezTo>
                <a:cubicBezTo>
                  <a:pt x="26065" y="950"/>
                  <a:pt x="25765" y="1025"/>
                  <a:pt x="25464" y="875"/>
                </a:cubicBezTo>
                <a:cubicBezTo>
                  <a:pt x="25314" y="875"/>
                  <a:pt x="25138" y="850"/>
                  <a:pt x="24988" y="825"/>
                </a:cubicBezTo>
                <a:cubicBezTo>
                  <a:pt x="24887" y="796"/>
                  <a:pt x="24785" y="788"/>
                  <a:pt x="24682" y="788"/>
                </a:cubicBezTo>
                <a:cubicBezTo>
                  <a:pt x="24544" y="788"/>
                  <a:pt x="24405" y="803"/>
                  <a:pt x="24267" y="803"/>
                </a:cubicBezTo>
                <a:cubicBezTo>
                  <a:pt x="24147" y="803"/>
                  <a:pt x="24027" y="791"/>
                  <a:pt x="23910" y="750"/>
                </a:cubicBezTo>
                <a:cubicBezTo>
                  <a:pt x="23810" y="725"/>
                  <a:pt x="23684" y="725"/>
                  <a:pt x="23559" y="725"/>
                </a:cubicBezTo>
                <a:cubicBezTo>
                  <a:pt x="23382" y="676"/>
                  <a:pt x="23203" y="664"/>
                  <a:pt x="23021" y="664"/>
                </a:cubicBezTo>
                <a:cubicBezTo>
                  <a:pt x="22839" y="664"/>
                  <a:pt x="22654" y="676"/>
                  <a:pt x="22469" y="676"/>
                </a:cubicBezTo>
                <a:cubicBezTo>
                  <a:pt x="22265" y="676"/>
                  <a:pt x="22060" y="662"/>
                  <a:pt x="21855" y="599"/>
                </a:cubicBezTo>
                <a:cubicBezTo>
                  <a:pt x="21604" y="599"/>
                  <a:pt x="21354" y="599"/>
                  <a:pt x="21128" y="574"/>
                </a:cubicBezTo>
                <a:cubicBezTo>
                  <a:pt x="20719" y="543"/>
                  <a:pt x="20309" y="529"/>
                  <a:pt x="19902" y="529"/>
                </a:cubicBezTo>
                <a:cubicBezTo>
                  <a:pt x="19336" y="529"/>
                  <a:pt x="18774" y="556"/>
                  <a:pt x="18221" y="599"/>
                </a:cubicBezTo>
                <a:cubicBezTo>
                  <a:pt x="18171" y="599"/>
                  <a:pt x="18146" y="599"/>
                  <a:pt x="18121" y="624"/>
                </a:cubicBezTo>
                <a:cubicBezTo>
                  <a:pt x="18095" y="599"/>
                  <a:pt x="18095" y="574"/>
                  <a:pt x="18095" y="574"/>
                </a:cubicBezTo>
                <a:cubicBezTo>
                  <a:pt x="18271" y="374"/>
                  <a:pt x="18246" y="223"/>
                  <a:pt x="18020" y="98"/>
                </a:cubicBezTo>
                <a:cubicBezTo>
                  <a:pt x="17854" y="27"/>
                  <a:pt x="17694" y="1"/>
                  <a:pt x="17534"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3450" y="2178037"/>
            <a:ext cx="5084122" cy="1013036"/>
          </a:xfrm>
          <a:custGeom>
            <a:avLst/>
            <a:gdLst/>
            <a:ahLst/>
            <a:cxnLst/>
            <a:rect l="l" t="t" r="r" b="b"/>
            <a:pathLst>
              <a:path w="51520" h="14090" extrusionOk="0">
                <a:moveTo>
                  <a:pt x="27645" y="834"/>
                </a:moveTo>
                <a:cubicBezTo>
                  <a:pt x="27670" y="834"/>
                  <a:pt x="27670" y="834"/>
                  <a:pt x="27670" y="859"/>
                </a:cubicBezTo>
                <a:lnTo>
                  <a:pt x="27645" y="859"/>
                </a:lnTo>
                <a:lnTo>
                  <a:pt x="27645" y="834"/>
                </a:lnTo>
                <a:close/>
                <a:moveTo>
                  <a:pt x="23409" y="2839"/>
                </a:moveTo>
                <a:cubicBezTo>
                  <a:pt x="23409" y="2864"/>
                  <a:pt x="23409" y="2889"/>
                  <a:pt x="23409" y="2914"/>
                </a:cubicBezTo>
                <a:lnTo>
                  <a:pt x="23384" y="2914"/>
                </a:lnTo>
                <a:cubicBezTo>
                  <a:pt x="23384" y="2889"/>
                  <a:pt x="23409" y="2864"/>
                  <a:pt x="23409" y="2839"/>
                </a:cubicBezTo>
                <a:close/>
                <a:moveTo>
                  <a:pt x="22983" y="3490"/>
                </a:moveTo>
                <a:cubicBezTo>
                  <a:pt x="22958" y="3540"/>
                  <a:pt x="22908" y="3591"/>
                  <a:pt x="22858" y="3591"/>
                </a:cubicBezTo>
                <a:cubicBezTo>
                  <a:pt x="22883" y="3565"/>
                  <a:pt x="22933" y="3540"/>
                  <a:pt x="22983" y="3490"/>
                </a:cubicBezTo>
                <a:close/>
                <a:moveTo>
                  <a:pt x="16642" y="3916"/>
                </a:moveTo>
                <a:cubicBezTo>
                  <a:pt x="16642" y="3941"/>
                  <a:pt x="16642" y="3967"/>
                  <a:pt x="16642" y="3992"/>
                </a:cubicBezTo>
                <a:lnTo>
                  <a:pt x="16592" y="3992"/>
                </a:lnTo>
                <a:cubicBezTo>
                  <a:pt x="16617" y="3967"/>
                  <a:pt x="16617" y="3941"/>
                  <a:pt x="16642" y="3916"/>
                </a:cubicBezTo>
                <a:close/>
                <a:moveTo>
                  <a:pt x="1579" y="7275"/>
                </a:moveTo>
                <a:cubicBezTo>
                  <a:pt x="1579" y="7275"/>
                  <a:pt x="1579" y="7300"/>
                  <a:pt x="1579" y="7300"/>
                </a:cubicBezTo>
                <a:lnTo>
                  <a:pt x="1554" y="7300"/>
                </a:lnTo>
                <a:cubicBezTo>
                  <a:pt x="1579" y="7300"/>
                  <a:pt x="1579" y="7275"/>
                  <a:pt x="1579" y="7275"/>
                </a:cubicBezTo>
                <a:close/>
                <a:moveTo>
                  <a:pt x="35452" y="7343"/>
                </a:moveTo>
                <a:cubicBezTo>
                  <a:pt x="35508" y="7343"/>
                  <a:pt x="35553" y="7388"/>
                  <a:pt x="35615" y="7450"/>
                </a:cubicBezTo>
                <a:cubicBezTo>
                  <a:pt x="35539" y="7400"/>
                  <a:pt x="35489" y="7375"/>
                  <a:pt x="35414" y="7350"/>
                </a:cubicBezTo>
                <a:cubicBezTo>
                  <a:pt x="35427" y="7346"/>
                  <a:pt x="35440" y="7343"/>
                  <a:pt x="35452" y="7343"/>
                </a:cubicBezTo>
                <a:close/>
                <a:moveTo>
                  <a:pt x="26742" y="9104"/>
                </a:moveTo>
                <a:cubicBezTo>
                  <a:pt x="26742" y="9129"/>
                  <a:pt x="26742" y="9129"/>
                  <a:pt x="26742" y="9155"/>
                </a:cubicBezTo>
                <a:lnTo>
                  <a:pt x="26692" y="9155"/>
                </a:lnTo>
                <a:cubicBezTo>
                  <a:pt x="26717" y="9129"/>
                  <a:pt x="26742" y="9129"/>
                  <a:pt x="26742" y="9104"/>
                </a:cubicBezTo>
                <a:close/>
                <a:moveTo>
                  <a:pt x="25013" y="10207"/>
                </a:moveTo>
                <a:cubicBezTo>
                  <a:pt x="25013" y="10207"/>
                  <a:pt x="24988" y="10232"/>
                  <a:pt x="24988" y="10232"/>
                </a:cubicBezTo>
                <a:cubicBezTo>
                  <a:pt x="24988" y="10232"/>
                  <a:pt x="24988" y="10207"/>
                  <a:pt x="25013" y="10207"/>
                </a:cubicBezTo>
                <a:close/>
                <a:moveTo>
                  <a:pt x="22381" y="11109"/>
                </a:moveTo>
                <a:cubicBezTo>
                  <a:pt x="22381" y="11134"/>
                  <a:pt x="22406" y="11160"/>
                  <a:pt x="22406" y="11160"/>
                </a:cubicBezTo>
                <a:cubicBezTo>
                  <a:pt x="22381" y="11160"/>
                  <a:pt x="22381" y="11185"/>
                  <a:pt x="22356" y="11185"/>
                </a:cubicBezTo>
                <a:cubicBezTo>
                  <a:pt x="22381" y="11160"/>
                  <a:pt x="22381" y="11134"/>
                  <a:pt x="22381" y="11109"/>
                </a:cubicBezTo>
                <a:close/>
                <a:moveTo>
                  <a:pt x="16880" y="0"/>
                </a:moveTo>
                <a:cubicBezTo>
                  <a:pt x="16341" y="0"/>
                  <a:pt x="15802" y="19"/>
                  <a:pt x="15264" y="57"/>
                </a:cubicBezTo>
                <a:cubicBezTo>
                  <a:pt x="14762" y="57"/>
                  <a:pt x="14261" y="82"/>
                  <a:pt x="13760" y="82"/>
                </a:cubicBezTo>
                <a:cubicBezTo>
                  <a:pt x="13710" y="107"/>
                  <a:pt x="13685" y="132"/>
                  <a:pt x="13685" y="182"/>
                </a:cubicBezTo>
                <a:cubicBezTo>
                  <a:pt x="13434" y="144"/>
                  <a:pt x="13183" y="126"/>
                  <a:pt x="12933" y="126"/>
                </a:cubicBezTo>
                <a:cubicBezTo>
                  <a:pt x="12682" y="126"/>
                  <a:pt x="12431" y="144"/>
                  <a:pt x="12181" y="182"/>
                </a:cubicBezTo>
                <a:cubicBezTo>
                  <a:pt x="12005" y="207"/>
                  <a:pt x="11855" y="207"/>
                  <a:pt x="11680" y="207"/>
                </a:cubicBezTo>
                <a:cubicBezTo>
                  <a:pt x="11558" y="259"/>
                  <a:pt x="11437" y="272"/>
                  <a:pt x="11316" y="272"/>
                </a:cubicBezTo>
                <a:cubicBezTo>
                  <a:pt x="11193" y="272"/>
                  <a:pt x="11071" y="259"/>
                  <a:pt x="10949" y="259"/>
                </a:cubicBezTo>
                <a:cubicBezTo>
                  <a:pt x="10841" y="259"/>
                  <a:pt x="10734" y="269"/>
                  <a:pt x="10627" y="307"/>
                </a:cubicBezTo>
                <a:cubicBezTo>
                  <a:pt x="10502" y="332"/>
                  <a:pt x="10376" y="332"/>
                  <a:pt x="10251" y="332"/>
                </a:cubicBezTo>
                <a:cubicBezTo>
                  <a:pt x="10154" y="391"/>
                  <a:pt x="10053" y="404"/>
                  <a:pt x="9951" y="404"/>
                </a:cubicBezTo>
                <a:cubicBezTo>
                  <a:pt x="9868" y="404"/>
                  <a:pt x="9785" y="395"/>
                  <a:pt x="9703" y="395"/>
                </a:cubicBezTo>
                <a:cubicBezTo>
                  <a:pt x="9625" y="395"/>
                  <a:pt x="9549" y="403"/>
                  <a:pt x="9474" y="433"/>
                </a:cubicBezTo>
                <a:cubicBezTo>
                  <a:pt x="9349" y="458"/>
                  <a:pt x="9223" y="458"/>
                  <a:pt x="9098" y="483"/>
                </a:cubicBezTo>
                <a:cubicBezTo>
                  <a:pt x="9011" y="527"/>
                  <a:pt x="8917" y="537"/>
                  <a:pt x="8821" y="537"/>
                </a:cubicBezTo>
                <a:cubicBezTo>
                  <a:pt x="8739" y="537"/>
                  <a:pt x="8655" y="529"/>
                  <a:pt x="8573" y="529"/>
                </a:cubicBezTo>
                <a:cubicBezTo>
                  <a:pt x="8477" y="529"/>
                  <a:pt x="8384" y="539"/>
                  <a:pt x="8296" y="583"/>
                </a:cubicBezTo>
                <a:cubicBezTo>
                  <a:pt x="8221" y="583"/>
                  <a:pt x="8146" y="583"/>
                  <a:pt x="8071" y="608"/>
                </a:cubicBezTo>
                <a:cubicBezTo>
                  <a:pt x="7989" y="659"/>
                  <a:pt x="7898" y="669"/>
                  <a:pt x="7805" y="669"/>
                </a:cubicBezTo>
                <a:cubicBezTo>
                  <a:pt x="7751" y="669"/>
                  <a:pt x="7696" y="666"/>
                  <a:pt x="7641" y="666"/>
                </a:cubicBezTo>
                <a:cubicBezTo>
                  <a:pt x="7558" y="666"/>
                  <a:pt x="7474" y="673"/>
                  <a:pt x="7394" y="708"/>
                </a:cubicBezTo>
                <a:cubicBezTo>
                  <a:pt x="6767" y="859"/>
                  <a:pt x="6116" y="984"/>
                  <a:pt x="5464" y="1134"/>
                </a:cubicBezTo>
                <a:cubicBezTo>
                  <a:pt x="4762" y="1185"/>
                  <a:pt x="4061" y="1385"/>
                  <a:pt x="3409" y="1661"/>
                </a:cubicBezTo>
                <a:cubicBezTo>
                  <a:pt x="2883" y="1861"/>
                  <a:pt x="2256" y="1911"/>
                  <a:pt x="1855" y="2388"/>
                </a:cubicBezTo>
                <a:cubicBezTo>
                  <a:pt x="1078" y="2588"/>
                  <a:pt x="602" y="3089"/>
                  <a:pt x="351" y="3841"/>
                </a:cubicBezTo>
                <a:cubicBezTo>
                  <a:pt x="0" y="4693"/>
                  <a:pt x="101" y="5596"/>
                  <a:pt x="50" y="6498"/>
                </a:cubicBezTo>
                <a:cubicBezTo>
                  <a:pt x="101" y="6573"/>
                  <a:pt x="101" y="6698"/>
                  <a:pt x="151" y="6774"/>
                </a:cubicBezTo>
                <a:cubicBezTo>
                  <a:pt x="151" y="6799"/>
                  <a:pt x="126" y="6849"/>
                  <a:pt x="101" y="6924"/>
                </a:cubicBezTo>
                <a:cubicBezTo>
                  <a:pt x="126" y="7525"/>
                  <a:pt x="50" y="8127"/>
                  <a:pt x="151" y="8728"/>
                </a:cubicBezTo>
                <a:lnTo>
                  <a:pt x="176" y="9230"/>
                </a:lnTo>
                <a:cubicBezTo>
                  <a:pt x="276" y="9430"/>
                  <a:pt x="176" y="9681"/>
                  <a:pt x="301" y="9881"/>
                </a:cubicBezTo>
                <a:cubicBezTo>
                  <a:pt x="477" y="10909"/>
                  <a:pt x="1153" y="11736"/>
                  <a:pt x="1354" y="12764"/>
                </a:cubicBezTo>
                <a:cubicBezTo>
                  <a:pt x="1429" y="13114"/>
                  <a:pt x="1654" y="13490"/>
                  <a:pt x="1980" y="13766"/>
                </a:cubicBezTo>
                <a:cubicBezTo>
                  <a:pt x="2055" y="13916"/>
                  <a:pt x="2181" y="14017"/>
                  <a:pt x="2381" y="14042"/>
                </a:cubicBezTo>
                <a:cubicBezTo>
                  <a:pt x="2630" y="14076"/>
                  <a:pt x="2879" y="14089"/>
                  <a:pt x="3128" y="14089"/>
                </a:cubicBezTo>
                <a:cubicBezTo>
                  <a:pt x="3430" y="14089"/>
                  <a:pt x="3733" y="14069"/>
                  <a:pt x="4035" y="14042"/>
                </a:cubicBezTo>
                <a:lnTo>
                  <a:pt x="4411" y="14017"/>
                </a:lnTo>
                <a:cubicBezTo>
                  <a:pt x="4495" y="13954"/>
                  <a:pt x="4587" y="13944"/>
                  <a:pt x="4680" y="13944"/>
                </a:cubicBezTo>
                <a:cubicBezTo>
                  <a:pt x="4728" y="13944"/>
                  <a:pt x="4776" y="13946"/>
                  <a:pt x="4824" y="13946"/>
                </a:cubicBezTo>
                <a:cubicBezTo>
                  <a:pt x="4907" y="13946"/>
                  <a:pt x="4988" y="13938"/>
                  <a:pt x="5063" y="13891"/>
                </a:cubicBezTo>
                <a:cubicBezTo>
                  <a:pt x="5113" y="13891"/>
                  <a:pt x="5163" y="13866"/>
                  <a:pt x="5188" y="13841"/>
                </a:cubicBezTo>
                <a:cubicBezTo>
                  <a:pt x="5715" y="13766"/>
                  <a:pt x="6241" y="13716"/>
                  <a:pt x="6717" y="13566"/>
                </a:cubicBezTo>
                <a:cubicBezTo>
                  <a:pt x="7289" y="13368"/>
                  <a:pt x="7860" y="13233"/>
                  <a:pt x="8456" y="13233"/>
                </a:cubicBezTo>
                <a:cubicBezTo>
                  <a:pt x="8618" y="13233"/>
                  <a:pt x="8782" y="13243"/>
                  <a:pt x="8948" y="13265"/>
                </a:cubicBezTo>
                <a:cubicBezTo>
                  <a:pt x="9124" y="13303"/>
                  <a:pt x="9300" y="13313"/>
                  <a:pt x="9476" y="13313"/>
                </a:cubicBezTo>
                <a:cubicBezTo>
                  <a:pt x="9676" y="13313"/>
                  <a:pt x="9875" y="13300"/>
                  <a:pt x="10072" y="13300"/>
                </a:cubicBezTo>
                <a:cubicBezTo>
                  <a:pt x="10268" y="13300"/>
                  <a:pt x="10461" y="13313"/>
                  <a:pt x="10652" y="13365"/>
                </a:cubicBezTo>
                <a:cubicBezTo>
                  <a:pt x="10777" y="13365"/>
                  <a:pt x="10903" y="13365"/>
                  <a:pt x="11003" y="13390"/>
                </a:cubicBezTo>
                <a:cubicBezTo>
                  <a:pt x="11216" y="13428"/>
                  <a:pt x="11429" y="13447"/>
                  <a:pt x="11639" y="13447"/>
                </a:cubicBezTo>
                <a:cubicBezTo>
                  <a:pt x="11849" y="13447"/>
                  <a:pt x="12056" y="13428"/>
                  <a:pt x="12256" y="13390"/>
                </a:cubicBezTo>
                <a:cubicBezTo>
                  <a:pt x="12256" y="13390"/>
                  <a:pt x="12256" y="13390"/>
                  <a:pt x="12256" y="13415"/>
                </a:cubicBezTo>
                <a:cubicBezTo>
                  <a:pt x="12256" y="13440"/>
                  <a:pt x="12281" y="13465"/>
                  <a:pt x="12331" y="13490"/>
                </a:cubicBezTo>
                <a:lnTo>
                  <a:pt x="14762" y="13490"/>
                </a:lnTo>
                <a:cubicBezTo>
                  <a:pt x="15278" y="13543"/>
                  <a:pt x="15801" y="13575"/>
                  <a:pt x="16323" y="13575"/>
                </a:cubicBezTo>
                <a:cubicBezTo>
                  <a:pt x="16790" y="13575"/>
                  <a:pt x="17258" y="13550"/>
                  <a:pt x="17720" y="13490"/>
                </a:cubicBezTo>
                <a:lnTo>
                  <a:pt x="17770" y="13465"/>
                </a:lnTo>
                <a:lnTo>
                  <a:pt x="17820" y="13490"/>
                </a:lnTo>
                <a:cubicBezTo>
                  <a:pt x="19295" y="13444"/>
                  <a:pt x="20747" y="13287"/>
                  <a:pt x="22219" y="13287"/>
                </a:cubicBezTo>
                <a:cubicBezTo>
                  <a:pt x="22323" y="13287"/>
                  <a:pt x="22428" y="13288"/>
                  <a:pt x="22532" y="13290"/>
                </a:cubicBezTo>
                <a:cubicBezTo>
                  <a:pt x="22607" y="13215"/>
                  <a:pt x="22632" y="13165"/>
                  <a:pt x="22632" y="13139"/>
                </a:cubicBezTo>
                <a:lnTo>
                  <a:pt x="22657" y="13139"/>
                </a:lnTo>
                <a:cubicBezTo>
                  <a:pt x="25715" y="13039"/>
                  <a:pt x="28797" y="12914"/>
                  <a:pt x="31855" y="12864"/>
                </a:cubicBezTo>
                <a:cubicBezTo>
                  <a:pt x="31880" y="12839"/>
                  <a:pt x="31930" y="12839"/>
                  <a:pt x="31955" y="12839"/>
                </a:cubicBezTo>
                <a:cubicBezTo>
                  <a:pt x="32031" y="12851"/>
                  <a:pt x="32112" y="12851"/>
                  <a:pt x="32193" y="12851"/>
                </a:cubicBezTo>
                <a:cubicBezTo>
                  <a:pt x="32275" y="12851"/>
                  <a:pt x="32356" y="12851"/>
                  <a:pt x="32432" y="12864"/>
                </a:cubicBezTo>
                <a:cubicBezTo>
                  <a:pt x="32594" y="12867"/>
                  <a:pt x="32757" y="12868"/>
                  <a:pt x="32920" y="12868"/>
                </a:cubicBezTo>
                <a:cubicBezTo>
                  <a:pt x="33561" y="12868"/>
                  <a:pt x="34202" y="12849"/>
                  <a:pt x="34844" y="12849"/>
                </a:cubicBezTo>
                <a:cubicBezTo>
                  <a:pt x="35393" y="12849"/>
                  <a:pt x="35942" y="12863"/>
                  <a:pt x="36492" y="12914"/>
                </a:cubicBezTo>
                <a:cubicBezTo>
                  <a:pt x="37568" y="12935"/>
                  <a:pt x="38644" y="13049"/>
                  <a:pt x="39720" y="13049"/>
                </a:cubicBezTo>
                <a:cubicBezTo>
                  <a:pt x="39897" y="13049"/>
                  <a:pt x="40074" y="13046"/>
                  <a:pt x="40251" y="13039"/>
                </a:cubicBezTo>
                <a:cubicBezTo>
                  <a:pt x="40449" y="13035"/>
                  <a:pt x="40647" y="13033"/>
                  <a:pt x="40845" y="13033"/>
                </a:cubicBezTo>
                <a:cubicBezTo>
                  <a:pt x="41800" y="13033"/>
                  <a:pt x="42755" y="13081"/>
                  <a:pt x="43710" y="13165"/>
                </a:cubicBezTo>
                <a:cubicBezTo>
                  <a:pt x="44056" y="13188"/>
                  <a:pt x="44401" y="13202"/>
                  <a:pt x="44747" y="13202"/>
                </a:cubicBezTo>
                <a:cubicBezTo>
                  <a:pt x="45504" y="13202"/>
                  <a:pt x="46261" y="13136"/>
                  <a:pt x="47018" y="12964"/>
                </a:cubicBezTo>
                <a:cubicBezTo>
                  <a:pt x="47105" y="12899"/>
                  <a:pt x="47192" y="12834"/>
                  <a:pt x="47295" y="12834"/>
                </a:cubicBezTo>
                <a:cubicBezTo>
                  <a:pt x="47311" y="12834"/>
                  <a:pt x="47327" y="12835"/>
                  <a:pt x="47344" y="12839"/>
                </a:cubicBezTo>
                <a:cubicBezTo>
                  <a:pt x="47820" y="12488"/>
                  <a:pt x="47845" y="12312"/>
                  <a:pt x="47519" y="11836"/>
                </a:cubicBezTo>
                <a:cubicBezTo>
                  <a:pt x="47419" y="11786"/>
                  <a:pt x="47344" y="11736"/>
                  <a:pt x="47269" y="11686"/>
                </a:cubicBezTo>
                <a:cubicBezTo>
                  <a:pt x="47093" y="11561"/>
                  <a:pt x="46893" y="11485"/>
                  <a:pt x="46692" y="11460"/>
                </a:cubicBezTo>
                <a:cubicBezTo>
                  <a:pt x="46392" y="11460"/>
                  <a:pt x="46116" y="11435"/>
                  <a:pt x="45840" y="11285"/>
                </a:cubicBezTo>
                <a:cubicBezTo>
                  <a:pt x="45770" y="11241"/>
                  <a:pt x="45694" y="11231"/>
                  <a:pt x="45616" y="11231"/>
                </a:cubicBezTo>
                <a:cubicBezTo>
                  <a:pt x="45549" y="11231"/>
                  <a:pt x="45480" y="11238"/>
                  <a:pt x="45413" y="11238"/>
                </a:cubicBezTo>
                <a:cubicBezTo>
                  <a:pt x="45335" y="11238"/>
                  <a:pt x="45259" y="11228"/>
                  <a:pt x="45189" y="11185"/>
                </a:cubicBezTo>
                <a:cubicBezTo>
                  <a:pt x="45122" y="11192"/>
                  <a:pt x="45055" y="11196"/>
                  <a:pt x="44988" y="11196"/>
                </a:cubicBezTo>
                <a:cubicBezTo>
                  <a:pt x="44629" y="11196"/>
                  <a:pt x="44270" y="11094"/>
                  <a:pt x="43910" y="11009"/>
                </a:cubicBezTo>
                <a:cubicBezTo>
                  <a:pt x="44107" y="10867"/>
                  <a:pt x="44314" y="10825"/>
                  <a:pt x="44524" y="10825"/>
                </a:cubicBezTo>
                <a:cubicBezTo>
                  <a:pt x="44794" y="10825"/>
                  <a:pt x="45071" y="10895"/>
                  <a:pt x="45339" y="10909"/>
                </a:cubicBezTo>
                <a:cubicBezTo>
                  <a:pt x="45389" y="10934"/>
                  <a:pt x="45414" y="10959"/>
                  <a:pt x="45439" y="10959"/>
                </a:cubicBezTo>
                <a:cubicBezTo>
                  <a:pt x="45736" y="10980"/>
                  <a:pt x="46032" y="10985"/>
                  <a:pt x="46329" y="10985"/>
                </a:cubicBezTo>
                <a:cubicBezTo>
                  <a:pt x="46622" y="10985"/>
                  <a:pt x="46915" y="10980"/>
                  <a:pt x="47209" y="10980"/>
                </a:cubicBezTo>
                <a:cubicBezTo>
                  <a:pt x="47671" y="10980"/>
                  <a:pt x="48134" y="10993"/>
                  <a:pt x="48597" y="11059"/>
                </a:cubicBezTo>
                <a:cubicBezTo>
                  <a:pt x="48497" y="11059"/>
                  <a:pt x="48397" y="11109"/>
                  <a:pt x="48296" y="11160"/>
                </a:cubicBezTo>
                <a:cubicBezTo>
                  <a:pt x="48257" y="11179"/>
                  <a:pt x="48209" y="11183"/>
                  <a:pt x="48159" y="11183"/>
                </a:cubicBezTo>
                <a:cubicBezTo>
                  <a:pt x="48121" y="11183"/>
                  <a:pt x="48082" y="11181"/>
                  <a:pt x="48045" y="11181"/>
                </a:cubicBezTo>
                <a:cubicBezTo>
                  <a:pt x="47941" y="11181"/>
                  <a:pt x="47847" y="11199"/>
                  <a:pt x="47820" y="11335"/>
                </a:cubicBezTo>
                <a:cubicBezTo>
                  <a:pt x="47795" y="11611"/>
                  <a:pt x="48046" y="11636"/>
                  <a:pt x="48246" y="11686"/>
                </a:cubicBezTo>
                <a:cubicBezTo>
                  <a:pt x="48321" y="11686"/>
                  <a:pt x="48372" y="11711"/>
                  <a:pt x="48422" y="11711"/>
                </a:cubicBezTo>
                <a:cubicBezTo>
                  <a:pt x="49025" y="11725"/>
                  <a:pt x="49620" y="11773"/>
                  <a:pt x="50207" y="11773"/>
                </a:cubicBezTo>
                <a:cubicBezTo>
                  <a:pt x="50644" y="11773"/>
                  <a:pt x="51077" y="11746"/>
                  <a:pt x="51504" y="11661"/>
                </a:cubicBezTo>
                <a:cubicBezTo>
                  <a:pt x="51519" y="11345"/>
                  <a:pt x="51372" y="11309"/>
                  <a:pt x="51203" y="11309"/>
                </a:cubicBezTo>
                <a:cubicBezTo>
                  <a:pt x="51153" y="11309"/>
                  <a:pt x="51101" y="11312"/>
                  <a:pt x="51051" y="11312"/>
                </a:cubicBezTo>
                <a:cubicBezTo>
                  <a:pt x="50988" y="11312"/>
                  <a:pt x="50928" y="11307"/>
                  <a:pt x="50878" y="11285"/>
                </a:cubicBezTo>
                <a:cubicBezTo>
                  <a:pt x="50798" y="11249"/>
                  <a:pt x="50714" y="11242"/>
                  <a:pt x="50631" y="11242"/>
                </a:cubicBezTo>
                <a:cubicBezTo>
                  <a:pt x="50576" y="11242"/>
                  <a:pt x="50521" y="11245"/>
                  <a:pt x="50467" y="11245"/>
                </a:cubicBezTo>
                <a:cubicBezTo>
                  <a:pt x="50373" y="11245"/>
                  <a:pt x="50283" y="11236"/>
                  <a:pt x="50201" y="11185"/>
                </a:cubicBezTo>
                <a:cubicBezTo>
                  <a:pt x="49825" y="11185"/>
                  <a:pt x="49449" y="11160"/>
                  <a:pt x="49073" y="11160"/>
                </a:cubicBezTo>
                <a:cubicBezTo>
                  <a:pt x="49023" y="11109"/>
                  <a:pt x="48948" y="11084"/>
                  <a:pt x="48873" y="11059"/>
                </a:cubicBezTo>
                <a:cubicBezTo>
                  <a:pt x="48998" y="11034"/>
                  <a:pt x="49098" y="10984"/>
                  <a:pt x="49199" y="10909"/>
                </a:cubicBezTo>
                <a:cubicBezTo>
                  <a:pt x="50251" y="10759"/>
                  <a:pt x="50527" y="10458"/>
                  <a:pt x="50552" y="9505"/>
                </a:cubicBezTo>
                <a:cubicBezTo>
                  <a:pt x="50552" y="9405"/>
                  <a:pt x="50552" y="9355"/>
                  <a:pt x="50627" y="9305"/>
                </a:cubicBezTo>
                <a:cubicBezTo>
                  <a:pt x="51003" y="8979"/>
                  <a:pt x="50778" y="8779"/>
                  <a:pt x="50502" y="8628"/>
                </a:cubicBezTo>
                <a:cubicBezTo>
                  <a:pt x="50226" y="8478"/>
                  <a:pt x="49976" y="8327"/>
                  <a:pt x="49700" y="8202"/>
                </a:cubicBezTo>
                <a:cubicBezTo>
                  <a:pt x="48397" y="7601"/>
                  <a:pt x="46993" y="7300"/>
                  <a:pt x="45590" y="7024"/>
                </a:cubicBezTo>
                <a:cubicBezTo>
                  <a:pt x="45509" y="6988"/>
                  <a:pt x="45426" y="6981"/>
                  <a:pt x="45343" y="6981"/>
                </a:cubicBezTo>
                <a:cubicBezTo>
                  <a:pt x="45287" y="6981"/>
                  <a:pt x="45233" y="6984"/>
                  <a:pt x="45179" y="6984"/>
                </a:cubicBezTo>
                <a:cubicBezTo>
                  <a:pt x="45085" y="6984"/>
                  <a:pt x="44995" y="6975"/>
                  <a:pt x="44913" y="6924"/>
                </a:cubicBezTo>
                <a:cubicBezTo>
                  <a:pt x="44712" y="6924"/>
                  <a:pt x="44512" y="6899"/>
                  <a:pt x="44286" y="6899"/>
                </a:cubicBezTo>
                <a:cubicBezTo>
                  <a:pt x="44178" y="6855"/>
                  <a:pt x="44069" y="6845"/>
                  <a:pt x="43961" y="6845"/>
                </a:cubicBezTo>
                <a:cubicBezTo>
                  <a:pt x="43859" y="6845"/>
                  <a:pt x="43757" y="6854"/>
                  <a:pt x="43655" y="6854"/>
                </a:cubicBezTo>
                <a:cubicBezTo>
                  <a:pt x="43615" y="6854"/>
                  <a:pt x="43575" y="6853"/>
                  <a:pt x="43534" y="6849"/>
                </a:cubicBezTo>
                <a:lnTo>
                  <a:pt x="43434" y="6849"/>
                </a:lnTo>
                <a:cubicBezTo>
                  <a:pt x="43409" y="6824"/>
                  <a:pt x="43409" y="6799"/>
                  <a:pt x="43359" y="6799"/>
                </a:cubicBezTo>
                <a:lnTo>
                  <a:pt x="42231" y="6774"/>
                </a:lnTo>
                <a:cubicBezTo>
                  <a:pt x="42109" y="6735"/>
                  <a:pt x="41986" y="6725"/>
                  <a:pt x="41864" y="6725"/>
                </a:cubicBezTo>
                <a:cubicBezTo>
                  <a:pt x="41725" y="6725"/>
                  <a:pt x="41587" y="6738"/>
                  <a:pt x="41451" y="6738"/>
                </a:cubicBezTo>
                <a:cubicBezTo>
                  <a:pt x="41316" y="6738"/>
                  <a:pt x="41183" y="6725"/>
                  <a:pt x="41053" y="6673"/>
                </a:cubicBezTo>
                <a:cubicBezTo>
                  <a:pt x="40527" y="6648"/>
                  <a:pt x="40026" y="6648"/>
                  <a:pt x="39524" y="6648"/>
                </a:cubicBezTo>
                <a:cubicBezTo>
                  <a:pt x="39437" y="6604"/>
                  <a:pt x="39343" y="6594"/>
                  <a:pt x="39248" y="6594"/>
                </a:cubicBezTo>
                <a:cubicBezTo>
                  <a:pt x="39165" y="6594"/>
                  <a:pt x="39081" y="6602"/>
                  <a:pt x="38999" y="6602"/>
                </a:cubicBezTo>
                <a:cubicBezTo>
                  <a:pt x="38904" y="6602"/>
                  <a:pt x="38810" y="6592"/>
                  <a:pt x="38722" y="6548"/>
                </a:cubicBezTo>
                <a:cubicBezTo>
                  <a:pt x="38246" y="6523"/>
                  <a:pt x="37745" y="6573"/>
                  <a:pt x="37319" y="6272"/>
                </a:cubicBezTo>
                <a:cubicBezTo>
                  <a:pt x="38221" y="6272"/>
                  <a:pt x="39098" y="6272"/>
                  <a:pt x="40001" y="6247"/>
                </a:cubicBezTo>
                <a:cubicBezTo>
                  <a:pt x="40051" y="6247"/>
                  <a:pt x="40051" y="6222"/>
                  <a:pt x="40051" y="6197"/>
                </a:cubicBezTo>
                <a:lnTo>
                  <a:pt x="40176" y="6197"/>
                </a:lnTo>
                <a:cubicBezTo>
                  <a:pt x="40263" y="6194"/>
                  <a:pt x="40351" y="6193"/>
                  <a:pt x="40438" y="6193"/>
                </a:cubicBezTo>
                <a:cubicBezTo>
                  <a:pt x="40783" y="6193"/>
                  <a:pt x="41127" y="6212"/>
                  <a:pt x="41471" y="6212"/>
                </a:cubicBezTo>
                <a:cubicBezTo>
                  <a:pt x="41766" y="6212"/>
                  <a:pt x="42061" y="6198"/>
                  <a:pt x="42356" y="6147"/>
                </a:cubicBezTo>
                <a:lnTo>
                  <a:pt x="42707" y="6122"/>
                </a:lnTo>
                <a:cubicBezTo>
                  <a:pt x="42845" y="6078"/>
                  <a:pt x="42985" y="6066"/>
                  <a:pt x="43126" y="6066"/>
                </a:cubicBezTo>
                <a:cubicBezTo>
                  <a:pt x="43300" y="6066"/>
                  <a:pt x="43476" y="6085"/>
                  <a:pt x="43651" y="6085"/>
                </a:cubicBezTo>
                <a:cubicBezTo>
                  <a:pt x="43823" y="6085"/>
                  <a:pt x="43993" y="6067"/>
                  <a:pt x="44161" y="5997"/>
                </a:cubicBezTo>
                <a:cubicBezTo>
                  <a:pt x="44225" y="5957"/>
                  <a:pt x="44293" y="5947"/>
                  <a:pt x="44364" y="5947"/>
                </a:cubicBezTo>
                <a:cubicBezTo>
                  <a:pt x="44428" y="5947"/>
                  <a:pt x="44493" y="5955"/>
                  <a:pt x="44558" y="5955"/>
                </a:cubicBezTo>
                <a:cubicBezTo>
                  <a:pt x="44647" y="5955"/>
                  <a:pt x="44733" y="5940"/>
                  <a:pt x="44813" y="5871"/>
                </a:cubicBezTo>
                <a:cubicBezTo>
                  <a:pt x="45189" y="5696"/>
                  <a:pt x="45640" y="5571"/>
                  <a:pt x="45790" y="5094"/>
                </a:cubicBezTo>
                <a:cubicBezTo>
                  <a:pt x="45991" y="4518"/>
                  <a:pt x="45615" y="4267"/>
                  <a:pt x="45239" y="4017"/>
                </a:cubicBezTo>
                <a:cubicBezTo>
                  <a:pt x="45364" y="3891"/>
                  <a:pt x="45539" y="3967"/>
                  <a:pt x="45590" y="3816"/>
                </a:cubicBezTo>
                <a:cubicBezTo>
                  <a:pt x="45991" y="3064"/>
                  <a:pt x="45239" y="3064"/>
                  <a:pt x="44913" y="2964"/>
                </a:cubicBezTo>
                <a:cubicBezTo>
                  <a:pt x="43585" y="2463"/>
                  <a:pt x="42206" y="2237"/>
                  <a:pt x="40803" y="2037"/>
                </a:cubicBezTo>
                <a:lnTo>
                  <a:pt x="40828" y="2012"/>
                </a:lnTo>
                <a:cubicBezTo>
                  <a:pt x="40715" y="1949"/>
                  <a:pt x="40596" y="1949"/>
                  <a:pt x="40477" y="1949"/>
                </a:cubicBezTo>
                <a:cubicBezTo>
                  <a:pt x="40358" y="1949"/>
                  <a:pt x="40239" y="1949"/>
                  <a:pt x="40126" y="1886"/>
                </a:cubicBezTo>
                <a:cubicBezTo>
                  <a:pt x="40023" y="1892"/>
                  <a:pt x="39922" y="1895"/>
                  <a:pt x="39822" y="1895"/>
                </a:cubicBezTo>
                <a:cubicBezTo>
                  <a:pt x="39455" y="1895"/>
                  <a:pt x="39101" y="1854"/>
                  <a:pt x="38747" y="1736"/>
                </a:cubicBezTo>
                <a:cubicBezTo>
                  <a:pt x="38671" y="1698"/>
                  <a:pt x="38592" y="1687"/>
                  <a:pt x="38512" y="1687"/>
                </a:cubicBezTo>
                <a:cubicBezTo>
                  <a:pt x="38421" y="1687"/>
                  <a:pt x="38329" y="1701"/>
                  <a:pt x="38237" y="1701"/>
                </a:cubicBezTo>
                <a:cubicBezTo>
                  <a:pt x="38147" y="1701"/>
                  <a:pt x="38057" y="1688"/>
                  <a:pt x="37970" y="1636"/>
                </a:cubicBezTo>
                <a:cubicBezTo>
                  <a:pt x="37845" y="1636"/>
                  <a:pt x="37720" y="1611"/>
                  <a:pt x="37595" y="1611"/>
                </a:cubicBezTo>
                <a:cubicBezTo>
                  <a:pt x="37514" y="1575"/>
                  <a:pt x="37431" y="1568"/>
                  <a:pt x="37347" y="1568"/>
                </a:cubicBezTo>
                <a:cubicBezTo>
                  <a:pt x="37292" y="1568"/>
                  <a:pt x="37237" y="1571"/>
                  <a:pt x="37184" y="1571"/>
                </a:cubicBezTo>
                <a:cubicBezTo>
                  <a:pt x="37090" y="1571"/>
                  <a:pt x="37000" y="1562"/>
                  <a:pt x="36918" y="1510"/>
                </a:cubicBezTo>
                <a:cubicBezTo>
                  <a:pt x="36742" y="1485"/>
                  <a:pt x="36592" y="1485"/>
                  <a:pt x="36417" y="1485"/>
                </a:cubicBezTo>
                <a:cubicBezTo>
                  <a:pt x="36345" y="1450"/>
                  <a:pt x="36267" y="1442"/>
                  <a:pt x="36188" y="1442"/>
                </a:cubicBezTo>
                <a:cubicBezTo>
                  <a:pt x="36135" y="1442"/>
                  <a:pt x="36082" y="1446"/>
                  <a:pt x="36029" y="1446"/>
                </a:cubicBezTo>
                <a:cubicBezTo>
                  <a:pt x="35937" y="1446"/>
                  <a:pt x="35847" y="1436"/>
                  <a:pt x="35765" y="1385"/>
                </a:cubicBezTo>
                <a:cubicBezTo>
                  <a:pt x="35640" y="1360"/>
                  <a:pt x="35514" y="1360"/>
                  <a:pt x="35389" y="1360"/>
                </a:cubicBezTo>
                <a:cubicBezTo>
                  <a:pt x="35276" y="1310"/>
                  <a:pt x="35163" y="1310"/>
                  <a:pt x="35051" y="1310"/>
                </a:cubicBezTo>
                <a:cubicBezTo>
                  <a:pt x="34938" y="1310"/>
                  <a:pt x="34825" y="1310"/>
                  <a:pt x="34712" y="1260"/>
                </a:cubicBezTo>
                <a:cubicBezTo>
                  <a:pt x="34562" y="1235"/>
                  <a:pt x="34386" y="1235"/>
                  <a:pt x="34236" y="1235"/>
                </a:cubicBezTo>
                <a:cubicBezTo>
                  <a:pt x="34136" y="1185"/>
                  <a:pt x="34042" y="1172"/>
                  <a:pt x="33948" y="1172"/>
                </a:cubicBezTo>
                <a:cubicBezTo>
                  <a:pt x="33854" y="1172"/>
                  <a:pt x="33760" y="1185"/>
                  <a:pt x="33660" y="1185"/>
                </a:cubicBezTo>
                <a:cubicBezTo>
                  <a:pt x="33635" y="1210"/>
                  <a:pt x="33610" y="1235"/>
                  <a:pt x="33610" y="1285"/>
                </a:cubicBezTo>
                <a:cubicBezTo>
                  <a:pt x="33610" y="1260"/>
                  <a:pt x="33584" y="1260"/>
                  <a:pt x="33584" y="1235"/>
                </a:cubicBezTo>
                <a:cubicBezTo>
                  <a:pt x="33559" y="1235"/>
                  <a:pt x="33534" y="1210"/>
                  <a:pt x="33509" y="1210"/>
                </a:cubicBezTo>
                <a:cubicBezTo>
                  <a:pt x="33509" y="1185"/>
                  <a:pt x="33484" y="1134"/>
                  <a:pt x="33434" y="1109"/>
                </a:cubicBezTo>
                <a:cubicBezTo>
                  <a:pt x="33284" y="1109"/>
                  <a:pt x="33108" y="1109"/>
                  <a:pt x="32933" y="1084"/>
                </a:cubicBezTo>
                <a:cubicBezTo>
                  <a:pt x="32858" y="1055"/>
                  <a:pt x="32782" y="1047"/>
                  <a:pt x="32704" y="1047"/>
                </a:cubicBezTo>
                <a:cubicBezTo>
                  <a:pt x="32622" y="1047"/>
                  <a:pt x="32539" y="1055"/>
                  <a:pt x="32456" y="1055"/>
                </a:cubicBezTo>
                <a:cubicBezTo>
                  <a:pt x="32354" y="1055"/>
                  <a:pt x="32253" y="1042"/>
                  <a:pt x="32156" y="984"/>
                </a:cubicBezTo>
                <a:cubicBezTo>
                  <a:pt x="32031" y="984"/>
                  <a:pt x="31905" y="984"/>
                  <a:pt x="31780" y="959"/>
                </a:cubicBezTo>
                <a:cubicBezTo>
                  <a:pt x="31691" y="923"/>
                  <a:pt x="31595" y="916"/>
                  <a:pt x="31498" y="916"/>
                </a:cubicBezTo>
                <a:cubicBezTo>
                  <a:pt x="31433" y="916"/>
                  <a:pt x="31368" y="919"/>
                  <a:pt x="31303" y="919"/>
                </a:cubicBezTo>
                <a:cubicBezTo>
                  <a:pt x="31191" y="919"/>
                  <a:pt x="31080" y="910"/>
                  <a:pt x="30978" y="859"/>
                </a:cubicBezTo>
                <a:cubicBezTo>
                  <a:pt x="30803" y="859"/>
                  <a:pt x="30652" y="834"/>
                  <a:pt x="30477" y="834"/>
                </a:cubicBezTo>
                <a:cubicBezTo>
                  <a:pt x="30400" y="795"/>
                  <a:pt x="30321" y="785"/>
                  <a:pt x="30241" y="785"/>
                </a:cubicBezTo>
                <a:cubicBezTo>
                  <a:pt x="30150" y="785"/>
                  <a:pt x="30058" y="798"/>
                  <a:pt x="29967" y="798"/>
                </a:cubicBezTo>
                <a:cubicBezTo>
                  <a:pt x="29876" y="798"/>
                  <a:pt x="29786" y="785"/>
                  <a:pt x="29700" y="733"/>
                </a:cubicBezTo>
                <a:cubicBezTo>
                  <a:pt x="29574" y="733"/>
                  <a:pt x="29449" y="708"/>
                  <a:pt x="29324" y="708"/>
                </a:cubicBezTo>
                <a:cubicBezTo>
                  <a:pt x="29236" y="665"/>
                  <a:pt x="29143" y="654"/>
                  <a:pt x="29047" y="654"/>
                </a:cubicBezTo>
                <a:cubicBezTo>
                  <a:pt x="28965" y="654"/>
                  <a:pt x="28881" y="662"/>
                  <a:pt x="28798" y="662"/>
                </a:cubicBezTo>
                <a:cubicBezTo>
                  <a:pt x="28703" y="662"/>
                  <a:pt x="28609" y="652"/>
                  <a:pt x="28522" y="608"/>
                </a:cubicBezTo>
                <a:lnTo>
                  <a:pt x="28171" y="583"/>
                </a:lnTo>
                <a:cubicBezTo>
                  <a:pt x="28096" y="545"/>
                  <a:pt x="28014" y="533"/>
                  <a:pt x="27933" y="533"/>
                </a:cubicBezTo>
                <a:cubicBezTo>
                  <a:pt x="27851" y="533"/>
                  <a:pt x="27770" y="545"/>
                  <a:pt x="27695" y="558"/>
                </a:cubicBezTo>
                <a:cubicBezTo>
                  <a:pt x="27670" y="558"/>
                  <a:pt x="27645" y="583"/>
                  <a:pt x="27645" y="583"/>
                </a:cubicBezTo>
                <a:cubicBezTo>
                  <a:pt x="27582" y="533"/>
                  <a:pt x="27507" y="533"/>
                  <a:pt x="27435" y="533"/>
                </a:cubicBezTo>
                <a:cubicBezTo>
                  <a:pt x="27363" y="533"/>
                  <a:pt x="27294" y="533"/>
                  <a:pt x="27244" y="483"/>
                </a:cubicBezTo>
                <a:cubicBezTo>
                  <a:pt x="27068" y="458"/>
                  <a:pt x="26918" y="458"/>
                  <a:pt x="26742" y="433"/>
                </a:cubicBezTo>
                <a:cubicBezTo>
                  <a:pt x="26653" y="406"/>
                  <a:pt x="26561" y="398"/>
                  <a:pt x="26467" y="398"/>
                </a:cubicBezTo>
                <a:cubicBezTo>
                  <a:pt x="26337" y="398"/>
                  <a:pt x="26203" y="413"/>
                  <a:pt x="26068" y="413"/>
                </a:cubicBezTo>
                <a:cubicBezTo>
                  <a:pt x="26026" y="413"/>
                  <a:pt x="25983" y="411"/>
                  <a:pt x="25940" y="408"/>
                </a:cubicBezTo>
                <a:cubicBezTo>
                  <a:pt x="25915" y="408"/>
                  <a:pt x="25890" y="408"/>
                  <a:pt x="25865" y="433"/>
                </a:cubicBezTo>
                <a:cubicBezTo>
                  <a:pt x="25865" y="383"/>
                  <a:pt x="25865" y="357"/>
                  <a:pt x="25815" y="357"/>
                </a:cubicBezTo>
                <a:lnTo>
                  <a:pt x="25339" y="307"/>
                </a:lnTo>
                <a:cubicBezTo>
                  <a:pt x="25214" y="332"/>
                  <a:pt x="25113" y="332"/>
                  <a:pt x="24988" y="332"/>
                </a:cubicBezTo>
                <a:cubicBezTo>
                  <a:pt x="24913" y="307"/>
                  <a:pt x="24838" y="307"/>
                  <a:pt x="24737" y="282"/>
                </a:cubicBezTo>
                <a:cubicBezTo>
                  <a:pt x="24700" y="278"/>
                  <a:pt x="24661" y="277"/>
                  <a:pt x="24623" y="277"/>
                </a:cubicBezTo>
                <a:cubicBezTo>
                  <a:pt x="24545" y="277"/>
                  <a:pt x="24465" y="282"/>
                  <a:pt x="24383" y="282"/>
                </a:cubicBezTo>
                <a:cubicBezTo>
                  <a:pt x="24261" y="282"/>
                  <a:pt x="24136" y="270"/>
                  <a:pt x="24010" y="207"/>
                </a:cubicBezTo>
                <a:cubicBezTo>
                  <a:pt x="23760" y="207"/>
                  <a:pt x="23509" y="207"/>
                  <a:pt x="23259" y="182"/>
                </a:cubicBezTo>
                <a:cubicBezTo>
                  <a:pt x="23221" y="157"/>
                  <a:pt x="23177" y="144"/>
                  <a:pt x="23133" y="144"/>
                </a:cubicBezTo>
                <a:cubicBezTo>
                  <a:pt x="23089" y="144"/>
                  <a:pt x="23046" y="157"/>
                  <a:pt x="23008" y="182"/>
                </a:cubicBezTo>
                <a:cubicBezTo>
                  <a:pt x="23008" y="182"/>
                  <a:pt x="23008" y="207"/>
                  <a:pt x="22983" y="232"/>
                </a:cubicBezTo>
                <a:cubicBezTo>
                  <a:pt x="22740" y="151"/>
                  <a:pt x="22494" y="132"/>
                  <a:pt x="22246" y="132"/>
                </a:cubicBezTo>
                <a:cubicBezTo>
                  <a:pt x="22012" y="132"/>
                  <a:pt x="21777" y="149"/>
                  <a:pt x="21540" y="149"/>
                </a:cubicBezTo>
                <a:cubicBezTo>
                  <a:pt x="21328" y="149"/>
                  <a:pt x="21116" y="135"/>
                  <a:pt x="20903" y="82"/>
                </a:cubicBezTo>
                <a:cubicBezTo>
                  <a:pt x="20101" y="82"/>
                  <a:pt x="19299" y="57"/>
                  <a:pt x="18497" y="57"/>
                </a:cubicBezTo>
                <a:cubicBezTo>
                  <a:pt x="17958" y="19"/>
                  <a:pt x="17419" y="0"/>
                  <a:pt x="1688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721748">
            <a:off x="673169" y="29620"/>
            <a:ext cx="2050364" cy="1213074"/>
            <a:chOff x="6564700" y="267425"/>
            <a:chExt cx="2050452" cy="1213125"/>
          </a:xfrm>
        </p:grpSpPr>
        <p:sp>
          <p:nvSpPr>
            <p:cNvPr id="12" name="Google Shape;12;p2"/>
            <p:cNvSpPr/>
            <p:nvPr/>
          </p:nvSpPr>
          <p:spPr>
            <a:xfrm>
              <a:off x="6564700" y="553389"/>
              <a:ext cx="2050452" cy="927161"/>
            </a:xfrm>
            <a:custGeom>
              <a:avLst/>
              <a:gdLst/>
              <a:ahLst/>
              <a:cxnLst/>
              <a:rect l="l" t="t" r="r" b="b"/>
              <a:pathLst>
                <a:path w="39832" h="18011" extrusionOk="0">
                  <a:moveTo>
                    <a:pt x="12450" y="2174"/>
                  </a:moveTo>
                  <a:cubicBezTo>
                    <a:pt x="12450" y="2174"/>
                    <a:pt x="12438" y="2174"/>
                    <a:pt x="12438" y="2187"/>
                  </a:cubicBezTo>
                  <a:lnTo>
                    <a:pt x="12425" y="2187"/>
                  </a:lnTo>
                  <a:cubicBezTo>
                    <a:pt x="12438" y="2174"/>
                    <a:pt x="12438" y="2174"/>
                    <a:pt x="12450" y="2174"/>
                  </a:cubicBezTo>
                  <a:close/>
                  <a:moveTo>
                    <a:pt x="13116" y="2187"/>
                  </a:moveTo>
                  <a:cubicBezTo>
                    <a:pt x="13122" y="2188"/>
                    <a:pt x="13127" y="2188"/>
                    <a:pt x="13133" y="2189"/>
                  </a:cubicBezTo>
                  <a:lnTo>
                    <a:pt x="13133" y="2189"/>
                  </a:lnTo>
                  <a:cubicBezTo>
                    <a:pt x="13126" y="2188"/>
                    <a:pt x="13120" y="2187"/>
                    <a:pt x="13116" y="2187"/>
                  </a:cubicBezTo>
                  <a:close/>
                  <a:moveTo>
                    <a:pt x="13133" y="2189"/>
                  </a:moveTo>
                  <a:cubicBezTo>
                    <a:pt x="13145" y="2192"/>
                    <a:pt x="13161" y="2196"/>
                    <a:pt x="13175" y="2198"/>
                  </a:cubicBezTo>
                  <a:lnTo>
                    <a:pt x="13175" y="2198"/>
                  </a:lnTo>
                  <a:cubicBezTo>
                    <a:pt x="13161" y="2195"/>
                    <a:pt x="13147" y="2192"/>
                    <a:pt x="13133" y="2189"/>
                  </a:cubicBezTo>
                  <a:close/>
                  <a:moveTo>
                    <a:pt x="12224" y="2199"/>
                  </a:moveTo>
                  <a:lnTo>
                    <a:pt x="12237" y="2212"/>
                  </a:lnTo>
                  <a:cubicBezTo>
                    <a:pt x="12212" y="2224"/>
                    <a:pt x="12186" y="2224"/>
                    <a:pt x="12174" y="2224"/>
                  </a:cubicBezTo>
                  <a:cubicBezTo>
                    <a:pt x="12161" y="2224"/>
                    <a:pt x="12161" y="2212"/>
                    <a:pt x="12212" y="2212"/>
                  </a:cubicBezTo>
                  <a:cubicBezTo>
                    <a:pt x="12212" y="2212"/>
                    <a:pt x="12212" y="2199"/>
                    <a:pt x="12224" y="2199"/>
                  </a:cubicBezTo>
                  <a:close/>
                  <a:moveTo>
                    <a:pt x="13028" y="2375"/>
                  </a:moveTo>
                  <a:cubicBezTo>
                    <a:pt x="13041" y="2388"/>
                    <a:pt x="13053" y="2400"/>
                    <a:pt x="13066" y="2400"/>
                  </a:cubicBezTo>
                  <a:cubicBezTo>
                    <a:pt x="13041" y="2400"/>
                    <a:pt x="13016" y="2400"/>
                    <a:pt x="13003" y="2388"/>
                  </a:cubicBezTo>
                  <a:cubicBezTo>
                    <a:pt x="13003" y="2388"/>
                    <a:pt x="13003" y="2375"/>
                    <a:pt x="13028" y="2375"/>
                  </a:cubicBezTo>
                  <a:close/>
                  <a:moveTo>
                    <a:pt x="12450" y="2338"/>
                  </a:moveTo>
                  <a:cubicBezTo>
                    <a:pt x="12501" y="2350"/>
                    <a:pt x="12526" y="2375"/>
                    <a:pt x="12563" y="2388"/>
                  </a:cubicBezTo>
                  <a:lnTo>
                    <a:pt x="12475" y="2400"/>
                  </a:lnTo>
                  <a:cubicBezTo>
                    <a:pt x="12413" y="2413"/>
                    <a:pt x="12350" y="2426"/>
                    <a:pt x="12274" y="2438"/>
                  </a:cubicBezTo>
                  <a:cubicBezTo>
                    <a:pt x="12287" y="2413"/>
                    <a:pt x="12287" y="2400"/>
                    <a:pt x="12224" y="2388"/>
                  </a:cubicBezTo>
                  <a:cubicBezTo>
                    <a:pt x="12287" y="2363"/>
                    <a:pt x="12337" y="2350"/>
                    <a:pt x="12375" y="2338"/>
                  </a:cubicBezTo>
                  <a:lnTo>
                    <a:pt x="12375" y="2338"/>
                  </a:lnTo>
                  <a:cubicBezTo>
                    <a:pt x="12337" y="2363"/>
                    <a:pt x="12312" y="2375"/>
                    <a:pt x="12287" y="2388"/>
                  </a:cubicBezTo>
                  <a:cubicBezTo>
                    <a:pt x="12337" y="2375"/>
                    <a:pt x="12387" y="2375"/>
                    <a:pt x="12450" y="2363"/>
                  </a:cubicBezTo>
                  <a:cubicBezTo>
                    <a:pt x="12450" y="2350"/>
                    <a:pt x="12450" y="2350"/>
                    <a:pt x="12450" y="2338"/>
                  </a:cubicBezTo>
                  <a:close/>
                  <a:moveTo>
                    <a:pt x="13631" y="2627"/>
                  </a:moveTo>
                  <a:lnTo>
                    <a:pt x="13631" y="2627"/>
                  </a:lnTo>
                  <a:cubicBezTo>
                    <a:pt x="13669" y="2639"/>
                    <a:pt x="13694" y="2652"/>
                    <a:pt x="13719" y="2664"/>
                  </a:cubicBezTo>
                  <a:lnTo>
                    <a:pt x="13757" y="2677"/>
                  </a:lnTo>
                  <a:cubicBezTo>
                    <a:pt x="13795" y="2702"/>
                    <a:pt x="13833" y="2740"/>
                    <a:pt x="13883" y="2777"/>
                  </a:cubicBezTo>
                  <a:cubicBezTo>
                    <a:pt x="13858" y="2765"/>
                    <a:pt x="13833" y="2752"/>
                    <a:pt x="13807" y="2727"/>
                  </a:cubicBezTo>
                  <a:lnTo>
                    <a:pt x="13795" y="2727"/>
                  </a:lnTo>
                  <a:cubicBezTo>
                    <a:pt x="13732" y="2677"/>
                    <a:pt x="13682" y="2652"/>
                    <a:pt x="13631" y="2627"/>
                  </a:cubicBezTo>
                  <a:close/>
                  <a:moveTo>
                    <a:pt x="11118" y="2715"/>
                  </a:moveTo>
                  <a:lnTo>
                    <a:pt x="11043" y="2803"/>
                  </a:lnTo>
                  <a:lnTo>
                    <a:pt x="10942" y="2865"/>
                  </a:lnTo>
                  <a:cubicBezTo>
                    <a:pt x="11005" y="2815"/>
                    <a:pt x="11055" y="2765"/>
                    <a:pt x="11118" y="2715"/>
                  </a:cubicBezTo>
                  <a:close/>
                  <a:moveTo>
                    <a:pt x="9070" y="3708"/>
                  </a:moveTo>
                  <a:lnTo>
                    <a:pt x="9070" y="3708"/>
                  </a:lnTo>
                  <a:cubicBezTo>
                    <a:pt x="9057" y="3720"/>
                    <a:pt x="9057" y="3720"/>
                    <a:pt x="9057" y="3732"/>
                  </a:cubicBezTo>
                  <a:cubicBezTo>
                    <a:pt x="9057" y="3732"/>
                    <a:pt x="9045" y="3720"/>
                    <a:pt x="9045" y="3720"/>
                  </a:cubicBezTo>
                  <a:cubicBezTo>
                    <a:pt x="9057" y="3720"/>
                    <a:pt x="9057" y="3720"/>
                    <a:pt x="9070" y="3708"/>
                  </a:cubicBezTo>
                  <a:close/>
                  <a:moveTo>
                    <a:pt x="2473" y="3732"/>
                  </a:moveTo>
                  <a:cubicBezTo>
                    <a:pt x="2473" y="3732"/>
                    <a:pt x="2473" y="3733"/>
                    <a:pt x="2486" y="3745"/>
                  </a:cubicBezTo>
                  <a:lnTo>
                    <a:pt x="2524" y="3768"/>
                  </a:lnTo>
                  <a:lnTo>
                    <a:pt x="2524" y="3768"/>
                  </a:lnTo>
                  <a:cubicBezTo>
                    <a:pt x="2493" y="3746"/>
                    <a:pt x="2473" y="3732"/>
                    <a:pt x="2473" y="3732"/>
                  </a:cubicBezTo>
                  <a:close/>
                  <a:moveTo>
                    <a:pt x="10035" y="3985"/>
                  </a:moveTo>
                  <a:lnTo>
                    <a:pt x="9975" y="4021"/>
                  </a:lnTo>
                  <a:cubicBezTo>
                    <a:pt x="9997" y="4008"/>
                    <a:pt x="10017" y="3996"/>
                    <a:pt x="10035" y="3985"/>
                  </a:cubicBezTo>
                  <a:close/>
                  <a:moveTo>
                    <a:pt x="10188" y="2790"/>
                  </a:moveTo>
                  <a:lnTo>
                    <a:pt x="10188" y="2790"/>
                  </a:lnTo>
                  <a:cubicBezTo>
                    <a:pt x="10176" y="2803"/>
                    <a:pt x="10163" y="2803"/>
                    <a:pt x="10163" y="2815"/>
                  </a:cubicBezTo>
                  <a:lnTo>
                    <a:pt x="9560" y="3129"/>
                  </a:lnTo>
                  <a:cubicBezTo>
                    <a:pt x="9183" y="3318"/>
                    <a:pt x="8706" y="3569"/>
                    <a:pt x="8593" y="3582"/>
                  </a:cubicBezTo>
                  <a:cubicBezTo>
                    <a:pt x="8567" y="3594"/>
                    <a:pt x="8542" y="3607"/>
                    <a:pt x="8530" y="3632"/>
                  </a:cubicBezTo>
                  <a:cubicBezTo>
                    <a:pt x="8190" y="3770"/>
                    <a:pt x="7839" y="3896"/>
                    <a:pt x="7462" y="3996"/>
                  </a:cubicBezTo>
                  <a:cubicBezTo>
                    <a:pt x="7336" y="4009"/>
                    <a:pt x="7198" y="4034"/>
                    <a:pt x="7085" y="4034"/>
                  </a:cubicBezTo>
                  <a:cubicBezTo>
                    <a:pt x="7537" y="3946"/>
                    <a:pt x="8052" y="3795"/>
                    <a:pt x="8567" y="3582"/>
                  </a:cubicBezTo>
                  <a:cubicBezTo>
                    <a:pt x="9083" y="3368"/>
                    <a:pt x="9623" y="3079"/>
                    <a:pt x="10188" y="2790"/>
                  </a:cubicBezTo>
                  <a:close/>
                  <a:moveTo>
                    <a:pt x="4850" y="3888"/>
                  </a:moveTo>
                  <a:cubicBezTo>
                    <a:pt x="4896" y="3903"/>
                    <a:pt x="4946" y="3918"/>
                    <a:pt x="4999" y="3933"/>
                  </a:cubicBezTo>
                  <a:cubicBezTo>
                    <a:pt x="5291" y="4013"/>
                    <a:pt x="5707" y="4099"/>
                    <a:pt x="6235" y="4099"/>
                  </a:cubicBezTo>
                  <a:cubicBezTo>
                    <a:pt x="6251" y="4099"/>
                    <a:pt x="6267" y="4099"/>
                    <a:pt x="6282" y="4099"/>
                  </a:cubicBezTo>
                  <a:lnTo>
                    <a:pt x="6282" y="4099"/>
                  </a:lnTo>
                  <a:cubicBezTo>
                    <a:pt x="6199" y="4113"/>
                    <a:pt x="6112" y="4120"/>
                    <a:pt x="6022" y="4120"/>
                  </a:cubicBezTo>
                  <a:cubicBezTo>
                    <a:pt x="5818" y="4120"/>
                    <a:pt x="5600" y="4086"/>
                    <a:pt x="5376" y="4034"/>
                  </a:cubicBezTo>
                  <a:cubicBezTo>
                    <a:pt x="5198" y="4000"/>
                    <a:pt x="5024" y="3947"/>
                    <a:pt x="4850" y="3888"/>
                  </a:cubicBezTo>
                  <a:close/>
                  <a:moveTo>
                    <a:pt x="6959" y="4047"/>
                  </a:moveTo>
                  <a:lnTo>
                    <a:pt x="6959" y="4047"/>
                  </a:lnTo>
                  <a:cubicBezTo>
                    <a:pt x="6846" y="4084"/>
                    <a:pt x="6532" y="4109"/>
                    <a:pt x="6456" y="4147"/>
                  </a:cubicBezTo>
                  <a:cubicBezTo>
                    <a:pt x="6431" y="4160"/>
                    <a:pt x="6431" y="4160"/>
                    <a:pt x="6444" y="4172"/>
                  </a:cubicBezTo>
                  <a:lnTo>
                    <a:pt x="6381" y="4172"/>
                  </a:lnTo>
                  <a:cubicBezTo>
                    <a:pt x="6381" y="4172"/>
                    <a:pt x="6381" y="4160"/>
                    <a:pt x="6381" y="4147"/>
                  </a:cubicBezTo>
                  <a:cubicBezTo>
                    <a:pt x="6381" y="4135"/>
                    <a:pt x="6369" y="4111"/>
                    <a:pt x="6302" y="4098"/>
                  </a:cubicBezTo>
                  <a:lnTo>
                    <a:pt x="6302" y="4098"/>
                  </a:lnTo>
                  <a:cubicBezTo>
                    <a:pt x="6505" y="4096"/>
                    <a:pt x="6725" y="4080"/>
                    <a:pt x="6959" y="4047"/>
                  </a:cubicBezTo>
                  <a:close/>
                  <a:moveTo>
                    <a:pt x="9535" y="4222"/>
                  </a:moveTo>
                  <a:lnTo>
                    <a:pt x="9535" y="4222"/>
                  </a:lnTo>
                  <a:cubicBezTo>
                    <a:pt x="9526" y="4227"/>
                    <a:pt x="9516" y="4231"/>
                    <a:pt x="9506" y="4236"/>
                  </a:cubicBezTo>
                  <a:lnTo>
                    <a:pt x="9506" y="4236"/>
                  </a:lnTo>
                  <a:cubicBezTo>
                    <a:pt x="9516" y="4232"/>
                    <a:pt x="9526" y="4227"/>
                    <a:pt x="9535" y="4222"/>
                  </a:cubicBezTo>
                  <a:close/>
                  <a:moveTo>
                    <a:pt x="15680" y="4336"/>
                  </a:moveTo>
                  <a:cubicBezTo>
                    <a:pt x="15680" y="4336"/>
                    <a:pt x="15680" y="4344"/>
                    <a:pt x="15687" y="4347"/>
                  </a:cubicBezTo>
                  <a:lnTo>
                    <a:pt x="15687" y="4347"/>
                  </a:lnTo>
                  <a:cubicBezTo>
                    <a:pt x="15684" y="4343"/>
                    <a:pt x="15681" y="4339"/>
                    <a:pt x="15680" y="4336"/>
                  </a:cubicBezTo>
                  <a:close/>
                  <a:moveTo>
                    <a:pt x="7581" y="4380"/>
                  </a:moveTo>
                  <a:cubicBezTo>
                    <a:pt x="7570" y="4390"/>
                    <a:pt x="7558" y="4398"/>
                    <a:pt x="7537" y="4398"/>
                  </a:cubicBezTo>
                  <a:cubicBezTo>
                    <a:pt x="7551" y="4392"/>
                    <a:pt x="7566" y="4386"/>
                    <a:pt x="7581" y="4380"/>
                  </a:cubicBezTo>
                  <a:close/>
                  <a:moveTo>
                    <a:pt x="5588" y="5082"/>
                  </a:moveTo>
                  <a:cubicBezTo>
                    <a:pt x="5615" y="5085"/>
                    <a:pt x="5641" y="5088"/>
                    <a:pt x="5665" y="5090"/>
                  </a:cubicBezTo>
                  <a:cubicBezTo>
                    <a:pt x="5638" y="5087"/>
                    <a:pt x="5613" y="5085"/>
                    <a:pt x="5588" y="5082"/>
                  </a:cubicBezTo>
                  <a:close/>
                  <a:moveTo>
                    <a:pt x="12960" y="2151"/>
                  </a:moveTo>
                  <a:cubicBezTo>
                    <a:pt x="13042" y="2151"/>
                    <a:pt x="13121" y="2162"/>
                    <a:pt x="13192" y="2199"/>
                  </a:cubicBezTo>
                  <a:cubicBezTo>
                    <a:pt x="13187" y="2199"/>
                    <a:pt x="13181" y="2199"/>
                    <a:pt x="13175" y="2198"/>
                  </a:cubicBezTo>
                  <a:lnTo>
                    <a:pt x="13175" y="2198"/>
                  </a:lnTo>
                  <a:cubicBezTo>
                    <a:pt x="13326" y="2234"/>
                    <a:pt x="13456" y="2315"/>
                    <a:pt x="13556" y="2338"/>
                  </a:cubicBezTo>
                  <a:lnTo>
                    <a:pt x="13556" y="2312"/>
                  </a:lnTo>
                  <a:cubicBezTo>
                    <a:pt x="13694" y="2363"/>
                    <a:pt x="13795" y="2413"/>
                    <a:pt x="13895" y="2463"/>
                  </a:cubicBezTo>
                  <a:lnTo>
                    <a:pt x="13908" y="2451"/>
                  </a:lnTo>
                  <a:cubicBezTo>
                    <a:pt x="14059" y="2539"/>
                    <a:pt x="14411" y="2752"/>
                    <a:pt x="14461" y="2890"/>
                  </a:cubicBezTo>
                  <a:cubicBezTo>
                    <a:pt x="14511" y="2903"/>
                    <a:pt x="14649" y="3079"/>
                    <a:pt x="14737" y="3154"/>
                  </a:cubicBezTo>
                  <a:lnTo>
                    <a:pt x="14737" y="3192"/>
                  </a:lnTo>
                  <a:cubicBezTo>
                    <a:pt x="14838" y="3305"/>
                    <a:pt x="14901" y="3368"/>
                    <a:pt x="14963" y="3431"/>
                  </a:cubicBezTo>
                  <a:cubicBezTo>
                    <a:pt x="15139" y="3695"/>
                    <a:pt x="15353" y="3896"/>
                    <a:pt x="15516" y="4122"/>
                  </a:cubicBezTo>
                  <a:lnTo>
                    <a:pt x="15504" y="4122"/>
                  </a:lnTo>
                  <a:lnTo>
                    <a:pt x="15692" y="4348"/>
                  </a:lnTo>
                  <a:cubicBezTo>
                    <a:pt x="15690" y="4348"/>
                    <a:pt x="15688" y="4348"/>
                    <a:pt x="15687" y="4347"/>
                  </a:cubicBezTo>
                  <a:lnTo>
                    <a:pt x="15687" y="4347"/>
                  </a:lnTo>
                  <a:cubicBezTo>
                    <a:pt x="15706" y="4374"/>
                    <a:pt x="15748" y="4418"/>
                    <a:pt x="15780" y="4461"/>
                  </a:cubicBezTo>
                  <a:cubicBezTo>
                    <a:pt x="15831" y="4537"/>
                    <a:pt x="15918" y="4662"/>
                    <a:pt x="15956" y="4763"/>
                  </a:cubicBezTo>
                  <a:lnTo>
                    <a:pt x="16057" y="4914"/>
                  </a:lnTo>
                  <a:cubicBezTo>
                    <a:pt x="16021" y="4867"/>
                    <a:pt x="16005" y="4850"/>
                    <a:pt x="15999" y="4850"/>
                  </a:cubicBezTo>
                  <a:cubicBezTo>
                    <a:pt x="15984" y="4850"/>
                    <a:pt x="16037" y="4958"/>
                    <a:pt x="16019" y="4976"/>
                  </a:cubicBezTo>
                  <a:lnTo>
                    <a:pt x="16107" y="5064"/>
                  </a:lnTo>
                  <a:cubicBezTo>
                    <a:pt x="16110" y="5075"/>
                    <a:pt x="16108" y="5079"/>
                    <a:pt x="16105" y="5079"/>
                  </a:cubicBezTo>
                  <a:cubicBezTo>
                    <a:pt x="16097" y="5079"/>
                    <a:pt x="16078" y="5060"/>
                    <a:pt x="16073" y="5060"/>
                  </a:cubicBezTo>
                  <a:cubicBezTo>
                    <a:pt x="16069" y="5060"/>
                    <a:pt x="16071" y="5067"/>
                    <a:pt x="16082" y="5090"/>
                  </a:cubicBezTo>
                  <a:cubicBezTo>
                    <a:pt x="16145" y="5140"/>
                    <a:pt x="16258" y="5353"/>
                    <a:pt x="16321" y="5404"/>
                  </a:cubicBezTo>
                  <a:cubicBezTo>
                    <a:pt x="16321" y="5391"/>
                    <a:pt x="16308" y="5366"/>
                    <a:pt x="16295" y="5328"/>
                  </a:cubicBezTo>
                  <a:cubicBezTo>
                    <a:pt x="16308" y="5328"/>
                    <a:pt x="16321" y="5341"/>
                    <a:pt x="16321" y="5353"/>
                  </a:cubicBezTo>
                  <a:cubicBezTo>
                    <a:pt x="16360" y="5419"/>
                    <a:pt x="16372" y="5437"/>
                    <a:pt x="16376" y="5437"/>
                  </a:cubicBezTo>
                  <a:cubicBezTo>
                    <a:pt x="16380" y="5437"/>
                    <a:pt x="16377" y="5422"/>
                    <a:pt x="16383" y="5416"/>
                  </a:cubicBezTo>
                  <a:cubicBezTo>
                    <a:pt x="16434" y="5567"/>
                    <a:pt x="16497" y="5642"/>
                    <a:pt x="16534" y="5768"/>
                  </a:cubicBezTo>
                  <a:cubicBezTo>
                    <a:pt x="16533" y="5760"/>
                    <a:pt x="16534" y="5757"/>
                    <a:pt x="16536" y="5757"/>
                  </a:cubicBezTo>
                  <a:cubicBezTo>
                    <a:pt x="16557" y="5757"/>
                    <a:pt x="16704" y="6050"/>
                    <a:pt x="16731" y="6050"/>
                  </a:cubicBezTo>
                  <a:cubicBezTo>
                    <a:pt x="16735" y="6050"/>
                    <a:pt x="16737" y="6044"/>
                    <a:pt x="16735" y="6032"/>
                  </a:cubicBezTo>
                  <a:lnTo>
                    <a:pt x="16735" y="6032"/>
                  </a:lnTo>
                  <a:cubicBezTo>
                    <a:pt x="16760" y="6170"/>
                    <a:pt x="16773" y="6107"/>
                    <a:pt x="16786" y="6208"/>
                  </a:cubicBezTo>
                  <a:cubicBezTo>
                    <a:pt x="16698" y="6032"/>
                    <a:pt x="16572" y="5894"/>
                    <a:pt x="16484" y="5768"/>
                  </a:cubicBezTo>
                  <a:lnTo>
                    <a:pt x="16484" y="5768"/>
                  </a:lnTo>
                  <a:lnTo>
                    <a:pt x="16534" y="5906"/>
                  </a:lnTo>
                  <a:cubicBezTo>
                    <a:pt x="16466" y="5857"/>
                    <a:pt x="16413" y="5702"/>
                    <a:pt x="16363" y="5606"/>
                  </a:cubicBezTo>
                  <a:lnTo>
                    <a:pt x="16363" y="5606"/>
                  </a:lnTo>
                  <a:cubicBezTo>
                    <a:pt x="16393" y="5656"/>
                    <a:pt x="16421" y="5709"/>
                    <a:pt x="16421" y="5718"/>
                  </a:cubicBezTo>
                  <a:lnTo>
                    <a:pt x="16421" y="5668"/>
                  </a:lnTo>
                  <a:cubicBezTo>
                    <a:pt x="16333" y="5479"/>
                    <a:pt x="16233" y="5353"/>
                    <a:pt x="16145" y="5240"/>
                  </a:cubicBezTo>
                  <a:lnTo>
                    <a:pt x="16145" y="5240"/>
                  </a:lnTo>
                  <a:cubicBezTo>
                    <a:pt x="16158" y="5267"/>
                    <a:pt x="16161" y="5276"/>
                    <a:pt x="16158" y="5276"/>
                  </a:cubicBezTo>
                  <a:cubicBezTo>
                    <a:pt x="16150" y="5276"/>
                    <a:pt x="16088" y="5191"/>
                    <a:pt x="16071" y="5191"/>
                  </a:cubicBezTo>
                  <a:cubicBezTo>
                    <a:pt x="16066" y="5191"/>
                    <a:pt x="16065" y="5198"/>
                    <a:pt x="16069" y="5215"/>
                  </a:cubicBezTo>
                  <a:lnTo>
                    <a:pt x="16132" y="5303"/>
                  </a:lnTo>
                  <a:cubicBezTo>
                    <a:pt x="16135" y="5314"/>
                    <a:pt x="16134" y="5318"/>
                    <a:pt x="16131" y="5318"/>
                  </a:cubicBezTo>
                  <a:cubicBezTo>
                    <a:pt x="16119" y="5318"/>
                    <a:pt x="16074" y="5255"/>
                    <a:pt x="16044" y="5215"/>
                  </a:cubicBezTo>
                  <a:cubicBezTo>
                    <a:pt x="15893" y="4926"/>
                    <a:pt x="15542" y="4436"/>
                    <a:pt x="15504" y="4336"/>
                  </a:cubicBezTo>
                  <a:lnTo>
                    <a:pt x="15504" y="4336"/>
                  </a:lnTo>
                  <a:cubicBezTo>
                    <a:pt x="15529" y="4386"/>
                    <a:pt x="15604" y="4486"/>
                    <a:pt x="15642" y="4537"/>
                  </a:cubicBezTo>
                  <a:lnTo>
                    <a:pt x="15567" y="4398"/>
                  </a:lnTo>
                  <a:lnTo>
                    <a:pt x="15567" y="4398"/>
                  </a:lnTo>
                  <a:cubicBezTo>
                    <a:pt x="15642" y="4499"/>
                    <a:pt x="15667" y="4599"/>
                    <a:pt x="15780" y="4738"/>
                  </a:cubicBezTo>
                  <a:cubicBezTo>
                    <a:pt x="15780" y="4731"/>
                    <a:pt x="15784" y="4729"/>
                    <a:pt x="15789" y="4729"/>
                  </a:cubicBezTo>
                  <a:cubicBezTo>
                    <a:pt x="15799" y="4729"/>
                    <a:pt x="15817" y="4738"/>
                    <a:pt x="15830" y="4738"/>
                  </a:cubicBezTo>
                  <a:cubicBezTo>
                    <a:pt x="15845" y="4738"/>
                    <a:pt x="15853" y="4724"/>
                    <a:pt x="15831" y="4662"/>
                  </a:cubicBezTo>
                  <a:cubicBezTo>
                    <a:pt x="15667" y="4348"/>
                    <a:pt x="15629" y="4449"/>
                    <a:pt x="15391" y="4109"/>
                  </a:cubicBezTo>
                  <a:cubicBezTo>
                    <a:pt x="15384" y="4105"/>
                    <a:pt x="15382" y="4104"/>
                    <a:pt x="15383" y="4104"/>
                  </a:cubicBezTo>
                  <a:cubicBezTo>
                    <a:pt x="15384" y="4104"/>
                    <a:pt x="15388" y="4105"/>
                    <a:pt x="15391" y="4105"/>
                  </a:cubicBezTo>
                  <a:cubicBezTo>
                    <a:pt x="15403" y="4105"/>
                    <a:pt x="15413" y="4092"/>
                    <a:pt x="15328" y="3984"/>
                  </a:cubicBezTo>
                  <a:cubicBezTo>
                    <a:pt x="15162" y="3807"/>
                    <a:pt x="15015" y="3688"/>
                    <a:pt x="14957" y="3688"/>
                  </a:cubicBezTo>
                  <a:cubicBezTo>
                    <a:pt x="14949" y="3688"/>
                    <a:pt x="14943" y="3690"/>
                    <a:pt x="14938" y="3695"/>
                  </a:cubicBezTo>
                  <a:cubicBezTo>
                    <a:pt x="15026" y="3770"/>
                    <a:pt x="15190" y="3933"/>
                    <a:pt x="15177" y="3984"/>
                  </a:cubicBezTo>
                  <a:cubicBezTo>
                    <a:pt x="15139" y="3933"/>
                    <a:pt x="15077" y="3883"/>
                    <a:pt x="15039" y="3833"/>
                  </a:cubicBezTo>
                  <a:lnTo>
                    <a:pt x="15039" y="3833"/>
                  </a:lnTo>
                  <a:cubicBezTo>
                    <a:pt x="15102" y="3921"/>
                    <a:pt x="15165" y="4009"/>
                    <a:pt x="15240" y="4097"/>
                  </a:cubicBezTo>
                  <a:lnTo>
                    <a:pt x="15265" y="4135"/>
                  </a:lnTo>
                  <a:lnTo>
                    <a:pt x="15466" y="4411"/>
                  </a:lnTo>
                  <a:lnTo>
                    <a:pt x="15466" y="4424"/>
                  </a:lnTo>
                  <a:cubicBezTo>
                    <a:pt x="15680" y="4713"/>
                    <a:pt x="15868" y="5014"/>
                    <a:pt x="16032" y="5291"/>
                  </a:cubicBezTo>
                  <a:cubicBezTo>
                    <a:pt x="16208" y="5580"/>
                    <a:pt x="16371" y="5856"/>
                    <a:pt x="16509" y="6095"/>
                  </a:cubicBezTo>
                  <a:cubicBezTo>
                    <a:pt x="16546" y="6158"/>
                    <a:pt x="16561" y="6188"/>
                    <a:pt x="16557" y="6188"/>
                  </a:cubicBezTo>
                  <a:cubicBezTo>
                    <a:pt x="16552" y="6188"/>
                    <a:pt x="16512" y="6129"/>
                    <a:pt x="16446" y="6019"/>
                  </a:cubicBezTo>
                  <a:cubicBezTo>
                    <a:pt x="16346" y="5843"/>
                    <a:pt x="16157" y="5542"/>
                    <a:pt x="15931" y="5177"/>
                  </a:cubicBezTo>
                  <a:cubicBezTo>
                    <a:pt x="15491" y="4474"/>
                    <a:pt x="14825" y="3556"/>
                    <a:pt x="14247" y="3066"/>
                  </a:cubicBezTo>
                  <a:lnTo>
                    <a:pt x="14247" y="3066"/>
                  </a:lnTo>
                  <a:lnTo>
                    <a:pt x="14272" y="3079"/>
                  </a:lnTo>
                  <a:cubicBezTo>
                    <a:pt x="14210" y="3029"/>
                    <a:pt x="14159" y="2978"/>
                    <a:pt x="14109" y="2928"/>
                  </a:cubicBezTo>
                  <a:cubicBezTo>
                    <a:pt x="14084" y="2928"/>
                    <a:pt x="14071" y="2916"/>
                    <a:pt x="14059" y="2890"/>
                  </a:cubicBezTo>
                  <a:lnTo>
                    <a:pt x="14046" y="2890"/>
                  </a:lnTo>
                  <a:cubicBezTo>
                    <a:pt x="14046" y="2878"/>
                    <a:pt x="14034" y="2865"/>
                    <a:pt x="14034" y="2840"/>
                  </a:cubicBezTo>
                  <a:cubicBezTo>
                    <a:pt x="14021" y="2853"/>
                    <a:pt x="14021" y="2853"/>
                    <a:pt x="14008" y="2853"/>
                  </a:cubicBezTo>
                  <a:lnTo>
                    <a:pt x="13983" y="2853"/>
                  </a:lnTo>
                  <a:cubicBezTo>
                    <a:pt x="13946" y="2828"/>
                    <a:pt x="13921" y="2803"/>
                    <a:pt x="13895" y="2790"/>
                  </a:cubicBezTo>
                  <a:cubicBezTo>
                    <a:pt x="13895" y="2777"/>
                    <a:pt x="13895" y="2765"/>
                    <a:pt x="13895" y="2765"/>
                  </a:cubicBezTo>
                  <a:cubicBezTo>
                    <a:pt x="13795" y="2677"/>
                    <a:pt x="13694" y="2627"/>
                    <a:pt x="13606" y="2564"/>
                  </a:cubicBezTo>
                  <a:lnTo>
                    <a:pt x="13581" y="2576"/>
                  </a:lnTo>
                  <a:lnTo>
                    <a:pt x="13569" y="2576"/>
                  </a:lnTo>
                  <a:lnTo>
                    <a:pt x="13581" y="2589"/>
                  </a:lnTo>
                  <a:lnTo>
                    <a:pt x="13569" y="2589"/>
                  </a:lnTo>
                  <a:cubicBezTo>
                    <a:pt x="13519" y="2564"/>
                    <a:pt x="13482" y="2552"/>
                    <a:pt x="13457" y="2527"/>
                  </a:cubicBezTo>
                  <a:lnTo>
                    <a:pt x="13457" y="2527"/>
                  </a:lnTo>
                  <a:cubicBezTo>
                    <a:pt x="13494" y="2544"/>
                    <a:pt x="13531" y="2567"/>
                    <a:pt x="13569" y="2576"/>
                  </a:cubicBezTo>
                  <a:cubicBezTo>
                    <a:pt x="13418" y="2488"/>
                    <a:pt x="13267" y="2451"/>
                    <a:pt x="13129" y="2413"/>
                  </a:cubicBezTo>
                  <a:lnTo>
                    <a:pt x="13091" y="2413"/>
                  </a:lnTo>
                  <a:cubicBezTo>
                    <a:pt x="13129" y="2413"/>
                    <a:pt x="13154" y="2388"/>
                    <a:pt x="13204" y="2375"/>
                  </a:cubicBezTo>
                  <a:cubicBezTo>
                    <a:pt x="13141" y="2350"/>
                    <a:pt x="13091" y="2350"/>
                    <a:pt x="13041" y="2325"/>
                  </a:cubicBezTo>
                  <a:cubicBezTo>
                    <a:pt x="12991" y="2312"/>
                    <a:pt x="12928" y="2300"/>
                    <a:pt x="12878" y="2300"/>
                  </a:cubicBezTo>
                  <a:cubicBezTo>
                    <a:pt x="12953" y="2262"/>
                    <a:pt x="13028" y="2237"/>
                    <a:pt x="13079" y="2224"/>
                  </a:cubicBezTo>
                  <a:lnTo>
                    <a:pt x="12940" y="2224"/>
                  </a:lnTo>
                  <a:lnTo>
                    <a:pt x="12903" y="2212"/>
                  </a:lnTo>
                  <a:cubicBezTo>
                    <a:pt x="12827" y="2224"/>
                    <a:pt x="12752" y="2237"/>
                    <a:pt x="12689" y="2275"/>
                  </a:cubicBezTo>
                  <a:cubicBezTo>
                    <a:pt x="12649" y="2271"/>
                    <a:pt x="12606" y="2270"/>
                    <a:pt x="12563" y="2270"/>
                  </a:cubicBezTo>
                  <a:cubicBezTo>
                    <a:pt x="12444" y="2270"/>
                    <a:pt x="12315" y="2281"/>
                    <a:pt x="12186" y="2300"/>
                  </a:cubicBezTo>
                  <a:cubicBezTo>
                    <a:pt x="12010" y="2325"/>
                    <a:pt x="11835" y="2375"/>
                    <a:pt x="11646" y="2438"/>
                  </a:cubicBezTo>
                  <a:cubicBezTo>
                    <a:pt x="11696" y="2413"/>
                    <a:pt x="11772" y="2375"/>
                    <a:pt x="11822" y="2350"/>
                  </a:cubicBezTo>
                  <a:cubicBezTo>
                    <a:pt x="11847" y="2350"/>
                    <a:pt x="11872" y="2338"/>
                    <a:pt x="11910" y="2325"/>
                  </a:cubicBezTo>
                  <a:cubicBezTo>
                    <a:pt x="11970" y="2325"/>
                    <a:pt x="12039" y="2277"/>
                    <a:pt x="12089" y="2277"/>
                  </a:cubicBezTo>
                  <a:cubicBezTo>
                    <a:pt x="12102" y="2277"/>
                    <a:pt x="12114" y="2280"/>
                    <a:pt x="12124" y="2287"/>
                  </a:cubicBezTo>
                  <a:cubicBezTo>
                    <a:pt x="12136" y="2275"/>
                    <a:pt x="12174" y="2262"/>
                    <a:pt x="12199" y="2250"/>
                  </a:cubicBezTo>
                  <a:cubicBezTo>
                    <a:pt x="12186" y="2237"/>
                    <a:pt x="12186" y="2237"/>
                    <a:pt x="12186" y="2237"/>
                  </a:cubicBezTo>
                  <a:lnTo>
                    <a:pt x="12249" y="2224"/>
                  </a:lnTo>
                  <a:cubicBezTo>
                    <a:pt x="12274" y="2224"/>
                    <a:pt x="12287" y="2212"/>
                    <a:pt x="12300" y="2212"/>
                  </a:cubicBezTo>
                  <a:cubicBezTo>
                    <a:pt x="12350" y="2199"/>
                    <a:pt x="12400" y="2187"/>
                    <a:pt x="12450" y="2187"/>
                  </a:cubicBezTo>
                  <a:cubicBezTo>
                    <a:pt x="12475" y="2187"/>
                    <a:pt x="12513" y="2187"/>
                    <a:pt x="12551" y="2174"/>
                  </a:cubicBezTo>
                  <a:cubicBezTo>
                    <a:pt x="12565" y="2175"/>
                    <a:pt x="12579" y="2175"/>
                    <a:pt x="12593" y="2175"/>
                  </a:cubicBezTo>
                  <a:cubicBezTo>
                    <a:pt x="12709" y="2175"/>
                    <a:pt x="12838" y="2151"/>
                    <a:pt x="12960" y="2151"/>
                  </a:cubicBezTo>
                  <a:close/>
                  <a:moveTo>
                    <a:pt x="32342" y="10166"/>
                  </a:moveTo>
                  <a:lnTo>
                    <a:pt x="32342" y="10179"/>
                  </a:lnTo>
                  <a:lnTo>
                    <a:pt x="32191" y="10191"/>
                  </a:lnTo>
                  <a:cubicBezTo>
                    <a:pt x="32242" y="10179"/>
                    <a:pt x="32292" y="10179"/>
                    <a:pt x="32342" y="10166"/>
                  </a:cubicBezTo>
                  <a:close/>
                  <a:moveTo>
                    <a:pt x="33021" y="10141"/>
                  </a:moveTo>
                  <a:lnTo>
                    <a:pt x="33021" y="10141"/>
                  </a:lnTo>
                  <a:cubicBezTo>
                    <a:pt x="33071" y="10154"/>
                    <a:pt x="33134" y="10179"/>
                    <a:pt x="33184" y="10216"/>
                  </a:cubicBezTo>
                  <a:cubicBezTo>
                    <a:pt x="33209" y="10229"/>
                    <a:pt x="33234" y="10254"/>
                    <a:pt x="33259" y="10279"/>
                  </a:cubicBezTo>
                  <a:cubicBezTo>
                    <a:pt x="33159" y="10191"/>
                    <a:pt x="33058" y="10166"/>
                    <a:pt x="33021" y="10141"/>
                  </a:cubicBezTo>
                  <a:close/>
                  <a:moveTo>
                    <a:pt x="32380" y="10267"/>
                  </a:moveTo>
                  <a:cubicBezTo>
                    <a:pt x="32418" y="10279"/>
                    <a:pt x="32405" y="10304"/>
                    <a:pt x="32418" y="10317"/>
                  </a:cubicBezTo>
                  <a:lnTo>
                    <a:pt x="32279" y="10330"/>
                  </a:lnTo>
                  <a:cubicBezTo>
                    <a:pt x="32292" y="10304"/>
                    <a:pt x="32342" y="10279"/>
                    <a:pt x="32367" y="10267"/>
                  </a:cubicBezTo>
                  <a:close/>
                  <a:moveTo>
                    <a:pt x="32832" y="10154"/>
                  </a:moveTo>
                  <a:cubicBezTo>
                    <a:pt x="33058" y="10166"/>
                    <a:pt x="33259" y="10254"/>
                    <a:pt x="33360" y="10443"/>
                  </a:cubicBezTo>
                  <a:cubicBezTo>
                    <a:pt x="33360" y="10443"/>
                    <a:pt x="33347" y="10455"/>
                    <a:pt x="33347" y="10455"/>
                  </a:cubicBezTo>
                  <a:cubicBezTo>
                    <a:pt x="33347" y="10468"/>
                    <a:pt x="33347" y="10480"/>
                    <a:pt x="33347" y="10493"/>
                  </a:cubicBezTo>
                  <a:cubicBezTo>
                    <a:pt x="33310" y="10392"/>
                    <a:pt x="33234" y="10317"/>
                    <a:pt x="33134" y="10254"/>
                  </a:cubicBezTo>
                  <a:cubicBezTo>
                    <a:pt x="33046" y="10204"/>
                    <a:pt x="32933" y="10179"/>
                    <a:pt x="32820" y="10166"/>
                  </a:cubicBezTo>
                  <a:lnTo>
                    <a:pt x="32832" y="10154"/>
                  </a:lnTo>
                  <a:close/>
                  <a:moveTo>
                    <a:pt x="33209" y="10468"/>
                  </a:moveTo>
                  <a:lnTo>
                    <a:pt x="33209" y="10468"/>
                  </a:lnTo>
                  <a:cubicBezTo>
                    <a:pt x="33247" y="10506"/>
                    <a:pt x="33259" y="10556"/>
                    <a:pt x="33285" y="10593"/>
                  </a:cubicBezTo>
                  <a:cubicBezTo>
                    <a:pt x="33272" y="10556"/>
                    <a:pt x="33247" y="10506"/>
                    <a:pt x="33209" y="10468"/>
                  </a:cubicBezTo>
                  <a:close/>
                  <a:moveTo>
                    <a:pt x="33373" y="10581"/>
                  </a:moveTo>
                  <a:cubicBezTo>
                    <a:pt x="33373" y="10593"/>
                    <a:pt x="33373" y="10593"/>
                    <a:pt x="33385" y="10593"/>
                  </a:cubicBezTo>
                  <a:cubicBezTo>
                    <a:pt x="33373" y="10593"/>
                    <a:pt x="33373" y="10606"/>
                    <a:pt x="33373" y="10606"/>
                  </a:cubicBezTo>
                  <a:lnTo>
                    <a:pt x="33373" y="10581"/>
                  </a:lnTo>
                  <a:close/>
                  <a:moveTo>
                    <a:pt x="33398" y="10518"/>
                  </a:moveTo>
                  <a:cubicBezTo>
                    <a:pt x="33410" y="10556"/>
                    <a:pt x="33410" y="10606"/>
                    <a:pt x="33423" y="10644"/>
                  </a:cubicBezTo>
                  <a:cubicBezTo>
                    <a:pt x="33410" y="10619"/>
                    <a:pt x="33398" y="10606"/>
                    <a:pt x="33385" y="10581"/>
                  </a:cubicBezTo>
                  <a:lnTo>
                    <a:pt x="33373" y="10568"/>
                  </a:lnTo>
                  <a:lnTo>
                    <a:pt x="33360" y="10531"/>
                  </a:lnTo>
                  <a:cubicBezTo>
                    <a:pt x="33360" y="10531"/>
                    <a:pt x="33373" y="10531"/>
                    <a:pt x="33373" y="10518"/>
                  </a:cubicBezTo>
                  <a:close/>
                  <a:moveTo>
                    <a:pt x="19374" y="10920"/>
                  </a:moveTo>
                  <a:lnTo>
                    <a:pt x="19374" y="10920"/>
                  </a:lnTo>
                  <a:cubicBezTo>
                    <a:pt x="19382" y="10928"/>
                    <a:pt x="19389" y="10935"/>
                    <a:pt x="19395" y="10940"/>
                  </a:cubicBezTo>
                  <a:lnTo>
                    <a:pt x="19395" y="10940"/>
                  </a:lnTo>
                  <a:cubicBezTo>
                    <a:pt x="19388" y="10933"/>
                    <a:pt x="19381" y="10927"/>
                    <a:pt x="19374" y="10920"/>
                  </a:cubicBezTo>
                  <a:close/>
                  <a:moveTo>
                    <a:pt x="32254" y="10279"/>
                  </a:moveTo>
                  <a:cubicBezTo>
                    <a:pt x="32254" y="10304"/>
                    <a:pt x="32254" y="10317"/>
                    <a:pt x="32267" y="10330"/>
                  </a:cubicBezTo>
                  <a:cubicBezTo>
                    <a:pt x="32179" y="10342"/>
                    <a:pt x="32078" y="10355"/>
                    <a:pt x="31990" y="10367"/>
                  </a:cubicBezTo>
                  <a:cubicBezTo>
                    <a:pt x="31890" y="10392"/>
                    <a:pt x="31802" y="10405"/>
                    <a:pt x="31701" y="10430"/>
                  </a:cubicBezTo>
                  <a:cubicBezTo>
                    <a:pt x="31513" y="10455"/>
                    <a:pt x="31324" y="10505"/>
                    <a:pt x="31148" y="10543"/>
                  </a:cubicBezTo>
                  <a:cubicBezTo>
                    <a:pt x="30797" y="10631"/>
                    <a:pt x="30482" y="10732"/>
                    <a:pt x="30219" y="10820"/>
                  </a:cubicBezTo>
                  <a:cubicBezTo>
                    <a:pt x="29678" y="10996"/>
                    <a:pt x="29326" y="11134"/>
                    <a:pt x="29289" y="11146"/>
                  </a:cubicBezTo>
                  <a:cubicBezTo>
                    <a:pt x="30030" y="10832"/>
                    <a:pt x="30658" y="10631"/>
                    <a:pt x="31174" y="10493"/>
                  </a:cubicBezTo>
                  <a:cubicBezTo>
                    <a:pt x="31689" y="10367"/>
                    <a:pt x="32066" y="10317"/>
                    <a:pt x="32254" y="10279"/>
                  </a:cubicBezTo>
                  <a:close/>
                  <a:moveTo>
                    <a:pt x="33435" y="10719"/>
                  </a:moveTo>
                  <a:cubicBezTo>
                    <a:pt x="33435" y="10782"/>
                    <a:pt x="33435" y="10845"/>
                    <a:pt x="33435" y="10908"/>
                  </a:cubicBezTo>
                  <a:cubicBezTo>
                    <a:pt x="33435" y="10933"/>
                    <a:pt x="33423" y="10970"/>
                    <a:pt x="33423" y="11008"/>
                  </a:cubicBezTo>
                  <a:lnTo>
                    <a:pt x="33398" y="11171"/>
                  </a:lnTo>
                  <a:lnTo>
                    <a:pt x="33360" y="11159"/>
                  </a:lnTo>
                  <a:lnTo>
                    <a:pt x="33385" y="11008"/>
                  </a:lnTo>
                  <a:lnTo>
                    <a:pt x="33385" y="10908"/>
                  </a:lnTo>
                  <a:cubicBezTo>
                    <a:pt x="33398" y="10845"/>
                    <a:pt x="33398" y="10794"/>
                    <a:pt x="33398" y="10744"/>
                  </a:cubicBezTo>
                  <a:lnTo>
                    <a:pt x="33398" y="10757"/>
                  </a:lnTo>
                  <a:cubicBezTo>
                    <a:pt x="33423" y="10744"/>
                    <a:pt x="33423" y="10732"/>
                    <a:pt x="33435" y="10719"/>
                  </a:cubicBezTo>
                  <a:close/>
                  <a:moveTo>
                    <a:pt x="21925" y="11146"/>
                  </a:moveTo>
                  <a:cubicBezTo>
                    <a:pt x="21937" y="11152"/>
                    <a:pt x="21951" y="11161"/>
                    <a:pt x="21969" y="11172"/>
                  </a:cubicBezTo>
                  <a:lnTo>
                    <a:pt x="21969" y="11172"/>
                  </a:lnTo>
                  <a:cubicBezTo>
                    <a:pt x="21953" y="11162"/>
                    <a:pt x="21938" y="11154"/>
                    <a:pt x="21925" y="11146"/>
                  </a:cubicBezTo>
                  <a:close/>
                  <a:moveTo>
                    <a:pt x="33322" y="10845"/>
                  </a:moveTo>
                  <a:cubicBezTo>
                    <a:pt x="33322" y="10857"/>
                    <a:pt x="33335" y="10870"/>
                    <a:pt x="33347" y="10870"/>
                  </a:cubicBezTo>
                  <a:cubicBezTo>
                    <a:pt x="33335" y="10933"/>
                    <a:pt x="33322" y="11021"/>
                    <a:pt x="33310" y="11109"/>
                  </a:cubicBezTo>
                  <a:cubicBezTo>
                    <a:pt x="33304" y="11149"/>
                    <a:pt x="33298" y="11182"/>
                    <a:pt x="33294" y="11205"/>
                  </a:cubicBezTo>
                  <a:lnTo>
                    <a:pt x="33294" y="11205"/>
                  </a:lnTo>
                  <a:cubicBezTo>
                    <a:pt x="33296" y="11185"/>
                    <a:pt x="33297" y="11157"/>
                    <a:pt x="33297" y="11121"/>
                  </a:cubicBezTo>
                  <a:cubicBezTo>
                    <a:pt x="33310" y="11021"/>
                    <a:pt x="33322" y="10920"/>
                    <a:pt x="33322" y="10845"/>
                  </a:cubicBezTo>
                  <a:close/>
                  <a:moveTo>
                    <a:pt x="33384" y="11263"/>
                  </a:moveTo>
                  <a:cubicBezTo>
                    <a:pt x="33375" y="11306"/>
                    <a:pt x="33367" y="11343"/>
                    <a:pt x="33360" y="11373"/>
                  </a:cubicBezTo>
                  <a:cubicBezTo>
                    <a:pt x="33373" y="11333"/>
                    <a:pt x="33379" y="11297"/>
                    <a:pt x="33384" y="11263"/>
                  </a:cubicBezTo>
                  <a:close/>
                  <a:moveTo>
                    <a:pt x="29364" y="11259"/>
                  </a:moveTo>
                  <a:cubicBezTo>
                    <a:pt x="29364" y="11259"/>
                    <a:pt x="29377" y="11272"/>
                    <a:pt x="29389" y="11285"/>
                  </a:cubicBezTo>
                  <a:cubicBezTo>
                    <a:pt x="29020" y="11432"/>
                    <a:pt x="28784" y="11526"/>
                    <a:pt x="28768" y="11526"/>
                  </a:cubicBezTo>
                  <a:cubicBezTo>
                    <a:pt x="28754" y="11526"/>
                    <a:pt x="28908" y="11454"/>
                    <a:pt x="29289" y="11285"/>
                  </a:cubicBezTo>
                  <a:lnTo>
                    <a:pt x="29364" y="11259"/>
                  </a:lnTo>
                  <a:close/>
                  <a:moveTo>
                    <a:pt x="34277" y="11046"/>
                  </a:moveTo>
                  <a:cubicBezTo>
                    <a:pt x="34252" y="11247"/>
                    <a:pt x="34227" y="11448"/>
                    <a:pt x="34189" y="11636"/>
                  </a:cubicBezTo>
                  <a:cubicBezTo>
                    <a:pt x="34227" y="11460"/>
                    <a:pt x="34252" y="11272"/>
                    <a:pt x="34277" y="11083"/>
                  </a:cubicBezTo>
                  <a:lnTo>
                    <a:pt x="34277" y="11046"/>
                  </a:lnTo>
                  <a:close/>
                  <a:moveTo>
                    <a:pt x="21133" y="12365"/>
                  </a:moveTo>
                  <a:lnTo>
                    <a:pt x="21133" y="12365"/>
                  </a:lnTo>
                  <a:cubicBezTo>
                    <a:pt x="21172" y="12391"/>
                    <a:pt x="21225" y="12423"/>
                    <a:pt x="21284" y="12457"/>
                  </a:cubicBezTo>
                  <a:lnTo>
                    <a:pt x="21284" y="12457"/>
                  </a:lnTo>
                  <a:cubicBezTo>
                    <a:pt x="21217" y="12411"/>
                    <a:pt x="21181" y="12377"/>
                    <a:pt x="21133" y="12365"/>
                  </a:cubicBezTo>
                  <a:close/>
                  <a:moveTo>
                    <a:pt x="26713" y="12818"/>
                  </a:moveTo>
                  <a:cubicBezTo>
                    <a:pt x="26712" y="12818"/>
                    <a:pt x="26711" y="12818"/>
                    <a:pt x="26710" y="12818"/>
                  </a:cubicBezTo>
                  <a:lnTo>
                    <a:pt x="26710" y="12818"/>
                  </a:lnTo>
                  <a:cubicBezTo>
                    <a:pt x="26711" y="12818"/>
                    <a:pt x="26712" y="12818"/>
                    <a:pt x="26713" y="12818"/>
                  </a:cubicBezTo>
                  <a:close/>
                  <a:moveTo>
                    <a:pt x="33310" y="13232"/>
                  </a:moveTo>
                  <a:lnTo>
                    <a:pt x="33121" y="13886"/>
                  </a:lnTo>
                  <a:cubicBezTo>
                    <a:pt x="33121" y="13886"/>
                    <a:pt x="33109" y="13886"/>
                    <a:pt x="33109" y="13873"/>
                  </a:cubicBezTo>
                  <a:cubicBezTo>
                    <a:pt x="33172" y="13685"/>
                    <a:pt x="33234" y="13471"/>
                    <a:pt x="33310" y="13232"/>
                  </a:cubicBezTo>
                  <a:close/>
                  <a:moveTo>
                    <a:pt x="32945" y="13270"/>
                  </a:moveTo>
                  <a:cubicBezTo>
                    <a:pt x="32920" y="13383"/>
                    <a:pt x="32882" y="13509"/>
                    <a:pt x="32845" y="13634"/>
                  </a:cubicBezTo>
                  <a:lnTo>
                    <a:pt x="32807" y="13722"/>
                  </a:lnTo>
                  <a:lnTo>
                    <a:pt x="32820" y="13722"/>
                  </a:lnTo>
                  <a:cubicBezTo>
                    <a:pt x="32782" y="13861"/>
                    <a:pt x="32744" y="13999"/>
                    <a:pt x="32707" y="14137"/>
                  </a:cubicBezTo>
                  <a:cubicBezTo>
                    <a:pt x="32694" y="14137"/>
                    <a:pt x="32694" y="14124"/>
                    <a:pt x="32694" y="14124"/>
                  </a:cubicBezTo>
                  <a:cubicBezTo>
                    <a:pt x="32769" y="13835"/>
                    <a:pt x="32857" y="13546"/>
                    <a:pt x="32945" y="13270"/>
                  </a:cubicBezTo>
                  <a:close/>
                  <a:moveTo>
                    <a:pt x="32656" y="14250"/>
                  </a:moveTo>
                  <a:lnTo>
                    <a:pt x="32644" y="14363"/>
                  </a:lnTo>
                  <a:cubicBezTo>
                    <a:pt x="32631" y="14363"/>
                    <a:pt x="32631" y="14351"/>
                    <a:pt x="32631" y="14338"/>
                  </a:cubicBezTo>
                  <a:lnTo>
                    <a:pt x="32656" y="14250"/>
                  </a:lnTo>
                  <a:close/>
                  <a:moveTo>
                    <a:pt x="32769" y="14451"/>
                  </a:moveTo>
                  <a:cubicBezTo>
                    <a:pt x="32767" y="14455"/>
                    <a:pt x="32766" y="14459"/>
                    <a:pt x="32764" y="14462"/>
                  </a:cubicBezTo>
                  <a:lnTo>
                    <a:pt x="32764" y="14462"/>
                  </a:lnTo>
                  <a:cubicBezTo>
                    <a:pt x="32767" y="14460"/>
                    <a:pt x="32769" y="14457"/>
                    <a:pt x="32769" y="14451"/>
                  </a:cubicBezTo>
                  <a:close/>
                  <a:moveTo>
                    <a:pt x="33109" y="13923"/>
                  </a:moveTo>
                  <a:lnTo>
                    <a:pt x="33033" y="14225"/>
                  </a:lnTo>
                  <a:lnTo>
                    <a:pt x="32996" y="14288"/>
                  </a:lnTo>
                  <a:lnTo>
                    <a:pt x="33008" y="14300"/>
                  </a:lnTo>
                  <a:lnTo>
                    <a:pt x="32920" y="14652"/>
                  </a:lnTo>
                  <a:lnTo>
                    <a:pt x="32908" y="14589"/>
                  </a:lnTo>
                  <a:cubicBezTo>
                    <a:pt x="32958" y="14401"/>
                    <a:pt x="33021" y="14187"/>
                    <a:pt x="33084" y="13949"/>
                  </a:cubicBezTo>
                  <a:cubicBezTo>
                    <a:pt x="33096" y="13936"/>
                    <a:pt x="33096" y="13936"/>
                    <a:pt x="33109" y="13923"/>
                  </a:cubicBezTo>
                  <a:close/>
                  <a:moveTo>
                    <a:pt x="32754" y="14630"/>
                  </a:moveTo>
                  <a:lnTo>
                    <a:pt x="32754" y="14630"/>
                  </a:lnTo>
                  <a:cubicBezTo>
                    <a:pt x="32745" y="14665"/>
                    <a:pt x="32737" y="14701"/>
                    <a:pt x="32732" y="14740"/>
                  </a:cubicBezTo>
                  <a:cubicBezTo>
                    <a:pt x="32739" y="14701"/>
                    <a:pt x="32747" y="14664"/>
                    <a:pt x="32754" y="14630"/>
                  </a:cubicBezTo>
                  <a:close/>
                  <a:moveTo>
                    <a:pt x="32908" y="14602"/>
                  </a:moveTo>
                  <a:lnTo>
                    <a:pt x="32895" y="14728"/>
                  </a:lnTo>
                  <a:lnTo>
                    <a:pt x="32895" y="14740"/>
                  </a:lnTo>
                  <a:lnTo>
                    <a:pt x="32870" y="14904"/>
                  </a:lnTo>
                  <a:cubicBezTo>
                    <a:pt x="32870" y="14853"/>
                    <a:pt x="32857" y="14828"/>
                    <a:pt x="32857" y="14816"/>
                  </a:cubicBezTo>
                  <a:cubicBezTo>
                    <a:pt x="32870" y="14740"/>
                    <a:pt x="32882" y="14665"/>
                    <a:pt x="32908" y="14602"/>
                  </a:cubicBezTo>
                  <a:close/>
                  <a:moveTo>
                    <a:pt x="33259" y="12906"/>
                  </a:moveTo>
                  <a:cubicBezTo>
                    <a:pt x="33184" y="13207"/>
                    <a:pt x="32958" y="13999"/>
                    <a:pt x="32820" y="14677"/>
                  </a:cubicBezTo>
                  <a:cubicBezTo>
                    <a:pt x="32820" y="14627"/>
                    <a:pt x="32820" y="14602"/>
                    <a:pt x="32820" y="14539"/>
                  </a:cubicBezTo>
                  <a:cubicBezTo>
                    <a:pt x="32796" y="14563"/>
                    <a:pt x="32686" y="14923"/>
                    <a:pt x="32650" y="14923"/>
                  </a:cubicBezTo>
                  <a:cubicBezTo>
                    <a:pt x="32648" y="14923"/>
                    <a:pt x="32646" y="14921"/>
                    <a:pt x="32644" y="14916"/>
                  </a:cubicBezTo>
                  <a:cubicBezTo>
                    <a:pt x="32656" y="14828"/>
                    <a:pt x="32681" y="14753"/>
                    <a:pt x="32694" y="14677"/>
                  </a:cubicBezTo>
                  <a:cubicBezTo>
                    <a:pt x="32707" y="14615"/>
                    <a:pt x="32719" y="14564"/>
                    <a:pt x="32744" y="14514"/>
                  </a:cubicBezTo>
                  <a:cubicBezTo>
                    <a:pt x="32744" y="14493"/>
                    <a:pt x="32753" y="14480"/>
                    <a:pt x="32764" y="14462"/>
                  </a:cubicBezTo>
                  <a:lnTo>
                    <a:pt x="32764" y="14462"/>
                  </a:lnTo>
                  <a:cubicBezTo>
                    <a:pt x="32760" y="14464"/>
                    <a:pt x="32757" y="14464"/>
                    <a:pt x="32757" y="14464"/>
                  </a:cubicBezTo>
                  <a:cubicBezTo>
                    <a:pt x="32802" y="14272"/>
                    <a:pt x="32837" y="14171"/>
                    <a:pt x="32844" y="14171"/>
                  </a:cubicBezTo>
                  <a:cubicBezTo>
                    <a:pt x="32844" y="14171"/>
                    <a:pt x="32845" y="14172"/>
                    <a:pt x="32845" y="14175"/>
                  </a:cubicBezTo>
                  <a:cubicBezTo>
                    <a:pt x="32845" y="14187"/>
                    <a:pt x="32832" y="14238"/>
                    <a:pt x="32820" y="14326"/>
                  </a:cubicBezTo>
                  <a:cubicBezTo>
                    <a:pt x="32800" y="14395"/>
                    <a:pt x="32780" y="14497"/>
                    <a:pt x="32754" y="14630"/>
                  </a:cubicBezTo>
                  <a:lnTo>
                    <a:pt x="32754" y="14630"/>
                  </a:lnTo>
                  <a:cubicBezTo>
                    <a:pt x="32764" y="14586"/>
                    <a:pt x="32775" y="14543"/>
                    <a:pt x="32782" y="14501"/>
                  </a:cubicBezTo>
                  <a:cubicBezTo>
                    <a:pt x="32795" y="14439"/>
                    <a:pt x="32820" y="14363"/>
                    <a:pt x="32832" y="14300"/>
                  </a:cubicBezTo>
                  <a:cubicBezTo>
                    <a:pt x="32870" y="14175"/>
                    <a:pt x="32908" y="14036"/>
                    <a:pt x="32945" y="13911"/>
                  </a:cubicBezTo>
                  <a:cubicBezTo>
                    <a:pt x="32970" y="13898"/>
                    <a:pt x="32983" y="13823"/>
                    <a:pt x="32996" y="13722"/>
                  </a:cubicBezTo>
                  <a:cubicBezTo>
                    <a:pt x="33096" y="13421"/>
                    <a:pt x="33184" y="13144"/>
                    <a:pt x="33259" y="12906"/>
                  </a:cubicBezTo>
                  <a:close/>
                  <a:moveTo>
                    <a:pt x="32730" y="15909"/>
                  </a:moveTo>
                  <a:cubicBezTo>
                    <a:pt x="32730" y="15910"/>
                    <a:pt x="32730" y="15912"/>
                    <a:pt x="32729" y="15914"/>
                  </a:cubicBezTo>
                  <a:lnTo>
                    <a:pt x="32729" y="15914"/>
                  </a:lnTo>
                  <a:cubicBezTo>
                    <a:pt x="32730" y="15912"/>
                    <a:pt x="32731" y="15910"/>
                    <a:pt x="32732" y="15909"/>
                  </a:cubicBezTo>
                  <a:close/>
                  <a:moveTo>
                    <a:pt x="33083" y="15814"/>
                  </a:moveTo>
                  <a:lnTo>
                    <a:pt x="33083" y="15814"/>
                  </a:lnTo>
                  <a:cubicBezTo>
                    <a:pt x="33080" y="15881"/>
                    <a:pt x="33080" y="15916"/>
                    <a:pt x="33081" y="15916"/>
                  </a:cubicBezTo>
                  <a:cubicBezTo>
                    <a:pt x="33082" y="15916"/>
                    <a:pt x="33084" y="15886"/>
                    <a:pt x="33084" y="15821"/>
                  </a:cubicBezTo>
                  <a:cubicBezTo>
                    <a:pt x="33083" y="15819"/>
                    <a:pt x="33083" y="15816"/>
                    <a:pt x="33083" y="15814"/>
                  </a:cubicBezTo>
                  <a:close/>
                  <a:moveTo>
                    <a:pt x="32607" y="15673"/>
                  </a:moveTo>
                  <a:cubicBezTo>
                    <a:pt x="32596" y="15673"/>
                    <a:pt x="32584" y="15690"/>
                    <a:pt x="32568" y="15733"/>
                  </a:cubicBezTo>
                  <a:cubicBezTo>
                    <a:pt x="32556" y="15896"/>
                    <a:pt x="32568" y="15959"/>
                    <a:pt x="32593" y="15997"/>
                  </a:cubicBezTo>
                  <a:cubicBezTo>
                    <a:pt x="32606" y="16022"/>
                    <a:pt x="32619" y="16047"/>
                    <a:pt x="32644" y="16135"/>
                  </a:cubicBezTo>
                  <a:cubicBezTo>
                    <a:pt x="32632" y="15978"/>
                    <a:pt x="32630" y="15933"/>
                    <a:pt x="32634" y="15933"/>
                  </a:cubicBezTo>
                  <a:lnTo>
                    <a:pt x="32634" y="15933"/>
                  </a:lnTo>
                  <a:cubicBezTo>
                    <a:pt x="32639" y="15933"/>
                    <a:pt x="32655" y="16022"/>
                    <a:pt x="32670" y="16022"/>
                  </a:cubicBezTo>
                  <a:cubicBezTo>
                    <a:pt x="32679" y="16022"/>
                    <a:pt x="32688" y="15992"/>
                    <a:pt x="32694" y="15896"/>
                  </a:cubicBezTo>
                  <a:cubicBezTo>
                    <a:pt x="32707" y="15997"/>
                    <a:pt x="32707" y="16085"/>
                    <a:pt x="32719" y="16160"/>
                  </a:cubicBezTo>
                  <a:cubicBezTo>
                    <a:pt x="32719" y="16078"/>
                    <a:pt x="32719" y="15996"/>
                    <a:pt x="32729" y="15914"/>
                  </a:cubicBezTo>
                  <a:lnTo>
                    <a:pt x="32729" y="15914"/>
                  </a:lnTo>
                  <a:cubicBezTo>
                    <a:pt x="32723" y="15927"/>
                    <a:pt x="32721" y="15935"/>
                    <a:pt x="32720" y="15935"/>
                  </a:cubicBezTo>
                  <a:cubicBezTo>
                    <a:pt x="32719" y="15935"/>
                    <a:pt x="32719" y="15931"/>
                    <a:pt x="32719" y="15921"/>
                  </a:cubicBezTo>
                  <a:cubicBezTo>
                    <a:pt x="32719" y="15921"/>
                    <a:pt x="32719" y="15909"/>
                    <a:pt x="32719" y="15909"/>
                  </a:cubicBezTo>
                  <a:cubicBezTo>
                    <a:pt x="32719" y="15909"/>
                    <a:pt x="32707" y="15896"/>
                    <a:pt x="32694" y="15884"/>
                  </a:cubicBezTo>
                  <a:cubicBezTo>
                    <a:pt x="32656" y="15836"/>
                    <a:pt x="32640" y="15673"/>
                    <a:pt x="32607" y="15673"/>
                  </a:cubicBezTo>
                  <a:close/>
                  <a:moveTo>
                    <a:pt x="36464" y="17203"/>
                  </a:moveTo>
                  <a:lnTo>
                    <a:pt x="36464" y="17203"/>
                  </a:lnTo>
                  <a:cubicBezTo>
                    <a:pt x="36449" y="17210"/>
                    <a:pt x="36434" y="17217"/>
                    <a:pt x="36420" y="17224"/>
                  </a:cubicBezTo>
                  <a:lnTo>
                    <a:pt x="36420" y="17224"/>
                  </a:lnTo>
                  <a:cubicBezTo>
                    <a:pt x="36435" y="17217"/>
                    <a:pt x="36450" y="17210"/>
                    <a:pt x="36464" y="17203"/>
                  </a:cubicBezTo>
                  <a:close/>
                  <a:moveTo>
                    <a:pt x="32788" y="17378"/>
                  </a:moveTo>
                  <a:cubicBezTo>
                    <a:pt x="32821" y="17422"/>
                    <a:pt x="32857" y="17464"/>
                    <a:pt x="32895" y="17505"/>
                  </a:cubicBezTo>
                  <a:cubicBezTo>
                    <a:pt x="32862" y="17464"/>
                    <a:pt x="32824" y="17423"/>
                    <a:pt x="32788" y="17378"/>
                  </a:cubicBezTo>
                  <a:close/>
                  <a:moveTo>
                    <a:pt x="34026" y="17568"/>
                  </a:moveTo>
                  <a:cubicBezTo>
                    <a:pt x="34026" y="17568"/>
                    <a:pt x="34026" y="17568"/>
                    <a:pt x="34026" y="17569"/>
                  </a:cubicBezTo>
                  <a:lnTo>
                    <a:pt x="34026" y="17569"/>
                  </a:lnTo>
                  <a:cubicBezTo>
                    <a:pt x="34026" y="17568"/>
                    <a:pt x="34026" y="17568"/>
                    <a:pt x="34026" y="17568"/>
                  </a:cubicBezTo>
                  <a:close/>
                  <a:moveTo>
                    <a:pt x="60" y="0"/>
                  </a:moveTo>
                  <a:lnTo>
                    <a:pt x="173" y="126"/>
                  </a:lnTo>
                  <a:cubicBezTo>
                    <a:pt x="151" y="114"/>
                    <a:pt x="134" y="109"/>
                    <a:pt x="120" y="109"/>
                  </a:cubicBezTo>
                  <a:cubicBezTo>
                    <a:pt x="0" y="109"/>
                    <a:pt x="162" y="508"/>
                    <a:pt x="60" y="553"/>
                  </a:cubicBezTo>
                  <a:cubicBezTo>
                    <a:pt x="299" y="679"/>
                    <a:pt x="337" y="1169"/>
                    <a:pt x="726" y="1383"/>
                  </a:cubicBezTo>
                  <a:cubicBezTo>
                    <a:pt x="738" y="1409"/>
                    <a:pt x="734" y="1417"/>
                    <a:pt x="724" y="1417"/>
                  </a:cubicBezTo>
                  <a:cubicBezTo>
                    <a:pt x="707" y="1417"/>
                    <a:pt x="672" y="1394"/>
                    <a:pt x="657" y="1394"/>
                  </a:cubicBezTo>
                  <a:cubicBezTo>
                    <a:pt x="651" y="1394"/>
                    <a:pt x="648" y="1398"/>
                    <a:pt x="651" y="1408"/>
                  </a:cubicBezTo>
                  <a:cubicBezTo>
                    <a:pt x="764" y="1458"/>
                    <a:pt x="852" y="1546"/>
                    <a:pt x="990" y="1734"/>
                  </a:cubicBezTo>
                  <a:lnTo>
                    <a:pt x="965" y="1722"/>
                  </a:lnTo>
                  <a:lnTo>
                    <a:pt x="965" y="1722"/>
                  </a:lnTo>
                  <a:cubicBezTo>
                    <a:pt x="1430" y="2199"/>
                    <a:pt x="1581" y="2451"/>
                    <a:pt x="2146" y="2991"/>
                  </a:cubicBezTo>
                  <a:lnTo>
                    <a:pt x="2146" y="2903"/>
                  </a:lnTo>
                  <a:cubicBezTo>
                    <a:pt x="2272" y="3016"/>
                    <a:pt x="2284" y="3054"/>
                    <a:pt x="2335" y="3117"/>
                  </a:cubicBezTo>
                  <a:cubicBezTo>
                    <a:pt x="2350" y="3120"/>
                    <a:pt x="2361" y="3122"/>
                    <a:pt x="2369" y="3122"/>
                  </a:cubicBezTo>
                  <a:cubicBezTo>
                    <a:pt x="2421" y="3122"/>
                    <a:pt x="2336" y="3056"/>
                    <a:pt x="2259" y="2991"/>
                  </a:cubicBezTo>
                  <a:cubicBezTo>
                    <a:pt x="2178" y="2910"/>
                    <a:pt x="2096" y="2839"/>
                    <a:pt x="2155" y="2839"/>
                  </a:cubicBezTo>
                  <a:cubicBezTo>
                    <a:pt x="2159" y="2839"/>
                    <a:pt x="2165" y="2839"/>
                    <a:pt x="2171" y="2840"/>
                  </a:cubicBezTo>
                  <a:cubicBezTo>
                    <a:pt x="2222" y="2966"/>
                    <a:pt x="2448" y="3154"/>
                    <a:pt x="2687" y="3330"/>
                  </a:cubicBezTo>
                  <a:cubicBezTo>
                    <a:pt x="2913" y="3506"/>
                    <a:pt x="3164" y="3657"/>
                    <a:pt x="3189" y="3770"/>
                  </a:cubicBezTo>
                  <a:cubicBezTo>
                    <a:pt x="3247" y="3804"/>
                    <a:pt x="3275" y="3815"/>
                    <a:pt x="3288" y="3815"/>
                  </a:cubicBezTo>
                  <a:cubicBezTo>
                    <a:pt x="3317" y="3815"/>
                    <a:pt x="3275" y="3763"/>
                    <a:pt x="3304" y="3763"/>
                  </a:cubicBezTo>
                  <a:cubicBezTo>
                    <a:pt x="3317" y="3763"/>
                    <a:pt x="3345" y="3774"/>
                    <a:pt x="3403" y="3808"/>
                  </a:cubicBezTo>
                  <a:lnTo>
                    <a:pt x="3441" y="3871"/>
                  </a:lnTo>
                  <a:lnTo>
                    <a:pt x="3528" y="3858"/>
                  </a:lnTo>
                  <a:cubicBezTo>
                    <a:pt x="3679" y="3959"/>
                    <a:pt x="3742" y="4034"/>
                    <a:pt x="3730" y="4072"/>
                  </a:cubicBezTo>
                  <a:cubicBezTo>
                    <a:pt x="3692" y="4047"/>
                    <a:pt x="3616" y="4021"/>
                    <a:pt x="3566" y="3996"/>
                  </a:cubicBezTo>
                  <a:lnTo>
                    <a:pt x="3566" y="3996"/>
                  </a:lnTo>
                  <a:cubicBezTo>
                    <a:pt x="3742" y="4147"/>
                    <a:pt x="4107" y="4260"/>
                    <a:pt x="4232" y="4298"/>
                  </a:cubicBezTo>
                  <a:lnTo>
                    <a:pt x="4019" y="4197"/>
                  </a:lnTo>
                  <a:lnTo>
                    <a:pt x="4019" y="4197"/>
                  </a:lnTo>
                  <a:cubicBezTo>
                    <a:pt x="4383" y="4336"/>
                    <a:pt x="4810" y="4474"/>
                    <a:pt x="5250" y="4549"/>
                  </a:cubicBezTo>
                  <a:cubicBezTo>
                    <a:pt x="5488" y="4597"/>
                    <a:pt x="5730" y="4619"/>
                    <a:pt x="5962" y="4619"/>
                  </a:cubicBezTo>
                  <a:cubicBezTo>
                    <a:pt x="6158" y="4619"/>
                    <a:pt x="6347" y="4603"/>
                    <a:pt x="6519" y="4574"/>
                  </a:cubicBezTo>
                  <a:lnTo>
                    <a:pt x="6469" y="4549"/>
                  </a:lnTo>
                  <a:cubicBezTo>
                    <a:pt x="6758" y="4511"/>
                    <a:pt x="6871" y="4499"/>
                    <a:pt x="6997" y="4486"/>
                  </a:cubicBezTo>
                  <a:cubicBezTo>
                    <a:pt x="7110" y="4486"/>
                    <a:pt x="7248" y="4474"/>
                    <a:pt x="7550" y="4398"/>
                  </a:cubicBezTo>
                  <a:lnTo>
                    <a:pt x="7550" y="4398"/>
                  </a:lnTo>
                  <a:lnTo>
                    <a:pt x="7524" y="4411"/>
                  </a:lnTo>
                  <a:cubicBezTo>
                    <a:pt x="7487" y="4424"/>
                    <a:pt x="7449" y="4436"/>
                    <a:pt x="7411" y="4449"/>
                  </a:cubicBezTo>
                  <a:cubicBezTo>
                    <a:pt x="7474" y="4436"/>
                    <a:pt x="7512" y="4424"/>
                    <a:pt x="7562" y="4411"/>
                  </a:cubicBezTo>
                  <a:lnTo>
                    <a:pt x="7751" y="4373"/>
                  </a:lnTo>
                  <a:lnTo>
                    <a:pt x="7597" y="4373"/>
                  </a:lnTo>
                  <a:cubicBezTo>
                    <a:pt x="7700" y="4331"/>
                    <a:pt x="7826" y="4289"/>
                    <a:pt x="7952" y="4248"/>
                  </a:cubicBezTo>
                  <a:lnTo>
                    <a:pt x="7952" y="4248"/>
                  </a:lnTo>
                  <a:cubicBezTo>
                    <a:pt x="7906" y="4273"/>
                    <a:pt x="7922" y="4278"/>
                    <a:pt x="7959" y="4278"/>
                  </a:cubicBezTo>
                  <a:cubicBezTo>
                    <a:pt x="7988" y="4278"/>
                    <a:pt x="8029" y="4275"/>
                    <a:pt x="8061" y="4275"/>
                  </a:cubicBezTo>
                  <a:cubicBezTo>
                    <a:pt x="8109" y="4275"/>
                    <a:pt x="8135" y="4283"/>
                    <a:pt x="8065" y="4323"/>
                  </a:cubicBezTo>
                  <a:cubicBezTo>
                    <a:pt x="8593" y="4072"/>
                    <a:pt x="8316" y="4185"/>
                    <a:pt x="8630" y="3946"/>
                  </a:cubicBezTo>
                  <a:lnTo>
                    <a:pt x="8718" y="3959"/>
                  </a:lnTo>
                  <a:cubicBezTo>
                    <a:pt x="8806" y="3883"/>
                    <a:pt x="8831" y="3846"/>
                    <a:pt x="8970" y="3770"/>
                  </a:cubicBezTo>
                  <a:cubicBezTo>
                    <a:pt x="8995" y="3758"/>
                    <a:pt x="9020" y="3745"/>
                    <a:pt x="9032" y="3745"/>
                  </a:cubicBezTo>
                  <a:cubicBezTo>
                    <a:pt x="8957" y="3820"/>
                    <a:pt x="9246" y="3720"/>
                    <a:pt x="9057" y="3858"/>
                  </a:cubicBezTo>
                  <a:cubicBezTo>
                    <a:pt x="9601" y="3713"/>
                    <a:pt x="9750" y="3417"/>
                    <a:pt x="10018" y="3417"/>
                  </a:cubicBezTo>
                  <a:cubicBezTo>
                    <a:pt x="10028" y="3417"/>
                    <a:pt x="10039" y="3417"/>
                    <a:pt x="10050" y="3418"/>
                  </a:cubicBezTo>
                  <a:cubicBezTo>
                    <a:pt x="10090" y="3361"/>
                    <a:pt x="10084" y="3340"/>
                    <a:pt x="10054" y="3340"/>
                  </a:cubicBezTo>
                  <a:cubicBezTo>
                    <a:pt x="9972" y="3340"/>
                    <a:pt x="9713" y="3494"/>
                    <a:pt x="9698" y="3494"/>
                  </a:cubicBezTo>
                  <a:cubicBezTo>
                    <a:pt x="9695" y="3494"/>
                    <a:pt x="9699" y="3490"/>
                    <a:pt x="9711" y="3481"/>
                  </a:cubicBezTo>
                  <a:lnTo>
                    <a:pt x="9711" y="3481"/>
                  </a:lnTo>
                  <a:cubicBezTo>
                    <a:pt x="9704" y="3482"/>
                    <a:pt x="9699" y="3483"/>
                    <a:pt x="9694" y="3483"/>
                  </a:cubicBezTo>
                  <a:cubicBezTo>
                    <a:pt x="9654" y="3483"/>
                    <a:pt x="9681" y="3437"/>
                    <a:pt x="9749" y="3381"/>
                  </a:cubicBezTo>
                  <a:cubicBezTo>
                    <a:pt x="9874" y="3318"/>
                    <a:pt x="10000" y="3255"/>
                    <a:pt x="10113" y="3192"/>
                  </a:cubicBezTo>
                  <a:cubicBezTo>
                    <a:pt x="10239" y="3180"/>
                    <a:pt x="10415" y="3192"/>
                    <a:pt x="10691" y="3054"/>
                  </a:cubicBezTo>
                  <a:lnTo>
                    <a:pt x="10691" y="3054"/>
                  </a:lnTo>
                  <a:cubicBezTo>
                    <a:pt x="10666" y="3066"/>
                    <a:pt x="10666" y="3079"/>
                    <a:pt x="10628" y="3092"/>
                  </a:cubicBezTo>
                  <a:cubicBezTo>
                    <a:pt x="10651" y="3092"/>
                    <a:pt x="10669" y="3087"/>
                    <a:pt x="10686" y="3078"/>
                  </a:cubicBezTo>
                  <a:lnTo>
                    <a:pt x="10686" y="3078"/>
                  </a:lnTo>
                  <a:cubicBezTo>
                    <a:pt x="10683" y="3079"/>
                    <a:pt x="10681" y="3079"/>
                    <a:pt x="10678" y="3079"/>
                  </a:cubicBezTo>
                  <a:cubicBezTo>
                    <a:pt x="10683" y="3078"/>
                    <a:pt x="10687" y="3076"/>
                    <a:pt x="10691" y="3075"/>
                  </a:cubicBezTo>
                  <a:lnTo>
                    <a:pt x="10691" y="3075"/>
                  </a:lnTo>
                  <a:cubicBezTo>
                    <a:pt x="10689" y="3076"/>
                    <a:pt x="10687" y="3077"/>
                    <a:pt x="10686" y="3078"/>
                  </a:cubicBezTo>
                  <a:lnTo>
                    <a:pt x="10686" y="3078"/>
                  </a:lnTo>
                  <a:cubicBezTo>
                    <a:pt x="10688" y="3077"/>
                    <a:pt x="10691" y="3075"/>
                    <a:pt x="10694" y="3074"/>
                  </a:cubicBezTo>
                  <a:lnTo>
                    <a:pt x="10694" y="3074"/>
                  </a:lnTo>
                  <a:cubicBezTo>
                    <a:pt x="10693" y="3074"/>
                    <a:pt x="10692" y="3074"/>
                    <a:pt x="10691" y="3075"/>
                  </a:cubicBezTo>
                  <a:lnTo>
                    <a:pt x="10691" y="3075"/>
                  </a:lnTo>
                  <a:cubicBezTo>
                    <a:pt x="10699" y="3069"/>
                    <a:pt x="10708" y="3062"/>
                    <a:pt x="10716" y="3054"/>
                  </a:cubicBezTo>
                  <a:lnTo>
                    <a:pt x="10716" y="3054"/>
                  </a:lnTo>
                  <a:cubicBezTo>
                    <a:pt x="10709" y="3061"/>
                    <a:pt x="10701" y="3069"/>
                    <a:pt x="10694" y="3074"/>
                  </a:cubicBezTo>
                  <a:lnTo>
                    <a:pt x="10694" y="3074"/>
                  </a:lnTo>
                  <a:cubicBezTo>
                    <a:pt x="10724" y="3063"/>
                    <a:pt x="10747" y="3050"/>
                    <a:pt x="10779" y="3029"/>
                  </a:cubicBezTo>
                  <a:cubicBezTo>
                    <a:pt x="10817" y="2991"/>
                    <a:pt x="10854" y="2966"/>
                    <a:pt x="10905" y="2941"/>
                  </a:cubicBezTo>
                  <a:lnTo>
                    <a:pt x="10905" y="2941"/>
                  </a:lnTo>
                  <a:lnTo>
                    <a:pt x="10867" y="2978"/>
                  </a:lnTo>
                  <a:cubicBezTo>
                    <a:pt x="10905" y="2953"/>
                    <a:pt x="10942" y="2941"/>
                    <a:pt x="10980" y="2916"/>
                  </a:cubicBezTo>
                  <a:cubicBezTo>
                    <a:pt x="10993" y="2916"/>
                    <a:pt x="11005" y="2903"/>
                    <a:pt x="11018" y="2890"/>
                  </a:cubicBezTo>
                  <a:lnTo>
                    <a:pt x="11055" y="2890"/>
                  </a:lnTo>
                  <a:cubicBezTo>
                    <a:pt x="11055" y="2878"/>
                    <a:pt x="11068" y="2878"/>
                    <a:pt x="11068" y="2865"/>
                  </a:cubicBezTo>
                  <a:cubicBezTo>
                    <a:pt x="11106" y="2853"/>
                    <a:pt x="11143" y="2828"/>
                    <a:pt x="11194" y="2803"/>
                  </a:cubicBezTo>
                  <a:cubicBezTo>
                    <a:pt x="11181" y="2803"/>
                    <a:pt x="11181" y="2790"/>
                    <a:pt x="11169" y="2790"/>
                  </a:cubicBezTo>
                  <a:cubicBezTo>
                    <a:pt x="11219" y="2752"/>
                    <a:pt x="11257" y="2740"/>
                    <a:pt x="11244" y="2689"/>
                  </a:cubicBezTo>
                  <a:lnTo>
                    <a:pt x="11244" y="2689"/>
                  </a:lnTo>
                  <a:lnTo>
                    <a:pt x="11131" y="2752"/>
                  </a:lnTo>
                  <a:cubicBezTo>
                    <a:pt x="11131" y="2740"/>
                    <a:pt x="11118" y="2727"/>
                    <a:pt x="11118" y="2715"/>
                  </a:cubicBezTo>
                  <a:cubicBezTo>
                    <a:pt x="11131" y="2702"/>
                    <a:pt x="11131" y="2702"/>
                    <a:pt x="11143" y="2702"/>
                  </a:cubicBezTo>
                  <a:lnTo>
                    <a:pt x="11282" y="2589"/>
                  </a:lnTo>
                  <a:lnTo>
                    <a:pt x="11332" y="2601"/>
                  </a:lnTo>
                  <a:cubicBezTo>
                    <a:pt x="11382" y="2564"/>
                    <a:pt x="11445" y="2539"/>
                    <a:pt x="11508" y="2514"/>
                  </a:cubicBezTo>
                  <a:lnTo>
                    <a:pt x="11508" y="2514"/>
                  </a:lnTo>
                  <a:cubicBezTo>
                    <a:pt x="11483" y="2551"/>
                    <a:pt x="11432" y="2589"/>
                    <a:pt x="11395" y="2614"/>
                  </a:cubicBezTo>
                  <a:cubicBezTo>
                    <a:pt x="11495" y="2601"/>
                    <a:pt x="11558" y="2526"/>
                    <a:pt x="11659" y="2514"/>
                  </a:cubicBezTo>
                  <a:lnTo>
                    <a:pt x="11659" y="2514"/>
                  </a:lnTo>
                  <a:cubicBezTo>
                    <a:pt x="11671" y="2614"/>
                    <a:pt x="11294" y="2689"/>
                    <a:pt x="11131" y="2865"/>
                  </a:cubicBezTo>
                  <a:cubicBezTo>
                    <a:pt x="11211" y="2855"/>
                    <a:pt x="11356" y="2724"/>
                    <a:pt x="11405" y="2724"/>
                  </a:cubicBezTo>
                  <a:cubicBezTo>
                    <a:pt x="11413" y="2724"/>
                    <a:pt x="11419" y="2729"/>
                    <a:pt x="11420" y="2739"/>
                  </a:cubicBezTo>
                  <a:lnTo>
                    <a:pt x="11420" y="2739"/>
                  </a:lnTo>
                  <a:cubicBezTo>
                    <a:pt x="11521" y="2589"/>
                    <a:pt x="11747" y="2639"/>
                    <a:pt x="11923" y="2476"/>
                  </a:cubicBezTo>
                  <a:lnTo>
                    <a:pt x="11923" y="2539"/>
                  </a:lnTo>
                  <a:cubicBezTo>
                    <a:pt x="11948" y="2514"/>
                    <a:pt x="12010" y="2463"/>
                    <a:pt x="12073" y="2451"/>
                  </a:cubicBezTo>
                  <a:lnTo>
                    <a:pt x="12073" y="2451"/>
                  </a:lnTo>
                  <a:lnTo>
                    <a:pt x="12036" y="2501"/>
                  </a:lnTo>
                  <a:cubicBezTo>
                    <a:pt x="11973" y="2526"/>
                    <a:pt x="11910" y="2551"/>
                    <a:pt x="11847" y="2564"/>
                  </a:cubicBezTo>
                  <a:cubicBezTo>
                    <a:pt x="11797" y="2589"/>
                    <a:pt x="11747" y="2614"/>
                    <a:pt x="11696" y="2627"/>
                  </a:cubicBezTo>
                  <a:lnTo>
                    <a:pt x="11659" y="2639"/>
                  </a:lnTo>
                  <a:cubicBezTo>
                    <a:pt x="11621" y="2652"/>
                    <a:pt x="11583" y="2677"/>
                    <a:pt x="11558" y="2689"/>
                  </a:cubicBezTo>
                  <a:lnTo>
                    <a:pt x="11508" y="2702"/>
                  </a:lnTo>
                  <a:cubicBezTo>
                    <a:pt x="11483" y="2715"/>
                    <a:pt x="11458" y="2727"/>
                    <a:pt x="11420" y="2740"/>
                  </a:cubicBezTo>
                  <a:lnTo>
                    <a:pt x="11420" y="2740"/>
                  </a:lnTo>
                  <a:cubicBezTo>
                    <a:pt x="11420" y="2739"/>
                    <a:pt x="11420" y="2739"/>
                    <a:pt x="11420" y="2739"/>
                  </a:cubicBezTo>
                  <a:lnTo>
                    <a:pt x="11420" y="2739"/>
                  </a:lnTo>
                  <a:cubicBezTo>
                    <a:pt x="11420" y="2739"/>
                    <a:pt x="11420" y="2740"/>
                    <a:pt x="11420" y="2740"/>
                  </a:cubicBezTo>
                  <a:cubicBezTo>
                    <a:pt x="11420" y="2740"/>
                    <a:pt x="11420" y="2740"/>
                    <a:pt x="11420" y="2740"/>
                  </a:cubicBezTo>
                  <a:lnTo>
                    <a:pt x="11420" y="2740"/>
                  </a:lnTo>
                  <a:cubicBezTo>
                    <a:pt x="11421" y="2743"/>
                    <a:pt x="11421" y="2747"/>
                    <a:pt x="11420" y="2752"/>
                  </a:cubicBezTo>
                  <a:cubicBezTo>
                    <a:pt x="11382" y="2765"/>
                    <a:pt x="11344" y="2777"/>
                    <a:pt x="11319" y="2790"/>
                  </a:cubicBezTo>
                  <a:cubicBezTo>
                    <a:pt x="11257" y="2815"/>
                    <a:pt x="11206" y="2853"/>
                    <a:pt x="11156" y="2878"/>
                  </a:cubicBezTo>
                  <a:cubicBezTo>
                    <a:pt x="11131" y="2890"/>
                    <a:pt x="11106" y="2903"/>
                    <a:pt x="11081" y="2916"/>
                  </a:cubicBezTo>
                  <a:cubicBezTo>
                    <a:pt x="11030" y="2941"/>
                    <a:pt x="10980" y="2966"/>
                    <a:pt x="10942" y="2991"/>
                  </a:cubicBezTo>
                  <a:cubicBezTo>
                    <a:pt x="10880" y="3016"/>
                    <a:pt x="10817" y="3054"/>
                    <a:pt x="10766" y="3079"/>
                  </a:cubicBezTo>
                  <a:cubicBezTo>
                    <a:pt x="10151" y="3418"/>
                    <a:pt x="10113" y="3469"/>
                    <a:pt x="9799" y="3644"/>
                  </a:cubicBezTo>
                  <a:cubicBezTo>
                    <a:pt x="9636" y="3732"/>
                    <a:pt x="9409" y="3871"/>
                    <a:pt x="8944" y="4084"/>
                  </a:cubicBezTo>
                  <a:cubicBezTo>
                    <a:pt x="8706" y="4185"/>
                    <a:pt x="8417" y="4310"/>
                    <a:pt x="8015" y="4436"/>
                  </a:cubicBezTo>
                  <a:cubicBezTo>
                    <a:pt x="7625" y="4562"/>
                    <a:pt x="7122" y="4700"/>
                    <a:pt x="6481" y="4738"/>
                  </a:cubicBezTo>
                  <a:cubicBezTo>
                    <a:pt x="6557" y="4750"/>
                    <a:pt x="6519" y="4775"/>
                    <a:pt x="6381" y="4788"/>
                  </a:cubicBezTo>
                  <a:cubicBezTo>
                    <a:pt x="6255" y="4813"/>
                    <a:pt x="6029" y="4838"/>
                    <a:pt x="5740" y="4838"/>
                  </a:cubicBezTo>
                  <a:cubicBezTo>
                    <a:pt x="5325" y="4838"/>
                    <a:pt x="4773" y="4750"/>
                    <a:pt x="4220" y="4574"/>
                  </a:cubicBezTo>
                  <a:cubicBezTo>
                    <a:pt x="3667" y="4398"/>
                    <a:pt x="3139" y="4135"/>
                    <a:pt x="2687" y="3871"/>
                  </a:cubicBezTo>
                  <a:cubicBezTo>
                    <a:pt x="2687" y="3871"/>
                    <a:pt x="2674" y="3858"/>
                    <a:pt x="2674" y="3858"/>
                  </a:cubicBezTo>
                  <a:lnTo>
                    <a:pt x="2548" y="3783"/>
                  </a:lnTo>
                  <a:lnTo>
                    <a:pt x="2524" y="3768"/>
                  </a:lnTo>
                  <a:lnTo>
                    <a:pt x="2524" y="3768"/>
                  </a:lnTo>
                  <a:cubicBezTo>
                    <a:pt x="2535" y="3776"/>
                    <a:pt x="2547" y="3785"/>
                    <a:pt x="2561" y="3795"/>
                  </a:cubicBezTo>
                  <a:cubicBezTo>
                    <a:pt x="2687" y="3896"/>
                    <a:pt x="2837" y="3959"/>
                    <a:pt x="2976" y="4072"/>
                  </a:cubicBezTo>
                  <a:cubicBezTo>
                    <a:pt x="2974" y="4072"/>
                    <a:pt x="2973" y="4072"/>
                    <a:pt x="2972" y="4072"/>
                  </a:cubicBezTo>
                  <a:cubicBezTo>
                    <a:pt x="2883" y="4072"/>
                    <a:pt x="2330" y="3667"/>
                    <a:pt x="2046" y="3469"/>
                  </a:cubicBezTo>
                  <a:lnTo>
                    <a:pt x="2046" y="3469"/>
                  </a:lnTo>
                  <a:cubicBezTo>
                    <a:pt x="2156" y="3579"/>
                    <a:pt x="2519" y="3796"/>
                    <a:pt x="2486" y="3796"/>
                  </a:cubicBezTo>
                  <a:cubicBezTo>
                    <a:pt x="2481" y="3796"/>
                    <a:pt x="2469" y="3792"/>
                    <a:pt x="2448" y="3783"/>
                  </a:cubicBezTo>
                  <a:lnTo>
                    <a:pt x="2448" y="3783"/>
                  </a:lnTo>
                  <a:cubicBezTo>
                    <a:pt x="2687" y="3896"/>
                    <a:pt x="2976" y="4172"/>
                    <a:pt x="3415" y="4348"/>
                  </a:cubicBezTo>
                  <a:lnTo>
                    <a:pt x="3378" y="4348"/>
                  </a:lnTo>
                  <a:cubicBezTo>
                    <a:pt x="3441" y="4386"/>
                    <a:pt x="3591" y="4449"/>
                    <a:pt x="3717" y="4499"/>
                  </a:cubicBezTo>
                  <a:lnTo>
                    <a:pt x="3466" y="4424"/>
                  </a:lnTo>
                  <a:lnTo>
                    <a:pt x="3466" y="4424"/>
                  </a:lnTo>
                  <a:cubicBezTo>
                    <a:pt x="3830" y="4574"/>
                    <a:pt x="4144" y="4763"/>
                    <a:pt x="4534" y="4863"/>
                  </a:cubicBezTo>
                  <a:cubicBezTo>
                    <a:pt x="4144" y="4738"/>
                    <a:pt x="4107" y="4713"/>
                    <a:pt x="4119" y="4700"/>
                  </a:cubicBezTo>
                  <a:cubicBezTo>
                    <a:pt x="4122" y="4700"/>
                    <a:pt x="4129" y="4701"/>
                    <a:pt x="4136" y="4701"/>
                  </a:cubicBezTo>
                  <a:cubicBezTo>
                    <a:pt x="4155" y="4701"/>
                    <a:pt x="4169" y="4694"/>
                    <a:pt x="4056" y="4637"/>
                  </a:cubicBezTo>
                  <a:lnTo>
                    <a:pt x="4056" y="4637"/>
                  </a:lnTo>
                  <a:cubicBezTo>
                    <a:pt x="4509" y="4801"/>
                    <a:pt x="4647" y="4838"/>
                    <a:pt x="4798" y="4901"/>
                  </a:cubicBezTo>
                  <a:cubicBezTo>
                    <a:pt x="4941" y="4961"/>
                    <a:pt x="5096" y="5032"/>
                    <a:pt x="5588" y="5082"/>
                  </a:cubicBezTo>
                  <a:lnTo>
                    <a:pt x="5588" y="5082"/>
                  </a:lnTo>
                  <a:cubicBezTo>
                    <a:pt x="5430" y="5063"/>
                    <a:pt x="5240" y="5022"/>
                    <a:pt x="5299" y="5022"/>
                  </a:cubicBezTo>
                  <a:cubicBezTo>
                    <a:pt x="5311" y="5022"/>
                    <a:pt x="5331" y="5023"/>
                    <a:pt x="5363" y="5027"/>
                  </a:cubicBezTo>
                  <a:cubicBezTo>
                    <a:pt x="5577" y="5064"/>
                    <a:pt x="5866" y="5102"/>
                    <a:pt x="6004" y="5115"/>
                  </a:cubicBezTo>
                  <a:cubicBezTo>
                    <a:pt x="6770" y="5115"/>
                    <a:pt x="5891" y="5090"/>
                    <a:pt x="6218" y="5077"/>
                  </a:cubicBezTo>
                  <a:lnTo>
                    <a:pt x="6218" y="5077"/>
                  </a:lnTo>
                  <a:cubicBezTo>
                    <a:pt x="6264" y="5082"/>
                    <a:pt x="6305" y="5084"/>
                    <a:pt x="6344" y="5084"/>
                  </a:cubicBezTo>
                  <a:cubicBezTo>
                    <a:pt x="6517" y="5084"/>
                    <a:pt x="6640" y="5043"/>
                    <a:pt x="6896" y="5002"/>
                  </a:cubicBezTo>
                  <a:lnTo>
                    <a:pt x="6909" y="5027"/>
                  </a:lnTo>
                  <a:cubicBezTo>
                    <a:pt x="7323" y="4976"/>
                    <a:pt x="7374" y="4951"/>
                    <a:pt x="7411" y="4926"/>
                  </a:cubicBezTo>
                  <a:cubicBezTo>
                    <a:pt x="7449" y="4901"/>
                    <a:pt x="7487" y="4888"/>
                    <a:pt x="7839" y="4813"/>
                  </a:cubicBezTo>
                  <a:lnTo>
                    <a:pt x="7839" y="4813"/>
                  </a:lnTo>
                  <a:cubicBezTo>
                    <a:pt x="7738" y="4851"/>
                    <a:pt x="7650" y="4888"/>
                    <a:pt x="7550" y="4926"/>
                  </a:cubicBezTo>
                  <a:cubicBezTo>
                    <a:pt x="7675" y="4888"/>
                    <a:pt x="7788" y="4851"/>
                    <a:pt x="7914" y="4813"/>
                  </a:cubicBezTo>
                  <a:lnTo>
                    <a:pt x="7914" y="4813"/>
                  </a:lnTo>
                  <a:lnTo>
                    <a:pt x="7851" y="4863"/>
                  </a:lnTo>
                  <a:cubicBezTo>
                    <a:pt x="8228" y="4738"/>
                    <a:pt x="8341" y="4700"/>
                    <a:pt x="8693" y="4574"/>
                  </a:cubicBezTo>
                  <a:lnTo>
                    <a:pt x="8693" y="4574"/>
                  </a:lnTo>
                  <a:cubicBezTo>
                    <a:pt x="8687" y="4575"/>
                    <a:pt x="8681" y="4576"/>
                    <a:pt x="8677" y="4576"/>
                  </a:cubicBezTo>
                  <a:cubicBezTo>
                    <a:pt x="8624" y="4576"/>
                    <a:pt x="8752" y="4502"/>
                    <a:pt x="9020" y="4386"/>
                  </a:cubicBezTo>
                  <a:cubicBezTo>
                    <a:pt x="9067" y="4368"/>
                    <a:pt x="9087" y="4363"/>
                    <a:pt x="9094" y="4363"/>
                  </a:cubicBezTo>
                  <a:cubicBezTo>
                    <a:pt x="9104" y="4363"/>
                    <a:pt x="9091" y="4373"/>
                    <a:pt x="9097" y="4373"/>
                  </a:cubicBezTo>
                  <a:cubicBezTo>
                    <a:pt x="9104" y="4373"/>
                    <a:pt x="9146" y="4355"/>
                    <a:pt x="9321" y="4273"/>
                  </a:cubicBezTo>
                  <a:lnTo>
                    <a:pt x="9321" y="4273"/>
                  </a:lnTo>
                  <a:cubicBezTo>
                    <a:pt x="9233" y="4323"/>
                    <a:pt x="9158" y="4398"/>
                    <a:pt x="8957" y="4449"/>
                  </a:cubicBezTo>
                  <a:cubicBezTo>
                    <a:pt x="8944" y="4461"/>
                    <a:pt x="8882" y="4499"/>
                    <a:pt x="8856" y="4524"/>
                  </a:cubicBezTo>
                  <a:cubicBezTo>
                    <a:pt x="9068" y="4454"/>
                    <a:pt x="9356" y="4306"/>
                    <a:pt x="9506" y="4236"/>
                  </a:cubicBezTo>
                  <a:lnTo>
                    <a:pt x="9506" y="4236"/>
                  </a:lnTo>
                  <a:cubicBezTo>
                    <a:pt x="9459" y="4256"/>
                    <a:pt x="9405" y="4275"/>
                    <a:pt x="9384" y="4285"/>
                  </a:cubicBezTo>
                  <a:cubicBezTo>
                    <a:pt x="9560" y="4185"/>
                    <a:pt x="9736" y="4084"/>
                    <a:pt x="9912" y="3971"/>
                  </a:cubicBezTo>
                  <a:cubicBezTo>
                    <a:pt x="9932" y="3965"/>
                    <a:pt x="9944" y="3963"/>
                    <a:pt x="9950" y="3963"/>
                  </a:cubicBezTo>
                  <a:cubicBezTo>
                    <a:pt x="9972" y="3963"/>
                    <a:pt x="9923" y="3992"/>
                    <a:pt x="9874" y="4021"/>
                  </a:cubicBezTo>
                  <a:cubicBezTo>
                    <a:pt x="9975" y="3971"/>
                    <a:pt x="10050" y="3921"/>
                    <a:pt x="10201" y="3833"/>
                  </a:cubicBezTo>
                  <a:lnTo>
                    <a:pt x="10201" y="3833"/>
                  </a:lnTo>
                  <a:cubicBezTo>
                    <a:pt x="10178" y="3867"/>
                    <a:pt x="10186" y="3890"/>
                    <a:pt x="10035" y="3985"/>
                  </a:cubicBezTo>
                  <a:lnTo>
                    <a:pt x="10035" y="3985"/>
                  </a:lnTo>
                  <a:lnTo>
                    <a:pt x="10452" y="3732"/>
                  </a:lnTo>
                  <a:cubicBezTo>
                    <a:pt x="10484" y="3732"/>
                    <a:pt x="10641" y="3661"/>
                    <a:pt x="10659" y="3661"/>
                  </a:cubicBezTo>
                  <a:cubicBezTo>
                    <a:pt x="10663" y="3661"/>
                    <a:pt x="10661" y="3664"/>
                    <a:pt x="10653" y="3670"/>
                  </a:cubicBezTo>
                  <a:cubicBezTo>
                    <a:pt x="10917" y="3544"/>
                    <a:pt x="11244" y="3305"/>
                    <a:pt x="11546" y="3192"/>
                  </a:cubicBezTo>
                  <a:cubicBezTo>
                    <a:pt x="11558" y="3180"/>
                    <a:pt x="11583" y="3167"/>
                    <a:pt x="11646" y="3129"/>
                  </a:cubicBezTo>
                  <a:cubicBezTo>
                    <a:pt x="11910" y="3016"/>
                    <a:pt x="12149" y="2966"/>
                    <a:pt x="12387" y="2878"/>
                  </a:cubicBezTo>
                  <a:cubicBezTo>
                    <a:pt x="12438" y="2878"/>
                    <a:pt x="12488" y="2890"/>
                    <a:pt x="12526" y="2890"/>
                  </a:cubicBezTo>
                  <a:cubicBezTo>
                    <a:pt x="12702" y="2865"/>
                    <a:pt x="12350" y="2853"/>
                    <a:pt x="12639" y="2803"/>
                  </a:cubicBezTo>
                  <a:cubicBezTo>
                    <a:pt x="12659" y="2801"/>
                    <a:pt x="12676" y="2801"/>
                    <a:pt x="12691" y="2801"/>
                  </a:cubicBezTo>
                  <a:cubicBezTo>
                    <a:pt x="12805" y="2801"/>
                    <a:pt x="12721" y="2842"/>
                    <a:pt x="12777" y="2853"/>
                  </a:cubicBezTo>
                  <a:cubicBezTo>
                    <a:pt x="12821" y="2840"/>
                    <a:pt x="12881" y="2828"/>
                    <a:pt x="12948" y="2828"/>
                  </a:cubicBezTo>
                  <a:cubicBezTo>
                    <a:pt x="13016" y="2828"/>
                    <a:pt x="13091" y="2840"/>
                    <a:pt x="13167" y="2878"/>
                  </a:cubicBezTo>
                  <a:cubicBezTo>
                    <a:pt x="13116" y="2878"/>
                    <a:pt x="13066" y="2853"/>
                    <a:pt x="13028" y="2853"/>
                  </a:cubicBezTo>
                  <a:cubicBezTo>
                    <a:pt x="13066" y="2865"/>
                    <a:pt x="13104" y="2890"/>
                    <a:pt x="13141" y="2903"/>
                  </a:cubicBezTo>
                  <a:cubicBezTo>
                    <a:pt x="13066" y="2903"/>
                    <a:pt x="13003" y="2890"/>
                    <a:pt x="12978" y="2890"/>
                  </a:cubicBezTo>
                  <a:cubicBezTo>
                    <a:pt x="12940" y="2890"/>
                    <a:pt x="12940" y="2903"/>
                    <a:pt x="12991" y="2928"/>
                  </a:cubicBezTo>
                  <a:cubicBezTo>
                    <a:pt x="12996" y="2913"/>
                    <a:pt x="13016" y="2906"/>
                    <a:pt x="13046" y="2906"/>
                  </a:cubicBezTo>
                  <a:cubicBezTo>
                    <a:pt x="13092" y="2906"/>
                    <a:pt x="13161" y="2923"/>
                    <a:pt x="13229" y="2953"/>
                  </a:cubicBezTo>
                  <a:cubicBezTo>
                    <a:pt x="13331" y="2994"/>
                    <a:pt x="13442" y="3051"/>
                    <a:pt x="13493" y="3051"/>
                  </a:cubicBezTo>
                  <a:cubicBezTo>
                    <a:pt x="13505" y="3051"/>
                    <a:pt x="13514" y="3048"/>
                    <a:pt x="13518" y="3041"/>
                  </a:cubicBezTo>
                  <a:cubicBezTo>
                    <a:pt x="13544" y="3066"/>
                    <a:pt x="13569" y="3092"/>
                    <a:pt x="13606" y="3117"/>
                  </a:cubicBezTo>
                  <a:cubicBezTo>
                    <a:pt x="13581" y="3104"/>
                    <a:pt x="13569" y="3104"/>
                    <a:pt x="13544" y="3079"/>
                  </a:cubicBezTo>
                  <a:lnTo>
                    <a:pt x="13544" y="3079"/>
                  </a:lnTo>
                  <a:cubicBezTo>
                    <a:pt x="13707" y="3242"/>
                    <a:pt x="13707" y="3117"/>
                    <a:pt x="13946" y="3330"/>
                  </a:cubicBezTo>
                  <a:cubicBezTo>
                    <a:pt x="14015" y="3390"/>
                    <a:pt x="14062" y="3442"/>
                    <a:pt x="14046" y="3442"/>
                  </a:cubicBezTo>
                  <a:cubicBezTo>
                    <a:pt x="14042" y="3442"/>
                    <a:pt x="14034" y="3439"/>
                    <a:pt x="14021" y="3431"/>
                  </a:cubicBezTo>
                  <a:lnTo>
                    <a:pt x="14021" y="3431"/>
                  </a:lnTo>
                  <a:lnTo>
                    <a:pt x="14235" y="3594"/>
                  </a:lnTo>
                  <a:cubicBezTo>
                    <a:pt x="14257" y="3625"/>
                    <a:pt x="14266" y="3641"/>
                    <a:pt x="14262" y="3641"/>
                  </a:cubicBezTo>
                  <a:cubicBezTo>
                    <a:pt x="14259" y="3641"/>
                    <a:pt x="14250" y="3634"/>
                    <a:pt x="14235" y="3619"/>
                  </a:cubicBezTo>
                  <a:lnTo>
                    <a:pt x="14235" y="3619"/>
                  </a:lnTo>
                  <a:cubicBezTo>
                    <a:pt x="14323" y="3720"/>
                    <a:pt x="14411" y="3808"/>
                    <a:pt x="14499" y="3908"/>
                  </a:cubicBezTo>
                  <a:cubicBezTo>
                    <a:pt x="14549" y="3946"/>
                    <a:pt x="14662" y="4047"/>
                    <a:pt x="14712" y="4109"/>
                  </a:cubicBezTo>
                  <a:cubicBezTo>
                    <a:pt x="14728" y="4131"/>
                    <a:pt x="14733" y="4139"/>
                    <a:pt x="14733" y="4139"/>
                  </a:cubicBezTo>
                  <a:cubicBezTo>
                    <a:pt x="14731" y="4139"/>
                    <a:pt x="14692" y="4090"/>
                    <a:pt x="14679" y="4090"/>
                  </a:cubicBezTo>
                  <a:cubicBezTo>
                    <a:pt x="14676" y="4090"/>
                    <a:pt x="14674" y="4092"/>
                    <a:pt x="14674" y="4097"/>
                  </a:cubicBezTo>
                  <a:lnTo>
                    <a:pt x="14850" y="4285"/>
                  </a:lnTo>
                  <a:cubicBezTo>
                    <a:pt x="14861" y="4307"/>
                    <a:pt x="14863" y="4316"/>
                    <a:pt x="14859" y="4316"/>
                  </a:cubicBezTo>
                  <a:cubicBezTo>
                    <a:pt x="14842" y="4316"/>
                    <a:pt x="14738" y="4193"/>
                    <a:pt x="14649" y="4084"/>
                  </a:cubicBezTo>
                  <a:lnTo>
                    <a:pt x="14649" y="4084"/>
                  </a:lnTo>
                  <a:cubicBezTo>
                    <a:pt x="14737" y="4323"/>
                    <a:pt x="14800" y="4222"/>
                    <a:pt x="15077" y="4687"/>
                  </a:cubicBezTo>
                  <a:lnTo>
                    <a:pt x="14913" y="4486"/>
                  </a:lnTo>
                  <a:lnTo>
                    <a:pt x="14913" y="4486"/>
                  </a:lnTo>
                  <a:cubicBezTo>
                    <a:pt x="14976" y="4650"/>
                    <a:pt x="15102" y="4801"/>
                    <a:pt x="15240" y="5052"/>
                  </a:cubicBezTo>
                  <a:cubicBezTo>
                    <a:pt x="15220" y="5001"/>
                    <a:pt x="15062" y="4700"/>
                    <a:pt x="15091" y="4700"/>
                  </a:cubicBezTo>
                  <a:cubicBezTo>
                    <a:pt x="15099" y="4700"/>
                    <a:pt x="15117" y="4718"/>
                    <a:pt x="15152" y="4763"/>
                  </a:cubicBezTo>
                  <a:cubicBezTo>
                    <a:pt x="15202" y="4838"/>
                    <a:pt x="15252" y="4926"/>
                    <a:pt x="15353" y="5052"/>
                  </a:cubicBezTo>
                  <a:cubicBezTo>
                    <a:pt x="15340" y="5077"/>
                    <a:pt x="15428" y="5203"/>
                    <a:pt x="15529" y="5366"/>
                  </a:cubicBezTo>
                  <a:lnTo>
                    <a:pt x="15491" y="5379"/>
                  </a:lnTo>
                  <a:cubicBezTo>
                    <a:pt x="15617" y="5554"/>
                    <a:pt x="15617" y="5529"/>
                    <a:pt x="15705" y="5630"/>
                  </a:cubicBezTo>
                  <a:cubicBezTo>
                    <a:pt x="15818" y="5843"/>
                    <a:pt x="15818" y="5894"/>
                    <a:pt x="15831" y="5957"/>
                  </a:cubicBezTo>
                  <a:cubicBezTo>
                    <a:pt x="15883" y="6049"/>
                    <a:pt x="15903" y="6079"/>
                    <a:pt x="15907" y="6079"/>
                  </a:cubicBezTo>
                  <a:cubicBezTo>
                    <a:pt x="15915" y="6079"/>
                    <a:pt x="15862" y="5961"/>
                    <a:pt x="15874" y="5961"/>
                  </a:cubicBezTo>
                  <a:cubicBezTo>
                    <a:pt x="15881" y="5961"/>
                    <a:pt x="15909" y="5999"/>
                    <a:pt x="15981" y="6120"/>
                  </a:cubicBezTo>
                  <a:cubicBezTo>
                    <a:pt x="16145" y="6434"/>
                    <a:pt x="16295" y="6648"/>
                    <a:pt x="16534" y="7012"/>
                  </a:cubicBezTo>
                  <a:cubicBezTo>
                    <a:pt x="16575" y="7086"/>
                    <a:pt x="16584" y="7109"/>
                    <a:pt x="16579" y="7109"/>
                  </a:cubicBezTo>
                  <a:cubicBezTo>
                    <a:pt x="16571" y="7109"/>
                    <a:pt x="16526" y="7048"/>
                    <a:pt x="16525" y="7048"/>
                  </a:cubicBezTo>
                  <a:lnTo>
                    <a:pt x="16525" y="7048"/>
                  </a:lnTo>
                  <a:cubicBezTo>
                    <a:pt x="16525" y="7048"/>
                    <a:pt x="16527" y="7052"/>
                    <a:pt x="16534" y="7062"/>
                  </a:cubicBezTo>
                  <a:lnTo>
                    <a:pt x="16672" y="7238"/>
                  </a:lnTo>
                  <a:cubicBezTo>
                    <a:pt x="16689" y="7272"/>
                    <a:pt x="16689" y="7277"/>
                    <a:pt x="16684" y="7277"/>
                  </a:cubicBezTo>
                  <a:cubicBezTo>
                    <a:pt x="16681" y="7277"/>
                    <a:pt x="16677" y="7276"/>
                    <a:pt x="16672" y="7276"/>
                  </a:cubicBezTo>
                  <a:cubicBezTo>
                    <a:pt x="16786" y="7439"/>
                    <a:pt x="16710" y="7263"/>
                    <a:pt x="16886" y="7515"/>
                  </a:cubicBezTo>
                  <a:cubicBezTo>
                    <a:pt x="16924" y="7540"/>
                    <a:pt x="16987" y="7678"/>
                    <a:pt x="17075" y="7854"/>
                  </a:cubicBezTo>
                  <a:cubicBezTo>
                    <a:pt x="17175" y="8017"/>
                    <a:pt x="17288" y="8218"/>
                    <a:pt x="17414" y="8357"/>
                  </a:cubicBezTo>
                  <a:cubicBezTo>
                    <a:pt x="17425" y="8383"/>
                    <a:pt x="17425" y="8391"/>
                    <a:pt x="17420" y="8391"/>
                  </a:cubicBezTo>
                  <a:cubicBezTo>
                    <a:pt x="17411" y="8391"/>
                    <a:pt x="17384" y="8361"/>
                    <a:pt x="17377" y="8361"/>
                  </a:cubicBezTo>
                  <a:cubicBezTo>
                    <a:pt x="17375" y="8361"/>
                    <a:pt x="17374" y="8364"/>
                    <a:pt x="17376" y="8369"/>
                  </a:cubicBezTo>
                  <a:cubicBezTo>
                    <a:pt x="17678" y="8784"/>
                    <a:pt x="17640" y="8721"/>
                    <a:pt x="17916" y="9048"/>
                  </a:cubicBezTo>
                  <a:lnTo>
                    <a:pt x="18118" y="9362"/>
                  </a:lnTo>
                  <a:cubicBezTo>
                    <a:pt x="18079" y="9295"/>
                    <a:pt x="18069" y="9268"/>
                    <a:pt x="18079" y="9268"/>
                  </a:cubicBezTo>
                  <a:cubicBezTo>
                    <a:pt x="18105" y="9268"/>
                    <a:pt x="18265" y="9450"/>
                    <a:pt x="18419" y="9613"/>
                  </a:cubicBezTo>
                  <a:lnTo>
                    <a:pt x="18444" y="9664"/>
                  </a:lnTo>
                  <a:cubicBezTo>
                    <a:pt x="18362" y="9592"/>
                    <a:pt x="18288" y="9528"/>
                    <a:pt x="18264" y="9528"/>
                  </a:cubicBezTo>
                  <a:cubicBezTo>
                    <a:pt x="18259" y="9528"/>
                    <a:pt x="18256" y="9531"/>
                    <a:pt x="18256" y="9538"/>
                  </a:cubicBezTo>
                  <a:cubicBezTo>
                    <a:pt x="18281" y="9563"/>
                    <a:pt x="18319" y="9601"/>
                    <a:pt x="18369" y="9651"/>
                  </a:cubicBezTo>
                  <a:cubicBezTo>
                    <a:pt x="18351" y="9642"/>
                    <a:pt x="18340" y="9633"/>
                    <a:pt x="18334" y="9633"/>
                  </a:cubicBezTo>
                  <a:cubicBezTo>
                    <a:pt x="18332" y="9633"/>
                    <a:pt x="18331" y="9635"/>
                    <a:pt x="18331" y="9638"/>
                  </a:cubicBezTo>
                  <a:cubicBezTo>
                    <a:pt x="18344" y="9651"/>
                    <a:pt x="18369" y="9689"/>
                    <a:pt x="18432" y="9739"/>
                  </a:cubicBezTo>
                  <a:lnTo>
                    <a:pt x="18469" y="9852"/>
                  </a:lnTo>
                  <a:lnTo>
                    <a:pt x="18495" y="9865"/>
                  </a:lnTo>
                  <a:lnTo>
                    <a:pt x="18683" y="10128"/>
                  </a:lnTo>
                  <a:lnTo>
                    <a:pt x="18884" y="10392"/>
                  </a:lnTo>
                  <a:cubicBezTo>
                    <a:pt x="19060" y="10556"/>
                    <a:pt x="19211" y="10707"/>
                    <a:pt x="19412" y="10870"/>
                  </a:cubicBezTo>
                  <a:cubicBezTo>
                    <a:pt x="19613" y="11046"/>
                    <a:pt x="19826" y="11247"/>
                    <a:pt x="20128" y="11498"/>
                  </a:cubicBezTo>
                  <a:cubicBezTo>
                    <a:pt x="20079" y="11468"/>
                    <a:pt x="20053" y="11457"/>
                    <a:pt x="20041" y="11457"/>
                  </a:cubicBezTo>
                  <a:cubicBezTo>
                    <a:pt x="20013" y="11457"/>
                    <a:pt x="20054" y="11515"/>
                    <a:pt x="20028" y="11523"/>
                  </a:cubicBezTo>
                  <a:cubicBezTo>
                    <a:pt x="19965" y="11435"/>
                    <a:pt x="19852" y="11347"/>
                    <a:pt x="19713" y="11222"/>
                  </a:cubicBezTo>
                  <a:cubicBezTo>
                    <a:pt x="19600" y="11109"/>
                    <a:pt x="19450" y="10970"/>
                    <a:pt x="19311" y="10832"/>
                  </a:cubicBezTo>
                  <a:lnTo>
                    <a:pt x="19311" y="10832"/>
                  </a:lnTo>
                  <a:cubicBezTo>
                    <a:pt x="19393" y="10921"/>
                    <a:pt x="19413" y="10949"/>
                    <a:pt x="19408" y="10949"/>
                  </a:cubicBezTo>
                  <a:cubicBezTo>
                    <a:pt x="19407" y="10949"/>
                    <a:pt x="19402" y="10945"/>
                    <a:pt x="19395" y="10940"/>
                  </a:cubicBezTo>
                  <a:lnTo>
                    <a:pt x="19395" y="10940"/>
                  </a:lnTo>
                  <a:cubicBezTo>
                    <a:pt x="19562" y="11097"/>
                    <a:pt x="19709" y="11253"/>
                    <a:pt x="19902" y="11410"/>
                  </a:cubicBezTo>
                  <a:cubicBezTo>
                    <a:pt x="19864" y="11423"/>
                    <a:pt x="20002" y="11523"/>
                    <a:pt x="20141" y="11662"/>
                  </a:cubicBezTo>
                  <a:cubicBezTo>
                    <a:pt x="20132" y="11647"/>
                    <a:pt x="20131" y="11641"/>
                    <a:pt x="20136" y="11641"/>
                  </a:cubicBezTo>
                  <a:cubicBezTo>
                    <a:pt x="20152" y="11641"/>
                    <a:pt x="20238" y="11713"/>
                    <a:pt x="20354" y="11800"/>
                  </a:cubicBezTo>
                  <a:cubicBezTo>
                    <a:pt x="20518" y="11925"/>
                    <a:pt x="20719" y="12076"/>
                    <a:pt x="20857" y="12164"/>
                  </a:cubicBezTo>
                  <a:cubicBezTo>
                    <a:pt x="20857" y="12169"/>
                    <a:pt x="20854" y="12172"/>
                    <a:pt x="20848" y="12172"/>
                  </a:cubicBezTo>
                  <a:cubicBezTo>
                    <a:pt x="20820" y="12172"/>
                    <a:pt x="20724" y="12119"/>
                    <a:pt x="20480" y="11925"/>
                  </a:cubicBezTo>
                  <a:lnTo>
                    <a:pt x="20480" y="11925"/>
                  </a:lnTo>
                  <a:cubicBezTo>
                    <a:pt x="20780" y="12225"/>
                    <a:pt x="20968" y="12202"/>
                    <a:pt x="21291" y="12461"/>
                  </a:cubicBezTo>
                  <a:lnTo>
                    <a:pt x="21291" y="12461"/>
                  </a:lnTo>
                  <a:cubicBezTo>
                    <a:pt x="21289" y="12460"/>
                    <a:pt x="21286" y="12458"/>
                    <a:pt x="21284" y="12457"/>
                  </a:cubicBezTo>
                  <a:lnTo>
                    <a:pt x="21284" y="12457"/>
                  </a:lnTo>
                  <a:cubicBezTo>
                    <a:pt x="21288" y="12460"/>
                    <a:pt x="21292" y="12463"/>
                    <a:pt x="21297" y="12466"/>
                  </a:cubicBezTo>
                  <a:cubicBezTo>
                    <a:pt x="21295" y="12464"/>
                    <a:pt x="21293" y="12463"/>
                    <a:pt x="21291" y="12461"/>
                  </a:cubicBezTo>
                  <a:lnTo>
                    <a:pt x="21291" y="12461"/>
                  </a:lnTo>
                  <a:cubicBezTo>
                    <a:pt x="21490" y="12576"/>
                    <a:pt x="21747" y="12711"/>
                    <a:pt x="21730" y="12711"/>
                  </a:cubicBezTo>
                  <a:cubicBezTo>
                    <a:pt x="21728" y="12711"/>
                    <a:pt x="21722" y="12709"/>
                    <a:pt x="21711" y="12705"/>
                  </a:cubicBezTo>
                  <a:lnTo>
                    <a:pt x="21623" y="12667"/>
                  </a:lnTo>
                  <a:lnTo>
                    <a:pt x="21623" y="12667"/>
                  </a:lnTo>
                  <a:cubicBezTo>
                    <a:pt x="21699" y="12705"/>
                    <a:pt x="21774" y="12742"/>
                    <a:pt x="21862" y="12792"/>
                  </a:cubicBezTo>
                  <a:cubicBezTo>
                    <a:pt x="21963" y="12843"/>
                    <a:pt x="22063" y="12880"/>
                    <a:pt x="22176" y="12918"/>
                  </a:cubicBezTo>
                  <a:cubicBezTo>
                    <a:pt x="22277" y="12968"/>
                    <a:pt x="22390" y="13006"/>
                    <a:pt x="22503" y="13044"/>
                  </a:cubicBezTo>
                  <a:cubicBezTo>
                    <a:pt x="22616" y="13081"/>
                    <a:pt x="22742" y="13107"/>
                    <a:pt x="22842" y="13144"/>
                  </a:cubicBezTo>
                  <a:cubicBezTo>
                    <a:pt x="23069" y="13207"/>
                    <a:pt x="23295" y="13220"/>
                    <a:pt x="23458" y="13245"/>
                  </a:cubicBezTo>
                  <a:cubicBezTo>
                    <a:pt x="23540" y="13251"/>
                    <a:pt x="23609" y="13254"/>
                    <a:pt x="23661" y="13254"/>
                  </a:cubicBezTo>
                  <a:cubicBezTo>
                    <a:pt x="23713" y="13254"/>
                    <a:pt x="23747" y="13251"/>
                    <a:pt x="23760" y="13245"/>
                  </a:cubicBezTo>
                  <a:lnTo>
                    <a:pt x="23760" y="13245"/>
                  </a:lnTo>
                  <a:cubicBezTo>
                    <a:pt x="23760" y="13257"/>
                    <a:pt x="23659" y="13295"/>
                    <a:pt x="23621" y="13308"/>
                  </a:cubicBezTo>
                  <a:cubicBezTo>
                    <a:pt x="23835" y="13295"/>
                    <a:pt x="24049" y="13283"/>
                    <a:pt x="24250" y="13245"/>
                  </a:cubicBezTo>
                  <a:cubicBezTo>
                    <a:pt x="24451" y="13207"/>
                    <a:pt x="24664" y="13182"/>
                    <a:pt x="24853" y="13119"/>
                  </a:cubicBezTo>
                  <a:lnTo>
                    <a:pt x="24853" y="13119"/>
                  </a:lnTo>
                  <a:cubicBezTo>
                    <a:pt x="24752" y="13169"/>
                    <a:pt x="25167" y="13232"/>
                    <a:pt x="24602" y="13308"/>
                  </a:cubicBezTo>
                  <a:cubicBezTo>
                    <a:pt x="24690" y="13308"/>
                    <a:pt x="24777" y="13308"/>
                    <a:pt x="24891" y="13295"/>
                  </a:cubicBezTo>
                  <a:cubicBezTo>
                    <a:pt x="25004" y="13270"/>
                    <a:pt x="25142" y="13257"/>
                    <a:pt x="25293" y="13220"/>
                  </a:cubicBezTo>
                  <a:lnTo>
                    <a:pt x="25293" y="13220"/>
                  </a:lnTo>
                  <a:cubicBezTo>
                    <a:pt x="25274" y="13222"/>
                    <a:pt x="25253" y="13223"/>
                    <a:pt x="25232" y="13223"/>
                  </a:cubicBezTo>
                  <a:cubicBezTo>
                    <a:pt x="25139" y="13223"/>
                    <a:pt x="25044" y="13203"/>
                    <a:pt x="25167" y="13182"/>
                  </a:cubicBezTo>
                  <a:cubicBezTo>
                    <a:pt x="25368" y="13169"/>
                    <a:pt x="25431" y="13157"/>
                    <a:pt x="25506" y="13144"/>
                  </a:cubicBezTo>
                  <a:cubicBezTo>
                    <a:pt x="25582" y="13132"/>
                    <a:pt x="25682" y="13119"/>
                    <a:pt x="25908" y="13081"/>
                  </a:cubicBezTo>
                  <a:lnTo>
                    <a:pt x="25908" y="13081"/>
                  </a:lnTo>
                  <a:cubicBezTo>
                    <a:pt x="25892" y="13084"/>
                    <a:pt x="25879" y="13085"/>
                    <a:pt x="25870" y="13085"/>
                  </a:cubicBezTo>
                  <a:cubicBezTo>
                    <a:pt x="25788" y="13085"/>
                    <a:pt x="25920" y="12999"/>
                    <a:pt x="26122" y="12943"/>
                  </a:cubicBezTo>
                  <a:lnTo>
                    <a:pt x="26122" y="12943"/>
                  </a:lnTo>
                  <a:cubicBezTo>
                    <a:pt x="26097" y="12956"/>
                    <a:pt x="26160" y="12994"/>
                    <a:pt x="26084" y="13019"/>
                  </a:cubicBezTo>
                  <a:cubicBezTo>
                    <a:pt x="26273" y="12956"/>
                    <a:pt x="26424" y="12868"/>
                    <a:pt x="26599" y="12780"/>
                  </a:cubicBezTo>
                  <a:lnTo>
                    <a:pt x="26599" y="12780"/>
                  </a:lnTo>
                  <a:cubicBezTo>
                    <a:pt x="26523" y="12818"/>
                    <a:pt x="26540" y="12833"/>
                    <a:pt x="26591" y="12833"/>
                  </a:cubicBezTo>
                  <a:cubicBezTo>
                    <a:pt x="26622" y="12833"/>
                    <a:pt x="26667" y="12828"/>
                    <a:pt x="26710" y="12818"/>
                  </a:cubicBezTo>
                  <a:lnTo>
                    <a:pt x="26710" y="12818"/>
                  </a:lnTo>
                  <a:cubicBezTo>
                    <a:pt x="26710" y="12818"/>
                    <a:pt x="26709" y="12818"/>
                    <a:pt x="26709" y="12818"/>
                  </a:cubicBezTo>
                  <a:cubicBezTo>
                    <a:pt x="26696" y="12818"/>
                    <a:pt x="27156" y="12653"/>
                    <a:pt x="27266" y="12604"/>
                  </a:cubicBezTo>
                  <a:lnTo>
                    <a:pt x="27266" y="12604"/>
                  </a:lnTo>
                  <a:lnTo>
                    <a:pt x="27052" y="12667"/>
                  </a:lnTo>
                  <a:cubicBezTo>
                    <a:pt x="27605" y="12453"/>
                    <a:pt x="27555" y="12365"/>
                    <a:pt x="28057" y="12152"/>
                  </a:cubicBezTo>
                  <a:lnTo>
                    <a:pt x="28057" y="12152"/>
                  </a:lnTo>
                  <a:cubicBezTo>
                    <a:pt x="28014" y="12177"/>
                    <a:pt x="27977" y="12233"/>
                    <a:pt x="28039" y="12233"/>
                  </a:cubicBezTo>
                  <a:cubicBezTo>
                    <a:pt x="28067" y="12233"/>
                    <a:pt x="28116" y="12221"/>
                    <a:pt x="28195" y="12189"/>
                  </a:cubicBezTo>
                  <a:cubicBezTo>
                    <a:pt x="28296" y="12101"/>
                    <a:pt x="28635" y="11812"/>
                    <a:pt x="29037" y="11611"/>
                  </a:cubicBezTo>
                  <a:lnTo>
                    <a:pt x="29113" y="11599"/>
                  </a:lnTo>
                  <a:lnTo>
                    <a:pt x="29427" y="11448"/>
                  </a:lnTo>
                  <a:lnTo>
                    <a:pt x="29427" y="11448"/>
                  </a:lnTo>
                  <a:cubicBezTo>
                    <a:pt x="29251" y="11574"/>
                    <a:pt x="28736" y="11913"/>
                    <a:pt x="28447" y="12089"/>
                  </a:cubicBezTo>
                  <a:cubicBezTo>
                    <a:pt x="28635" y="12013"/>
                    <a:pt x="28510" y="12076"/>
                    <a:pt x="28773" y="11963"/>
                  </a:cubicBezTo>
                  <a:cubicBezTo>
                    <a:pt x="28783" y="11961"/>
                    <a:pt x="28790" y="11960"/>
                    <a:pt x="28794" y="11960"/>
                  </a:cubicBezTo>
                  <a:cubicBezTo>
                    <a:pt x="28829" y="11960"/>
                    <a:pt x="28628" y="12055"/>
                    <a:pt x="28560" y="12089"/>
                  </a:cubicBezTo>
                  <a:lnTo>
                    <a:pt x="29176" y="11825"/>
                  </a:lnTo>
                  <a:cubicBezTo>
                    <a:pt x="29138" y="11800"/>
                    <a:pt x="29628" y="11599"/>
                    <a:pt x="29590" y="11586"/>
                  </a:cubicBezTo>
                  <a:lnTo>
                    <a:pt x="29590" y="11586"/>
                  </a:lnTo>
                  <a:cubicBezTo>
                    <a:pt x="29377" y="11687"/>
                    <a:pt x="29163" y="11787"/>
                    <a:pt x="28949" y="11900"/>
                  </a:cubicBezTo>
                  <a:cubicBezTo>
                    <a:pt x="28899" y="11875"/>
                    <a:pt x="29289" y="11624"/>
                    <a:pt x="29716" y="11460"/>
                  </a:cubicBezTo>
                  <a:cubicBezTo>
                    <a:pt x="29726" y="11458"/>
                    <a:pt x="29734" y="11457"/>
                    <a:pt x="29740" y="11457"/>
                  </a:cubicBezTo>
                  <a:cubicBezTo>
                    <a:pt x="29801" y="11457"/>
                    <a:pt x="29667" y="11562"/>
                    <a:pt x="29678" y="11574"/>
                  </a:cubicBezTo>
                  <a:cubicBezTo>
                    <a:pt x="29728" y="11536"/>
                    <a:pt x="30068" y="11398"/>
                    <a:pt x="30105" y="11385"/>
                  </a:cubicBezTo>
                  <a:lnTo>
                    <a:pt x="30105" y="11385"/>
                  </a:lnTo>
                  <a:lnTo>
                    <a:pt x="29942" y="11473"/>
                  </a:lnTo>
                  <a:cubicBezTo>
                    <a:pt x="30168" y="11398"/>
                    <a:pt x="30294" y="11285"/>
                    <a:pt x="30595" y="11222"/>
                  </a:cubicBezTo>
                  <a:cubicBezTo>
                    <a:pt x="30683" y="11197"/>
                    <a:pt x="30897" y="11184"/>
                    <a:pt x="30897" y="11159"/>
                  </a:cubicBezTo>
                  <a:cubicBezTo>
                    <a:pt x="30734" y="11159"/>
                    <a:pt x="30658" y="11046"/>
                    <a:pt x="30759" y="10983"/>
                  </a:cubicBezTo>
                  <a:cubicBezTo>
                    <a:pt x="30771" y="10970"/>
                    <a:pt x="30910" y="10945"/>
                    <a:pt x="31048" y="10920"/>
                  </a:cubicBezTo>
                  <a:cubicBezTo>
                    <a:pt x="31186" y="10895"/>
                    <a:pt x="31337" y="10882"/>
                    <a:pt x="31400" y="10870"/>
                  </a:cubicBezTo>
                  <a:cubicBezTo>
                    <a:pt x="31437" y="10870"/>
                    <a:pt x="31450" y="10882"/>
                    <a:pt x="31425" y="10895"/>
                  </a:cubicBezTo>
                  <a:cubicBezTo>
                    <a:pt x="31551" y="10857"/>
                    <a:pt x="31689" y="10845"/>
                    <a:pt x="31840" y="10807"/>
                  </a:cubicBezTo>
                  <a:cubicBezTo>
                    <a:pt x="32003" y="10769"/>
                    <a:pt x="32154" y="10744"/>
                    <a:pt x="32317" y="10719"/>
                  </a:cubicBezTo>
                  <a:cubicBezTo>
                    <a:pt x="32392" y="10719"/>
                    <a:pt x="32468" y="10707"/>
                    <a:pt x="32543" y="10694"/>
                  </a:cubicBezTo>
                  <a:lnTo>
                    <a:pt x="32681" y="10694"/>
                  </a:lnTo>
                  <a:cubicBezTo>
                    <a:pt x="32744" y="10694"/>
                    <a:pt x="32807" y="10694"/>
                    <a:pt x="32857" y="10744"/>
                  </a:cubicBezTo>
                  <a:cubicBezTo>
                    <a:pt x="32895" y="10782"/>
                    <a:pt x="32908" y="10845"/>
                    <a:pt x="32908" y="10908"/>
                  </a:cubicBezTo>
                  <a:cubicBezTo>
                    <a:pt x="32895" y="10958"/>
                    <a:pt x="32895" y="11008"/>
                    <a:pt x="32895" y="11058"/>
                  </a:cubicBezTo>
                  <a:cubicBezTo>
                    <a:pt x="32882" y="11159"/>
                    <a:pt x="32857" y="11272"/>
                    <a:pt x="32845" y="11373"/>
                  </a:cubicBezTo>
                  <a:cubicBezTo>
                    <a:pt x="32832" y="11398"/>
                    <a:pt x="32832" y="11410"/>
                    <a:pt x="32832" y="11423"/>
                  </a:cubicBezTo>
                  <a:cubicBezTo>
                    <a:pt x="32832" y="11435"/>
                    <a:pt x="32832" y="11448"/>
                    <a:pt x="32820" y="11448"/>
                  </a:cubicBezTo>
                  <a:cubicBezTo>
                    <a:pt x="32769" y="11737"/>
                    <a:pt x="32694" y="12039"/>
                    <a:pt x="32606" y="12340"/>
                  </a:cubicBezTo>
                  <a:cubicBezTo>
                    <a:pt x="32568" y="12491"/>
                    <a:pt x="32531" y="12629"/>
                    <a:pt x="32493" y="12767"/>
                  </a:cubicBezTo>
                  <a:lnTo>
                    <a:pt x="32480" y="12767"/>
                  </a:lnTo>
                  <a:cubicBezTo>
                    <a:pt x="32455" y="12855"/>
                    <a:pt x="32443" y="12943"/>
                    <a:pt x="32418" y="13031"/>
                  </a:cubicBezTo>
                  <a:lnTo>
                    <a:pt x="32405" y="13031"/>
                  </a:lnTo>
                  <a:cubicBezTo>
                    <a:pt x="32405" y="13056"/>
                    <a:pt x="32392" y="13081"/>
                    <a:pt x="32392" y="13094"/>
                  </a:cubicBezTo>
                  <a:lnTo>
                    <a:pt x="32380" y="13157"/>
                  </a:lnTo>
                  <a:lnTo>
                    <a:pt x="32367" y="13169"/>
                  </a:lnTo>
                  <a:cubicBezTo>
                    <a:pt x="32279" y="13484"/>
                    <a:pt x="32191" y="13810"/>
                    <a:pt x="32116" y="14099"/>
                  </a:cubicBezTo>
                  <a:cubicBezTo>
                    <a:pt x="32091" y="14175"/>
                    <a:pt x="32078" y="14250"/>
                    <a:pt x="32066" y="14313"/>
                  </a:cubicBezTo>
                  <a:cubicBezTo>
                    <a:pt x="32041" y="14401"/>
                    <a:pt x="32028" y="14489"/>
                    <a:pt x="32003" y="14564"/>
                  </a:cubicBezTo>
                  <a:cubicBezTo>
                    <a:pt x="31953" y="14790"/>
                    <a:pt x="31927" y="14992"/>
                    <a:pt x="31890" y="15180"/>
                  </a:cubicBezTo>
                  <a:cubicBezTo>
                    <a:pt x="31865" y="15368"/>
                    <a:pt x="31852" y="15532"/>
                    <a:pt x="31852" y="15670"/>
                  </a:cubicBezTo>
                  <a:lnTo>
                    <a:pt x="31852" y="15683"/>
                  </a:lnTo>
                  <a:cubicBezTo>
                    <a:pt x="31840" y="15884"/>
                    <a:pt x="31852" y="16034"/>
                    <a:pt x="31865" y="16135"/>
                  </a:cubicBezTo>
                  <a:lnTo>
                    <a:pt x="31865" y="16148"/>
                  </a:lnTo>
                  <a:cubicBezTo>
                    <a:pt x="31865" y="16210"/>
                    <a:pt x="31865" y="16261"/>
                    <a:pt x="31877" y="16286"/>
                  </a:cubicBezTo>
                  <a:cubicBezTo>
                    <a:pt x="31882" y="16309"/>
                    <a:pt x="31885" y="16320"/>
                    <a:pt x="31887" y="16320"/>
                  </a:cubicBezTo>
                  <a:cubicBezTo>
                    <a:pt x="31890" y="16320"/>
                    <a:pt x="31890" y="16287"/>
                    <a:pt x="31890" y="16223"/>
                  </a:cubicBezTo>
                  <a:cubicBezTo>
                    <a:pt x="31890" y="16210"/>
                    <a:pt x="31890" y="16185"/>
                    <a:pt x="31890" y="16148"/>
                  </a:cubicBezTo>
                  <a:cubicBezTo>
                    <a:pt x="31890" y="16148"/>
                    <a:pt x="31877" y="16097"/>
                    <a:pt x="31877" y="15997"/>
                  </a:cubicBezTo>
                  <a:cubicBezTo>
                    <a:pt x="31865" y="15859"/>
                    <a:pt x="31865" y="15645"/>
                    <a:pt x="31902" y="15343"/>
                  </a:cubicBezTo>
                  <a:lnTo>
                    <a:pt x="31902" y="15331"/>
                  </a:lnTo>
                  <a:cubicBezTo>
                    <a:pt x="31902" y="15331"/>
                    <a:pt x="31902" y="15331"/>
                    <a:pt x="31902" y="15306"/>
                  </a:cubicBezTo>
                  <a:cubicBezTo>
                    <a:pt x="31915" y="15180"/>
                    <a:pt x="31940" y="15042"/>
                    <a:pt x="31965" y="14891"/>
                  </a:cubicBezTo>
                  <a:cubicBezTo>
                    <a:pt x="31978" y="14803"/>
                    <a:pt x="32003" y="14728"/>
                    <a:pt x="32015" y="14652"/>
                  </a:cubicBezTo>
                  <a:cubicBezTo>
                    <a:pt x="32028" y="14577"/>
                    <a:pt x="32053" y="14464"/>
                    <a:pt x="32066" y="14426"/>
                  </a:cubicBezTo>
                  <a:cubicBezTo>
                    <a:pt x="32116" y="14212"/>
                    <a:pt x="32166" y="13986"/>
                    <a:pt x="32229" y="13747"/>
                  </a:cubicBezTo>
                  <a:cubicBezTo>
                    <a:pt x="32267" y="13634"/>
                    <a:pt x="32304" y="13509"/>
                    <a:pt x="32342" y="13383"/>
                  </a:cubicBezTo>
                  <a:lnTo>
                    <a:pt x="32355" y="13320"/>
                  </a:lnTo>
                  <a:cubicBezTo>
                    <a:pt x="32380" y="13232"/>
                    <a:pt x="32405" y="13132"/>
                    <a:pt x="32443" y="13044"/>
                  </a:cubicBezTo>
                  <a:cubicBezTo>
                    <a:pt x="32480" y="12868"/>
                    <a:pt x="32531" y="12705"/>
                    <a:pt x="32581" y="12541"/>
                  </a:cubicBezTo>
                  <a:cubicBezTo>
                    <a:pt x="32681" y="12189"/>
                    <a:pt x="32769" y="11863"/>
                    <a:pt x="32845" y="11561"/>
                  </a:cubicBezTo>
                  <a:cubicBezTo>
                    <a:pt x="32882" y="11385"/>
                    <a:pt x="32908" y="11222"/>
                    <a:pt x="32933" y="11083"/>
                  </a:cubicBezTo>
                  <a:lnTo>
                    <a:pt x="32933" y="11083"/>
                  </a:lnTo>
                  <a:cubicBezTo>
                    <a:pt x="32920" y="11222"/>
                    <a:pt x="32895" y="11373"/>
                    <a:pt x="32857" y="11574"/>
                  </a:cubicBezTo>
                  <a:cubicBezTo>
                    <a:pt x="32757" y="12076"/>
                    <a:pt x="32556" y="12792"/>
                    <a:pt x="32279" y="13760"/>
                  </a:cubicBezTo>
                  <a:cubicBezTo>
                    <a:pt x="32216" y="13974"/>
                    <a:pt x="32154" y="14212"/>
                    <a:pt x="32103" y="14464"/>
                  </a:cubicBezTo>
                  <a:cubicBezTo>
                    <a:pt x="32015" y="14853"/>
                    <a:pt x="31927" y="15293"/>
                    <a:pt x="31915" y="15720"/>
                  </a:cubicBezTo>
                  <a:cubicBezTo>
                    <a:pt x="31902" y="15833"/>
                    <a:pt x="31902" y="15934"/>
                    <a:pt x="31902" y="16034"/>
                  </a:cubicBezTo>
                  <a:lnTo>
                    <a:pt x="31902" y="16047"/>
                  </a:lnTo>
                  <a:cubicBezTo>
                    <a:pt x="31915" y="16160"/>
                    <a:pt x="31915" y="16273"/>
                    <a:pt x="31940" y="16386"/>
                  </a:cubicBezTo>
                  <a:cubicBezTo>
                    <a:pt x="31927" y="16324"/>
                    <a:pt x="31927" y="16261"/>
                    <a:pt x="31927" y="16185"/>
                  </a:cubicBezTo>
                  <a:cubicBezTo>
                    <a:pt x="31927" y="16110"/>
                    <a:pt x="31915" y="16022"/>
                    <a:pt x="31927" y="15934"/>
                  </a:cubicBezTo>
                  <a:cubicBezTo>
                    <a:pt x="31927" y="15921"/>
                    <a:pt x="31927" y="15896"/>
                    <a:pt x="31927" y="15884"/>
                  </a:cubicBezTo>
                  <a:cubicBezTo>
                    <a:pt x="31927" y="15683"/>
                    <a:pt x="31953" y="15431"/>
                    <a:pt x="31990" y="15155"/>
                  </a:cubicBezTo>
                  <a:cubicBezTo>
                    <a:pt x="32015" y="15017"/>
                    <a:pt x="32041" y="14866"/>
                    <a:pt x="32078" y="14715"/>
                  </a:cubicBezTo>
                  <a:cubicBezTo>
                    <a:pt x="32091" y="14640"/>
                    <a:pt x="32116" y="14564"/>
                    <a:pt x="32129" y="14489"/>
                  </a:cubicBezTo>
                  <a:cubicBezTo>
                    <a:pt x="32141" y="14439"/>
                    <a:pt x="32154" y="14388"/>
                    <a:pt x="32166" y="14338"/>
                  </a:cubicBezTo>
                  <a:lnTo>
                    <a:pt x="32179" y="14313"/>
                  </a:lnTo>
                  <a:cubicBezTo>
                    <a:pt x="32191" y="14250"/>
                    <a:pt x="32204" y="14187"/>
                    <a:pt x="32229" y="14112"/>
                  </a:cubicBezTo>
                  <a:cubicBezTo>
                    <a:pt x="32292" y="13886"/>
                    <a:pt x="32355" y="13647"/>
                    <a:pt x="32430" y="13396"/>
                  </a:cubicBezTo>
                  <a:cubicBezTo>
                    <a:pt x="32430" y="13396"/>
                    <a:pt x="32430" y="13383"/>
                    <a:pt x="32430" y="13383"/>
                  </a:cubicBezTo>
                  <a:cubicBezTo>
                    <a:pt x="32480" y="13207"/>
                    <a:pt x="32543" y="13006"/>
                    <a:pt x="32593" y="12818"/>
                  </a:cubicBezTo>
                  <a:cubicBezTo>
                    <a:pt x="32681" y="12503"/>
                    <a:pt x="32769" y="12189"/>
                    <a:pt x="32857" y="11875"/>
                  </a:cubicBezTo>
                  <a:cubicBezTo>
                    <a:pt x="32857" y="11863"/>
                    <a:pt x="32857" y="11863"/>
                    <a:pt x="32857" y="11850"/>
                  </a:cubicBezTo>
                  <a:cubicBezTo>
                    <a:pt x="32857" y="11837"/>
                    <a:pt x="32857" y="11837"/>
                    <a:pt x="32857" y="11825"/>
                  </a:cubicBezTo>
                  <a:cubicBezTo>
                    <a:pt x="32908" y="11649"/>
                    <a:pt x="32945" y="11486"/>
                    <a:pt x="32970" y="11322"/>
                  </a:cubicBezTo>
                  <a:cubicBezTo>
                    <a:pt x="32983" y="11247"/>
                    <a:pt x="32996" y="11159"/>
                    <a:pt x="33008" y="11083"/>
                  </a:cubicBezTo>
                  <a:lnTo>
                    <a:pt x="33021" y="10983"/>
                  </a:lnTo>
                  <a:cubicBezTo>
                    <a:pt x="33021" y="10958"/>
                    <a:pt x="33021" y="10945"/>
                    <a:pt x="33021" y="10920"/>
                  </a:cubicBezTo>
                  <a:cubicBezTo>
                    <a:pt x="33033" y="10832"/>
                    <a:pt x="33021" y="10757"/>
                    <a:pt x="32983" y="10681"/>
                  </a:cubicBezTo>
                  <a:cubicBezTo>
                    <a:pt x="32970" y="10669"/>
                    <a:pt x="32958" y="10644"/>
                    <a:pt x="32933" y="10631"/>
                  </a:cubicBezTo>
                  <a:cubicBezTo>
                    <a:pt x="32933" y="10619"/>
                    <a:pt x="32933" y="10619"/>
                    <a:pt x="32933" y="10619"/>
                  </a:cubicBezTo>
                  <a:cubicBezTo>
                    <a:pt x="32928" y="10614"/>
                    <a:pt x="32924" y="10610"/>
                    <a:pt x="32919" y="10606"/>
                  </a:cubicBezTo>
                  <a:lnTo>
                    <a:pt x="32919" y="10606"/>
                  </a:lnTo>
                  <a:cubicBezTo>
                    <a:pt x="32919" y="10606"/>
                    <a:pt x="32920" y="10606"/>
                    <a:pt x="32920" y="10606"/>
                  </a:cubicBezTo>
                  <a:cubicBezTo>
                    <a:pt x="32945" y="10619"/>
                    <a:pt x="32958" y="10631"/>
                    <a:pt x="32970" y="10644"/>
                  </a:cubicBezTo>
                  <a:lnTo>
                    <a:pt x="32970" y="10656"/>
                  </a:lnTo>
                  <a:cubicBezTo>
                    <a:pt x="32983" y="10656"/>
                    <a:pt x="32983" y="10669"/>
                    <a:pt x="32996" y="10681"/>
                  </a:cubicBezTo>
                  <a:cubicBezTo>
                    <a:pt x="33021" y="10719"/>
                    <a:pt x="33033" y="10769"/>
                    <a:pt x="33033" y="10794"/>
                  </a:cubicBezTo>
                  <a:cubicBezTo>
                    <a:pt x="33033" y="10820"/>
                    <a:pt x="33046" y="10832"/>
                    <a:pt x="33046" y="10857"/>
                  </a:cubicBezTo>
                  <a:cubicBezTo>
                    <a:pt x="33046" y="10885"/>
                    <a:pt x="33048" y="10898"/>
                    <a:pt x="33051" y="10898"/>
                  </a:cubicBezTo>
                  <a:cubicBezTo>
                    <a:pt x="33057" y="10898"/>
                    <a:pt x="33063" y="10839"/>
                    <a:pt x="33046" y="10744"/>
                  </a:cubicBezTo>
                  <a:cubicBezTo>
                    <a:pt x="33033" y="10669"/>
                    <a:pt x="32983" y="10581"/>
                    <a:pt x="32882" y="10543"/>
                  </a:cubicBezTo>
                  <a:cubicBezTo>
                    <a:pt x="32832" y="10531"/>
                    <a:pt x="32782" y="10518"/>
                    <a:pt x="32732" y="10518"/>
                  </a:cubicBezTo>
                  <a:cubicBezTo>
                    <a:pt x="32707" y="10505"/>
                    <a:pt x="32656" y="10505"/>
                    <a:pt x="32619" y="10505"/>
                  </a:cubicBezTo>
                  <a:cubicBezTo>
                    <a:pt x="32531" y="10518"/>
                    <a:pt x="32443" y="10518"/>
                    <a:pt x="32355" y="10531"/>
                  </a:cubicBezTo>
                  <a:cubicBezTo>
                    <a:pt x="32078" y="10556"/>
                    <a:pt x="31764" y="10619"/>
                    <a:pt x="31500" y="10669"/>
                  </a:cubicBezTo>
                  <a:lnTo>
                    <a:pt x="31475" y="10681"/>
                  </a:lnTo>
                  <a:cubicBezTo>
                    <a:pt x="31060" y="10769"/>
                    <a:pt x="30709" y="10870"/>
                    <a:pt x="30482" y="10945"/>
                  </a:cubicBezTo>
                  <a:cubicBezTo>
                    <a:pt x="30784" y="10845"/>
                    <a:pt x="31098" y="10757"/>
                    <a:pt x="31400" y="10681"/>
                  </a:cubicBezTo>
                  <a:cubicBezTo>
                    <a:pt x="31714" y="10619"/>
                    <a:pt x="32041" y="10543"/>
                    <a:pt x="32317" y="10518"/>
                  </a:cubicBezTo>
                  <a:cubicBezTo>
                    <a:pt x="32380" y="10505"/>
                    <a:pt x="32455" y="10493"/>
                    <a:pt x="32518" y="10493"/>
                  </a:cubicBezTo>
                  <a:lnTo>
                    <a:pt x="32619" y="10493"/>
                  </a:lnTo>
                  <a:lnTo>
                    <a:pt x="32669" y="10480"/>
                  </a:lnTo>
                  <a:cubicBezTo>
                    <a:pt x="32732" y="10480"/>
                    <a:pt x="32757" y="10493"/>
                    <a:pt x="32807" y="10493"/>
                  </a:cubicBezTo>
                  <a:cubicBezTo>
                    <a:pt x="32895" y="10505"/>
                    <a:pt x="32970" y="10543"/>
                    <a:pt x="33021" y="10606"/>
                  </a:cubicBezTo>
                  <a:cubicBezTo>
                    <a:pt x="33066" y="10658"/>
                    <a:pt x="33084" y="10688"/>
                    <a:pt x="33088" y="10688"/>
                  </a:cubicBezTo>
                  <a:cubicBezTo>
                    <a:pt x="33092" y="10688"/>
                    <a:pt x="33089" y="10674"/>
                    <a:pt x="33084" y="10644"/>
                  </a:cubicBezTo>
                  <a:cubicBezTo>
                    <a:pt x="33084" y="10619"/>
                    <a:pt x="33058" y="10568"/>
                    <a:pt x="33008" y="10531"/>
                  </a:cubicBezTo>
                  <a:cubicBezTo>
                    <a:pt x="32958" y="10493"/>
                    <a:pt x="32882" y="10455"/>
                    <a:pt x="32795" y="10443"/>
                  </a:cubicBezTo>
                  <a:lnTo>
                    <a:pt x="32568" y="10443"/>
                  </a:lnTo>
                  <a:lnTo>
                    <a:pt x="32455" y="10455"/>
                  </a:lnTo>
                  <a:cubicBezTo>
                    <a:pt x="32392" y="10455"/>
                    <a:pt x="32317" y="10468"/>
                    <a:pt x="32242" y="10468"/>
                  </a:cubicBezTo>
                  <a:cubicBezTo>
                    <a:pt x="32166" y="10480"/>
                    <a:pt x="32091" y="10493"/>
                    <a:pt x="32015" y="10505"/>
                  </a:cubicBezTo>
                  <a:lnTo>
                    <a:pt x="31764" y="10556"/>
                  </a:lnTo>
                  <a:cubicBezTo>
                    <a:pt x="31601" y="10581"/>
                    <a:pt x="31437" y="10619"/>
                    <a:pt x="31274" y="10669"/>
                  </a:cubicBezTo>
                  <a:cubicBezTo>
                    <a:pt x="30621" y="10820"/>
                    <a:pt x="29992" y="11046"/>
                    <a:pt x="29527" y="11222"/>
                  </a:cubicBezTo>
                  <a:cubicBezTo>
                    <a:pt x="29540" y="11209"/>
                    <a:pt x="29540" y="11197"/>
                    <a:pt x="29553" y="11184"/>
                  </a:cubicBezTo>
                  <a:cubicBezTo>
                    <a:pt x="30382" y="10857"/>
                    <a:pt x="31199" y="10619"/>
                    <a:pt x="32015" y="10480"/>
                  </a:cubicBezTo>
                  <a:cubicBezTo>
                    <a:pt x="32216" y="10443"/>
                    <a:pt x="32405" y="10418"/>
                    <a:pt x="32581" y="10418"/>
                  </a:cubicBezTo>
                  <a:cubicBezTo>
                    <a:pt x="32621" y="10414"/>
                    <a:pt x="32653" y="10412"/>
                    <a:pt x="32680" y="10412"/>
                  </a:cubicBezTo>
                  <a:cubicBezTo>
                    <a:pt x="32744" y="10412"/>
                    <a:pt x="32779" y="10421"/>
                    <a:pt x="32832" y="10430"/>
                  </a:cubicBezTo>
                  <a:cubicBezTo>
                    <a:pt x="32958" y="10443"/>
                    <a:pt x="33084" y="10518"/>
                    <a:pt x="33121" y="10644"/>
                  </a:cubicBezTo>
                  <a:cubicBezTo>
                    <a:pt x="33084" y="10505"/>
                    <a:pt x="32945" y="10418"/>
                    <a:pt x="32795" y="10392"/>
                  </a:cubicBezTo>
                  <a:lnTo>
                    <a:pt x="32795" y="10392"/>
                  </a:lnTo>
                  <a:cubicBezTo>
                    <a:pt x="32920" y="10405"/>
                    <a:pt x="33046" y="10443"/>
                    <a:pt x="33109" y="10543"/>
                  </a:cubicBezTo>
                  <a:cubicBezTo>
                    <a:pt x="33184" y="10644"/>
                    <a:pt x="33197" y="10769"/>
                    <a:pt x="33197" y="10882"/>
                  </a:cubicBezTo>
                  <a:cubicBezTo>
                    <a:pt x="33197" y="10908"/>
                    <a:pt x="33184" y="10958"/>
                    <a:pt x="33184" y="11021"/>
                  </a:cubicBezTo>
                  <a:cubicBezTo>
                    <a:pt x="33172" y="11096"/>
                    <a:pt x="33159" y="11171"/>
                    <a:pt x="33146" y="11259"/>
                  </a:cubicBezTo>
                  <a:cubicBezTo>
                    <a:pt x="33121" y="11423"/>
                    <a:pt x="33084" y="11586"/>
                    <a:pt x="33046" y="11762"/>
                  </a:cubicBezTo>
                  <a:cubicBezTo>
                    <a:pt x="32958" y="12126"/>
                    <a:pt x="32845" y="12491"/>
                    <a:pt x="32732" y="12880"/>
                  </a:cubicBezTo>
                  <a:cubicBezTo>
                    <a:pt x="32996" y="12026"/>
                    <a:pt x="33134" y="11498"/>
                    <a:pt x="33184" y="11184"/>
                  </a:cubicBezTo>
                  <a:cubicBezTo>
                    <a:pt x="33197" y="11058"/>
                    <a:pt x="33209" y="10970"/>
                    <a:pt x="33222" y="10908"/>
                  </a:cubicBezTo>
                  <a:cubicBezTo>
                    <a:pt x="33234" y="10882"/>
                    <a:pt x="33234" y="10857"/>
                    <a:pt x="33234" y="10857"/>
                  </a:cubicBezTo>
                  <a:cubicBezTo>
                    <a:pt x="33234" y="10857"/>
                    <a:pt x="33247" y="10857"/>
                    <a:pt x="33247" y="10882"/>
                  </a:cubicBezTo>
                  <a:cubicBezTo>
                    <a:pt x="33247" y="10895"/>
                    <a:pt x="33247" y="10920"/>
                    <a:pt x="33247" y="10983"/>
                  </a:cubicBezTo>
                  <a:cubicBezTo>
                    <a:pt x="33247" y="11134"/>
                    <a:pt x="33209" y="11410"/>
                    <a:pt x="33146" y="11699"/>
                  </a:cubicBezTo>
                  <a:lnTo>
                    <a:pt x="33146" y="11699"/>
                  </a:lnTo>
                  <a:cubicBezTo>
                    <a:pt x="33184" y="11561"/>
                    <a:pt x="33209" y="11435"/>
                    <a:pt x="33234" y="11297"/>
                  </a:cubicBezTo>
                  <a:cubicBezTo>
                    <a:pt x="33234" y="11222"/>
                    <a:pt x="33247" y="11159"/>
                    <a:pt x="33259" y="11096"/>
                  </a:cubicBezTo>
                  <a:cubicBezTo>
                    <a:pt x="33259" y="11058"/>
                    <a:pt x="33272" y="11021"/>
                    <a:pt x="33272" y="10996"/>
                  </a:cubicBezTo>
                  <a:lnTo>
                    <a:pt x="33272" y="10933"/>
                  </a:lnTo>
                  <a:cubicBezTo>
                    <a:pt x="33285" y="10807"/>
                    <a:pt x="33285" y="10694"/>
                    <a:pt x="33234" y="10568"/>
                  </a:cubicBezTo>
                  <a:cubicBezTo>
                    <a:pt x="33184" y="10455"/>
                    <a:pt x="33084" y="10367"/>
                    <a:pt x="32958" y="10342"/>
                  </a:cubicBezTo>
                  <a:cubicBezTo>
                    <a:pt x="32895" y="10317"/>
                    <a:pt x="32832" y="10317"/>
                    <a:pt x="32782" y="10304"/>
                  </a:cubicBezTo>
                  <a:lnTo>
                    <a:pt x="32518" y="10304"/>
                  </a:lnTo>
                  <a:cubicBezTo>
                    <a:pt x="32541" y="10277"/>
                    <a:pt x="32578" y="10271"/>
                    <a:pt x="32609" y="10271"/>
                  </a:cubicBezTo>
                  <a:cubicBezTo>
                    <a:pt x="32632" y="10271"/>
                    <a:pt x="32651" y="10275"/>
                    <a:pt x="32656" y="10275"/>
                  </a:cubicBezTo>
                  <a:cubicBezTo>
                    <a:pt x="32662" y="10275"/>
                    <a:pt x="32644" y="10269"/>
                    <a:pt x="32581" y="10242"/>
                  </a:cubicBezTo>
                  <a:cubicBezTo>
                    <a:pt x="32619" y="10229"/>
                    <a:pt x="32619" y="10229"/>
                    <a:pt x="32631" y="10229"/>
                  </a:cubicBezTo>
                  <a:lnTo>
                    <a:pt x="32669" y="10229"/>
                  </a:lnTo>
                  <a:cubicBezTo>
                    <a:pt x="32707" y="10229"/>
                    <a:pt x="32732" y="10254"/>
                    <a:pt x="32795" y="10254"/>
                  </a:cubicBezTo>
                  <a:cubicBezTo>
                    <a:pt x="32782" y="10242"/>
                    <a:pt x="32795" y="10242"/>
                    <a:pt x="32795" y="10229"/>
                  </a:cubicBezTo>
                  <a:cubicBezTo>
                    <a:pt x="32908" y="10242"/>
                    <a:pt x="33033" y="10267"/>
                    <a:pt x="33121" y="10330"/>
                  </a:cubicBezTo>
                  <a:cubicBezTo>
                    <a:pt x="33222" y="10392"/>
                    <a:pt x="33285" y="10493"/>
                    <a:pt x="33310" y="10581"/>
                  </a:cubicBezTo>
                  <a:cubicBezTo>
                    <a:pt x="33297" y="10581"/>
                    <a:pt x="33297" y="10581"/>
                    <a:pt x="33285" y="10593"/>
                  </a:cubicBezTo>
                  <a:cubicBezTo>
                    <a:pt x="33272" y="10606"/>
                    <a:pt x="33272" y="10606"/>
                    <a:pt x="33272" y="10606"/>
                  </a:cubicBezTo>
                  <a:lnTo>
                    <a:pt x="33285" y="10606"/>
                  </a:lnTo>
                  <a:cubicBezTo>
                    <a:pt x="33285" y="10606"/>
                    <a:pt x="33285" y="10606"/>
                    <a:pt x="33285" y="10606"/>
                  </a:cubicBezTo>
                  <a:lnTo>
                    <a:pt x="33285" y="10606"/>
                  </a:lnTo>
                  <a:cubicBezTo>
                    <a:pt x="33297" y="10619"/>
                    <a:pt x="33310" y="10619"/>
                    <a:pt x="33322" y="10631"/>
                  </a:cubicBezTo>
                  <a:cubicBezTo>
                    <a:pt x="33335" y="10694"/>
                    <a:pt x="33347" y="10757"/>
                    <a:pt x="33347" y="10820"/>
                  </a:cubicBezTo>
                  <a:cubicBezTo>
                    <a:pt x="33335" y="10807"/>
                    <a:pt x="33322" y="10794"/>
                    <a:pt x="33322" y="10782"/>
                  </a:cubicBezTo>
                  <a:cubicBezTo>
                    <a:pt x="33310" y="10732"/>
                    <a:pt x="33310" y="10669"/>
                    <a:pt x="33285" y="10606"/>
                  </a:cubicBezTo>
                  <a:lnTo>
                    <a:pt x="33285" y="10606"/>
                  </a:lnTo>
                  <a:cubicBezTo>
                    <a:pt x="33297" y="10669"/>
                    <a:pt x="33310" y="10719"/>
                    <a:pt x="33310" y="10782"/>
                  </a:cubicBezTo>
                  <a:cubicBezTo>
                    <a:pt x="33297" y="10782"/>
                    <a:pt x="33297" y="10794"/>
                    <a:pt x="33297" y="10832"/>
                  </a:cubicBezTo>
                  <a:lnTo>
                    <a:pt x="33310" y="10832"/>
                  </a:lnTo>
                  <a:cubicBezTo>
                    <a:pt x="33310" y="10882"/>
                    <a:pt x="33310" y="10908"/>
                    <a:pt x="33297" y="10983"/>
                  </a:cubicBezTo>
                  <a:cubicBezTo>
                    <a:pt x="33297" y="11058"/>
                    <a:pt x="33272" y="11171"/>
                    <a:pt x="33259" y="11272"/>
                  </a:cubicBezTo>
                  <a:cubicBezTo>
                    <a:pt x="33222" y="11473"/>
                    <a:pt x="33184" y="11687"/>
                    <a:pt x="33121" y="11900"/>
                  </a:cubicBezTo>
                  <a:cubicBezTo>
                    <a:pt x="33008" y="12353"/>
                    <a:pt x="32870" y="12805"/>
                    <a:pt x="32719" y="13308"/>
                  </a:cubicBezTo>
                  <a:cubicBezTo>
                    <a:pt x="32619" y="13660"/>
                    <a:pt x="32543" y="13949"/>
                    <a:pt x="32480" y="14175"/>
                  </a:cubicBezTo>
                  <a:cubicBezTo>
                    <a:pt x="32455" y="14300"/>
                    <a:pt x="32430" y="14388"/>
                    <a:pt x="32418" y="14476"/>
                  </a:cubicBezTo>
                  <a:cubicBezTo>
                    <a:pt x="32405" y="14539"/>
                    <a:pt x="32367" y="14677"/>
                    <a:pt x="32355" y="14753"/>
                  </a:cubicBezTo>
                  <a:cubicBezTo>
                    <a:pt x="32319" y="14931"/>
                    <a:pt x="32312" y="15004"/>
                    <a:pt x="32319" y="15004"/>
                  </a:cubicBezTo>
                  <a:cubicBezTo>
                    <a:pt x="32324" y="15004"/>
                    <a:pt x="32338" y="14962"/>
                    <a:pt x="32355" y="14891"/>
                  </a:cubicBezTo>
                  <a:cubicBezTo>
                    <a:pt x="32367" y="14803"/>
                    <a:pt x="32405" y="14690"/>
                    <a:pt x="32430" y="14564"/>
                  </a:cubicBezTo>
                  <a:cubicBezTo>
                    <a:pt x="32455" y="14476"/>
                    <a:pt x="32493" y="14376"/>
                    <a:pt x="32518" y="14288"/>
                  </a:cubicBezTo>
                  <a:cubicBezTo>
                    <a:pt x="32568" y="14112"/>
                    <a:pt x="32619" y="13961"/>
                    <a:pt x="32619" y="13949"/>
                  </a:cubicBezTo>
                  <a:cubicBezTo>
                    <a:pt x="32656" y="13785"/>
                    <a:pt x="32719" y="13546"/>
                    <a:pt x="32882" y="12968"/>
                  </a:cubicBezTo>
                  <a:cubicBezTo>
                    <a:pt x="33071" y="12365"/>
                    <a:pt x="33259" y="11775"/>
                    <a:pt x="33347" y="11234"/>
                  </a:cubicBezTo>
                  <a:cubicBezTo>
                    <a:pt x="33360" y="11197"/>
                    <a:pt x="33373" y="11197"/>
                    <a:pt x="33398" y="11171"/>
                  </a:cubicBezTo>
                  <a:lnTo>
                    <a:pt x="33398" y="11171"/>
                  </a:lnTo>
                  <a:cubicBezTo>
                    <a:pt x="33392" y="11201"/>
                    <a:pt x="33389" y="11231"/>
                    <a:pt x="33384" y="11263"/>
                  </a:cubicBezTo>
                  <a:lnTo>
                    <a:pt x="33384" y="11263"/>
                  </a:lnTo>
                  <a:cubicBezTo>
                    <a:pt x="33391" y="11231"/>
                    <a:pt x="33400" y="11196"/>
                    <a:pt x="33410" y="11159"/>
                  </a:cubicBezTo>
                  <a:cubicBezTo>
                    <a:pt x="33410" y="11121"/>
                    <a:pt x="33423" y="11071"/>
                    <a:pt x="33423" y="11021"/>
                  </a:cubicBezTo>
                  <a:cubicBezTo>
                    <a:pt x="33435" y="10983"/>
                    <a:pt x="33435" y="10945"/>
                    <a:pt x="33435" y="10920"/>
                  </a:cubicBezTo>
                  <a:cubicBezTo>
                    <a:pt x="33448" y="10794"/>
                    <a:pt x="33448" y="10656"/>
                    <a:pt x="33410" y="10518"/>
                  </a:cubicBezTo>
                  <a:lnTo>
                    <a:pt x="33435" y="10518"/>
                  </a:lnTo>
                  <a:cubicBezTo>
                    <a:pt x="33473" y="10644"/>
                    <a:pt x="33473" y="10769"/>
                    <a:pt x="33473" y="10908"/>
                  </a:cubicBezTo>
                  <a:cubicBezTo>
                    <a:pt x="33473" y="10933"/>
                    <a:pt x="33461" y="10983"/>
                    <a:pt x="33461" y="11021"/>
                  </a:cubicBezTo>
                  <a:lnTo>
                    <a:pt x="33435" y="11184"/>
                  </a:lnTo>
                  <a:cubicBezTo>
                    <a:pt x="33423" y="11310"/>
                    <a:pt x="33398" y="11423"/>
                    <a:pt x="33373" y="11548"/>
                  </a:cubicBezTo>
                  <a:cubicBezTo>
                    <a:pt x="33272" y="12039"/>
                    <a:pt x="33121" y="12541"/>
                    <a:pt x="32970" y="13044"/>
                  </a:cubicBezTo>
                  <a:cubicBezTo>
                    <a:pt x="32933" y="13182"/>
                    <a:pt x="32895" y="13308"/>
                    <a:pt x="32857" y="13446"/>
                  </a:cubicBezTo>
                  <a:cubicBezTo>
                    <a:pt x="32769" y="13735"/>
                    <a:pt x="32681" y="14024"/>
                    <a:pt x="32606" y="14313"/>
                  </a:cubicBezTo>
                  <a:cubicBezTo>
                    <a:pt x="32606" y="14313"/>
                    <a:pt x="32593" y="14313"/>
                    <a:pt x="32593" y="14338"/>
                  </a:cubicBezTo>
                  <a:cubicBezTo>
                    <a:pt x="32593" y="14338"/>
                    <a:pt x="32593" y="14338"/>
                    <a:pt x="32593" y="14351"/>
                  </a:cubicBezTo>
                  <a:cubicBezTo>
                    <a:pt x="32581" y="14401"/>
                    <a:pt x="32568" y="14451"/>
                    <a:pt x="32556" y="14489"/>
                  </a:cubicBezTo>
                  <a:lnTo>
                    <a:pt x="32543" y="14577"/>
                  </a:lnTo>
                  <a:lnTo>
                    <a:pt x="32518" y="14702"/>
                  </a:lnTo>
                  <a:cubicBezTo>
                    <a:pt x="32493" y="14778"/>
                    <a:pt x="32480" y="14853"/>
                    <a:pt x="32468" y="14941"/>
                  </a:cubicBezTo>
                  <a:cubicBezTo>
                    <a:pt x="32430" y="15079"/>
                    <a:pt x="32405" y="15230"/>
                    <a:pt x="32392" y="15381"/>
                  </a:cubicBezTo>
                  <a:cubicBezTo>
                    <a:pt x="32367" y="15532"/>
                    <a:pt x="32355" y="15683"/>
                    <a:pt x="32355" y="15821"/>
                  </a:cubicBezTo>
                  <a:cubicBezTo>
                    <a:pt x="32355" y="15972"/>
                    <a:pt x="32355" y="16135"/>
                    <a:pt x="32367" y="16273"/>
                  </a:cubicBezTo>
                  <a:cubicBezTo>
                    <a:pt x="32418" y="16675"/>
                    <a:pt x="32543" y="17027"/>
                    <a:pt x="32732" y="17304"/>
                  </a:cubicBezTo>
                  <a:cubicBezTo>
                    <a:pt x="32749" y="17330"/>
                    <a:pt x="32768" y="17355"/>
                    <a:pt x="32788" y="17378"/>
                  </a:cubicBezTo>
                  <a:lnTo>
                    <a:pt x="32788" y="17378"/>
                  </a:lnTo>
                  <a:cubicBezTo>
                    <a:pt x="32491" y="16993"/>
                    <a:pt x="32379" y="16506"/>
                    <a:pt x="32367" y="16009"/>
                  </a:cubicBezTo>
                  <a:cubicBezTo>
                    <a:pt x="32367" y="15733"/>
                    <a:pt x="32392" y="15444"/>
                    <a:pt x="32443" y="15155"/>
                  </a:cubicBezTo>
                  <a:cubicBezTo>
                    <a:pt x="32480" y="14878"/>
                    <a:pt x="32568" y="14552"/>
                    <a:pt x="32619" y="14388"/>
                  </a:cubicBezTo>
                  <a:lnTo>
                    <a:pt x="32619" y="14388"/>
                  </a:lnTo>
                  <a:cubicBezTo>
                    <a:pt x="32619" y="14426"/>
                    <a:pt x="32619" y="14464"/>
                    <a:pt x="32606" y="14514"/>
                  </a:cubicBezTo>
                  <a:lnTo>
                    <a:pt x="32593" y="14602"/>
                  </a:lnTo>
                  <a:lnTo>
                    <a:pt x="32556" y="14728"/>
                  </a:lnTo>
                  <a:cubicBezTo>
                    <a:pt x="32543" y="14790"/>
                    <a:pt x="32531" y="14841"/>
                    <a:pt x="32506" y="14891"/>
                  </a:cubicBezTo>
                  <a:cubicBezTo>
                    <a:pt x="32506" y="14929"/>
                    <a:pt x="32506" y="14954"/>
                    <a:pt x="32506" y="14979"/>
                  </a:cubicBezTo>
                  <a:cubicBezTo>
                    <a:pt x="32493" y="15092"/>
                    <a:pt x="32468" y="15218"/>
                    <a:pt x="32455" y="15331"/>
                  </a:cubicBezTo>
                  <a:cubicBezTo>
                    <a:pt x="32455" y="15312"/>
                    <a:pt x="32454" y="15302"/>
                    <a:pt x="32451" y="15302"/>
                  </a:cubicBezTo>
                  <a:cubicBezTo>
                    <a:pt x="32446" y="15302"/>
                    <a:pt x="32438" y="15331"/>
                    <a:pt x="32430" y="15394"/>
                  </a:cubicBezTo>
                  <a:cubicBezTo>
                    <a:pt x="32430" y="15431"/>
                    <a:pt x="32418" y="15482"/>
                    <a:pt x="32418" y="15519"/>
                  </a:cubicBezTo>
                  <a:lnTo>
                    <a:pt x="32443" y="15507"/>
                  </a:lnTo>
                  <a:lnTo>
                    <a:pt x="32443" y="15507"/>
                  </a:lnTo>
                  <a:cubicBezTo>
                    <a:pt x="32380" y="16072"/>
                    <a:pt x="32443" y="16625"/>
                    <a:pt x="32694" y="17090"/>
                  </a:cubicBezTo>
                  <a:cubicBezTo>
                    <a:pt x="32820" y="17316"/>
                    <a:pt x="33008" y="17517"/>
                    <a:pt x="33222" y="17655"/>
                  </a:cubicBezTo>
                  <a:cubicBezTo>
                    <a:pt x="33435" y="17794"/>
                    <a:pt x="33662" y="17894"/>
                    <a:pt x="33900" y="17932"/>
                  </a:cubicBezTo>
                  <a:lnTo>
                    <a:pt x="33913" y="17932"/>
                  </a:lnTo>
                  <a:cubicBezTo>
                    <a:pt x="34051" y="17957"/>
                    <a:pt x="34189" y="17995"/>
                    <a:pt x="34277" y="17995"/>
                  </a:cubicBezTo>
                  <a:cubicBezTo>
                    <a:pt x="34404" y="18006"/>
                    <a:pt x="34526" y="18011"/>
                    <a:pt x="34645" y="18011"/>
                  </a:cubicBezTo>
                  <a:cubicBezTo>
                    <a:pt x="35083" y="18011"/>
                    <a:pt x="35469" y="17943"/>
                    <a:pt x="35785" y="17844"/>
                  </a:cubicBezTo>
                  <a:cubicBezTo>
                    <a:pt x="36062" y="17756"/>
                    <a:pt x="36187" y="17693"/>
                    <a:pt x="36225" y="17681"/>
                  </a:cubicBezTo>
                  <a:cubicBezTo>
                    <a:pt x="36231" y="17675"/>
                    <a:pt x="36231" y="17673"/>
                    <a:pt x="36227" y="17673"/>
                  </a:cubicBezTo>
                  <a:cubicBezTo>
                    <a:pt x="36213" y="17673"/>
                    <a:pt x="36142" y="17704"/>
                    <a:pt x="36024" y="17743"/>
                  </a:cubicBezTo>
                  <a:cubicBezTo>
                    <a:pt x="35873" y="17794"/>
                    <a:pt x="35622" y="17857"/>
                    <a:pt x="35320" y="17919"/>
                  </a:cubicBezTo>
                  <a:cubicBezTo>
                    <a:pt x="35201" y="17930"/>
                    <a:pt x="35055" y="17960"/>
                    <a:pt x="34912" y="17960"/>
                  </a:cubicBezTo>
                  <a:cubicBezTo>
                    <a:pt x="34889" y="17960"/>
                    <a:pt x="34866" y="17959"/>
                    <a:pt x="34843" y="17957"/>
                  </a:cubicBezTo>
                  <a:cubicBezTo>
                    <a:pt x="34791" y="17961"/>
                    <a:pt x="34739" y="17962"/>
                    <a:pt x="34685" y="17962"/>
                  </a:cubicBezTo>
                  <a:cubicBezTo>
                    <a:pt x="34556" y="17962"/>
                    <a:pt x="34423" y="17953"/>
                    <a:pt x="34290" y="17945"/>
                  </a:cubicBezTo>
                  <a:cubicBezTo>
                    <a:pt x="34202" y="17945"/>
                    <a:pt x="34127" y="17919"/>
                    <a:pt x="34039" y="17907"/>
                  </a:cubicBezTo>
                  <a:cubicBezTo>
                    <a:pt x="34026" y="17894"/>
                    <a:pt x="34001" y="17894"/>
                    <a:pt x="33963" y="17882"/>
                  </a:cubicBezTo>
                  <a:lnTo>
                    <a:pt x="33913" y="17882"/>
                  </a:lnTo>
                  <a:cubicBezTo>
                    <a:pt x="33750" y="17831"/>
                    <a:pt x="33599" y="17718"/>
                    <a:pt x="33561" y="17681"/>
                  </a:cubicBezTo>
                  <a:lnTo>
                    <a:pt x="33561" y="17681"/>
                  </a:lnTo>
                  <a:cubicBezTo>
                    <a:pt x="33574" y="17718"/>
                    <a:pt x="33599" y="17756"/>
                    <a:pt x="33649" y="17806"/>
                  </a:cubicBezTo>
                  <a:cubicBezTo>
                    <a:pt x="33448" y="17731"/>
                    <a:pt x="33247" y="17618"/>
                    <a:pt x="33071" y="17467"/>
                  </a:cubicBezTo>
                  <a:cubicBezTo>
                    <a:pt x="32908" y="17304"/>
                    <a:pt x="32769" y="17103"/>
                    <a:pt x="32681" y="16902"/>
                  </a:cubicBezTo>
                  <a:lnTo>
                    <a:pt x="32694" y="16889"/>
                  </a:lnTo>
                  <a:cubicBezTo>
                    <a:pt x="32765" y="17048"/>
                    <a:pt x="32792" y="17064"/>
                    <a:pt x="32810" y="17064"/>
                  </a:cubicBezTo>
                  <a:cubicBezTo>
                    <a:pt x="32815" y="17064"/>
                    <a:pt x="32820" y="17063"/>
                    <a:pt x="32824" y="17063"/>
                  </a:cubicBezTo>
                  <a:cubicBezTo>
                    <a:pt x="32827" y="17063"/>
                    <a:pt x="32829" y="17063"/>
                    <a:pt x="32832" y="17065"/>
                  </a:cubicBezTo>
                  <a:cubicBezTo>
                    <a:pt x="32757" y="16939"/>
                    <a:pt x="32681" y="16814"/>
                    <a:pt x="32644" y="16688"/>
                  </a:cubicBezTo>
                  <a:lnTo>
                    <a:pt x="32644" y="16688"/>
                  </a:lnTo>
                  <a:cubicBezTo>
                    <a:pt x="32644" y="16738"/>
                    <a:pt x="32644" y="16776"/>
                    <a:pt x="32656" y="16826"/>
                  </a:cubicBezTo>
                  <a:cubicBezTo>
                    <a:pt x="32443" y="16210"/>
                    <a:pt x="32506" y="15532"/>
                    <a:pt x="32619" y="15029"/>
                  </a:cubicBezTo>
                  <a:cubicBezTo>
                    <a:pt x="32669" y="15004"/>
                    <a:pt x="32719" y="14941"/>
                    <a:pt x="32769" y="14878"/>
                  </a:cubicBezTo>
                  <a:lnTo>
                    <a:pt x="32769" y="14878"/>
                  </a:lnTo>
                  <a:cubicBezTo>
                    <a:pt x="32681" y="15358"/>
                    <a:pt x="32677" y="15693"/>
                    <a:pt x="32691" y="15693"/>
                  </a:cubicBezTo>
                  <a:cubicBezTo>
                    <a:pt x="32695" y="15693"/>
                    <a:pt x="32701" y="15666"/>
                    <a:pt x="32707" y="15607"/>
                  </a:cubicBezTo>
                  <a:lnTo>
                    <a:pt x="32707" y="15607"/>
                  </a:lnTo>
                  <a:cubicBezTo>
                    <a:pt x="32707" y="15683"/>
                    <a:pt x="32694" y="15771"/>
                    <a:pt x="32694" y="15884"/>
                  </a:cubicBezTo>
                  <a:cubicBezTo>
                    <a:pt x="32698" y="15835"/>
                    <a:pt x="32703" y="15817"/>
                    <a:pt x="32707" y="15817"/>
                  </a:cubicBezTo>
                  <a:cubicBezTo>
                    <a:pt x="32714" y="15817"/>
                    <a:pt x="32719" y="15876"/>
                    <a:pt x="32719" y="15909"/>
                  </a:cubicBezTo>
                  <a:lnTo>
                    <a:pt x="32730" y="15909"/>
                  </a:lnTo>
                  <a:cubicBezTo>
                    <a:pt x="32730" y="15906"/>
                    <a:pt x="32731" y="15904"/>
                    <a:pt x="32731" y="15901"/>
                  </a:cubicBezTo>
                  <a:lnTo>
                    <a:pt x="32731" y="15901"/>
                  </a:lnTo>
                  <a:cubicBezTo>
                    <a:pt x="32731" y="15904"/>
                    <a:pt x="32731" y="15906"/>
                    <a:pt x="32732" y="15909"/>
                  </a:cubicBezTo>
                  <a:cubicBezTo>
                    <a:pt x="32732" y="15909"/>
                    <a:pt x="32732" y="15896"/>
                    <a:pt x="32732" y="15896"/>
                  </a:cubicBezTo>
                  <a:cubicBezTo>
                    <a:pt x="32731" y="15898"/>
                    <a:pt x="32731" y="15899"/>
                    <a:pt x="32731" y="15901"/>
                  </a:cubicBezTo>
                  <a:lnTo>
                    <a:pt x="32731" y="15901"/>
                  </a:lnTo>
                  <a:cubicBezTo>
                    <a:pt x="32719" y="15752"/>
                    <a:pt x="32719" y="15592"/>
                    <a:pt x="32732" y="15431"/>
                  </a:cubicBezTo>
                  <a:cubicBezTo>
                    <a:pt x="32732" y="15406"/>
                    <a:pt x="32732" y="15394"/>
                    <a:pt x="32744" y="15368"/>
                  </a:cubicBezTo>
                  <a:cubicBezTo>
                    <a:pt x="32757" y="15293"/>
                    <a:pt x="32782" y="15218"/>
                    <a:pt x="32820" y="15130"/>
                  </a:cubicBezTo>
                  <a:lnTo>
                    <a:pt x="32820" y="15130"/>
                  </a:lnTo>
                  <a:cubicBezTo>
                    <a:pt x="32782" y="15343"/>
                    <a:pt x="32757" y="15570"/>
                    <a:pt x="32757" y="15783"/>
                  </a:cubicBezTo>
                  <a:cubicBezTo>
                    <a:pt x="32744" y="15821"/>
                    <a:pt x="32744" y="15859"/>
                    <a:pt x="32732" y="15896"/>
                  </a:cubicBezTo>
                  <a:cubicBezTo>
                    <a:pt x="32744" y="15884"/>
                    <a:pt x="32744" y="15859"/>
                    <a:pt x="32757" y="15833"/>
                  </a:cubicBezTo>
                  <a:lnTo>
                    <a:pt x="32757" y="15833"/>
                  </a:lnTo>
                  <a:cubicBezTo>
                    <a:pt x="32744" y="16122"/>
                    <a:pt x="32782" y="16411"/>
                    <a:pt x="32870" y="16675"/>
                  </a:cubicBezTo>
                  <a:cubicBezTo>
                    <a:pt x="32920" y="16801"/>
                    <a:pt x="32970" y="16939"/>
                    <a:pt x="33058" y="17052"/>
                  </a:cubicBezTo>
                  <a:cubicBezTo>
                    <a:pt x="33134" y="17165"/>
                    <a:pt x="33234" y="17266"/>
                    <a:pt x="33347" y="17354"/>
                  </a:cubicBezTo>
                  <a:lnTo>
                    <a:pt x="33385" y="17417"/>
                  </a:lnTo>
                  <a:cubicBezTo>
                    <a:pt x="33410" y="17442"/>
                    <a:pt x="33435" y="17454"/>
                    <a:pt x="33461" y="17467"/>
                  </a:cubicBezTo>
                  <a:cubicBezTo>
                    <a:pt x="33461" y="17454"/>
                    <a:pt x="33448" y="17429"/>
                    <a:pt x="33410" y="17392"/>
                  </a:cubicBezTo>
                  <a:lnTo>
                    <a:pt x="33410" y="17392"/>
                  </a:lnTo>
                  <a:cubicBezTo>
                    <a:pt x="33611" y="17517"/>
                    <a:pt x="33825" y="17593"/>
                    <a:pt x="34064" y="17630"/>
                  </a:cubicBezTo>
                  <a:cubicBezTo>
                    <a:pt x="34076" y="17643"/>
                    <a:pt x="34076" y="17643"/>
                    <a:pt x="34076" y="17655"/>
                  </a:cubicBezTo>
                  <a:lnTo>
                    <a:pt x="34227" y="17655"/>
                  </a:lnTo>
                  <a:cubicBezTo>
                    <a:pt x="34277" y="17668"/>
                    <a:pt x="34328" y="17668"/>
                    <a:pt x="34378" y="17668"/>
                  </a:cubicBezTo>
                  <a:cubicBezTo>
                    <a:pt x="34464" y="17674"/>
                    <a:pt x="34550" y="17677"/>
                    <a:pt x="34637" y="17677"/>
                  </a:cubicBezTo>
                  <a:cubicBezTo>
                    <a:pt x="35072" y="17677"/>
                    <a:pt x="35517" y="17599"/>
                    <a:pt x="35936" y="17442"/>
                  </a:cubicBezTo>
                  <a:cubicBezTo>
                    <a:pt x="36130" y="17373"/>
                    <a:pt x="36273" y="17294"/>
                    <a:pt x="36420" y="17224"/>
                  </a:cubicBezTo>
                  <a:lnTo>
                    <a:pt x="36420" y="17224"/>
                  </a:lnTo>
                  <a:cubicBezTo>
                    <a:pt x="36379" y="17242"/>
                    <a:pt x="36333" y="17260"/>
                    <a:pt x="36288" y="17279"/>
                  </a:cubicBezTo>
                  <a:cubicBezTo>
                    <a:pt x="36212" y="17316"/>
                    <a:pt x="36150" y="17354"/>
                    <a:pt x="36049" y="17379"/>
                  </a:cubicBezTo>
                  <a:cubicBezTo>
                    <a:pt x="36074" y="17366"/>
                    <a:pt x="36099" y="17366"/>
                    <a:pt x="36137" y="17341"/>
                  </a:cubicBezTo>
                  <a:cubicBezTo>
                    <a:pt x="36125" y="17341"/>
                    <a:pt x="36112" y="17341"/>
                    <a:pt x="36099" y="17354"/>
                  </a:cubicBezTo>
                  <a:cubicBezTo>
                    <a:pt x="36074" y="17366"/>
                    <a:pt x="36024" y="17379"/>
                    <a:pt x="35949" y="17404"/>
                  </a:cubicBezTo>
                  <a:cubicBezTo>
                    <a:pt x="35961" y="17404"/>
                    <a:pt x="35961" y="17417"/>
                    <a:pt x="35961" y="17417"/>
                  </a:cubicBezTo>
                  <a:cubicBezTo>
                    <a:pt x="35798" y="17480"/>
                    <a:pt x="35622" y="17530"/>
                    <a:pt x="35433" y="17580"/>
                  </a:cubicBezTo>
                  <a:lnTo>
                    <a:pt x="35572" y="17517"/>
                  </a:lnTo>
                  <a:cubicBezTo>
                    <a:pt x="35567" y="17515"/>
                    <a:pt x="35558" y="17514"/>
                    <a:pt x="35547" y="17514"/>
                  </a:cubicBezTo>
                  <a:cubicBezTo>
                    <a:pt x="35504" y="17514"/>
                    <a:pt x="35426" y="17530"/>
                    <a:pt x="35396" y="17530"/>
                  </a:cubicBezTo>
                  <a:cubicBezTo>
                    <a:pt x="35396" y="17530"/>
                    <a:pt x="35383" y="17530"/>
                    <a:pt x="35396" y="17517"/>
                  </a:cubicBezTo>
                  <a:lnTo>
                    <a:pt x="35396" y="17517"/>
                  </a:lnTo>
                  <a:cubicBezTo>
                    <a:pt x="35345" y="17530"/>
                    <a:pt x="35308" y="17542"/>
                    <a:pt x="35283" y="17555"/>
                  </a:cubicBezTo>
                  <a:cubicBezTo>
                    <a:pt x="35220" y="17580"/>
                    <a:pt x="35257" y="17580"/>
                    <a:pt x="35320" y="17593"/>
                  </a:cubicBezTo>
                  <a:cubicBezTo>
                    <a:pt x="35182" y="17618"/>
                    <a:pt x="35031" y="17643"/>
                    <a:pt x="34880" y="17655"/>
                  </a:cubicBezTo>
                  <a:cubicBezTo>
                    <a:pt x="34830" y="17660"/>
                    <a:pt x="34779" y="17661"/>
                    <a:pt x="34726" y="17661"/>
                  </a:cubicBezTo>
                  <a:cubicBezTo>
                    <a:pt x="34619" y="17661"/>
                    <a:pt x="34508" y="17655"/>
                    <a:pt x="34390" y="17655"/>
                  </a:cubicBezTo>
                  <a:cubicBezTo>
                    <a:pt x="34315" y="17655"/>
                    <a:pt x="34227" y="17630"/>
                    <a:pt x="34127" y="17618"/>
                  </a:cubicBezTo>
                  <a:cubicBezTo>
                    <a:pt x="34114" y="17605"/>
                    <a:pt x="34089" y="17605"/>
                    <a:pt x="34076" y="17593"/>
                  </a:cubicBezTo>
                  <a:cubicBezTo>
                    <a:pt x="34052" y="17580"/>
                    <a:pt x="34028" y="17580"/>
                    <a:pt x="34026" y="17569"/>
                  </a:cubicBezTo>
                  <a:lnTo>
                    <a:pt x="34026" y="17569"/>
                  </a:lnTo>
                  <a:cubicBezTo>
                    <a:pt x="34026" y="17572"/>
                    <a:pt x="34028" y="17582"/>
                    <a:pt x="34039" y="17593"/>
                  </a:cubicBezTo>
                  <a:cubicBezTo>
                    <a:pt x="34039" y="17593"/>
                    <a:pt x="34039" y="17601"/>
                    <a:pt x="34045" y="17604"/>
                  </a:cubicBezTo>
                  <a:lnTo>
                    <a:pt x="34045" y="17604"/>
                  </a:lnTo>
                  <a:cubicBezTo>
                    <a:pt x="33796" y="17554"/>
                    <a:pt x="33547" y="17478"/>
                    <a:pt x="33335" y="17304"/>
                  </a:cubicBezTo>
                  <a:cubicBezTo>
                    <a:pt x="33109" y="17140"/>
                    <a:pt x="32958" y="16876"/>
                    <a:pt x="32870" y="16613"/>
                  </a:cubicBezTo>
                  <a:cubicBezTo>
                    <a:pt x="32707" y="16060"/>
                    <a:pt x="32782" y="15406"/>
                    <a:pt x="32920" y="14778"/>
                  </a:cubicBezTo>
                  <a:lnTo>
                    <a:pt x="32933" y="14803"/>
                  </a:lnTo>
                  <a:lnTo>
                    <a:pt x="32933" y="14740"/>
                  </a:lnTo>
                  <a:cubicBezTo>
                    <a:pt x="32970" y="14577"/>
                    <a:pt x="32996" y="14451"/>
                    <a:pt x="33033" y="14313"/>
                  </a:cubicBezTo>
                  <a:lnTo>
                    <a:pt x="33046" y="14313"/>
                  </a:lnTo>
                  <a:lnTo>
                    <a:pt x="33046" y="14288"/>
                  </a:lnTo>
                  <a:cubicBezTo>
                    <a:pt x="33109" y="14024"/>
                    <a:pt x="33184" y="13773"/>
                    <a:pt x="33259" y="13521"/>
                  </a:cubicBezTo>
                  <a:cubicBezTo>
                    <a:pt x="33259" y="13521"/>
                    <a:pt x="33259" y="13521"/>
                    <a:pt x="33259" y="13534"/>
                  </a:cubicBezTo>
                  <a:lnTo>
                    <a:pt x="33285" y="13433"/>
                  </a:lnTo>
                  <a:cubicBezTo>
                    <a:pt x="33322" y="13295"/>
                    <a:pt x="33360" y="13157"/>
                    <a:pt x="33410" y="13019"/>
                  </a:cubicBezTo>
                  <a:cubicBezTo>
                    <a:pt x="33410" y="13006"/>
                    <a:pt x="33423" y="12994"/>
                    <a:pt x="33435" y="12981"/>
                  </a:cubicBezTo>
                  <a:lnTo>
                    <a:pt x="33410" y="12981"/>
                  </a:lnTo>
                  <a:cubicBezTo>
                    <a:pt x="33461" y="12818"/>
                    <a:pt x="33511" y="12642"/>
                    <a:pt x="33561" y="12478"/>
                  </a:cubicBezTo>
                  <a:cubicBezTo>
                    <a:pt x="33561" y="12478"/>
                    <a:pt x="33574" y="12453"/>
                    <a:pt x="33574" y="12428"/>
                  </a:cubicBezTo>
                  <a:cubicBezTo>
                    <a:pt x="33662" y="12126"/>
                    <a:pt x="33724" y="11850"/>
                    <a:pt x="33787" y="11574"/>
                  </a:cubicBezTo>
                  <a:cubicBezTo>
                    <a:pt x="33838" y="11310"/>
                    <a:pt x="33875" y="11033"/>
                    <a:pt x="33875" y="10857"/>
                  </a:cubicBezTo>
                  <a:cubicBezTo>
                    <a:pt x="33900" y="10505"/>
                    <a:pt x="33825" y="10166"/>
                    <a:pt x="33636" y="9978"/>
                  </a:cubicBezTo>
                  <a:cubicBezTo>
                    <a:pt x="33523" y="9852"/>
                    <a:pt x="33461" y="9827"/>
                    <a:pt x="33461" y="9814"/>
                  </a:cubicBezTo>
                  <a:lnTo>
                    <a:pt x="33461" y="9814"/>
                  </a:lnTo>
                  <a:cubicBezTo>
                    <a:pt x="33461" y="9814"/>
                    <a:pt x="33473" y="9827"/>
                    <a:pt x="33511" y="9839"/>
                  </a:cubicBezTo>
                  <a:cubicBezTo>
                    <a:pt x="33536" y="9852"/>
                    <a:pt x="33586" y="9890"/>
                    <a:pt x="33636" y="9927"/>
                  </a:cubicBezTo>
                  <a:cubicBezTo>
                    <a:pt x="33724" y="10015"/>
                    <a:pt x="33850" y="10166"/>
                    <a:pt x="33900" y="10392"/>
                  </a:cubicBezTo>
                  <a:cubicBezTo>
                    <a:pt x="33925" y="10505"/>
                    <a:pt x="33938" y="10631"/>
                    <a:pt x="33938" y="10757"/>
                  </a:cubicBezTo>
                  <a:cubicBezTo>
                    <a:pt x="33938" y="10895"/>
                    <a:pt x="33925" y="11021"/>
                    <a:pt x="33900" y="11222"/>
                  </a:cubicBezTo>
                  <a:cubicBezTo>
                    <a:pt x="33800" y="11963"/>
                    <a:pt x="33511" y="12855"/>
                    <a:pt x="33272" y="13710"/>
                  </a:cubicBezTo>
                  <a:cubicBezTo>
                    <a:pt x="33209" y="13923"/>
                    <a:pt x="33146" y="14124"/>
                    <a:pt x="33084" y="14338"/>
                  </a:cubicBezTo>
                  <a:cubicBezTo>
                    <a:pt x="33058" y="14439"/>
                    <a:pt x="33033" y="14552"/>
                    <a:pt x="33008" y="14652"/>
                  </a:cubicBezTo>
                  <a:cubicBezTo>
                    <a:pt x="32983" y="14753"/>
                    <a:pt x="32958" y="14891"/>
                    <a:pt x="32933" y="15004"/>
                  </a:cubicBezTo>
                  <a:cubicBezTo>
                    <a:pt x="32832" y="15494"/>
                    <a:pt x="32807" y="15934"/>
                    <a:pt x="32857" y="16261"/>
                  </a:cubicBezTo>
                  <a:lnTo>
                    <a:pt x="32857" y="16286"/>
                  </a:lnTo>
                  <a:cubicBezTo>
                    <a:pt x="32866" y="16347"/>
                    <a:pt x="32881" y="16403"/>
                    <a:pt x="32894" y="16457"/>
                  </a:cubicBezTo>
                  <a:lnTo>
                    <a:pt x="32894" y="16457"/>
                  </a:lnTo>
                  <a:cubicBezTo>
                    <a:pt x="32890" y="16416"/>
                    <a:pt x="32880" y="16376"/>
                    <a:pt x="32870" y="16336"/>
                  </a:cubicBezTo>
                  <a:lnTo>
                    <a:pt x="32870" y="16336"/>
                  </a:lnTo>
                  <a:cubicBezTo>
                    <a:pt x="32881" y="16378"/>
                    <a:pt x="32891" y="16412"/>
                    <a:pt x="32894" y="16459"/>
                  </a:cubicBezTo>
                  <a:lnTo>
                    <a:pt x="32894" y="16459"/>
                  </a:lnTo>
                  <a:cubicBezTo>
                    <a:pt x="32894" y="16458"/>
                    <a:pt x="32894" y="16457"/>
                    <a:pt x="32894" y="16457"/>
                  </a:cubicBezTo>
                  <a:lnTo>
                    <a:pt x="32894" y="16457"/>
                  </a:lnTo>
                  <a:cubicBezTo>
                    <a:pt x="32895" y="16467"/>
                    <a:pt x="32895" y="16477"/>
                    <a:pt x="32895" y="16487"/>
                  </a:cubicBezTo>
                  <a:cubicBezTo>
                    <a:pt x="32895" y="16477"/>
                    <a:pt x="32895" y="16468"/>
                    <a:pt x="32894" y="16459"/>
                  </a:cubicBezTo>
                  <a:lnTo>
                    <a:pt x="32894" y="16459"/>
                  </a:lnTo>
                  <a:cubicBezTo>
                    <a:pt x="32899" y="16481"/>
                    <a:pt x="32904" y="16503"/>
                    <a:pt x="32908" y="16525"/>
                  </a:cubicBezTo>
                  <a:cubicBezTo>
                    <a:pt x="32920" y="16575"/>
                    <a:pt x="32920" y="16638"/>
                    <a:pt x="32945" y="16700"/>
                  </a:cubicBezTo>
                  <a:cubicBezTo>
                    <a:pt x="32952" y="16707"/>
                    <a:pt x="32955" y="16710"/>
                    <a:pt x="32958" y="16710"/>
                  </a:cubicBezTo>
                  <a:cubicBezTo>
                    <a:pt x="32961" y="16710"/>
                    <a:pt x="32964" y="16707"/>
                    <a:pt x="32970" y="16700"/>
                  </a:cubicBezTo>
                  <a:cubicBezTo>
                    <a:pt x="32970" y="16688"/>
                    <a:pt x="32970" y="16663"/>
                    <a:pt x="32970" y="16638"/>
                  </a:cubicBezTo>
                  <a:cubicBezTo>
                    <a:pt x="32979" y="16613"/>
                    <a:pt x="32981" y="16599"/>
                    <a:pt x="32989" y="16599"/>
                  </a:cubicBezTo>
                  <a:cubicBezTo>
                    <a:pt x="32994" y="16599"/>
                    <a:pt x="32999" y="16604"/>
                    <a:pt x="33008" y="16613"/>
                  </a:cubicBezTo>
                  <a:cubicBezTo>
                    <a:pt x="32970" y="16537"/>
                    <a:pt x="32945" y="16462"/>
                    <a:pt x="32920" y="16399"/>
                  </a:cubicBezTo>
                  <a:cubicBezTo>
                    <a:pt x="32895" y="16361"/>
                    <a:pt x="32882" y="16324"/>
                    <a:pt x="32870" y="16286"/>
                  </a:cubicBezTo>
                  <a:cubicBezTo>
                    <a:pt x="32795" y="15796"/>
                    <a:pt x="32895" y="15205"/>
                    <a:pt x="33033" y="14652"/>
                  </a:cubicBezTo>
                  <a:cubicBezTo>
                    <a:pt x="33146" y="14187"/>
                    <a:pt x="33285" y="13735"/>
                    <a:pt x="33423" y="13295"/>
                  </a:cubicBezTo>
                  <a:cubicBezTo>
                    <a:pt x="33699" y="12415"/>
                    <a:pt x="33925" y="11586"/>
                    <a:pt x="33988" y="11033"/>
                  </a:cubicBezTo>
                  <a:cubicBezTo>
                    <a:pt x="34034" y="10602"/>
                    <a:pt x="33966" y="10346"/>
                    <a:pt x="33981" y="10346"/>
                  </a:cubicBezTo>
                  <a:cubicBezTo>
                    <a:pt x="33982" y="10346"/>
                    <a:pt x="33985" y="10349"/>
                    <a:pt x="33988" y="10355"/>
                  </a:cubicBezTo>
                  <a:cubicBezTo>
                    <a:pt x="34001" y="10392"/>
                    <a:pt x="34039" y="10518"/>
                    <a:pt x="34051" y="10744"/>
                  </a:cubicBezTo>
                  <a:cubicBezTo>
                    <a:pt x="34051" y="10870"/>
                    <a:pt x="34051" y="11008"/>
                    <a:pt x="34026" y="11222"/>
                  </a:cubicBezTo>
                  <a:cubicBezTo>
                    <a:pt x="33988" y="11435"/>
                    <a:pt x="33951" y="11674"/>
                    <a:pt x="33888" y="11976"/>
                  </a:cubicBezTo>
                  <a:cubicBezTo>
                    <a:pt x="33756" y="12461"/>
                    <a:pt x="33722" y="12564"/>
                    <a:pt x="33715" y="12564"/>
                  </a:cubicBezTo>
                  <a:cubicBezTo>
                    <a:pt x="33710" y="12564"/>
                    <a:pt x="33719" y="12507"/>
                    <a:pt x="33712" y="12507"/>
                  </a:cubicBezTo>
                  <a:cubicBezTo>
                    <a:pt x="33707" y="12507"/>
                    <a:pt x="33694" y="12537"/>
                    <a:pt x="33662" y="12642"/>
                  </a:cubicBezTo>
                  <a:cubicBezTo>
                    <a:pt x="33511" y="13195"/>
                    <a:pt x="33347" y="13747"/>
                    <a:pt x="33197" y="14326"/>
                  </a:cubicBezTo>
                  <a:cubicBezTo>
                    <a:pt x="33159" y="14464"/>
                    <a:pt x="33121" y="14602"/>
                    <a:pt x="33084" y="14765"/>
                  </a:cubicBezTo>
                  <a:cubicBezTo>
                    <a:pt x="33046" y="14941"/>
                    <a:pt x="33021" y="15117"/>
                    <a:pt x="32996" y="15293"/>
                  </a:cubicBezTo>
                  <a:cubicBezTo>
                    <a:pt x="32945" y="15645"/>
                    <a:pt x="32920" y="15984"/>
                    <a:pt x="32983" y="16324"/>
                  </a:cubicBezTo>
                  <a:cubicBezTo>
                    <a:pt x="33021" y="16562"/>
                    <a:pt x="33096" y="16776"/>
                    <a:pt x="33222" y="16952"/>
                  </a:cubicBezTo>
                  <a:cubicBezTo>
                    <a:pt x="33347" y="17128"/>
                    <a:pt x="33511" y="17253"/>
                    <a:pt x="33662" y="17329"/>
                  </a:cubicBezTo>
                  <a:cubicBezTo>
                    <a:pt x="33825" y="17404"/>
                    <a:pt x="33976" y="17442"/>
                    <a:pt x="34114" y="17467"/>
                  </a:cubicBezTo>
                  <a:cubicBezTo>
                    <a:pt x="34240" y="17480"/>
                    <a:pt x="34353" y="17505"/>
                    <a:pt x="34441" y="17505"/>
                  </a:cubicBezTo>
                  <a:cubicBezTo>
                    <a:pt x="34524" y="17511"/>
                    <a:pt x="34606" y="17514"/>
                    <a:pt x="34686" y="17514"/>
                  </a:cubicBezTo>
                  <a:cubicBezTo>
                    <a:pt x="35110" y="17514"/>
                    <a:pt x="35481" y="17434"/>
                    <a:pt x="35798" y="17329"/>
                  </a:cubicBezTo>
                  <a:cubicBezTo>
                    <a:pt x="35898" y="17291"/>
                    <a:pt x="35986" y="17266"/>
                    <a:pt x="36074" y="17228"/>
                  </a:cubicBezTo>
                  <a:cubicBezTo>
                    <a:pt x="36150" y="17191"/>
                    <a:pt x="36225" y="17153"/>
                    <a:pt x="36288" y="17128"/>
                  </a:cubicBezTo>
                  <a:cubicBezTo>
                    <a:pt x="36426" y="17052"/>
                    <a:pt x="36552" y="16989"/>
                    <a:pt x="36665" y="16914"/>
                  </a:cubicBezTo>
                  <a:cubicBezTo>
                    <a:pt x="37117" y="16638"/>
                    <a:pt x="37406" y="16386"/>
                    <a:pt x="37695" y="16110"/>
                  </a:cubicBezTo>
                  <a:cubicBezTo>
                    <a:pt x="37984" y="15833"/>
                    <a:pt x="38273" y="15519"/>
                    <a:pt x="38613" y="15042"/>
                  </a:cubicBezTo>
                  <a:cubicBezTo>
                    <a:pt x="38788" y="14803"/>
                    <a:pt x="38977" y="14527"/>
                    <a:pt x="39191" y="14187"/>
                  </a:cubicBezTo>
                  <a:cubicBezTo>
                    <a:pt x="39392" y="13835"/>
                    <a:pt x="39605" y="13446"/>
                    <a:pt x="39831" y="12931"/>
                  </a:cubicBezTo>
                  <a:lnTo>
                    <a:pt x="39831" y="12931"/>
                  </a:lnTo>
                  <a:cubicBezTo>
                    <a:pt x="39442" y="13785"/>
                    <a:pt x="39027" y="14451"/>
                    <a:pt x="38625" y="15004"/>
                  </a:cubicBezTo>
                  <a:cubicBezTo>
                    <a:pt x="38223" y="15557"/>
                    <a:pt x="37821" y="15984"/>
                    <a:pt x="37444" y="16324"/>
                  </a:cubicBezTo>
                  <a:cubicBezTo>
                    <a:pt x="37080" y="16650"/>
                    <a:pt x="36728" y="16876"/>
                    <a:pt x="36426" y="17040"/>
                  </a:cubicBezTo>
                  <a:cubicBezTo>
                    <a:pt x="36275" y="17128"/>
                    <a:pt x="36137" y="17178"/>
                    <a:pt x="35999" y="17241"/>
                  </a:cubicBezTo>
                  <a:cubicBezTo>
                    <a:pt x="35861" y="17291"/>
                    <a:pt x="35735" y="17341"/>
                    <a:pt x="35622" y="17366"/>
                  </a:cubicBezTo>
                  <a:cubicBezTo>
                    <a:pt x="35252" y="17459"/>
                    <a:pt x="35041" y="17467"/>
                    <a:pt x="34902" y="17467"/>
                  </a:cubicBezTo>
                  <a:cubicBezTo>
                    <a:pt x="34870" y="17467"/>
                    <a:pt x="34843" y="17467"/>
                    <a:pt x="34818" y="17467"/>
                  </a:cubicBezTo>
                  <a:cubicBezTo>
                    <a:pt x="34791" y="17469"/>
                    <a:pt x="34768" y="17470"/>
                    <a:pt x="34745" y="17470"/>
                  </a:cubicBezTo>
                  <a:cubicBezTo>
                    <a:pt x="34652" y="17470"/>
                    <a:pt x="34585" y="17452"/>
                    <a:pt x="34453" y="17442"/>
                  </a:cubicBezTo>
                  <a:cubicBezTo>
                    <a:pt x="34403" y="17442"/>
                    <a:pt x="34340" y="17429"/>
                    <a:pt x="34252" y="17404"/>
                  </a:cubicBezTo>
                  <a:cubicBezTo>
                    <a:pt x="34177" y="17392"/>
                    <a:pt x="34064" y="17379"/>
                    <a:pt x="33938" y="17341"/>
                  </a:cubicBezTo>
                  <a:cubicBezTo>
                    <a:pt x="33812" y="17304"/>
                    <a:pt x="33662" y="17253"/>
                    <a:pt x="33511" y="17140"/>
                  </a:cubicBezTo>
                  <a:cubicBezTo>
                    <a:pt x="33360" y="17015"/>
                    <a:pt x="33209" y="16839"/>
                    <a:pt x="33134" y="16575"/>
                  </a:cubicBezTo>
                  <a:cubicBezTo>
                    <a:pt x="33046" y="16324"/>
                    <a:pt x="33021" y="16009"/>
                    <a:pt x="33046" y="15658"/>
                  </a:cubicBezTo>
                  <a:cubicBezTo>
                    <a:pt x="33071" y="15469"/>
                    <a:pt x="33096" y="15281"/>
                    <a:pt x="33134" y="15079"/>
                  </a:cubicBezTo>
                  <a:cubicBezTo>
                    <a:pt x="33159" y="14966"/>
                    <a:pt x="33184" y="14866"/>
                    <a:pt x="33209" y="14753"/>
                  </a:cubicBezTo>
                  <a:cubicBezTo>
                    <a:pt x="33234" y="14665"/>
                    <a:pt x="33259" y="14564"/>
                    <a:pt x="33285" y="14464"/>
                  </a:cubicBezTo>
                  <a:cubicBezTo>
                    <a:pt x="33385" y="14062"/>
                    <a:pt x="33523" y="13622"/>
                    <a:pt x="33662" y="13132"/>
                  </a:cubicBezTo>
                  <a:cubicBezTo>
                    <a:pt x="33784" y="12735"/>
                    <a:pt x="33914" y="12306"/>
                    <a:pt x="34012" y="11844"/>
                  </a:cubicBezTo>
                  <a:lnTo>
                    <a:pt x="34012" y="11844"/>
                  </a:lnTo>
                  <a:cubicBezTo>
                    <a:pt x="33866" y="12538"/>
                    <a:pt x="33643" y="13234"/>
                    <a:pt x="33448" y="13949"/>
                  </a:cubicBezTo>
                  <a:cubicBezTo>
                    <a:pt x="33450" y="13940"/>
                    <a:pt x="33451" y="13936"/>
                    <a:pt x="33450" y="13936"/>
                  </a:cubicBezTo>
                  <a:lnTo>
                    <a:pt x="33450" y="13936"/>
                  </a:lnTo>
                  <a:cubicBezTo>
                    <a:pt x="33446" y="13936"/>
                    <a:pt x="33312" y="14426"/>
                    <a:pt x="33308" y="14426"/>
                  </a:cubicBezTo>
                  <a:cubicBezTo>
                    <a:pt x="33307" y="14426"/>
                    <a:pt x="33308" y="14422"/>
                    <a:pt x="33310" y="14413"/>
                  </a:cubicBezTo>
                  <a:lnTo>
                    <a:pt x="33310" y="14413"/>
                  </a:lnTo>
                  <a:cubicBezTo>
                    <a:pt x="33222" y="14753"/>
                    <a:pt x="33146" y="15105"/>
                    <a:pt x="33121" y="15331"/>
                  </a:cubicBezTo>
                  <a:cubicBezTo>
                    <a:pt x="33084" y="15576"/>
                    <a:pt x="33072" y="15725"/>
                    <a:pt x="33083" y="15814"/>
                  </a:cubicBezTo>
                  <a:lnTo>
                    <a:pt x="33083" y="15814"/>
                  </a:lnTo>
                  <a:cubicBezTo>
                    <a:pt x="33085" y="15763"/>
                    <a:pt x="33089" y="15693"/>
                    <a:pt x="33096" y="15607"/>
                  </a:cubicBezTo>
                  <a:cubicBezTo>
                    <a:pt x="33121" y="15469"/>
                    <a:pt x="33146" y="15268"/>
                    <a:pt x="33197" y="15042"/>
                  </a:cubicBezTo>
                  <a:cubicBezTo>
                    <a:pt x="33222" y="14929"/>
                    <a:pt x="33247" y="14790"/>
                    <a:pt x="33272" y="14665"/>
                  </a:cubicBezTo>
                  <a:cubicBezTo>
                    <a:pt x="33310" y="14552"/>
                    <a:pt x="33347" y="14426"/>
                    <a:pt x="33373" y="14288"/>
                  </a:cubicBezTo>
                  <a:cubicBezTo>
                    <a:pt x="33523" y="13760"/>
                    <a:pt x="33724" y="13144"/>
                    <a:pt x="33900" y="12503"/>
                  </a:cubicBezTo>
                  <a:cubicBezTo>
                    <a:pt x="33988" y="12189"/>
                    <a:pt x="34076" y="11850"/>
                    <a:pt x="34139" y="11523"/>
                  </a:cubicBezTo>
                  <a:cubicBezTo>
                    <a:pt x="34164" y="11360"/>
                    <a:pt x="34189" y="11197"/>
                    <a:pt x="34202" y="11046"/>
                  </a:cubicBezTo>
                  <a:cubicBezTo>
                    <a:pt x="34214" y="10882"/>
                    <a:pt x="34227" y="10744"/>
                    <a:pt x="34214" y="10593"/>
                  </a:cubicBezTo>
                  <a:cubicBezTo>
                    <a:pt x="34202" y="10304"/>
                    <a:pt x="34127" y="10015"/>
                    <a:pt x="33963" y="9814"/>
                  </a:cubicBezTo>
                  <a:cubicBezTo>
                    <a:pt x="33800" y="9601"/>
                    <a:pt x="33561" y="9488"/>
                    <a:pt x="33335" y="9425"/>
                  </a:cubicBezTo>
                  <a:cubicBezTo>
                    <a:pt x="33091" y="9362"/>
                    <a:pt x="32871" y="9346"/>
                    <a:pt x="32686" y="9346"/>
                  </a:cubicBezTo>
                  <a:cubicBezTo>
                    <a:pt x="32538" y="9346"/>
                    <a:pt x="32412" y="9356"/>
                    <a:pt x="32317" y="9362"/>
                  </a:cubicBezTo>
                  <a:cubicBezTo>
                    <a:pt x="32235" y="9372"/>
                    <a:pt x="32180" y="9376"/>
                    <a:pt x="32153" y="9376"/>
                  </a:cubicBezTo>
                  <a:cubicBezTo>
                    <a:pt x="32109" y="9376"/>
                    <a:pt x="32143" y="9365"/>
                    <a:pt x="32267" y="9349"/>
                  </a:cubicBezTo>
                  <a:cubicBezTo>
                    <a:pt x="32427" y="9332"/>
                    <a:pt x="32612" y="9314"/>
                    <a:pt x="32809" y="9314"/>
                  </a:cubicBezTo>
                  <a:cubicBezTo>
                    <a:pt x="32890" y="9314"/>
                    <a:pt x="32974" y="9317"/>
                    <a:pt x="33058" y="9324"/>
                  </a:cubicBezTo>
                  <a:cubicBezTo>
                    <a:pt x="33347" y="9349"/>
                    <a:pt x="33687" y="9437"/>
                    <a:pt x="33938" y="9676"/>
                  </a:cubicBezTo>
                  <a:cubicBezTo>
                    <a:pt x="33976" y="9714"/>
                    <a:pt x="34001" y="9752"/>
                    <a:pt x="34039" y="9789"/>
                  </a:cubicBezTo>
                  <a:cubicBezTo>
                    <a:pt x="34164" y="9953"/>
                    <a:pt x="34227" y="10154"/>
                    <a:pt x="34265" y="10355"/>
                  </a:cubicBezTo>
                  <a:cubicBezTo>
                    <a:pt x="34265" y="10392"/>
                    <a:pt x="34277" y="10430"/>
                    <a:pt x="34277" y="10468"/>
                  </a:cubicBezTo>
                  <a:cubicBezTo>
                    <a:pt x="34302" y="10669"/>
                    <a:pt x="34290" y="10857"/>
                    <a:pt x="34277" y="11046"/>
                  </a:cubicBezTo>
                  <a:cubicBezTo>
                    <a:pt x="34315" y="10732"/>
                    <a:pt x="34315" y="10418"/>
                    <a:pt x="34227" y="10116"/>
                  </a:cubicBezTo>
                  <a:cubicBezTo>
                    <a:pt x="34189" y="9978"/>
                    <a:pt x="34127" y="9852"/>
                    <a:pt x="34039" y="9739"/>
                  </a:cubicBezTo>
                  <a:cubicBezTo>
                    <a:pt x="34001" y="9689"/>
                    <a:pt x="33963" y="9651"/>
                    <a:pt x="33913" y="9613"/>
                  </a:cubicBezTo>
                  <a:cubicBezTo>
                    <a:pt x="33863" y="9563"/>
                    <a:pt x="33825" y="9525"/>
                    <a:pt x="33762" y="9500"/>
                  </a:cubicBezTo>
                  <a:cubicBezTo>
                    <a:pt x="33624" y="9412"/>
                    <a:pt x="33486" y="9349"/>
                    <a:pt x="33322" y="9312"/>
                  </a:cubicBezTo>
                  <a:cubicBezTo>
                    <a:pt x="33347" y="9312"/>
                    <a:pt x="33360" y="9324"/>
                    <a:pt x="33398" y="9324"/>
                  </a:cubicBezTo>
                  <a:cubicBezTo>
                    <a:pt x="33523" y="9362"/>
                    <a:pt x="33762" y="9437"/>
                    <a:pt x="33963" y="9626"/>
                  </a:cubicBezTo>
                  <a:cubicBezTo>
                    <a:pt x="34127" y="9777"/>
                    <a:pt x="34240" y="10003"/>
                    <a:pt x="34290" y="10216"/>
                  </a:cubicBezTo>
                  <a:cubicBezTo>
                    <a:pt x="34340" y="10430"/>
                    <a:pt x="34340" y="10606"/>
                    <a:pt x="34340" y="10719"/>
                  </a:cubicBezTo>
                  <a:cubicBezTo>
                    <a:pt x="34340" y="10568"/>
                    <a:pt x="34353" y="10418"/>
                    <a:pt x="34328" y="10279"/>
                  </a:cubicBezTo>
                  <a:lnTo>
                    <a:pt x="34328" y="10267"/>
                  </a:lnTo>
                  <a:cubicBezTo>
                    <a:pt x="34328" y="10229"/>
                    <a:pt x="34315" y="10191"/>
                    <a:pt x="34315" y="10154"/>
                  </a:cubicBezTo>
                  <a:cubicBezTo>
                    <a:pt x="34290" y="10066"/>
                    <a:pt x="34265" y="9965"/>
                    <a:pt x="34227" y="9877"/>
                  </a:cubicBezTo>
                  <a:lnTo>
                    <a:pt x="34227" y="9877"/>
                  </a:lnTo>
                  <a:cubicBezTo>
                    <a:pt x="34277" y="9978"/>
                    <a:pt x="34315" y="10091"/>
                    <a:pt x="34340" y="10204"/>
                  </a:cubicBezTo>
                  <a:cubicBezTo>
                    <a:pt x="34328" y="10103"/>
                    <a:pt x="34290" y="10003"/>
                    <a:pt x="34240" y="9902"/>
                  </a:cubicBezTo>
                  <a:cubicBezTo>
                    <a:pt x="34114" y="9613"/>
                    <a:pt x="33838" y="9387"/>
                    <a:pt x="33511" y="9287"/>
                  </a:cubicBezTo>
                  <a:cubicBezTo>
                    <a:pt x="33273" y="9204"/>
                    <a:pt x="33015" y="9175"/>
                    <a:pt x="32752" y="9175"/>
                  </a:cubicBezTo>
                  <a:cubicBezTo>
                    <a:pt x="32653" y="9175"/>
                    <a:pt x="32554" y="9179"/>
                    <a:pt x="32455" y="9186"/>
                  </a:cubicBezTo>
                  <a:cubicBezTo>
                    <a:pt x="32091" y="9199"/>
                    <a:pt x="31739" y="9261"/>
                    <a:pt x="31387" y="9337"/>
                  </a:cubicBezTo>
                  <a:cubicBezTo>
                    <a:pt x="31211" y="9362"/>
                    <a:pt x="31035" y="9412"/>
                    <a:pt x="30872" y="9450"/>
                  </a:cubicBezTo>
                  <a:cubicBezTo>
                    <a:pt x="30709" y="9488"/>
                    <a:pt x="30545" y="9538"/>
                    <a:pt x="30394" y="9576"/>
                  </a:cubicBezTo>
                  <a:cubicBezTo>
                    <a:pt x="30369" y="9588"/>
                    <a:pt x="30344" y="9588"/>
                    <a:pt x="30332" y="9601"/>
                  </a:cubicBezTo>
                  <a:cubicBezTo>
                    <a:pt x="30236" y="9660"/>
                    <a:pt x="30299" y="9765"/>
                    <a:pt x="30467" y="9765"/>
                  </a:cubicBezTo>
                  <a:cubicBezTo>
                    <a:pt x="30476" y="9765"/>
                    <a:pt x="30485" y="9765"/>
                    <a:pt x="30495" y="9764"/>
                  </a:cubicBezTo>
                  <a:lnTo>
                    <a:pt x="30495" y="9764"/>
                  </a:lnTo>
                  <a:cubicBezTo>
                    <a:pt x="30482" y="9802"/>
                    <a:pt x="30256" y="9814"/>
                    <a:pt x="30143" y="9839"/>
                  </a:cubicBezTo>
                  <a:cubicBezTo>
                    <a:pt x="29816" y="9915"/>
                    <a:pt x="29678" y="10028"/>
                    <a:pt x="29427" y="10116"/>
                  </a:cubicBezTo>
                  <a:lnTo>
                    <a:pt x="29603" y="10028"/>
                  </a:lnTo>
                  <a:cubicBezTo>
                    <a:pt x="29565" y="10028"/>
                    <a:pt x="29188" y="10179"/>
                    <a:pt x="29138" y="10216"/>
                  </a:cubicBezTo>
                  <a:cubicBezTo>
                    <a:pt x="29127" y="10216"/>
                    <a:pt x="29271" y="10109"/>
                    <a:pt x="29221" y="10109"/>
                  </a:cubicBezTo>
                  <a:cubicBezTo>
                    <a:pt x="29214" y="10109"/>
                    <a:pt x="29203" y="10111"/>
                    <a:pt x="29188" y="10116"/>
                  </a:cubicBezTo>
                  <a:cubicBezTo>
                    <a:pt x="28723" y="10292"/>
                    <a:pt x="28321" y="10543"/>
                    <a:pt x="28371" y="10568"/>
                  </a:cubicBezTo>
                  <a:cubicBezTo>
                    <a:pt x="28598" y="10455"/>
                    <a:pt x="28824" y="10342"/>
                    <a:pt x="29050" y="10242"/>
                  </a:cubicBezTo>
                  <a:lnTo>
                    <a:pt x="29050" y="10242"/>
                  </a:lnTo>
                  <a:cubicBezTo>
                    <a:pt x="29088" y="10254"/>
                    <a:pt x="28572" y="10468"/>
                    <a:pt x="28610" y="10493"/>
                  </a:cubicBezTo>
                  <a:lnTo>
                    <a:pt x="27969" y="10757"/>
                  </a:lnTo>
                  <a:cubicBezTo>
                    <a:pt x="28037" y="10723"/>
                    <a:pt x="28248" y="10628"/>
                    <a:pt x="28206" y="10628"/>
                  </a:cubicBezTo>
                  <a:cubicBezTo>
                    <a:pt x="28202" y="10628"/>
                    <a:pt x="28194" y="10629"/>
                    <a:pt x="28183" y="10631"/>
                  </a:cubicBezTo>
                  <a:cubicBezTo>
                    <a:pt x="27919" y="10757"/>
                    <a:pt x="28045" y="10694"/>
                    <a:pt x="27856" y="10757"/>
                  </a:cubicBezTo>
                  <a:cubicBezTo>
                    <a:pt x="28145" y="10581"/>
                    <a:pt x="28685" y="10229"/>
                    <a:pt x="28874" y="10103"/>
                  </a:cubicBezTo>
                  <a:lnTo>
                    <a:pt x="28874" y="10103"/>
                  </a:lnTo>
                  <a:lnTo>
                    <a:pt x="28547" y="10267"/>
                  </a:lnTo>
                  <a:lnTo>
                    <a:pt x="28459" y="10279"/>
                  </a:lnTo>
                  <a:cubicBezTo>
                    <a:pt x="28045" y="10493"/>
                    <a:pt x="27705" y="10782"/>
                    <a:pt x="27605" y="10857"/>
                  </a:cubicBezTo>
                  <a:cubicBezTo>
                    <a:pt x="27526" y="10889"/>
                    <a:pt x="27478" y="10901"/>
                    <a:pt x="27451" y="10901"/>
                  </a:cubicBezTo>
                  <a:cubicBezTo>
                    <a:pt x="27392" y="10901"/>
                    <a:pt x="27432" y="10845"/>
                    <a:pt x="27467" y="10820"/>
                  </a:cubicBezTo>
                  <a:lnTo>
                    <a:pt x="27467" y="10820"/>
                  </a:lnTo>
                  <a:cubicBezTo>
                    <a:pt x="26977" y="11033"/>
                    <a:pt x="27027" y="11121"/>
                    <a:pt x="26524" y="11322"/>
                  </a:cubicBezTo>
                  <a:lnTo>
                    <a:pt x="26713" y="11259"/>
                  </a:lnTo>
                  <a:lnTo>
                    <a:pt x="26713" y="11259"/>
                  </a:lnTo>
                  <a:cubicBezTo>
                    <a:pt x="26600" y="11310"/>
                    <a:pt x="26160" y="11460"/>
                    <a:pt x="26210" y="11460"/>
                  </a:cubicBezTo>
                  <a:cubicBezTo>
                    <a:pt x="26176" y="11469"/>
                    <a:pt x="26142" y="11473"/>
                    <a:pt x="26114" y="11473"/>
                  </a:cubicBezTo>
                  <a:cubicBezTo>
                    <a:pt x="26059" y="11473"/>
                    <a:pt x="26034" y="11456"/>
                    <a:pt x="26109" y="11423"/>
                  </a:cubicBezTo>
                  <a:lnTo>
                    <a:pt x="26109" y="11423"/>
                  </a:lnTo>
                  <a:cubicBezTo>
                    <a:pt x="25960" y="11485"/>
                    <a:pt x="25822" y="11572"/>
                    <a:pt x="25673" y="11635"/>
                  </a:cubicBezTo>
                  <a:lnTo>
                    <a:pt x="25673" y="11635"/>
                  </a:lnTo>
                  <a:cubicBezTo>
                    <a:pt x="25730" y="11610"/>
                    <a:pt x="25670" y="11573"/>
                    <a:pt x="25695" y="11548"/>
                  </a:cubicBezTo>
                  <a:lnTo>
                    <a:pt x="25695" y="11548"/>
                  </a:lnTo>
                  <a:cubicBezTo>
                    <a:pt x="25527" y="11593"/>
                    <a:pt x="25419" y="11678"/>
                    <a:pt x="25486" y="11678"/>
                  </a:cubicBezTo>
                  <a:cubicBezTo>
                    <a:pt x="25491" y="11678"/>
                    <a:pt x="25496" y="11678"/>
                    <a:pt x="25502" y="11677"/>
                  </a:cubicBezTo>
                  <a:lnTo>
                    <a:pt x="25502" y="11677"/>
                  </a:lnTo>
                  <a:cubicBezTo>
                    <a:pt x="25144" y="11737"/>
                    <a:pt x="25225" y="11725"/>
                    <a:pt x="24916" y="11749"/>
                  </a:cubicBezTo>
                  <a:cubicBezTo>
                    <a:pt x="24826" y="11761"/>
                    <a:pt x="24916" y="11802"/>
                    <a:pt x="24999" y="11802"/>
                  </a:cubicBezTo>
                  <a:cubicBezTo>
                    <a:pt x="25009" y="11802"/>
                    <a:pt x="25019" y="11801"/>
                    <a:pt x="25029" y="11800"/>
                  </a:cubicBezTo>
                  <a:lnTo>
                    <a:pt x="25029" y="11800"/>
                  </a:lnTo>
                  <a:cubicBezTo>
                    <a:pt x="24765" y="11850"/>
                    <a:pt x="24614" y="11863"/>
                    <a:pt x="24488" y="11863"/>
                  </a:cubicBezTo>
                  <a:cubicBezTo>
                    <a:pt x="24916" y="11800"/>
                    <a:pt x="24602" y="11737"/>
                    <a:pt x="24677" y="11687"/>
                  </a:cubicBezTo>
                  <a:lnTo>
                    <a:pt x="24677" y="11687"/>
                  </a:lnTo>
                  <a:cubicBezTo>
                    <a:pt x="24526" y="11737"/>
                    <a:pt x="24375" y="11762"/>
                    <a:pt x="24225" y="11800"/>
                  </a:cubicBezTo>
                  <a:cubicBezTo>
                    <a:pt x="24074" y="11825"/>
                    <a:pt x="23923" y="11837"/>
                    <a:pt x="23772" y="11863"/>
                  </a:cubicBezTo>
                  <a:cubicBezTo>
                    <a:pt x="23797" y="11850"/>
                    <a:pt x="23873" y="11800"/>
                    <a:pt x="23873" y="11800"/>
                  </a:cubicBezTo>
                  <a:lnTo>
                    <a:pt x="23873" y="11800"/>
                  </a:lnTo>
                  <a:cubicBezTo>
                    <a:pt x="23860" y="11806"/>
                    <a:pt x="23832" y="11809"/>
                    <a:pt x="23793" y="11809"/>
                  </a:cubicBezTo>
                  <a:cubicBezTo>
                    <a:pt x="23753" y="11809"/>
                    <a:pt x="23703" y="11806"/>
                    <a:pt x="23647" y="11800"/>
                  </a:cubicBezTo>
                  <a:cubicBezTo>
                    <a:pt x="23533" y="11787"/>
                    <a:pt x="23370" y="11787"/>
                    <a:pt x="23207" y="11737"/>
                  </a:cubicBezTo>
                  <a:cubicBezTo>
                    <a:pt x="23131" y="11712"/>
                    <a:pt x="23043" y="11687"/>
                    <a:pt x="22955" y="11662"/>
                  </a:cubicBezTo>
                  <a:cubicBezTo>
                    <a:pt x="22867" y="11636"/>
                    <a:pt x="22792" y="11599"/>
                    <a:pt x="22717" y="11574"/>
                  </a:cubicBezTo>
                  <a:cubicBezTo>
                    <a:pt x="22629" y="11536"/>
                    <a:pt x="22553" y="11511"/>
                    <a:pt x="22478" y="11473"/>
                  </a:cubicBezTo>
                  <a:cubicBezTo>
                    <a:pt x="22415" y="11435"/>
                    <a:pt x="22352" y="11410"/>
                    <a:pt x="22289" y="11373"/>
                  </a:cubicBezTo>
                  <a:lnTo>
                    <a:pt x="22289" y="11373"/>
                  </a:lnTo>
                  <a:lnTo>
                    <a:pt x="22365" y="11410"/>
                  </a:lnTo>
                  <a:cubicBezTo>
                    <a:pt x="22373" y="11413"/>
                    <a:pt x="22378" y="11415"/>
                    <a:pt x="22380" y="11415"/>
                  </a:cubicBezTo>
                  <a:cubicBezTo>
                    <a:pt x="22399" y="11415"/>
                    <a:pt x="22192" y="11298"/>
                    <a:pt x="22035" y="11209"/>
                  </a:cubicBezTo>
                  <a:lnTo>
                    <a:pt x="22035" y="11209"/>
                  </a:lnTo>
                  <a:cubicBezTo>
                    <a:pt x="21781" y="11009"/>
                    <a:pt x="21631" y="11041"/>
                    <a:pt x="21385" y="10794"/>
                  </a:cubicBezTo>
                  <a:lnTo>
                    <a:pt x="21385" y="10794"/>
                  </a:lnTo>
                  <a:cubicBezTo>
                    <a:pt x="21579" y="10950"/>
                    <a:pt x="21660" y="10992"/>
                    <a:pt x="21682" y="10992"/>
                  </a:cubicBezTo>
                  <a:cubicBezTo>
                    <a:pt x="21688" y="10992"/>
                    <a:pt x="21689" y="10989"/>
                    <a:pt x="21686" y="10983"/>
                  </a:cubicBezTo>
                  <a:cubicBezTo>
                    <a:pt x="21586" y="10908"/>
                    <a:pt x="21422" y="10782"/>
                    <a:pt x="21284" y="10681"/>
                  </a:cubicBezTo>
                  <a:cubicBezTo>
                    <a:pt x="21181" y="10606"/>
                    <a:pt x="21113" y="10545"/>
                    <a:pt x="21095" y="10545"/>
                  </a:cubicBezTo>
                  <a:cubicBezTo>
                    <a:pt x="21089" y="10545"/>
                    <a:pt x="21089" y="10552"/>
                    <a:pt x="21096" y="10568"/>
                  </a:cubicBezTo>
                  <a:cubicBezTo>
                    <a:pt x="20970" y="10455"/>
                    <a:pt x="20857" y="10355"/>
                    <a:pt x="20895" y="10342"/>
                  </a:cubicBezTo>
                  <a:cubicBezTo>
                    <a:pt x="20722" y="10218"/>
                    <a:pt x="20585" y="10071"/>
                    <a:pt x="20437" y="9934"/>
                  </a:cubicBezTo>
                  <a:lnTo>
                    <a:pt x="20437" y="9934"/>
                  </a:lnTo>
                  <a:cubicBezTo>
                    <a:pt x="20445" y="9941"/>
                    <a:pt x="20454" y="9947"/>
                    <a:pt x="20459" y="9947"/>
                  </a:cubicBezTo>
                  <a:cubicBezTo>
                    <a:pt x="20467" y="9947"/>
                    <a:pt x="20457" y="9925"/>
                    <a:pt x="20387" y="9848"/>
                  </a:cubicBezTo>
                  <a:lnTo>
                    <a:pt x="20387" y="9848"/>
                  </a:lnTo>
                  <a:cubicBezTo>
                    <a:pt x="20499" y="9971"/>
                    <a:pt x="20633" y="10093"/>
                    <a:pt x="20731" y="10191"/>
                  </a:cubicBezTo>
                  <a:cubicBezTo>
                    <a:pt x="20844" y="10292"/>
                    <a:pt x="20957" y="10367"/>
                    <a:pt x="21008" y="10443"/>
                  </a:cubicBezTo>
                  <a:cubicBezTo>
                    <a:pt x="21025" y="10434"/>
                    <a:pt x="20994" y="10382"/>
                    <a:pt x="21021" y="10382"/>
                  </a:cubicBezTo>
                  <a:cubicBezTo>
                    <a:pt x="21032" y="10382"/>
                    <a:pt x="21054" y="10391"/>
                    <a:pt x="21096" y="10418"/>
                  </a:cubicBezTo>
                  <a:cubicBezTo>
                    <a:pt x="20832" y="10204"/>
                    <a:pt x="20643" y="10028"/>
                    <a:pt x="20467" y="9877"/>
                  </a:cubicBezTo>
                  <a:cubicBezTo>
                    <a:pt x="20291" y="9726"/>
                    <a:pt x="20153" y="9588"/>
                    <a:pt x="19990" y="9450"/>
                  </a:cubicBezTo>
                  <a:lnTo>
                    <a:pt x="19814" y="9211"/>
                  </a:lnTo>
                  <a:lnTo>
                    <a:pt x="19638" y="8972"/>
                  </a:lnTo>
                  <a:lnTo>
                    <a:pt x="19613" y="8960"/>
                  </a:lnTo>
                  <a:lnTo>
                    <a:pt x="19575" y="8847"/>
                  </a:lnTo>
                  <a:cubicBezTo>
                    <a:pt x="19525" y="8796"/>
                    <a:pt x="19487" y="8771"/>
                    <a:pt x="19487" y="8759"/>
                  </a:cubicBezTo>
                  <a:cubicBezTo>
                    <a:pt x="19482" y="8754"/>
                    <a:pt x="19481" y="8751"/>
                    <a:pt x="19484" y="8751"/>
                  </a:cubicBezTo>
                  <a:cubicBezTo>
                    <a:pt x="19487" y="8751"/>
                    <a:pt x="19498" y="8757"/>
                    <a:pt x="19512" y="8771"/>
                  </a:cubicBezTo>
                  <a:cubicBezTo>
                    <a:pt x="19475" y="8721"/>
                    <a:pt x="19437" y="8683"/>
                    <a:pt x="19412" y="8658"/>
                  </a:cubicBezTo>
                  <a:cubicBezTo>
                    <a:pt x="19414" y="8654"/>
                    <a:pt x="19417" y="8653"/>
                    <a:pt x="19422" y="8653"/>
                  </a:cubicBezTo>
                  <a:cubicBezTo>
                    <a:pt x="19448" y="8653"/>
                    <a:pt x="19513" y="8707"/>
                    <a:pt x="19588" y="8771"/>
                  </a:cubicBezTo>
                  <a:cubicBezTo>
                    <a:pt x="19613" y="8822"/>
                    <a:pt x="19638" y="8872"/>
                    <a:pt x="19676" y="8910"/>
                  </a:cubicBezTo>
                  <a:cubicBezTo>
                    <a:pt x="19726" y="8953"/>
                    <a:pt x="19768" y="8991"/>
                    <a:pt x="19778" y="8991"/>
                  </a:cubicBezTo>
                  <a:cubicBezTo>
                    <a:pt x="19786" y="8991"/>
                    <a:pt x="19776" y="8969"/>
                    <a:pt x="19739" y="8910"/>
                  </a:cubicBezTo>
                  <a:cubicBezTo>
                    <a:pt x="19726" y="8897"/>
                    <a:pt x="19701" y="8872"/>
                    <a:pt x="19676" y="8847"/>
                  </a:cubicBezTo>
                  <a:lnTo>
                    <a:pt x="19676" y="8847"/>
                  </a:lnTo>
                  <a:cubicBezTo>
                    <a:pt x="19715" y="8878"/>
                    <a:pt x="19744" y="8899"/>
                    <a:pt x="19754" y="8899"/>
                  </a:cubicBezTo>
                  <a:cubicBezTo>
                    <a:pt x="19761" y="8899"/>
                    <a:pt x="19761" y="8891"/>
                    <a:pt x="19751" y="8872"/>
                  </a:cubicBezTo>
                  <a:lnTo>
                    <a:pt x="19450" y="8533"/>
                  </a:lnTo>
                  <a:lnTo>
                    <a:pt x="19450" y="8533"/>
                  </a:lnTo>
                  <a:cubicBezTo>
                    <a:pt x="19475" y="8583"/>
                    <a:pt x="19512" y="8646"/>
                    <a:pt x="19563" y="8721"/>
                  </a:cubicBezTo>
                  <a:cubicBezTo>
                    <a:pt x="19417" y="8576"/>
                    <a:pt x="19272" y="8411"/>
                    <a:pt x="19250" y="8411"/>
                  </a:cubicBezTo>
                  <a:cubicBezTo>
                    <a:pt x="19242" y="8411"/>
                    <a:pt x="19251" y="8436"/>
                    <a:pt x="19286" y="8495"/>
                  </a:cubicBezTo>
                  <a:lnTo>
                    <a:pt x="19098" y="8206"/>
                  </a:lnTo>
                  <a:cubicBezTo>
                    <a:pt x="18834" y="7904"/>
                    <a:pt x="18871" y="7955"/>
                    <a:pt x="18582" y="7565"/>
                  </a:cubicBezTo>
                  <a:cubicBezTo>
                    <a:pt x="18580" y="7559"/>
                    <a:pt x="18581" y="7556"/>
                    <a:pt x="18584" y="7556"/>
                  </a:cubicBezTo>
                  <a:cubicBezTo>
                    <a:pt x="18592" y="7556"/>
                    <a:pt x="18618" y="7581"/>
                    <a:pt x="18627" y="7581"/>
                  </a:cubicBezTo>
                  <a:cubicBezTo>
                    <a:pt x="18631" y="7581"/>
                    <a:pt x="18631" y="7574"/>
                    <a:pt x="18620" y="7552"/>
                  </a:cubicBezTo>
                  <a:cubicBezTo>
                    <a:pt x="18495" y="7414"/>
                    <a:pt x="18394" y="7226"/>
                    <a:pt x="18293" y="7062"/>
                  </a:cubicBezTo>
                  <a:cubicBezTo>
                    <a:pt x="18218" y="6899"/>
                    <a:pt x="18155" y="6773"/>
                    <a:pt x="18118" y="6748"/>
                  </a:cubicBezTo>
                  <a:cubicBezTo>
                    <a:pt x="17954" y="6509"/>
                    <a:pt x="18017" y="6660"/>
                    <a:pt x="17916" y="6522"/>
                  </a:cubicBezTo>
                  <a:lnTo>
                    <a:pt x="17916" y="6522"/>
                  </a:lnTo>
                  <a:cubicBezTo>
                    <a:pt x="17916" y="6522"/>
                    <a:pt x="17919" y="6523"/>
                    <a:pt x="17922" y="6523"/>
                  </a:cubicBezTo>
                  <a:cubicBezTo>
                    <a:pt x="17926" y="6523"/>
                    <a:pt x="17929" y="6518"/>
                    <a:pt x="17904" y="6484"/>
                  </a:cubicBezTo>
                  <a:lnTo>
                    <a:pt x="17766" y="6321"/>
                  </a:lnTo>
                  <a:cubicBezTo>
                    <a:pt x="17759" y="6306"/>
                    <a:pt x="17759" y="6301"/>
                    <a:pt x="17761" y="6301"/>
                  </a:cubicBezTo>
                  <a:cubicBezTo>
                    <a:pt x="17770" y="6301"/>
                    <a:pt x="17808" y="6350"/>
                    <a:pt x="17817" y="6350"/>
                  </a:cubicBezTo>
                  <a:cubicBezTo>
                    <a:pt x="17823" y="6350"/>
                    <a:pt x="17816" y="6329"/>
                    <a:pt x="17778" y="6258"/>
                  </a:cubicBezTo>
                  <a:cubicBezTo>
                    <a:pt x="17539" y="5906"/>
                    <a:pt x="17401" y="5705"/>
                    <a:pt x="17238" y="5391"/>
                  </a:cubicBezTo>
                  <a:cubicBezTo>
                    <a:pt x="17170" y="5275"/>
                    <a:pt x="17143" y="5238"/>
                    <a:pt x="17136" y="5238"/>
                  </a:cubicBezTo>
                  <a:cubicBezTo>
                    <a:pt x="17124" y="5238"/>
                    <a:pt x="17176" y="5358"/>
                    <a:pt x="17165" y="5358"/>
                  </a:cubicBezTo>
                  <a:cubicBezTo>
                    <a:pt x="17159" y="5358"/>
                    <a:pt x="17139" y="5328"/>
                    <a:pt x="17087" y="5240"/>
                  </a:cubicBezTo>
                  <a:cubicBezTo>
                    <a:pt x="17075" y="5177"/>
                    <a:pt x="17075" y="5115"/>
                    <a:pt x="16949" y="4888"/>
                  </a:cubicBezTo>
                  <a:cubicBezTo>
                    <a:pt x="16861" y="4775"/>
                    <a:pt x="16861" y="4801"/>
                    <a:pt x="16723" y="4612"/>
                  </a:cubicBezTo>
                  <a:lnTo>
                    <a:pt x="16760" y="4599"/>
                  </a:lnTo>
                  <a:cubicBezTo>
                    <a:pt x="16647" y="4424"/>
                    <a:pt x="16559" y="4285"/>
                    <a:pt x="16572" y="4260"/>
                  </a:cubicBezTo>
                  <a:cubicBezTo>
                    <a:pt x="16459" y="4122"/>
                    <a:pt x="16396" y="4021"/>
                    <a:pt x="16358" y="3946"/>
                  </a:cubicBezTo>
                  <a:cubicBezTo>
                    <a:pt x="16318" y="3896"/>
                    <a:pt x="16296" y="3875"/>
                    <a:pt x="16288" y="3875"/>
                  </a:cubicBezTo>
                  <a:cubicBezTo>
                    <a:pt x="16254" y="3875"/>
                    <a:pt x="16429" y="4200"/>
                    <a:pt x="16459" y="4260"/>
                  </a:cubicBezTo>
                  <a:cubicBezTo>
                    <a:pt x="16308" y="3971"/>
                    <a:pt x="16157" y="3808"/>
                    <a:pt x="16094" y="3632"/>
                  </a:cubicBezTo>
                  <a:lnTo>
                    <a:pt x="16094" y="3632"/>
                  </a:lnTo>
                  <a:lnTo>
                    <a:pt x="16258" y="3858"/>
                  </a:lnTo>
                  <a:cubicBezTo>
                    <a:pt x="15944" y="3343"/>
                    <a:pt x="15881" y="3431"/>
                    <a:pt x="15780" y="3167"/>
                  </a:cubicBezTo>
                  <a:lnTo>
                    <a:pt x="15780" y="3167"/>
                  </a:lnTo>
                  <a:cubicBezTo>
                    <a:pt x="15880" y="3297"/>
                    <a:pt x="16004" y="3435"/>
                    <a:pt x="16019" y="3435"/>
                  </a:cubicBezTo>
                  <a:cubicBezTo>
                    <a:pt x="16023" y="3435"/>
                    <a:pt x="16019" y="3426"/>
                    <a:pt x="16006" y="3406"/>
                  </a:cubicBezTo>
                  <a:lnTo>
                    <a:pt x="15805" y="3180"/>
                  </a:lnTo>
                  <a:cubicBezTo>
                    <a:pt x="15804" y="3175"/>
                    <a:pt x="15804" y="3174"/>
                    <a:pt x="15806" y="3174"/>
                  </a:cubicBezTo>
                  <a:cubicBezTo>
                    <a:pt x="15814" y="3174"/>
                    <a:pt x="15862" y="3233"/>
                    <a:pt x="15867" y="3233"/>
                  </a:cubicBezTo>
                  <a:cubicBezTo>
                    <a:pt x="15869" y="3233"/>
                    <a:pt x="15863" y="3222"/>
                    <a:pt x="15843" y="3192"/>
                  </a:cubicBezTo>
                  <a:cubicBezTo>
                    <a:pt x="15780" y="3129"/>
                    <a:pt x="15655" y="3004"/>
                    <a:pt x="15592" y="2966"/>
                  </a:cubicBezTo>
                  <a:lnTo>
                    <a:pt x="15604" y="2966"/>
                  </a:lnTo>
                  <a:cubicBezTo>
                    <a:pt x="15491" y="2840"/>
                    <a:pt x="15378" y="2727"/>
                    <a:pt x="15265" y="2601"/>
                  </a:cubicBezTo>
                  <a:lnTo>
                    <a:pt x="15265" y="2601"/>
                  </a:lnTo>
                  <a:cubicBezTo>
                    <a:pt x="15286" y="2622"/>
                    <a:pt x="15298" y="2632"/>
                    <a:pt x="15302" y="2632"/>
                  </a:cubicBezTo>
                  <a:cubicBezTo>
                    <a:pt x="15307" y="2632"/>
                    <a:pt x="15294" y="2613"/>
                    <a:pt x="15265" y="2576"/>
                  </a:cubicBezTo>
                  <a:lnTo>
                    <a:pt x="15001" y="2350"/>
                  </a:lnTo>
                  <a:lnTo>
                    <a:pt x="15001" y="2350"/>
                  </a:lnTo>
                  <a:cubicBezTo>
                    <a:pt x="15020" y="2366"/>
                    <a:pt x="15030" y="2373"/>
                    <a:pt x="15033" y="2373"/>
                  </a:cubicBezTo>
                  <a:cubicBezTo>
                    <a:pt x="15042" y="2373"/>
                    <a:pt x="14985" y="2309"/>
                    <a:pt x="14901" y="2224"/>
                  </a:cubicBezTo>
                  <a:cubicBezTo>
                    <a:pt x="14581" y="1952"/>
                    <a:pt x="14574" y="2059"/>
                    <a:pt x="14352" y="1883"/>
                  </a:cubicBezTo>
                  <a:lnTo>
                    <a:pt x="14352" y="1883"/>
                  </a:lnTo>
                  <a:cubicBezTo>
                    <a:pt x="14365" y="1891"/>
                    <a:pt x="14378" y="1897"/>
                    <a:pt x="14398" y="1910"/>
                  </a:cubicBezTo>
                  <a:cubicBezTo>
                    <a:pt x="14360" y="1873"/>
                    <a:pt x="14310" y="1835"/>
                    <a:pt x="14260" y="1797"/>
                  </a:cubicBezTo>
                  <a:cubicBezTo>
                    <a:pt x="14256" y="1799"/>
                    <a:pt x="14252" y="1801"/>
                    <a:pt x="14246" y="1801"/>
                  </a:cubicBezTo>
                  <a:cubicBezTo>
                    <a:pt x="14184" y="1801"/>
                    <a:pt x="13987" y="1689"/>
                    <a:pt x="13770" y="1609"/>
                  </a:cubicBezTo>
                  <a:cubicBezTo>
                    <a:pt x="13589" y="1528"/>
                    <a:pt x="13392" y="1488"/>
                    <a:pt x="13307" y="1488"/>
                  </a:cubicBezTo>
                  <a:cubicBezTo>
                    <a:pt x="13286" y="1488"/>
                    <a:pt x="13272" y="1491"/>
                    <a:pt x="13267" y="1496"/>
                  </a:cubicBezTo>
                  <a:cubicBezTo>
                    <a:pt x="13195" y="1472"/>
                    <a:pt x="13169" y="1463"/>
                    <a:pt x="13176" y="1463"/>
                  </a:cubicBezTo>
                  <a:cubicBezTo>
                    <a:pt x="13179" y="1463"/>
                    <a:pt x="13194" y="1466"/>
                    <a:pt x="13217" y="1471"/>
                  </a:cubicBezTo>
                  <a:cubicBezTo>
                    <a:pt x="13280" y="1471"/>
                    <a:pt x="13418" y="1483"/>
                    <a:pt x="13569" y="1521"/>
                  </a:cubicBezTo>
                  <a:cubicBezTo>
                    <a:pt x="13481" y="1483"/>
                    <a:pt x="13405" y="1445"/>
                    <a:pt x="13317" y="1433"/>
                  </a:cubicBezTo>
                  <a:lnTo>
                    <a:pt x="13317" y="1433"/>
                  </a:lnTo>
                  <a:cubicBezTo>
                    <a:pt x="13418" y="1445"/>
                    <a:pt x="13506" y="1483"/>
                    <a:pt x="13619" y="1508"/>
                  </a:cubicBezTo>
                  <a:cubicBezTo>
                    <a:pt x="13399" y="1411"/>
                    <a:pt x="13166" y="1382"/>
                    <a:pt x="12986" y="1382"/>
                  </a:cubicBezTo>
                  <a:cubicBezTo>
                    <a:pt x="12909" y="1382"/>
                    <a:pt x="12842" y="1388"/>
                    <a:pt x="12790" y="1395"/>
                  </a:cubicBezTo>
                  <a:cubicBezTo>
                    <a:pt x="12688" y="1385"/>
                    <a:pt x="12815" y="1351"/>
                    <a:pt x="12672" y="1351"/>
                  </a:cubicBezTo>
                  <a:cubicBezTo>
                    <a:pt x="12637" y="1351"/>
                    <a:pt x="12587" y="1353"/>
                    <a:pt x="12513" y="1357"/>
                  </a:cubicBezTo>
                  <a:cubicBezTo>
                    <a:pt x="11998" y="1445"/>
                    <a:pt x="12626" y="1408"/>
                    <a:pt x="12312" y="1458"/>
                  </a:cubicBezTo>
                  <a:lnTo>
                    <a:pt x="12073" y="1458"/>
                  </a:lnTo>
                  <a:cubicBezTo>
                    <a:pt x="11684" y="1584"/>
                    <a:pt x="11382" y="1672"/>
                    <a:pt x="11055" y="1797"/>
                  </a:cubicBezTo>
                  <a:cubicBezTo>
                    <a:pt x="10980" y="1835"/>
                    <a:pt x="10955" y="1860"/>
                    <a:pt x="10930" y="1873"/>
                  </a:cubicBezTo>
                  <a:cubicBezTo>
                    <a:pt x="10578" y="2011"/>
                    <a:pt x="10239" y="2262"/>
                    <a:pt x="9962" y="2388"/>
                  </a:cubicBezTo>
                  <a:cubicBezTo>
                    <a:pt x="9972" y="2382"/>
                    <a:pt x="9975" y="2379"/>
                    <a:pt x="9973" y="2379"/>
                  </a:cubicBezTo>
                  <a:cubicBezTo>
                    <a:pt x="9962" y="2379"/>
                    <a:pt x="9805" y="2451"/>
                    <a:pt x="9774" y="2451"/>
                  </a:cubicBezTo>
                  <a:lnTo>
                    <a:pt x="9410" y="2667"/>
                  </a:lnTo>
                  <a:lnTo>
                    <a:pt x="9410" y="2667"/>
                  </a:lnTo>
                  <a:cubicBezTo>
                    <a:pt x="9454" y="2638"/>
                    <a:pt x="9477" y="2617"/>
                    <a:pt x="9485" y="2601"/>
                  </a:cubicBezTo>
                  <a:lnTo>
                    <a:pt x="9485" y="2601"/>
                  </a:lnTo>
                  <a:cubicBezTo>
                    <a:pt x="9246" y="2727"/>
                    <a:pt x="9007" y="2853"/>
                    <a:pt x="8781" y="2966"/>
                  </a:cubicBezTo>
                  <a:cubicBezTo>
                    <a:pt x="8630" y="3041"/>
                    <a:pt x="8467" y="3104"/>
                    <a:pt x="8316" y="3180"/>
                  </a:cubicBezTo>
                  <a:cubicBezTo>
                    <a:pt x="7462" y="3544"/>
                    <a:pt x="6733" y="3657"/>
                    <a:pt x="6205" y="3657"/>
                  </a:cubicBezTo>
                  <a:cubicBezTo>
                    <a:pt x="6192" y="3663"/>
                    <a:pt x="6174" y="3666"/>
                    <a:pt x="6152" y="3666"/>
                  </a:cubicBezTo>
                  <a:cubicBezTo>
                    <a:pt x="6130" y="3666"/>
                    <a:pt x="6104" y="3663"/>
                    <a:pt x="6079" y="3657"/>
                  </a:cubicBezTo>
                  <a:lnTo>
                    <a:pt x="6054" y="3657"/>
                  </a:lnTo>
                  <a:cubicBezTo>
                    <a:pt x="5426" y="3644"/>
                    <a:pt x="5137" y="3531"/>
                    <a:pt x="5049" y="3531"/>
                  </a:cubicBezTo>
                  <a:cubicBezTo>
                    <a:pt x="5041" y="3530"/>
                    <a:pt x="5035" y="3529"/>
                    <a:pt x="5032" y="3529"/>
                  </a:cubicBezTo>
                  <a:cubicBezTo>
                    <a:pt x="5001" y="3529"/>
                    <a:pt x="5127" y="3576"/>
                    <a:pt x="5363" y="3632"/>
                  </a:cubicBezTo>
                  <a:cubicBezTo>
                    <a:pt x="5588" y="3688"/>
                    <a:pt x="5934" y="3734"/>
                    <a:pt x="6320" y="3734"/>
                  </a:cubicBezTo>
                  <a:cubicBezTo>
                    <a:pt x="6365" y="3734"/>
                    <a:pt x="6410" y="3734"/>
                    <a:pt x="6456" y="3732"/>
                  </a:cubicBezTo>
                  <a:cubicBezTo>
                    <a:pt x="6884" y="3707"/>
                    <a:pt x="7349" y="3619"/>
                    <a:pt x="7726" y="3506"/>
                  </a:cubicBezTo>
                  <a:cubicBezTo>
                    <a:pt x="8309" y="3324"/>
                    <a:pt x="8740" y="3128"/>
                    <a:pt x="8757" y="3128"/>
                  </a:cubicBezTo>
                  <a:cubicBezTo>
                    <a:pt x="8762" y="3128"/>
                    <a:pt x="8727" y="3147"/>
                    <a:pt x="8643" y="3192"/>
                  </a:cubicBezTo>
                  <a:cubicBezTo>
                    <a:pt x="8567" y="3230"/>
                    <a:pt x="8417" y="3305"/>
                    <a:pt x="8203" y="3381"/>
                  </a:cubicBezTo>
                  <a:cubicBezTo>
                    <a:pt x="7989" y="3469"/>
                    <a:pt x="7713" y="3582"/>
                    <a:pt x="7323" y="3670"/>
                  </a:cubicBezTo>
                  <a:cubicBezTo>
                    <a:pt x="7014" y="3752"/>
                    <a:pt x="6628" y="3818"/>
                    <a:pt x="6173" y="3818"/>
                  </a:cubicBezTo>
                  <a:cubicBezTo>
                    <a:pt x="6074" y="3818"/>
                    <a:pt x="5972" y="3815"/>
                    <a:pt x="5866" y="3808"/>
                  </a:cubicBezTo>
                  <a:cubicBezTo>
                    <a:pt x="5577" y="3783"/>
                    <a:pt x="5250" y="3732"/>
                    <a:pt x="4923" y="3632"/>
                  </a:cubicBezTo>
                  <a:cubicBezTo>
                    <a:pt x="4597" y="3531"/>
                    <a:pt x="4257" y="3393"/>
                    <a:pt x="3918" y="3205"/>
                  </a:cubicBezTo>
                  <a:lnTo>
                    <a:pt x="3918" y="3205"/>
                  </a:lnTo>
                  <a:cubicBezTo>
                    <a:pt x="4132" y="3355"/>
                    <a:pt x="4358" y="3494"/>
                    <a:pt x="4597" y="3619"/>
                  </a:cubicBezTo>
                  <a:cubicBezTo>
                    <a:pt x="4119" y="3431"/>
                    <a:pt x="3679" y="3192"/>
                    <a:pt x="3265" y="2903"/>
                  </a:cubicBezTo>
                  <a:cubicBezTo>
                    <a:pt x="3182" y="2851"/>
                    <a:pt x="3138" y="2827"/>
                    <a:pt x="3127" y="2827"/>
                  </a:cubicBezTo>
                  <a:cubicBezTo>
                    <a:pt x="3112" y="2827"/>
                    <a:pt x="3166" y="2877"/>
                    <a:pt x="3277" y="2966"/>
                  </a:cubicBezTo>
                  <a:cubicBezTo>
                    <a:pt x="3491" y="3104"/>
                    <a:pt x="3868" y="3368"/>
                    <a:pt x="4446" y="3607"/>
                  </a:cubicBezTo>
                  <a:cubicBezTo>
                    <a:pt x="4921" y="3818"/>
                    <a:pt x="5557" y="3976"/>
                    <a:pt x="6256" y="3976"/>
                  </a:cubicBezTo>
                  <a:cubicBezTo>
                    <a:pt x="6388" y="3976"/>
                    <a:pt x="6522" y="3971"/>
                    <a:pt x="6657" y="3959"/>
                  </a:cubicBezTo>
                  <a:cubicBezTo>
                    <a:pt x="7512" y="3883"/>
                    <a:pt x="8354" y="3556"/>
                    <a:pt x="9120" y="3180"/>
                  </a:cubicBezTo>
                  <a:lnTo>
                    <a:pt x="9120" y="3180"/>
                  </a:lnTo>
                  <a:cubicBezTo>
                    <a:pt x="8693" y="3393"/>
                    <a:pt x="8153" y="3644"/>
                    <a:pt x="7587" y="3795"/>
                  </a:cubicBezTo>
                  <a:cubicBezTo>
                    <a:pt x="7311" y="3871"/>
                    <a:pt x="7034" y="3933"/>
                    <a:pt x="6770" y="3959"/>
                  </a:cubicBezTo>
                  <a:cubicBezTo>
                    <a:pt x="6507" y="3984"/>
                    <a:pt x="6255" y="3996"/>
                    <a:pt x="6054" y="3996"/>
                  </a:cubicBezTo>
                  <a:cubicBezTo>
                    <a:pt x="5451" y="3984"/>
                    <a:pt x="4999" y="3871"/>
                    <a:pt x="4710" y="3795"/>
                  </a:cubicBezTo>
                  <a:cubicBezTo>
                    <a:pt x="4471" y="3723"/>
                    <a:pt x="4344" y="3676"/>
                    <a:pt x="4328" y="3676"/>
                  </a:cubicBezTo>
                  <a:cubicBezTo>
                    <a:pt x="4325" y="3676"/>
                    <a:pt x="4326" y="3678"/>
                    <a:pt x="4333" y="3682"/>
                  </a:cubicBezTo>
                  <a:cubicBezTo>
                    <a:pt x="4353" y="3696"/>
                    <a:pt x="4423" y="3732"/>
                    <a:pt x="4552" y="3783"/>
                  </a:cubicBezTo>
                  <a:lnTo>
                    <a:pt x="4552" y="3783"/>
                  </a:lnTo>
                  <a:cubicBezTo>
                    <a:pt x="4505" y="3766"/>
                    <a:pt x="4456" y="3749"/>
                    <a:pt x="4408" y="3732"/>
                  </a:cubicBezTo>
                  <a:lnTo>
                    <a:pt x="4408" y="3732"/>
                  </a:lnTo>
                  <a:cubicBezTo>
                    <a:pt x="4396" y="3744"/>
                    <a:pt x="4471" y="3809"/>
                    <a:pt x="4363" y="3809"/>
                  </a:cubicBezTo>
                  <a:cubicBezTo>
                    <a:pt x="4354" y="3809"/>
                    <a:pt x="4344" y="3809"/>
                    <a:pt x="4333" y="3808"/>
                  </a:cubicBezTo>
                  <a:cubicBezTo>
                    <a:pt x="4232" y="3720"/>
                    <a:pt x="4144" y="3632"/>
                    <a:pt x="4056" y="3556"/>
                  </a:cubicBezTo>
                  <a:cubicBezTo>
                    <a:pt x="4028" y="3545"/>
                    <a:pt x="4003" y="3542"/>
                    <a:pt x="3980" y="3542"/>
                  </a:cubicBezTo>
                  <a:cubicBezTo>
                    <a:pt x="3955" y="3542"/>
                    <a:pt x="3931" y="3546"/>
                    <a:pt x="3907" y="3546"/>
                  </a:cubicBezTo>
                  <a:cubicBezTo>
                    <a:pt x="3854" y="3546"/>
                    <a:pt x="3797" y="3530"/>
                    <a:pt x="3704" y="3431"/>
                  </a:cubicBezTo>
                  <a:lnTo>
                    <a:pt x="3704" y="3431"/>
                  </a:lnTo>
                  <a:cubicBezTo>
                    <a:pt x="3723" y="3459"/>
                    <a:pt x="3742" y="3494"/>
                    <a:pt x="3719" y="3494"/>
                  </a:cubicBezTo>
                  <a:cubicBezTo>
                    <a:pt x="3711" y="3494"/>
                    <a:pt x="3698" y="3491"/>
                    <a:pt x="3679" y="3481"/>
                  </a:cubicBezTo>
                  <a:cubicBezTo>
                    <a:pt x="3126" y="3104"/>
                    <a:pt x="2599" y="2727"/>
                    <a:pt x="2109" y="2300"/>
                  </a:cubicBezTo>
                  <a:cubicBezTo>
                    <a:pt x="1631" y="1873"/>
                    <a:pt x="1204" y="1395"/>
                    <a:pt x="890" y="855"/>
                  </a:cubicBezTo>
                  <a:lnTo>
                    <a:pt x="890" y="855"/>
                  </a:lnTo>
                  <a:cubicBezTo>
                    <a:pt x="920" y="916"/>
                    <a:pt x="926" y="940"/>
                    <a:pt x="917" y="940"/>
                  </a:cubicBezTo>
                  <a:cubicBezTo>
                    <a:pt x="904" y="940"/>
                    <a:pt x="859" y="889"/>
                    <a:pt x="814" y="830"/>
                  </a:cubicBezTo>
                  <a:lnTo>
                    <a:pt x="814" y="830"/>
                  </a:lnTo>
                  <a:cubicBezTo>
                    <a:pt x="852" y="905"/>
                    <a:pt x="764" y="867"/>
                    <a:pt x="751" y="893"/>
                  </a:cubicBezTo>
                  <a:cubicBezTo>
                    <a:pt x="663" y="742"/>
                    <a:pt x="575" y="591"/>
                    <a:pt x="500" y="440"/>
                  </a:cubicBezTo>
                  <a:cubicBezTo>
                    <a:pt x="362" y="415"/>
                    <a:pt x="161" y="0"/>
                    <a:pt x="6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38996" y="267425"/>
              <a:ext cx="890097" cy="734224"/>
            </a:xfrm>
            <a:custGeom>
              <a:avLst/>
              <a:gdLst/>
              <a:ahLst/>
              <a:cxnLst/>
              <a:rect l="l" t="t" r="r" b="b"/>
              <a:pathLst>
                <a:path w="17291" h="14263" extrusionOk="0">
                  <a:moveTo>
                    <a:pt x="3757" y="454"/>
                  </a:moveTo>
                  <a:cubicBezTo>
                    <a:pt x="3707" y="466"/>
                    <a:pt x="3581" y="479"/>
                    <a:pt x="3544" y="504"/>
                  </a:cubicBezTo>
                  <a:cubicBezTo>
                    <a:pt x="3531" y="516"/>
                    <a:pt x="3531" y="516"/>
                    <a:pt x="3544" y="529"/>
                  </a:cubicBezTo>
                  <a:lnTo>
                    <a:pt x="3506" y="529"/>
                  </a:lnTo>
                  <a:cubicBezTo>
                    <a:pt x="3506" y="529"/>
                    <a:pt x="3506" y="516"/>
                    <a:pt x="3506" y="504"/>
                  </a:cubicBezTo>
                  <a:cubicBezTo>
                    <a:pt x="3506" y="492"/>
                    <a:pt x="3506" y="470"/>
                    <a:pt x="3486" y="457"/>
                  </a:cubicBezTo>
                  <a:lnTo>
                    <a:pt x="3486" y="457"/>
                  </a:lnTo>
                  <a:cubicBezTo>
                    <a:pt x="3571" y="455"/>
                    <a:pt x="3661" y="454"/>
                    <a:pt x="3757" y="454"/>
                  </a:cubicBezTo>
                  <a:close/>
                  <a:moveTo>
                    <a:pt x="3820" y="454"/>
                  </a:moveTo>
                  <a:cubicBezTo>
                    <a:pt x="4222" y="454"/>
                    <a:pt x="4750" y="479"/>
                    <a:pt x="5341" y="642"/>
                  </a:cubicBezTo>
                  <a:lnTo>
                    <a:pt x="5328" y="642"/>
                  </a:lnTo>
                  <a:cubicBezTo>
                    <a:pt x="5227" y="617"/>
                    <a:pt x="5114" y="604"/>
                    <a:pt x="5014" y="579"/>
                  </a:cubicBezTo>
                  <a:cubicBezTo>
                    <a:pt x="4813" y="529"/>
                    <a:pt x="4561" y="541"/>
                    <a:pt x="4524" y="504"/>
                  </a:cubicBezTo>
                  <a:cubicBezTo>
                    <a:pt x="4511" y="504"/>
                    <a:pt x="4499" y="516"/>
                    <a:pt x="4486" y="516"/>
                  </a:cubicBezTo>
                  <a:cubicBezTo>
                    <a:pt x="4310" y="504"/>
                    <a:pt x="4147" y="491"/>
                    <a:pt x="3983" y="491"/>
                  </a:cubicBezTo>
                  <a:cubicBezTo>
                    <a:pt x="3921" y="491"/>
                    <a:pt x="3858" y="479"/>
                    <a:pt x="3820" y="454"/>
                  </a:cubicBezTo>
                  <a:close/>
                  <a:moveTo>
                    <a:pt x="6245" y="1243"/>
                  </a:moveTo>
                  <a:cubicBezTo>
                    <a:pt x="6251" y="1243"/>
                    <a:pt x="6260" y="1247"/>
                    <a:pt x="6270" y="1258"/>
                  </a:cubicBezTo>
                  <a:lnTo>
                    <a:pt x="6270" y="1270"/>
                  </a:lnTo>
                  <a:cubicBezTo>
                    <a:pt x="6258" y="1270"/>
                    <a:pt x="6245" y="1258"/>
                    <a:pt x="6233" y="1258"/>
                  </a:cubicBezTo>
                  <a:cubicBezTo>
                    <a:pt x="6233" y="1250"/>
                    <a:pt x="6237" y="1243"/>
                    <a:pt x="6245" y="1243"/>
                  </a:cubicBezTo>
                  <a:close/>
                  <a:moveTo>
                    <a:pt x="7736" y="1362"/>
                  </a:moveTo>
                  <a:lnTo>
                    <a:pt x="7741" y="1371"/>
                  </a:lnTo>
                  <a:cubicBezTo>
                    <a:pt x="7739" y="1367"/>
                    <a:pt x="7737" y="1365"/>
                    <a:pt x="7736" y="1362"/>
                  </a:cubicBezTo>
                  <a:close/>
                  <a:moveTo>
                    <a:pt x="2953" y="1522"/>
                  </a:moveTo>
                  <a:cubicBezTo>
                    <a:pt x="2925" y="1526"/>
                    <a:pt x="2902" y="1528"/>
                    <a:pt x="2884" y="1530"/>
                  </a:cubicBezTo>
                  <a:lnTo>
                    <a:pt x="2884" y="1530"/>
                  </a:lnTo>
                  <a:cubicBezTo>
                    <a:pt x="2908" y="1529"/>
                    <a:pt x="2931" y="1527"/>
                    <a:pt x="2953" y="1522"/>
                  </a:cubicBezTo>
                  <a:close/>
                  <a:moveTo>
                    <a:pt x="6170" y="1409"/>
                  </a:moveTo>
                  <a:cubicBezTo>
                    <a:pt x="6208" y="1421"/>
                    <a:pt x="6245" y="1421"/>
                    <a:pt x="6258" y="1446"/>
                  </a:cubicBezTo>
                  <a:cubicBezTo>
                    <a:pt x="6233" y="1434"/>
                    <a:pt x="6220" y="1434"/>
                    <a:pt x="6195" y="1434"/>
                  </a:cubicBezTo>
                  <a:lnTo>
                    <a:pt x="6283" y="1484"/>
                  </a:lnTo>
                  <a:cubicBezTo>
                    <a:pt x="6283" y="1484"/>
                    <a:pt x="6296" y="1471"/>
                    <a:pt x="6296" y="1471"/>
                  </a:cubicBezTo>
                  <a:cubicBezTo>
                    <a:pt x="6308" y="1497"/>
                    <a:pt x="6321" y="1522"/>
                    <a:pt x="6321" y="1559"/>
                  </a:cubicBezTo>
                  <a:lnTo>
                    <a:pt x="6270" y="1534"/>
                  </a:lnTo>
                  <a:cubicBezTo>
                    <a:pt x="6233" y="1509"/>
                    <a:pt x="6208" y="1497"/>
                    <a:pt x="6170" y="1471"/>
                  </a:cubicBezTo>
                  <a:cubicBezTo>
                    <a:pt x="6182" y="1459"/>
                    <a:pt x="6195" y="1434"/>
                    <a:pt x="6170" y="1409"/>
                  </a:cubicBezTo>
                  <a:close/>
                  <a:moveTo>
                    <a:pt x="2161" y="1572"/>
                  </a:moveTo>
                  <a:lnTo>
                    <a:pt x="2124" y="1584"/>
                  </a:lnTo>
                  <a:cubicBezTo>
                    <a:pt x="2124" y="1584"/>
                    <a:pt x="2136" y="1584"/>
                    <a:pt x="2161" y="1572"/>
                  </a:cubicBezTo>
                  <a:close/>
                  <a:moveTo>
                    <a:pt x="6610" y="1710"/>
                  </a:moveTo>
                  <a:cubicBezTo>
                    <a:pt x="6610" y="1723"/>
                    <a:pt x="6610" y="1735"/>
                    <a:pt x="6622" y="1748"/>
                  </a:cubicBezTo>
                  <a:lnTo>
                    <a:pt x="6585" y="1723"/>
                  </a:lnTo>
                  <a:cubicBezTo>
                    <a:pt x="6585" y="1710"/>
                    <a:pt x="6597" y="1710"/>
                    <a:pt x="6610" y="1710"/>
                  </a:cubicBezTo>
                  <a:close/>
                  <a:moveTo>
                    <a:pt x="6823" y="1899"/>
                  </a:moveTo>
                  <a:lnTo>
                    <a:pt x="6911" y="1974"/>
                  </a:lnTo>
                  <a:cubicBezTo>
                    <a:pt x="6886" y="1961"/>
                    <a:pt x="6861" y="1936"/>
                    <a:pt x="6848" y="1924"/>
                  </a:cubicBezTo>
                  <a:cubicBezTo>
                    <a:pt x="6840" y="1915"/>
                    <a:pt x="6832" y="1907"/>
                    <a:pt x="6823" y="1899"/>
                  </a:cubicBezTo>
                  <a:close/>
                  <a:moveTo>
                    <a:pt x="8321" y="3655"/>
                  </a:moveTo>
                  <a:lnTo>
                    <a:pt x="8319" y="3658"/>
                  </a:lnTo>
                  <a:cubicBezTo>
                    <a:pt x="8319" y="3657"/>
                    <a:pt x="8320" y="3656"/>
                    <a:pt x="8321" y="3655"/>
                  </a:cubicBezTo>
                  <a:close/>
                  <a:moveTo>
                    <a:pt x="5944" y="1157"/>
                  </a:moveTo>
                  <a:cubicBezTo>
                    <a:pt x="5969" y="1170"/>
                    <a:pt x="6007" y="1182"/>
                    <a:pt x="6044" y="1182"/>
                  </a:cubicBezTo>
                  <a:lnTo>
                    <a:pt x="6082" y="1207"/>
                  </a:lnTo>
                  <a:cubicBezTo>
                    <a:pt x="6120" y="1245"/>
                    <a:pt x="6182" y="1220"/>
                    <a:pt x="6195" y="1270"/>
                  </a:cubicBezTo>
                  <a:cubicBezTo>
                    <a:pt x="6208" y="1270"/>
                    <a:pt x="6220" y="1270"/>
                    <a:pt x="6245" y="1283"/>
                  </a:cubicBezTo>
                  <a:lnTo>
                    <a:pt x="6233" y="1270"/>
                  </a:lnTo>
                  <a:lnTo>
                    <a:pt x="6233" y="1270"/>
                  </a:lnTo>
                  <a:lnTo>
                    <a:pt x="6270" y="1283"/>
                  </a:lnTo>
                  <a:cubicBezTo>
                    <a:pt x="6283" y="1295"/>
                    <a:pt x="6296" y="1295"/>
                    <a:pt x="6296" y="1295"/>
                  </a:cubicBezTo>
                  <a:cubicBezTo>
                    <a:pt x="6333" y="1308"/>
                    <a:pt x="6358" y="1321"/>
                    <a:pt x="6383" y="1333"/>
                  </a:cubicBezTo>
                  <a:cubicBezTo>
                    <a:pt x="6396" y="1358"/>
                    <a:pt x="6409" y="1358"/>
                    <a:pt x="6446" y="1371"/>
                  </a:cubicBezTo>
                  <a:cubicBezTo>
                    <a:pt x="6534" y="1459"/>
                    <a:pt x="6710" y="1471"/>
                    <a:pt x="6798" y="1597"/>
                  </a:cubicBezTo>
                  <a:cubicBezTo>
                    <a:pt x="6788" y="1587"/>
                    <a:pt x="6770" y="1568"/>
                    <a:pt x="6756" y="1568"/>
                  </a:cubicBezTo>
                  <a:cubicBezTo>
                    <a:pt x="6753" y="1568"/>
                    <a:pt x="6750" y="1570"/>
                    <a:pt x="6748" y="1572"/>
                  </a:cubicBezTo>
                  <a:cubicBezTo>
                    <a:pt x="6861" y="1622"/>
                    <a:pt x="6924" y="1735"/>
                    <a:pt x="6987" y="1760"/>
                  </a:cubicBezTo>
                  <a:lnTo>
                    <a:pt x="6999" y="1735"/>
                  </a:lnTo>
                  <a:cubicBezTo>
                    <a:pt x="7075" y="1786"/>
                    <a:pt x="7137" y="1823"/>
                    <a:pt x="7188" y="1873"/>
                  </a:cubicBezTo>
                  <a:lnTo>
                    <a:pt x="7213" y="1848"/>
                  </a:lnTo>
                  <a:cubicBezTo>
                    <a:pt x="7276" y="1936"/>
                    <a:pt x="7477" y="2049"/>
                    <a:pt x="7477" y="2137"/>
                  </a:cubicBezTo>
                  <a:cubicBezTo>
                    <a:pt x="7502" y="2150"/>
                    <a:pt x="7565" y="2250"/>
                    <a:pt x="7602" y="2301"/>
                  </a:cubicBezTo>
                  <a:lnTo>
                    <a:pt x="7602" y="2326"/>
                  </a:lnTo>
                  <a:cubicBezTo>
                    <a:pt x="7640" y="2389"/>
                    <a:pt x="7678" y="2414"/>
                    <a:pt x="7715" y="2452"/>
                  </a:cubicBezTo>
                  <a:cubicBezTo>
                    <a:pt x="7778" y="2602"/>
                    <a:pt x="7891" y="2703"/>
                    <a:pt x="7967" y="2816"/>
                  </a:cubicBezTo>
                  <a:cubicBezTo>
                    <a:pt x="8004" y="2854"/>
                    <a:pt x="8030" y="2891"/>
                    <a:pt x="8055" y="2929"/>
                  </a:cubicBezTo>
                  <a:lnTo>
                    <a:pt x="8042" y="2929"/>
                  </a:lnTo>
                  <a:cubicBezTo>
                    <a:pt x="8055" y="2942"/>
                    <a:pt x="8092" y="2967"/>
                    <a:pt x="8092" y="2992"/>
                  </a:cubicBezTo>
                  <a:cubicBezTo>
                    <a:pt x="8130" y="3017"/>
                    <a:pt x="8168" y="3092"/>
                    <a:pt x="8180" y="3143"/>
                  </a:cubicBezTo>
                  <a:lnTo>
                    <a:pt x="8218" y="3231"/>
                  </a:lnTo>
                  <a:cubicBezTo>
                    <a:pt x="8200" y="3205"/>
                    <a:pt x="8190" y="3195"/>
                    <a:pt x="8185" y="3195"/>
                  </a:cubicBezTo>
                  <a:cubicBezTo>
                    <a:pt x="8173" y="3195"/>
                    <a:pt x="8189" y="3251"/>
                    <a:pt x="8180" y="3268"/>
                  </a:cubicBezTo>
                  <a:lnTo>
                    <a:pt x="8231" y="3306"/>
                  </a:lnTo>
                  <a:cubicBezTo>
                    <a:pt x="8231" y="3311"/>
                    <a:pt x="8229" y="3313"/>
                    <a:pt x="8226" y="3313"/>
                  </a:cubicBezTo>
                  <a:cubicBezTo>
                    <a:pt x="8220" y="3313"/>
                    <a:pt x="8210" y="3304"/>
                    <a:pt x="8205" y="3304"/>
                  </a:cubicBezTo>
                  <a:cubicBezTo>
                    <a:pt x="8203" y="3304"/>
                    <a:pt x="8202" y="3307"/>
                    <a:pt x="8206" y="3319"/>
                  </a:cubicBezTo>
                  <a:cubicBezTo>
                    <a:pt x="8231" y="3356"/>
                    <a:pt x="8281" y="3457"/>
                    <a:pt x="8319" y="3482"/>
                  </a:cubicBezTo>
                  <a:cubicBezTo>
                    <a:pt x="8331" y="3469"/>
                    <a:pt x="8331" y="3457"/>
                    <a:pt x="8319" y="3432"/>
                  </a:cubicBezTo>
                  <a:lnTo>
                    <a:pt x="8319" y="3432"/>
                  </a:lnTo>
                  <a:cubicBezTo>
                    <a:pt x="8331" y="3444"/>
                    <a:pt x="8331" y="3444"/>
                    <a:pt x="8344" y="3444"/>
                  </a:cubicBezTo>
                  <a:cubicBezTo>
                    <a:pt x="8356" y="3482"/>
                    <a:pt x="8363" y="3491"/>
                    <a:pt x="8366" y="3491"/>
                  </a:cubicBezTo>
                  <a:cubicBezTo>
                    <a:pt x="8369" y="3491"/>
                    <a:pt x="8369" y="3482"/>
                    <a:pt x="8369" y="3482"/>
                  </a:cubicBezTo>
                  <a:cubicBezTo>
                    <a:pt x="8369" y="3570"/>
                    <a:pt x="8407" y="3595"/>
                    <a:pt x="8407" y="3670"/>
                  </a:cubicBezTo>
                  <a:cubicBezTo>
                    <a:pt x="8408" y="3666"/>
                    <a:pt x="8410" y="3663"/>
                    <a:pt x="8412" y="3663"/>
                  </a:cubicBezTo>
                  <a:cubicBezTo>
                    <a:pt x="8428" y="3663"/>
                    <a:pt x="8469" y="3798"/>
                    <a:pt x="8495" y="3798"/>
                  </a:cubicBezTo>
                  <a:cubicBezTo>
                    <a:pt x="8499" y="3798"/>
                    <a:pt x="8504" y="3794"/>
                    <a:pt x="8507" y="3784"/>
                  </a:cubicBezTo>
                  <a:lnTo>
                    <a:pt x="8507" y="3784"/>
                  </a:lnTo>
                  <a:cubicBezTo>
                    <a:pt x="8495" y="3871"/>
                    <a:pt x="8520" y="3834"/>
                    <a:pt x="8507" y="3884"/>
                  </a:cubicBezTo>
                  <a:cubicBezTo>
                    <a:pt x="8482" y="3796"/>
                    <a:pt x="8407" y="3733"/>
                    <a:pt x="8369" y="3670"/>
                  </a:cubicBezTo>
                  <a:lnTo>
                    <a:pt x="8369" y="3746"/>
                  </a:lnTo>
                  <a:cubicBezTo>
                    <a:pt x="8307" y="3721"/>
                    <a:pt x="8318" y="3598"/>
                    <a:pt x="8294" y="3571"/>
                  </a:cubicBezTo>
                  <a:lnTo>
                    <a:pt x="8294" y="3571"/>
                  </a:lnTo>
                  <a:cubicBezTo>
                    <a:pt x="8307" y="3585"/>
                    <a:pt x="8328" y="3638"/>
                    <a:pt x="8321" y="3655"/>
                  </a:cubicBezTo>
                  <a:lnTo>
                    <a:pt x="8321" y="3655"/>
                  </a:lnTo>
                  <a:lnTo>
                    <a:pt x="8344" y="3620"/>
                  </a:lnTo>
                  <a:cubicBezTo>
                    <a:pt x="8319" y="3532"/>
                    <a:pt x="8256" y="3469"/>
                    <a:pt x="8206" y="3407"/>
                  </a:cubicBezTo>
                  <a:lnTo>
                    <a:pt x="8206" y="3407"/>
                  </a:lnTo>
                  <a:cubicBezTo>
                    <a:pt x="8211" y="3424"/>
                    <a:pt x="8212" y="3430"/>
                    <a:pt x="8209" y="3430"/>
                  </a:cubicBezTo>
                  <a:cubicBezTo>
                    <a:pt x="8203" y="3430"/>
                    <a:pt x="8176" y="3390"/>
                    <a:pt x="8163" y="3390"/>
                  </a:cubicBezTo>
                  <a:cubicBezTo>
                    <a:pt x="8158" y="3390"/>
                    <a:pt x="8155" y="3394"/>
                    <a:pt x="8155" y="3407"/>
                  </a:cubicBezTo>
                  <a:lnTo>
                    <a:pt x="8180" y="3444"/>
                  </a:lnTo>
                  <a:cubicBezTo>
                    <a:pt x="8180" y="3454"/>
                    <a:pt x="8178" y="3458"/>
                    <a:pt x="8174" y="3458"/>
                  </a:cubicBezTo>
                  <a:cubicBezTo>
                    <a:pt x="8162" y="3458"/>
                    <a:pt x="8139" y="3428"/>
                    <a:pt x="8130" y="3419"/>
                  </a:cubicBezTo>
                  <a:cubicBezTo>
                    <a:pt x="8080" y="3256"/>
                    <a:pt x="7904" y="3017"/>
                    <a:pt x="7904" y="2954"/>
                  </a:cubicBezTo>
                  <a:lnTo>
                    <a:pt x="7904" y="2954"/>
                  </a:lnTo>
                  <a:cubicBezTo>
                    <a:pt x="7904" y="2979"/>
                    <a:pt x="7942" y="3030"/>
                    <a:pt x="7967" y="3055"/>
                  </a:cubicBezTo>
                  <a:lnTo>
                    <a:pt x="7942" y="2979"/>
                  </a:lnTo>
                  <a:lnTo>
                    <a:pt x="7942" y="2979"/>
                  </a:lnTo>
                  <a:cubicBezTo>
                    <a:pt x="7979" y="3030"/>
                    <a:pt x="7979" y="3092"/>
                    <a:pt x="8030" y="3168"/>
                  </a:cubicBezTo>
                  <a:cubicBezTo>
                    <a:pt x="8042" y="3143"/>
                    <a:pt x="8105" y="3180"/>
                    <a:pt x="8092" y="3105"/>
                  </a:cubicBezTo>
                  <a:cubicBezTo>
                    <a:pt x="8030" y="2942"/>
                    <a:pt x="7979" y="3004"/>
                    <a:pt x="7866" y="2828"/>
                  </a:cubicBezTo>
                  <a:cubicBezTo>
                    <a:pt x="7854" y="2816"/>
                    <a:pt x="7917" y="2841"/>
                    <a:pt x="7854" y="2766"/>
                  </a:cubicBezTo>
                  <a:cubicBezTo>
                    <a:pt x="7770" y="2682"/>
                    <a:pt x="7687" y="2634"/>
                    <a:pt x="7640" y="2634"/>
                  </a:cubicBezTo>
                  <a:cubicBezTo>
                    <a:pt x="7630" y="2634"/>
                    <a:pt x="7621" y="2636"/>
                    <a:pt x="7615" y="2640"/>
                  </a:cubicBezTo>
                  <a:cubicBezTo>
                    <a:pt x="7653" y="2678"/>
                    <a:pt x="7741" y="2753"/>
                    <a:pt x="7728" y="2791"/>
                  </a:cubicBezTo>
                  <a:cubicBezTo>
                    <a:pt x="7703" y="2766"/>
                    <a:pt x="7678" y="2741"/>
                    <a:pt x="7653" y="2715"/>
                  </a:cubicBezTo>
                  <a:lnTo>
                    <a:pt x="7653" y="2715"/>
                  </a:lnTo>
                  <a:cubicBezTo>
                    <a:pt x="7678" y="2766"/>
                    <a:pt x="7715" y="2803"/>
                    <a:pt x="7741" y="2854"/>
                  </a:cubicBezTo>
                  <a:lnTo>
                    <a:pt x="7766" y="2879"/>
                  </a:lnTo>
                  <a:cubicBezTo>
                    <a:pt x="7791" y="2916"/>
                    <a:pt x="7829" y="2967"/>
                    <a:pt x="7854" y="3017"/>
                  </a:cubicBezTo>
                  <a:cubicBezTo>
                    <a:pt x="7942" y="3168"/>
                    <a:pt x="8030" y="3306"/>
                    <a:pt x="8105" y="3457"/>
                  </a:cubicBezTo>
                  <a:cubicBezTo>
                    <a:pt x="8168" y="3595"/>
                    <a:pt x="8231" y="3733"/>
                    <a:pt x="8294" y="3846"/>
                  </a:cubicBezTo>
                  <a:cubicBezTo>
                    <a:pt x="8304" y="3884"/>
                    <a:pt x="8308" y="3901"/>
                    <a:pt x="8305" y="3901"/>
                  </a:cubicBezTo>
                  <a:cubicBezTo>
                    <a:pt x="8301" y="3901"/>
                    <a:pt x="8284" y="3871"/>
                    <a:pt x="8256" y="3821"/>
                  </a:cubicBezTo>
                  <a:cubicBezTo>
                    <a:pt x="8218" y="3733"/>
                    <a:pt x="8130" y="3582"/>
                    <a:pt x="8042" y="3407"/>
                  </a:cubicBezTo>
                  <a:cubicBezTo>
                    <a:pt x="7841" y="3055"/>
                    <a:pt x="7540" y="2602"/>
                    <a:pt x="7263" y="2313"/>
                  </a:cubicBezTo>
                  <a:lnTo>
                    <a:pt x="7276" y="2313"/>
                  </a:lnTo>
                  <a:cubicBezTo>
                    <a:pt x="7251" y="2288"/>
                    <a:pt x="7213" y="2263"/>
                    <a:pt x="7188" y="2225"/>
                  </a:cubicBezTo>
                  <a:cubicBezTo>
                    <a:pt x="7175" y="2225"/>
                    <a:pt x="7175" y="2213"/>
                    <a:pt x="7163" y="2200"/>
                  </a:cubicBezTo>
                  <a:cubicBezTo>
                    <a:pt x="7163" y="2188"/>
                    <a:pt x="7163" y="2175"/>
                    <a:pt x="7163" y="2175"/>
                  </a:cubicBezTo>
                  <a:lnTo>
                    <a:pt x="7125" y="2175"/>
                  </a:lnTo>
                  <a:lnTo>
                    <a:pt x="7075" y="2137"/>
                  </a:lnTo>
                  <a:cubicBezTo>
                    <a:pt x="7062" y="2125"/>
                    <a:pt x="7049" y="2112"/>
                    <a:pt x="7037" y="2100"/>
                  </a:cubicBezTo>
                  <a:lnTo>
                    <a:pt x="7037" y="2087"/>
                  </a:lnTo>
                  <a:cubicBezTo>
                    <a:pt x="6999" y="2049"/>
                    <a:pt x="6974" y="2037"/>
                    <a:pt x="6949" y="2012"/>
                  </a:cubicBezTo>
                  <a:cubicBezTo>
                    <a:pt x="6974" y="2012"/>
                    <a:pt x="6987" y="2024"/>
                    <a:pt x="6999" y="2037"/>
                  </a:cubicBezTo>
                  <a:cubicBezTo>
                    <a:pt x="6999" y="2037"/>
                    <a:pt x="7012" y="2049"/>
                    <a:pt x="7012" y="2049"/>
                  </a:cubicBezTo>
                  <a:cubicBezTo>
                    <a:pt x="7037" y="2075"/>
                    <a:pt x="7049" y="2100"/>
                    <a:pt x="7075" y="2137"/>
                  </a:cubicBezTo>
                  <a:cubicBezTo>
                    <a:pt x="7087" y="2125"/>
                    <a:pt x="7087" y="2125"/>
                    <a:pt x="7087" y="2112"/>
                  </a:cubicBezTo>
                  <a:cubicBezTo>
                    <a:pt x="7049" y="2049"/>
                    <a:pt x="6987" y="1999"/>
                    <a:pt x="6936" y="1961"/>
                  </a:cubicBezTo>
                  <a:lnTo>
                    <a:pt x="6924" y="1974"/>
                  </a:lnTo>
                  <a:lnTo>
                    <a:pt x="6911" y="1961"/>
                  </a:lnTo>
                  <a:cubicBezTo>
                    <a:pt x="6823" y="1899"/>
                    <a:pt x="6748" y="1823"/>
                    <a:pt x="6660" y="1773"/>
                  </a:cubicBezTo>
                  <a:lnTo>
                    <a:pt x="6647" y="1760"/>
                  </a:lnTo>
                  <a:cubicBezTo>
                    <a:pt x="6660" y="1760"/>
                    <a:pt x="6698" y="1748"/>
                    <a:pt x="6735" y="1748"/>
                  </a:cubicBezTo>
                  <a:cubicBezTo>
                    <a:pt x="6673" y="1698"/>
                    <a:pt x="6610" y="1647"/>
                    <a:pt x="6559" y="1597"/>
                  </a:cubicBezTo>
                  <a:cubicBezTo>
                    <a:pt x="6622" y="1597"/>
                    <a:pt x="6673" y="1597"/>
                    <a:pt x="6710" y="1584"/>
                  </a:cubicBezTo>
                  <a:lnTo>
                    <a:pt x="6622" y="1559"/>
                  </a:lnTo>
                  <a:lnTo>
                    <a:pt x="6610" y="1522"/>
                  </a:lnTo>
                  <a:cubicBezTo>
                    <a:pt x="6574" y="1513"/>
                    <a:pt x="6539" y="1504"/>
                    <a:pt x="6503" y="1504"/>
                  </a:cubicBezTo>
                  <a:cubicBezTo>
                    <a:pt x="6488" y="1504"/>
                    <a:pt x="6474" y="1505"/>
                    <a:pt x="6459" y="1509"/>
                  </a:cubicBezTo>
                  <a:cubicBezTo>
                    <a:pt x="6371" y="1446"/>
                    <a:pt x="6283" y="1383"/>
                    <a:pt x="6208" y="1321"/>
                  </a:cubicBezTo>
                  <a:cubicBezTo>
                    <a:pt x="6120" y="1270"/>
                    <a:pt x="6032" y="1220"/>
                    <a:pt x="5944" y="1157"/>
                  </a:cubicBezTo>
                  <a:close/>
                  <a:moveTo>
                    <a:pt x="8947" y="6711"/>
                  </a:moveTo>
                  <a:lnTo>
                    <a:pt x="8947" y="6711"/>
                  </a:lnTo>
                  <a:cubicBezTo>
                    <a:pt x="8955" y="6734"/>
                    <a:pt x="8965" y="6756"/>
                    <a:pt x="8975" y="6777"/>
                  </a:cubicBezTo>
                  <a:lnTo>
                    <a:pt x="8975" y="6777"/>
                  </a:lnTo>
                  <a:cubicBezTo>
                    <a:pt x="8972" y="6765"/>
                    <a:pt x="8963" y="6744"/>
                    <a:pt x="8947" y="6711"/>
                  </a:cubicBezTo>
                  <a:close/>
                  <a:moveTo>
                    <a:pt x="17193" y="7459"/>
                  </a:moveTo>
                  <a:lnTo>
                    <a:pt x="17193" y="7459"/>
                  </a:lnTo>
                  <a:cubicBezTo>
                    <a:pt x="17218" y="7470"/>
                    <a:pt x="17242" y="7481"/>
                    <a:pt x="17263" y="7499"/>
                  </a:cubicBezTo>
                  <a:lnTo>
                    <a:pt x="17263" y="7499"/>
                  </a:lnTo>
                  <a:cubicBezTo>
                    <a:pt x="17243" y="7482"/>
                    <a:pt x="17219" y="7469"/>
                    <a:pt x="17193" y="7459"/>
                  </a:cubicBezTo>
                  <a:close/>
                  <a:moveTo>
                    <a:pt x="17263" y="7499"/>
                  </a:moveTo>
                  <a:cubicBezTo>
                    <a:pt x="17273" y="7508"/>
                    <a:pt x="17283" y="7517"/>
                    <a:pt x="17291" y="7528"/>
                  </a:cubicBezTo>
                  <a:cubicBezTo>
                    <a:pt x="17282" y="7517"/>
                    <a:pt x="17273" y="7507"/>
                    <a:pt x="17263" y="7499"/>
                  </a:cubicBezTo>
                  <a:close/>
                  <a:moveTo>
                    <a:pt x="9563" y="7817"/>
                  </a:moveTo>
                  <a:cubicBezTo>
                    <a:pt x="9565" y="7820"/>
                    <a:pt x="9568" y="7824"/>
                    <a:pt x="9571" y="7827"/>
                  </a:cubicBezTo>
                  <a:lnTo>
                    <a:pt x="9571" y="7827"/>
                  </a:lnTo>
                  <a:cubicBezTo>
                    <a:pt x="9568" y="7823"/>
                    <a:pt x="9565" y="7820"/>
                    <a:pt x="9563" y="7817"/>
                  </a:cubicBezTo>
                  <a:close/>
                  <a:moveTo>
                    <a:pt x="12555" y="8645"/>
                  </a:moveTo>
                  <a:cubicBezTo>
                    <a:pt x="12559" y="8646"/>
                    <a:pt x="12562" y="8646"/>
                    <a:pt x="12566" y="8647"/>
                  </a:cubicBezTo>
                  <a:cubicBezTo>
                    <a:pt x="12562" y="8646"/>
                    <a:pt x="12558" y="8645"/>
                    <a:pt x="12555" y="8645"/>
                  </a:cubicBezTo>
                  <a:close/>
                  <a:moveTo>
                    <a:pt x="15180" y="9011"/>
                  </a:moveTo>
                  <a:lnTo>
                    <a:pt x="15217" y="9024"/>
                  </a:lnTo>
                  <a:cubicBezTo>
                    <a:pt x="15155" y="9024"/>
                    <a:pt x="15104" y="9036"/>
                    <a:pt x="15092" y="9036"/>
                  </a:cubicBezTo>
                  <a:lnTo>
                    <a:pt x="15180" y="9011"/>
                  </a:lnTo>
                  <a:close/>
                  <a:moveTo>
                    <a:pt x="15318" y="9061"/>
                  </a:moveTo>
                  <a:cubicBezTo>
                    <a:pt x="15343" y="9074"/>
                    <a:pt x="15356" y="9099"/>
                    <a:pt x="15368" y="9111"/>
                  </a:cubicBezTo>
                  <a:cubicBezTo>
                    <a:pt x="15356" y="9111"/>
                    <a:pt x="15330" y="9111"/>
                    <a:pt x="15305" y="9124"/>
                  </a:cubicBezTo>
                  <a:lnTo>
                    <a:pt x="15268" y="9124"/>
                  </a:lnTo>
                  <a:lnTo>
                    <a:pt x="15255" y="9111"/>
                  </a:lnTo>
                  <a:cubicBezTo>
                    <a:pt x="15268" y="9111"/>
                    <a:pt x="15268" y="9099"/>
                    <a:pt x="15280" y="9086"/>
                  </a:cubicBezTo>
                  <a:cubicBezTo>
                    <a:pt x="15293" y="9086"/>
                    <a:pt x="15305" y="9074"/>
                    <a:pt x="15318" y="9061"/>
                  </a:cubicBezTo>
                  <a:close/>
                  <a:moveTo>
                    <a:pt x="15244" y="9047"/>
                  </a:moveTo>
                  <a:cubicBezTo>
                    <a:pt x="15256" y="9047"/>
                    <a:pt x="15268" y="9047"/>
                    <a:pt x="15280" y="9049"/>
                  </a:cubicBezTo>
                  <a:cubicBezTo>
                    <a:pt x="15268" y="9049"/>
                    <a:pt x="15268" y="9061"/>
                    <a:pt x="15268" y="9061"/>
                  </a:cubicBezTo>
                  <a:cubicBezTo>
                    <a:pt x="15255" y="9086"/>
                    <a:pt x="15242" y="9099"/>
                    <a:pt x="15230" y="9111"/>
                  </a:cubicBezTo>
                  <a:cubicBezTo>
                    <a:pt x="15204" y="9102"/>
                    <a:pt x="15178" y="9098"/>
                    <a:pt x="15152" y="9098"/>
                  </a:cubicBezTo>
                  <a:cubicBezTo>
                    <a:pt x="15077" y="9098"/>
                    <a:pt x="15000" y="9131"/>
                    <a:pt x="14916" y="9149"/>
                  </a:cubicBezTo>
                  <a:lnTo>
                    <a:pt x="14953" y="9111"/>
                  </a:lnTo>
                  <a:cubicBezTo>
                    <a:pt x="15054" y="9089"/>
                    <a:pt x="15145" y="9047"/>
                    <a:pt x="15244" y="9047"/>
                  </a:cubicBezTo>
                  <a:close/>
                  <a:moveTo>
                    <a:pt x="15280" y="9137"/>
                  </a:moveTo>
                  <a:cubicBezTo>
                    <a:pt x="15280" y="9137"/>
                    <a:pt x="15280" y="9137"/>
                    <a:pt x="15280" y="9149"/>
                  </a:cubicBezTo>
                  <a:lnTo>
                    <a:pt x="15268" y="9137"/>
                  </a:lnTo>
                  <a:close/>
                  <a:moveTo>
                    <a:pt x="15028" y="9257"/>
                  </a:moveTo>
                  <a:cubicBezTo>
                    <a:pt x="15020" y="9257"/>
                    <a:pt x="15011" y="9259"/>
                    <a:pt x="15004" y="9262"/>
                  </a:cubicBezTo>
                  <a:cubicBezTo>
                    <a:pt x="15029" y="9262"/>
                    <a:pt x="15054" y="9262"/>
                    <a:pt x="15079" y="9275"/>
                  </a:cubicBezTo>
                  <a:cubicBezTo>
                    <a:pt x="15079" y="9287"/>
                    <a:pt x="15067" y="9287"/>
                    <a:pt x="15054" y="9300"/>
                  </a:cubicBezTo>
                  <a:cubicBezTo>
                    <a:pt x="15067" y="9287"/>
                    <a:pt x="15079" y="9287"/>
                    <a:pt x="15092" y="9275"/>
                  </a:cubicBezTo>
                  <a:cubicBezTo>
                    <a:pt x="15074" y="9266"/>
                    <a:pt x="15050" y="9257"/>
                    <a:pt x="15028" y="9257"/>
                  </a:cubicBezTo>
                  <a:close/>
                  <a:moveTo>
                    <a:pt x="14639" y="9338"/>
                  </a:moveTo>
                  <a:cubicBezTo>
                    <a:pt x="14639" y="9350"/>
                    <a:pt x="14602" y="9388"/>
                    <a:pt x="14589" y="9413"/>
                  </a:cubicBezTo>
                  <a:lnTo>
                    <a:pt x="14564" y="9426"/>
                  </a:lnTo>
                  <a:cubicBezTo>
                    <a:pt x="14589" y="9388"/>
                    <a:pt x="14614" y="9363"/>
                    <a:pt x="14639" y="9338"/>
                  </a:cubicBezTo>
                  <a:close/>
                  <a:moveTo>
                    <a:pt x="15167" y="9375"/>
                  </a:moveTo>
                  <a:cubicBezTo>
                    <a:pt x="15142" y="9451"/>
                    <a:pt x="15117" y="9488"/>
                    <a:pt x="15104" y="9501"/>
                  </a:cubicBezTo>
                  <a:cubicBezTo>
                    <a:pt x="15103" y="9503"/>
                    <a:pt x="15102" y="9503"/>
                    <a:pt x="15101" y="9503"/>
                  </a:cubicBezTo>
                  <a:cubicBezTo>
                    <a:pt x="15098" y="9503"/>
                    <a:pt x="15118" y="9465"/>
                    <a:pt x="15129" y="9388"/>
                  </a:cubicBezTo>
                  <a:cubicBezTo>
                    <a:pt x="15142" y="9388"/>
                    <a:pt x="15155" y="9375"/>
                    <a:pt x="15167" y="9375"/>
                  </a:cubicBezTo>
                  <a:close/>
                  <a:moveTo>
                    <a:pt x="14614" y="9350"/>
                  </a:moveTo>
                  <a:lnTo>
                    <a:pt x="14614" y="9350"/>
                  </a:lnTo>
                  <a:cubicBezTo>
                    <a:pt x="14589" y="9375"/>
                    <a:pt x="14564" y="9401"/>
                    <a:pt x="14551" y="9426"/>
                  </a:cubicBezTo>
                  <a:cubicBezTo>
                    <a:pt x="14269" y="9543"/>
                    <a:pt x="14020" y="9628"/>
                    <a:pt x="13979" y="9628"/>
                  </a:cubicBezTo>
                  <a:cubicBezTo>
                    <a:pt x="13976" y="9628"/>
                    <a:pt x="13974" y="9627"/>
                    <a:pt x="13973" y="9627"/>
                  </a:cubicBezTo>
                  <a:cubicBezTo>
                    <a:pt x="14300" y="9488"/>
                    <a:pt x="14514" y="9388"/>
                    <a:pt x="14614" y="9350"/>
                  </a:cubicBezTo>
                  <a:close/>
                  <a:moveTo>
                    <a:pt x="15745" y="9501"/>
                  </a:moveTo>
                  <a:lnTo>
                    <a:pt x="15619" y="9702"/>
                  </a:lnTo>
                  <a:cubicBezTo>
                    <a:pt x="15619" y="9702"/>
                    <a:pt x="15607" y="9715"/>
                    <a:pt x="15607" y="9715"/>
                  </a:cubicBezTo>
                  <a:cubicBezTo>
                    <a:pt x="15645" y="9652"/>
                    <a:pt x="15695" y="9576"/>
                    <a:pt x="15745" y="9501"/>
                  </a:cubicBezTo>
                  <a:close/>
                  <a:moveTo>
                    <a:pt x="13948" y="9765"/>
                  </a:moveTo>
                  <a:cubicBezTo>
                    <a:pt x="13948" y="9777"/>
                    <a:pt x="13948" y="9790"/>
                    <a:pt x="13936" y="9803"/>
                  </a:cubicBezTo>
                  <a:cubicBezTo>
                    <a:pt x="13897" y="9812"/>
                    <a:pt x="13865" y="9818"/>
                    <a:pt x="13850" y="9818"/>
                  </a:cubicBezTo>
                  <a:cubicBezTo>
                    <a:pt x="13826" y="9818"/>
                    <a:pt x="13843" y="9803"/>
                    <a:pt x="13936" y="9765"/>
                  </a:cubicBezTo>
                  <a:close/>
                  <a:moveTo>
                    <a:pt x="11511" y="9845"/>
                  </a:moveTo>
                  <a:cubicBezTo>
                    <a:pt x="11514" y="9847"/>
                    <a:pt x="11518" y="9850"/>
                    <a:pt x="11523" y="9853"/>
                  </a:cubicBezTo>
                  <a:cubicBezTo>
                    <a:pt x="11519" y="9850"/>
                    <a:pt x="11515" y="9847"/>
                    <a:pt x="11511" y="9845"/>
                  </a:cubicBezTo>
                  <a:close/>
                  <a:moveTo>
                    <a:pt x="11661" y="9916"/>
                  </a:moveTo>
                  <a:lnTo>
                    <a:pt x="11661" y="9916"/>
                  </a:lnTo>
                  <a:cubicBezTo>
                    <a:pt x="11665" y="9917"/>
                    <a:pt x="11669" y="9918"/>
                    <a:pt x="11672" y="9919"/>
                  </a:cubicBezTo>
                  <a:lnTo>
                    <a:pt x="11672" y="9919"/>
                  </a:lnTo>
                  <a:cubicBezTo>
                    <a:pt x="11668" y="9918"/>
                    <a:pt x="11665" y="9917"/>
                    <a:pt x="11661" y="9916"/>
                  </a:cubicBezTo>
                  <a:close/>
                  <a:moveTo>
                    <a:pt x="15149" y="9806"/>
                  </a:moveTo>
                  <a:cubicBezTo>
                    <a:pt x="15141" y="9820"/>
                    <a:pt x="15135" y="9835"/>
                    <a:pt x="15129" y="9853"/>
                  </a:cubicBezTo>
                  <a:lnTo>
                    <a:pt x="15117" y="9865"/>
                  </a:lnTo>
                  <a:lnTo>
                    <a:pt x="15117" y="9865"/>
                  </a:lnTo>
                  <a:cubicBezTo>
                    <a:pt x="15092" y="9891"/>
                    <a:pt x="15079" y="9928"/>
                    <a:pt x="15054" y="9953"/>
                  </a:cubicBezTo>
                  <a:cubicBezTo>
                    <a:pt x="15054" y="9953"/>
                    <a:pt x="15041" y="9953"/>
                    <a:pt x="15029" y="9966"/>
                  </a:cubicBezTo>
                  <a:lnTo>
                    <a:pt x="15149" y="9806"/>
                  </a:lnTo>
                  <a:close/>
                  <a:moveTo>
                    <a:pt x="15619" y="9715"/>
                  </a:moveTo>
                  <a:lnTo>
                    <a:pt x="15557" y="9803"/>
                  </a:lnTo>
                  <a:lnTo>
                    <a:pt x="15519" y="9840"/>
                  </a:lnTo>
                  <a:lnTo>
                    <a:pt x="15544" y="9828"/>
                  </a:lnTo>
                  <a:lnTo>
                    <a:pt x="15544" y="9828"/>
                  </a:lnTo>
                  <a:lnTo>
                    <a:pt x="15469" y="9928"/>
                  </a:lnTo>
                  <a:lnTo>
                    <a:pt x="15444" y="9928"/>
                  </a:lnTo>
                  <a:lnTo>
                    <a:pt x="15444" y="9953"/>
                  </a:lnTo>
                  <a:lnTo>
                    <a:pt x="15456" y="9953"/>
                  </a:lnTo>
                  <a:lnTo>
                    <a:pt x="15431" y="9991"/>
                  </a:lnTo>
                  <a:cubicBezTo>
                    <a:pt x="15431" y="9991"/>
                    <a:pt x="15418" y="9979"/>
                    <a:pt x="15406" y="9979"/>
                  </a:cubicBezTo>
                  <a:cubicBezTo>
                    <a:pt x="15418" y="9966"/>
                    <a:pt x="15431" y="9953"/>
                    <a:pt x="15444" y="9928"/>
                  </a:cubicBezTo>
                  <a:cubicBezTo>
                    <a:pt x="15481" y="9865"/>
                    <a:pt x="15531" y="9803"/>
                    <a:pt x="15594" y="9727"/>
                  </a:cubicBezTo>
                  <a:cubicBezTo>
                    <a:pt x="15594" y="9727"/>
                    <a:pt x="15607" y="9727"/>
                    <a:pt x="15619" y="9715"/>
                  </a:cubicBezTo>
                  <a:close/>
                  <a:moveTo>
                    <a:pt x="15004" y="9991"/>
                  </a:moveTo>
                  <a:lnTo>
                    <a:pt x="15016" y="10004"/>
                  </a:lnTo>
                  <a:lnTo>
                    <a:pt x="14991" y="10004"/>
                  </a:lnTo>
                  <a:lnTo>
                    <a:pt x="15004" y="9991"/>
                  </a:lnTo>
                  <a:close/>
                  <a:moveTo>
                    <a:pt x="15557" y="9526"/>
                  </a:moveTo>
                  <a:lnTo>
                    <a:pt x="15557" y="9526"/>
                  </a:lnTo>
                  <a:cubicBezTo>
                    <a:pt x="15544" y="9589"/>
                    <a:pt x="15418" y="9803"/>
                    <a:pt x="15330" y="9979"/>
                  </a:cubicBezTo>
                  <a:cubicBezTo>
                    <a:pt x="15318" y="9966"/>
                    <a:pt x="15318" y="9966"/>
                    <a:pt x="15318" y="9953"/>
                  </a:cubicBezTo>
                  <a:cubicBezTo>
                    <a:pt x="15268" y="9979"/>
                    <a:pt x="15180" y="10066"/>
                    <a:pt x="15129" y="10066"/>
                  </a:cubicBezTo>
                  <a:cubicBezTo>
                    <a:pt x="15155" y="10029"/>
                    <a:pt x="15180" y="10004"/>
                    <a:pt x="15192" y="9979"/>
                  </a:cubicBezTo>
                  <a:cubicBezTo>
                    <a:pt x="15204" y="9979"/>
                    <a:pt x="15217" y="9967"/>
                    <a:pt x="15229" y="9954"/>
                  </a:cubicBezTo>
                  <a:lnTo>
                    <a:pt x="15229" y="9954"/>
                  </a:lnTo>
                  <a:cubicBezTo>
                    <a:pt x="15217" y="9966"/>
                    <a:pt x="15217" y="9966"/>
                    <a:pt x="15205" y="9966"/>
                  </a:cubicBezTo>
                  <a:cubicBezTo>
                    <a:pt x="15241" y="9918"/>
                    <a:pt x="15268" y="9887"/>
                    <a:pt x="15276" y="9887"/>
                  </a:cubicBezTo>
                  <a:cubicBezTo>
                    <a:pt x="15285" y="9887"/>
                    <a:pt x="15270" y="9924"/>
                    <a:pt x="15217" y="10016"/>
                  </a:cubicBezTo>
                  <a:cubicBezTo>
                    <a:pt x="15268" y="9941"/>
                    <a:pt x="15318" y="9878"/>
                    <a:pt x="15356" y="9815"/>
                  </a:cubicBezTo>
                  <a:cubicBezTo>
                    <a:pt x="15406" y="9790"/>
                    <a:pt x="15406" y="9777"/>
                    <a:pt x="15393" y="9752"/>
                  </a:cubicBezTo>
                  <a:cubicBezTo>
                    <a:pt x="15456" y="9677"/>
                    <a:pt x="15506" y="9589"/>
                    <a:pt x="15557" y="9526"/>
                  </a:cubicBezTo>
                  <a:close/>
                  <a:moveTo>
                    <a:pt x="15318" y="10343"/>
                  </a:moveTo>
                  <a:lnTo>
                    <a:pt x="15318" y="10343"/>
                  </a:lnTo>
                  <a:cubicBezTo>
                    <a:pt x="15318" y="10356"/>
                    <a:pt x="15305" y="10368"/>
                    <a:pt x="15293" y="10381"/>
                  </a:cubicBezTo>
                  <a:lnTo>
                    <a:pt x="15318" y="10343"/>
                  </a:lnTo>
                  <a:close/>
                  <a:moveTo>
                    <a:pt x="14651" y="10451"/>
                  </a:moveTo>
                  <a:lnTo>
                    <a:pt x="14627" y="10481"/>
                  </a:lnTo>
                  <a:cubicBezTo>
                    <a:pt x="14637" y="10471"/>
                    <a:pt x="14647" y="10461"/>
                    <a:pt x="14651" y="10451"/>
                  </a:cubicBezTo>
                  <a:close/>
                  <a:moveTo>
                    <a:pt x="14419" y="11652"/>
                  </a:moveTo>
                  <a:cubicBezTo>
                    <a:pt x="14412" y="11665"/>
                    <a:pt x="14406" y="11676"/>
                    <a:pt x="14401" y="11688"/>
                  </a:cubicBezTo>
                  <a:lnTo>
                    <a:pt x="14419" y="11652"/>
                  </a:lnTo>
                  <a:close/>
                  <a:moveTo>
                    <a:pt x="4013" y="0"/>
                  </a:moveTo>
                  <a:cubicBezTo>
                    <a:pt x="3770" y="0"/>
                    <a:pt x="3568" y="11"/>
                    <a:pt x="3405" y="26"/>
                  </a:cubicBezTo>
                  <a:lnTo>
                    <a:pt x="3330" y="26"/>
                  </a:lnTo>
                  <a:cubicBezTo>
                    <a:pt x="2858" y="89"/>
                    <a:pt x="2755" y="105"/>
                    <a:pt x="2853" y="105"/>
                  </a:cubicBezTo>
                  <a:cubicBezTo>
                    <a:pt x="2961" y="105"/>
                    <a:pt x="3312" y="85"/>
                    <a:pt x="3680" y="85"/>
                  </a:cubicBezTo>
                  <a:cubicBezTo>
                    <a:pt x="3848" y="85"/>
                    <a:pt x="4019" y="90"/>
                    <a:pt x="4172" y="102"/>
                  </a:cubicBezTo>
                  <a:cubicBezTo>
                    <a:pt x="4531" y="135"/>
                    <a:pt x="4780" y="179"/>
                    <a:pt x="4695" y="179"/>
                  </a:cubicBezTo>
                  <a:cubicBezTo>
                    <a:pt x="4685" y="179"/>
                    <a:pt x="4670" y="178"/>
                    <a:pt x="4649" y="177"/>
                  </a:cubicBezTo>
                  <a:cubicBezTo>
                    <a:pt x="4549" y="177"/>
                    <a:pt x="4335" y="152"/>
                    <a:pt x="3958" y="152"/>
                  </a:cubicBezTo>
                  <a:cubicBezTo>
                    <a:pt x="3581" y="152"/>
                    <a:pt x="3028" y="177"/>
                    <a:pt x="2274" y="315"/>
                  </a:cubicBezTo>
                  <a:cubicBezTo>
                    <a:pt x="2413" y="328"/>
                    <a:pt x="2538" y="328"/>
                    <a:pt x="2664" y="340"/>
                  </a:cubicBezTo>
                  <a:cubicBezTo>
                    <a:pt x="2425" y="378"/>
                    <a:pt x="2186" y="416"/>
                    <a:pt x="1948" y="466"/>
                  </a:cubicBezTo>
                  <a:cubicBezTo>
                    <a:pt x="1876" y="490"/>
                    <a:pt x="1858" y="500"/>
                    <a:pt x="1887" y="500"/>
                  </a:cubicBezTo>
                  <a:cubicBezTo>
                    <a:pt x="1948" y="500"/>
                    <a:pt x="2216" y="455"/>
                    <a:pt x="2601" y="403"/>
                  </a:cubicBezTo>
                  <a:cubicBezTo>
                    <a:pt x="2941" y="359"/>
                    <a:pt x="3371" y="319"/>
                    <a:pt x="3834" y="319"/>
                  </a:cubicBezTo>
                  <a:cubicBezTo>
                    <a:pt x="4159" y="319"/>
                    <a:pt x="4501" y="339"/>
                    <a:pt x="4838" y="391"/>
                  </a:cubicBezTo>
                  <a:cubicBezTo>
                    <a:pt x="4528" y="357"/>
                    <a:pt x="4140" y="340"/>
                    <a:pt x="3807" y="340"/>
                  </a:cubicBezTo>
                  <a:cubicBezTo>
                    <a:pt x="3641" y="340"/>
                    <a:pt x="3489" y="345"/>
                    <a:pt x="3368" y="353"/>
                  </a:cubicBezTo>
                  <a:cubicBezTo>
                    <a:pt x="2827" y="428"/>
                    <a:pt x="2551" y="504"/>
                    <a:pt x="2589" y="504"/>
                  </a:cubicBezTo>
                  <a:cubicBezTo>
                    <a:pt x="2594" y="507"/>
                    <a:pt x="2606" y="509"/>
                    <a:pt x="2626" y="509"/>
                  </a:cubicBezTo>
                  <a:cubicBezTo>
                    <a:pt x="2723" y="509"/>
                    <a:pt x="3000" y="470"/>
                    <a:pt x="3470" y="457"/>
                  </a:cubicBezTo>
                  <a:lnTo>
                    <a:pt x="3470" y="457"/>
                  </a:lnTo>
                  <a:cubicBezTo>
                    <a:pt x="3372" y="491"/>
                    <a:pt x="3262" y="496"/>
                    <a:pt x="3146" y="496"/>
                  </a:cubicBezTo>
                  <a:cubicBezTo>
                    <a:pt x="3090" y="496"/>
                    <a:pt x="3032" y="495"/>
                    <a:pt x="2974" y="495"/>
                  </a:cubicBezTo>
                  <a:cubicBezTo>
                    <a:pt x="2859" y="495"/>
                    <a:pt x="2742" y="500"/>
                    <a:pt x="2626" y="529"/>
                  </a:cubicBezTo>
                  <a:cubicBezTo>
                    <a:pt x="2626" y="541"/>
                    <a:pt x="2689" y="579"/>
                    <a:pt x="2626" y="617"/>
                  </a:cubicBezTo>
                  <a:lnTo>
                    <a:pt x="2450" y="529"/>
                  </a:lnTo>
                  <a:cubicBezTo>
                    <a:pt x="2399" y="550"/>
                    <a:pt x="2406" y="630"/>
                    <a:pt x="2348" y="630"/>
                  </a:cubicBezTo>
                  <a:cubicBezTo>
                    <a:pt x="2336" y="630"/>
                    <a:pt x="2320" y="626"/>
                    <a:pt x="2300" y="617"/>
                  </a:cubicBezTo>
                  <a:lnTo>
                    <a:pt x="2300" y="617"/>
                  </a:lnTo>
                  <a:cubicBezTo>
                    <a:pt x="2312" y="629"/>
                    <a:pt x="2337" y="655"/>
                    <a:pt x="2300" y="667"/>
                  </a:cubicBezTo>
                  <a:cubicBezTo>
                    <a:pt x="1684" y="667"/>
                    <a:pt x="1144" y="1032"/>
                    <a:pt x="490" y="1044"/>
                  </a:cubicBezTo>
                  <a:cubicBezTo>
                    <a:pt x="591" y="1057"/>
                    <a:pt x="540" y="1082"/>
                    <a:pt x="478" y="1107"/>
                  </a:cubicBezTo>
                  <a:cubicBezTo>
                    <a:pt x="481" y="1106"/>
                    <a:pt x="484" y="1105"/>
                    <a:pt x="486" y="1105"/>
                  </a:cubicBezTo>
                  <a:cubicBezTo>
                    <a:pt x="513" y="1105"/>
                    <a:pt x="504" y="1159"/>
                    <a:pt x="515" y="1182"/>
                  </a:cubicBezTo>
                  <a:lnTo>
                    <a:pt x="251" y="1195"/>
                  </a:lnTo>
                  <a:cubicBezTo>
                    <a:pt x="239" y="1295"/>
                    <a:pt x="0" y="1308"/>
                    <a:pt x="13" y="1383"/>
                  </a:cubicBezTo>
                  <a:lnTo>
                    <a:pt x="75" y="1346"/>
                  </a:lnTo>
                  <a:lnTo>
                    <a:pt x="75" y="1346"/>
                  </a:lnTo>
                  <a:cubicBezTo>
                    <a:pt x="25" y="1471"/>
                    <a:pt x="289" y="1484"/>
                    <a:pt x="327" y="1610"/>
                  </a:cubicBezTo>
                  <a:cubicBezTo>
                    <a:pt x="350" y="1554"/>
                    <a:pt x="401" y="1545"/>
                    <a:pt x="464" y="1545"/>
                  </a:cubicBezTo>
                  <a:cubicBezTo>
                    <a:pt x="498" y="1545"/>
                    <a:pt x="535" y="1547"/>
                    <a:pt x="572" y="1547"/>
                  </a:cubicBezTo>
                  <a:cubicBezTo>
                    <a:pt x="654" y="1547"/>
                    <a:pt x="737" y="1534"/>
                    <a:pt x="792" y="1446"/>
                  </a:cubicBezTo>
                  <a:cubicBezTo>
                    <a:pt x="842" y="1446"/>
                    <a:pt x="767" y="1497"/>
                    <a:pt x="804" y="1509"/>
                  </a:cubicBezTo>
                  <a:cubicBezTo>
                    <a:pt x="829" y="1446"/>
                    <a:pt x="880" y="1409"/>
                    <a:pt x="993" y="1409"/>
                  </a:cubicBezTo>
                  <a:lnTo>
                    <a:pt x="980" y="1421"/>
                  </a:lnTo>
                  <a:cubicBezTo>
                    <a:pt x="1269" y="1308"/>
                    <a:pt x="1407" y="1333"/>
                    <a:pt x="1747" y="1270"/>
                  </a:cubicBezTo>
                  <a:lnTo>
                    <a:pt x="1709" y="1220"/>
                  </a:lnTo>
                  <a:cubicBezTo>
                    <a:pt x="1731" y="1216"/>
                    <a:pt x="1748" y="1215"/>
                    <a:pt x="1761" y="1215"/>
                  </a:cubicBezTo>
                  <a:cubicBezTo>
                    <a:pt x="1794" y="1215"/>
                    <a:pt x="1808" y="1224"/>
                    <a:pt x="1835" y="1233"/>
                  </a:cubicBezTo>
                  <a:cubicBezTo>
                    <a:pt x="1853" y="1200"/>
                    <a:pt x="1844" y="1190"/>
                    <a:pt x="1822" y="1190"/>
                  </a:cubicBezTo>
                  <a:cubicBezTo>
                    <a:pt x="1793" y="1190"/>
                    <a:pt x="1743" y="1208"/>
                    <a:pt x="1709" y="1208"/>
                  </a:cubicBezTo>
                  <a:cubicBezTo>
                    <a:pt x="1683" y="1208"/>
                    <a:pt x="1668" y="1197"/>
                    <a:pt x="1684" y="1157"/>
                  </a:cubicBezTo>
                  <a:lnTo>
                    <a:pt x="1684" y="1157"/>
                  </a:lnTo>
                  <a:cubicBezTo>
                    <a:pt x="1709" y="1178"/>
                    <a:pt x="1745" y="1185"/>
                    <a:pt x="1787" y="1185"/>
                  </a:cubicBezTo>
                  <a:cubicBezTo>
                    <a:pt x="1901" y="1185"/>
                    <a:pt x="2060" y="1129"/>
                    <a:pt x="2173" y="1129"/>
                  </a:cubicBezTo>
                  <a:cubicBezTo>
                    <a:pt x="2222" y="1129"/>
                    <a:pt x="2263" y="1139"/>
                    <a:pt x="2287" y="1170"/>
                  </a:cubicBezTo>
                  <a:cubicBezTo>
                    <a:pt x="2388" y="1145"/>
                    <a:pt x="2237" y="1107"/>
                    <a:pt x="2350" y="1082"/>
                  </a:cubicBezTo>
                  <a:lnTo>
                    <a:pt x="2350" y="1082"/>
                  </a:lnTo>
                  <a:lnTo>
                    <a:pt x="2388" y="1120"/>
                  </a:lnTo>
                  <a:lnTo>
                    <a:pt x="2400" y="1069"/>
                  </a:lnTo>
                  <a:cubicBezTo>
                    <a:pt x="2408" y="1068"/>
                    <a:pt x="2416" y="1067"/>
                    <a:pt x="2424" y="1067"/>
                  </a:cubicBezTo>
                  <a:cubicBezTo>
                    <a:pt x="2486" y="1067"/>
                    <a:pt x="2526" y="1110"/>
                    <a:pt x="2526" y="1132"/>
                  </a:cubicBezTo>
                  <a:cubicBezTo>
                    <a:pt x="2513" y="1132"/>
                    <a:pt x="2475" y="1157"/>
                    <a:pt x="2463" y="1157"/>
                  </a:cubicBezTo>
                  <a:cubicBezTo>
                    <a:pt x="2477" y="1161"/>
                    <a:pt x="2493" y="1163"/>
                    <a:pt x="2510" y="1163"/>
                  </a:cubicBezTo>
                  <a:cubicBezTo>
                    <a:pt x="2594" y="1163"/>
                    <a:pt x="2697" y="1117"/>
                    <a:pt x="2739" y="1107"/>
                  </a:cubicBezTo>
                  <a:lnTo>
                    <a:pt x="2639" y="1107"/>
                  </a:lnTo>
                  <a:cubicBezTo>
                    <a:pt x="2940" y="1019"/>
                    <a:pt x="3305" y="1032"/>
                    <a:pt x="3581" y="944"/>
                  </a:cubicBezTo>
                  <a:lnTo>
                    <a:pt x="3556" y="906"/>
                  </a:lnTo>
                  <a:cubicBezTo>
                    <a:pt x="3615" y="889"/>
                    <a:pt x="3654" y="883"/>
                    <a:pt x="3686" y="883"/>
                  </a:cubicBezTo>
                  <a:cubicBezTo>
                    <a:pt x="3755" y="883"/>
                    <a:pt x="3786" y="911"/>
                    <a:pt x="3890" y="911"/>
                  </a:cubicBezTo>
                  <a:cubicBezTo>
                    <a:pt x="3913" y="911"/>
                    <a:pt x="3940" y="909"/>
                    <a:pt x="3971" y="906"/>
                  </a:cubicBezTo>
                  <a:lnTo>
                    <a:pt x="3971" y="906"/>
                  </a:lnTo>
                  <a:lnTo>
                    <a:pt x="3958" y="918"/>
                  </a:lnTo>
                  <a:cubicBezTo>
                    <a:pt x="3946" y="918"/>
                    <a:pt x="3933" y="931"/>
                    <a:pt x="3921" y="931"/>
                  </a:cubicBezTo>
                  <a:lnTo>
                    <a:pt x="4046" y="931"/>
                  </a:lnTo>
                  <a:lnTo>
                    <a:pt x="4009" y="918"/>
                  </a:lnTo>
                  <a:lnTo>
                    <a:pt x="3996" y="906"/>
                  </a:lnTo>
                  <a:lnTo>
                    <a:pt x="3996" y="906"/>
                  </a:lnTo>
                  <a:cubicBezTo>
                    <a:pt x="4029" y="890"/>
                    <a:pt x="4063" y="877"/>
                    <a:pt x="4101" y="877"/>
                  </a:cubicBezTo>
                  <a:cubicBezTo>
                    <a:pt x="4112" y="877"/>
                    <a:pt x="4123" y="878"/>
                    <a:pt x="4134" y="881"/>
                  </a:cubicBezTo>
                  <a:cubicBezTo>
                    <a:pt x="4071" y="906"/>
                    <a:pt x="4247" y="956"/>
                    <a:pt x="4172" y="981"/>
                  </a:cubicBezTo>
                  <a:cubicBezTo>
                    <a:pt x="4398" y="944"/>
                    <a:pt x="4285" y="944"/>
                    <a:pt x="4436" y="843"/>
                  </a:cubicBezTo>
                  <a:lnTo>
                    <a:pt x="4473" y="893"/>
                  </a:lnTo>
                  <a:cubicBezTo>
                    <a:pt x="4524" y="868"/>
                    <a:pt x="4536" y="843"/>
                    <a:pt x="4612" y="843"/>
                  </a:cubicBezTo>
                  <a:lnTo>
                    <a:pt x="4637" y="843"/>
                  </a:lnTo>
                  <a:cubicBezTo>
                    <a:pt x="4637" y="843"/>
                    <a:pt x="4637" y="843"/>
                    <a:pt x="4637" y="831"/>
                  </a:cubicBezTo>
                  <a:lnTo>
                    <a:pt x="4649" y="831"/>
                  </a:lnTo>
                  <a:cubicBezTo>
                    <a:pt x="4649" y="843"/>
                    <a:pt x="4649" y="843"/>
                    <a:pt x="4637" y="843"/>
                  </a:cubicBezTo>
                  <a:cubicBezTo>
                    <a:pt x="4587" y="881"/>
                    <a:pt x="4700" y="918"/>
                    <a:pt x="4612" y="956"/>
                  </a:cubicBezTo>
                  <a:cubicBezTo>
                    <a:pt x="4680" y="1000"/>
                    <a:pt x="4742" y="1011"/>
                    <a:pt x="4797" y="1011"/>
                  </a:cubicBezTo>
                  <a:cubicBezTo>
                    <a:pt x="4850" y="1011"/>
                    <a:pt x="4896" y="1001"/>
                    <a:pt x="4936" y="1001"/>
                  </a:cubicBezTo>
                  <a:cubicBezTo>
                    <a:pt x="4985" y="1001"/>
                    <a:pt x="5023" y="1016"/>
                    <a:pt x="5052" y="1082"/>
                  </a:cubicBezTo>
                  <a:cubicBezTo>
                    <a:pt x="5190" y="969"/>
                    <a:pt x="4863" y="969"/>
                    <a:pt x="4926" y="944"/>
                  </a:cubicBezTo>
                  <a:cubicBezTo>
                    <a:pt x="4913" y="918"/>
                    <a:pt x="4938" y="906"/>
                    <a:pt x="4976" y="893"/>
                  </a:cubicBezTo>
                  <a:cubicBezTo>
                    <a:pt x="5039" y="906"/>
                    <a:pt x="5102" y="918"/>
                    <a:pt x="5152" y="931"/>
                  </a:cubicBezTo>
                  <a:cubicBezTo>
                    <a:pt x="5202" y="981"/>
                    <a:pt x="5240" y="1094"/>
                    <a:pt x="5378" y="1132"/>
                  </a:cubicBezTo>
                  <a:lnTo>
                    <a:pt x="5341" y="1132"/>
                  </a:lnTo>
                  <a:cubicBezTo>
                    <a:pt x="5353" y="1145"/>
                    <a:pt x="5366" y="1145"/>
                    <a:pt x="5378" y="1145"/>
                  </a:cubicBezTo>
                  <a:cubicBezTo>
                    <a:pt x="5366" y="1145"/>
                    <a:pt x="5366" y="1145"/>
                    <a:pt x="5353" y="1157"/>
                  </a:cubicBezTo>
                  <a:lnTo>
                    <a:pt x="5479" y="1157"/>
                  </a:lnTo>
                  <a:lnTo>
                    <a:pt x="5454" y="1170"/>
                  </a:lnTo>
                  <a:cubicBezTo>
                    <a:pt x="5479" y="1170"/>
                    <a:pt x="5491" y="1170"/>
                    <a:pt x="5516" y="1182"/>
                  </a:cubicBezTo>
                  <a:lnTo>
                    <a:pt x="5529" y="1182"/>
                  </a:lnTo>
                  <a:cubicBezTo>
                    <a:pt x="5542" y="1195"/>
                    <a:pt x="5542" y="1195"/>
                    <a:pt x="5554" y="1195"/>
                  </a:cubicBezTo>
                  <a:cubicBezTo>
                    <a:pt x="5579" y="1195"/>
                    <a:pt x="5604" y="1207"/>
                    <a:pt x="5617" y="1207"/>
                  </a:cubicBezTo>
                  <a:cubicBezTo>
                    <a:pt x="5630" y="1207"/>
                    <a:pt x="5630" y="1195"/>
                    <a:pt x="5630" y="1182"/>
                  </a:cubicBezTo>
                  <a:cubicBezTo>
                    <a:pt x="5638" y="1187"/>
                    <a:pt x="5645" y="1189"/>
                    <a:pt x="5651" y="1189"/>
                  </a:cubicBezTo>
                  <a:cubicBezTo>
                    <a:pt x="5664" y="1189"/>
                    <a:pt x="5676" y="1178"/>
                    <a:pt x="5692" y="1145"/>
                  </a:cubicBezTo>
                  <a:lnTo>
                    <a:pt x="5630" y="1132"/>
                  </a:lnTo>
                  <a:cubicBezTo>
                    <a:pt x="5642" y="1120"/>
                    <a:pt x="5642" y="1107"/>
                    <a:pt x="5642" y="1107"/>
                  </a:cubicBezTo>
                  <a:lnTo>
                    <a:pt x="5642" y="1107"/>
                  </a:lnTo>
                  <a:lnTo>
                    <a:pt x="5579" y="1120"/>
                  </a:lnTo>
                  <a:lnTo>
                    <a:pt x="5544" y="1111"/>
                  </a:lnTo>
                  <a:lnTo>
                    <a:pt x="5544" y="1111"/>
                  </a:lnTo>
                  <a:cubicBezTo>
                    <a:pt x="5550" y="1112"/>
                    <a:pt x="5556" y="1112"/>
                    <a:pt x="5562" y="1112"/>
                  </a:cubicBezTo>
                  <a:cubicBezTo>
                    <a:pt x="5590" y="1112"/>
                    <a:pt x="5619" y="1103"/>
                    <a:pt x="5655" y="1094"/>
                  </a:cubicBezTo>
                  <a:cubicBezTo>
                    <a:pt x="5655" y="1094"/>
                    <a:pt x="5655" y="1094"/>
                    <a:pt x="5655" y="1107"/>
                  </a:cubicBezTo>
                  <a:lnTo>
                    <a:pt x="5755" y="1082"/>
                  </a:lnTo>
                  <a:lnTo>
                    <a:pt x="5768" y="1132"/>
                  </a:lnTo>
                  <a:cubicBezTo>
                    <a:pt x="5774" y="1129"/>
                    <a:pt x="5782" y="1127"/>
                    <a:pt x="5790" y="1127"/>
                  </a:cubicBezTo>
                  <a:cubicBezTo>
                    <a:pt x="5812" y="1127"/>
                    <a:pt x="5837" y="1139"/>
                    <a:pt x="5856" y="1157"/>
                  </a:cubicBezTo>
                  <a:cubicBezTo>
                    <a:pt x="5831" y="1157"/>
                    <a:pt x="5805" y="1170"/>
                    <a:pt x="5780" y="1170"/>
                  </a:cubicBezTo>
                  <a:cubicBezTo>
                    <a:pt x="5805" y="1220"/>
                    <a:pt x="5868" y="1182"/>
                    <a:pt x="5906" y="1233"/>
                  </a:cubicBezTo>
                  <a:cubicBezTo>
                    <a:pt x="5893" y="1255"/>
                    <a:pt x="5875" y="1262"/>
                    <a:pt x="5851" y="1262"/>
                  </a:cubicBezTo>
                  <a:cubicBezTo>
                    <a:pt x="5793" y="1262"/>
                    <a:pt x="5709" y="1213"/>
                    <a:pt x="5627" y="1213"/>
                  </a:cubicBezTo>
                  <a:cubicBezTo>
                    <a:pt x="5611" y="1213"/>
                    <a:pt x="5595" y="1215"/>
                    <a:pt x="5579" y="1220"/>
                  </a:cubicBezTo>
                  <a:cubicBezTo>
                    <a:pt x="5604" y="1270"/>
                    <a:pt x="5768" y="1220"/>
                    <a:pt x="5717" y="1283"/>
                  </a:cubicBezTo>
                  <a:cubicBezTo>
                    <a:pt x="5738" y="1269"/>
                    <a:pt x="5756" y="1264"/>
                    <a:pt x="5773" y="1264"/>
                  </a:cubicBezTo>
                  <a:cubicBezTo>
                    <a:pt x="5836" y="1264"/>
                    <a:pt x="5878" y="1342"/>
                    <a:pt x="5958" y="1342"/>
                  </a:cubicBezTo>
                  <a:cubicBezTo>
                    <a:pt x="5973" y="1342"/>
                    <a:pt x="5989" y="1340"/>
                    <a:pt x="6007" y="1333"/>
                  </a:cubicBezTo>
                  <a:lnTo>
                    <a:pt x="6007" y="1333"/>
                  </a:lnTo>
                  <a:lnTo>
                    <a:pt x="5981" y="1383"/>
                  </a:lnTo>
                  <a:cubicBezTo>
                    <a:pt x="5990" y="1383"/>
                    <a:pt x="6015" y="1378"/>
                    <a:pt x="6042" y="1378"/>
                  </a:cubicBezTo>
                  <a:cubicBezTo>
                    <a:pt x="6055" y="1378"/>
                    <a:pt x="6069" y="1379"/>
                    <a:pt x="6082" y="1383"/>
                  </a:cubicBezTo>
                  <a:lnTo>
                    <a:pt x="6032" y="1409"/>
                  </a:lnTo>
                  <a:cubicBezTo>
                    <a:pt x="5994" y="1396"/>
                    <a:pt x="5969" y="1383"/>
                    <a:pt x="5931" y="1371"/>
                  </a:cubicBezTo>
                  <a:cubicBezTo>
                    <a:pt x="5906" y="1358"/>
                    <a:pt x="5881" y="1346"/>
                    <a:pt x="5856" y="1333"/>
                  </a:cubicBezTo>
                  <a:lnTo>
                    <a:pt x="5843" y="1333"/>
                  </a:lnTo>
                  <a:cubicBezTo>
                    <a:pt x="5818" y="1321"/>
                    <a:pt x="5805" y="1321"/>
                    <a:pt x="5780" y="1308"/>
                  </a:cubicBezTo>
                  <a:lnTo>
                    <a:pt x="5755" y="1308"/>
                  </a:lnTo>
                  <a:cubicBezTo>
                    <a:pt x="5743" y="1295"/>
                    <a:pt x="5730" y="1295"/>
                    <a:pt x="5717" y="1283"/>
                  </a:cubicBezTo>
                  <a:cubicBezTo>
                    <a:pt x="5692" y="1283"/>
                    <a:pt x="5680" y="1283"/>
                    <a:pt x="5667" y="1270"/>
                  </a:cubicBezTo>
                  <a:cubicBezTo>
                    <a:pt x="5630" y="1258"/>
                    <a:pt x="5604" y="1258"/>
                    <a:pt x="5579" y="1245"/>
                  </a:cubicBezTo>
                  <a:cubicBezTo>
                    <a:pt x="5567" y="1245"/>
                    <a:pt x="5554" y="1233"/>
                    <a:pt x="5542" y="1233"/>
                  </a:cubicBezTo>
                  <a:cubicBezTo>
                    <a:pt x="5516" y="1233"/>
                    <a:pt x="5491" y="1220"/>
                    <a:pt x="5466" y="1207"/>
                  </a:cubicBezTo>
                  <a:cubicBezTo>
                    <a:pt x="5441" y="1207"/>
                    <a:pt x="5416" y="1195"/>
                    <a:pt x="5391" y="1195"/>
                  </a:cubicBezTo>
                  <a:lnTo>
                    <a:pt x="5378" y="1195"/>
                  </a:lnTo>
                  <a:cubicBezTo>
                    <a:pt x="5077" y="1120"/>
                    <a:pt x="5052" y="1157"/>
                    <a:pt x="4901" y="1132"/>
                  </a:cubicBezTo>
                  <a:cubicBezTo>
                    <a:pt x="4825" y="1120"/>
                    <a:pt x="4712" y="1120"/>
                    <a:pt x="4511" y="1107"/>
                  </a:cubicBezTo>
                  <a:cubicBezTo>
                    <a:pt x="4372" y="1098"/>
                    <a:pt x="4192" y="1084"/>
                    <a:pt x="3945" y="1084"/>
                  </a:cubicBezTo>
                  <a:cubicBezTo>
                    <a:pt x="3834" y="1084"/>
                    <a:pt x="3709" y="1087"/>
                    <a:pt x="3569" y="1094"/>
                  </a:cubicBezTo>
                  <a:cubicBezTo>
                    <a:pt x="3619" y="1132"/>
                    <a:pt x="3518" y="1170"/>
                    <a:pt x="3317" y="1220"/>
                  </a:cubicBezTo>
                  <a:cubicBezTo>
                    <a:pt x="3041" y="1295"/>
                    <a:pt x="2589" y="1421"/>
                    <a:pt x="2212" y="1559"/>
                  </a:cubicBezTo>
                  <a:lnTo>
                    <a:pt x="2161" y="1572"/>
                  </a:lnTo>
                  <a:cubicBezTo>
                    <a:pt x="2224" y="1572"/>
                    <a:pt x="2274" y="1547"/>
                    <a:pt x="2350" y="1547"/>
                  </a:cubicBezTo>
                  <a:cubicBezTo>
                    <a:pt x="2337" y="1584"/>
                    <a:pt x="2073" y="1610"/>
                    <a:pt x="1948" y="1672"/>
                  </a:cubicBezTo>
                  <a:cubicBezTo>
                    <a:pt x="1952" y="1673"/>
                    <a:pt x="1957" y="1674"/>
                    <a:pt x="1962" y="1674"/>
                  </a:cubicBezTo>
                  <a:cubicBezTo>
                    <a:pt x="2023" y="1674"/>
                    <a:pt x="2122" y="1626"/>
                    <a:pt x="2145" y="1626"/>
                  </a:cubicBezTo>
                  <a:cubicBezTo>
                    <a:pt x="2153" y="1626"/>
                    <a:pt x="2151" y="1632"/>
                    <a:pt x="2136" y="1647"/>
                  </a:cubicBezTo>
                  <a:cubicBezTo>
                    <a:pt x="2224" y="1572"/>
                    <a:pt x="2375" y="1597"/>
                    <a:pt x="2538" y="1522"/>
                  </a:cubicBezTo>
                  <a:lnTo>
                    <a:pt x="2538" y="1522"/>
                  </a:lnTo>
                  <a:lnTo>
                    <a:pt x="2526" y="1559"/>
                  </a:lnTo>
                  <a:cubicBezTo>
                    <a:pt x="2551" y="1547"/>
                    <a:pt x="2614" y="1522"/>
                    <a:pt x="2651" y="1522"/>
                  </a:cubicBezTo>
                  <a:lnTo>
                    <a:pt x="2576" y="1572"/>
                  </a:lnTo>
                  <a:cubicBezTo>
                    <a:pt x="2655" y="1533"/>
                    <a:pt x="2738" y="1533"/>
                    <a:pt x="2818" y="1532"/>
                  </a:cubicBezTo>
                  <a:lnTo>
                    <a:pt x="2818" y="1532"/>
                  </a:lnTo>
                  <a:cubicBezTo>
                    <a:pt x="2822" y="1533"/>
                    <a:pt x="2828" y="1534"/>
                    <a:pt x="2836" y="1534"/>
                  </a:cubicBezTo>
                  <a:cubicBezTo>
                    <a:pt x="2848" y="1534"/>
                    <a:pt x="2863" y="1533"/>
                    <a:pt x="2884" y="1530"/>
                  </a:cubicBezTo>
                  <a:lnTo>
                    <a:pt x="2884" y="1530"/>
                  </a:lnTo>
                  <a:cubicBezTo>
                    <a:pt x="2862" y="1532"/>
                    <a:pt x="2840" y="1532"/>
                    <a:pt x="2818" y="1532"/>
                  </a:cubicBezTo>
                  <a:lnTo>
                    <a:pt x="2818" y="1532"/>
                  </a:lnTo>
                  <a:cubicBezTo>
                    <a:pt x="2785" y="1525"/>
                    <a:pt x="2854" y="1493"/>
                    <a:pt x="2777" y="1484"/>
                  </a:cubicBezTo>
                  <a:cubicBezTo>
                    <a:pt x="2863" y="1464"/>
                    <a:pt x="2917" y="1457"/>
                    <a:pt x="2957" y="1457"/>
                  </a:cubicBezTo>
                  <a:cubicBezTo>
                    <a:pt x="3048" y="1457"/>
                    <a:pt x="3066" y="1492"/>
                    <a:pt x="3200" y="1492"/>
                  </a:cubicBezTo>
                  <a:cubicBezTo>
                    <a:pt x="3235" y="1492"/>
                    <a:pt x="3277" y="1490"/>
                    <a:pt x="3330" y="1484"/>
                  </a:cubicBezTo>
                  <a:cubicBezTo>
                    <a:pt x="3267" y="1484"/>
                    <a:pt x="3154" y="1484"/>
                    <a:pt x="3229" y="1459"/>
                  </a:cubicBezTo>
                  <a:cubicBezTo>
                    <a:pt x="3292" y="1459"/>
                    <a:pt x="3393" y="1471"/>
                    <a:pt x="3431" y="1471"/>
                  </a:cubicBezTo>
                  <a:cubicBezTo>
                    <a:pt x="3669" y="1459"/>
                    <a:pt x="3393" y="1446"/>
                    <a:pt x="3493" y="1421"/>
                  </a:cubicBezTo>
                  <a:lnTo>
                    <a:pt x="3493" y="1421"/>
                  </a:lnTo>
                  <a:cubicBezTo>
                    <a:pt x="3517" y="1431"/>
                    <a:pt x="3535" y="1435"/>
                    <a:pt x="3553" y="1435"/>
                  </a:cubicBezTo>
                  <a:cubicBezTo>
                    <a:pt x="3601" y="1435"/>
                    <a:pt x="3636" y="1405"/>
                    <a:pt x="3720" y="1396"/>
                  </a:cubicBezTo>
                  <a:lnTo>
                    <a:pt x="3720" y="1421"/>
                  </a:lnTo>
                  <a:cubicBezTo>
                    <a:pt x="3740" y="1422"/>
                    <a:pt x="3758" y="1423"/>
                    <a:pt x="3773" y="1423"/>
                  </a:cubicBezTo>
                  <a:cubicBezTo>
                    <a:pt x="3926" y="1423"/>
                    <a:pt x="3842" y="1378"/>
                    <a:pt x="3950" y="1378"/>
                  </a:cubicBezTo>
                  <a:cubicBezTo>
                    <a:pt x="3970" y="1378"/>
                    <a:pt x="3997" y="1380"/>
                    <a:pt x="4034" y="1383"/>
                  </a:cubicBezTo>
                  <a:lnTo>
                    <a:pt x="3921" y="1421"/>
                  </a:lnTo>
                  <a:lnTo>
                    <a:pt x="4046" y="1409"/>
                  </a:lnTo>
                  <a:lnTo>
                    <a:pt x="4021" y="1446"/>
                  </a:lnTo>
                  <a:cubicBezTo>
                    <a:pt x="4080" y="1436"/>
                    <a:pt x="4120" y="1432"/>
                    <a:pt x="4158" y="1432"/>
                  </a:cubicBezTo>
                  <a:cubicBezTo>
                    <a:pt x="4209" y="1432"/>
                    <a:pt x="4255" y="1439"/>
                    <a:pt x="4335" y="1446"/>
                  </a:cubicBezTo>
                  <a:cubicBezTo>
                    <a:pt x="4303" y="1435"/>
                    <a:pt x="4335" y="1406"/>
                    <a:pt x="4417" y="1406"/>
                  </a:cubicBezTo>
                  <a:cubicBezTo>
                    <a:pt x="4431" y="1406"/>
                    <a:pt x="4445" y="1407"/>
                    <a:pt x="4461" y="1409"/>
                  </a:cubicBezTo>
                  <a:cubicBezTo>
                    <a:pt x="4536" y="1434"/>
                    <a:pt x="4423" y="1434"/>
                    <a:pt x="4587" y="1446"/>
                  </a:cubicBezTo>
                  <a:cubicBezTo>
                    <a:pt x="4561" y="1453"/>
                    <a:pt x="4539" y="1459"/>
                    <a:pt x="4516" y="1459"/>
                  </a:cubicBezTo>
                  <a:cubicBezTo>
                    <a:pt x="4492" y="1459"/>
                    <a:pt x="4467" y="1453"/>
                    <a:pt x="4436" y="1434"/>
                  </a:cubicBezTo>
                  <a:cubicBezTo>
                    <a:pt x="4423" y="1446"/>
                    <a:pt x="4398" y="1459"/>
                    <a:pt x="4386" y="1459"/>
                  </a:cubicBezTo>
                  <a:cubicBezTo>
                    <a:pt x="4473" y="1484"/>
                    <a:pt x="4599" y="1497"/>
                    <a:pt x="4649" y="1497"/>
                  </a:cubicBezTo>
                  <a:cubicBezTo>
                    <a:pt x="4637" y="1497"/>
                    <a:pt x="4599" y="1484"/>
                    <a:pt x="4587" y="1484"/>
                  </a:cubicBezTo>
                  <a:cubicBezTo>
                    <a:pt x="4675" y="1484"/>
                    <a:pt x="4750" y="1471"/>
                    <a:pt x="4825" y="1471"/>
                  </a:cubicBezTo>
                  <a:cubicBezTo>
                    <a:pt x="4850" y="1497"/>
                    <a:pt x="4825" y="1497"/>
                    <a:pt x="4800" y="1497"/>
                  </a:cubicBezTo>
                  <a:cubicBezTo>
                    <a:pt x="4819" y="1503"/>
                    <a:pt x="4838" y="1503"/>
                    <a:pt x="4860" y="1503"/>
                  </a:cubicBezTo>
                  <a:cubicBezTo>
                    <a:pt x="4882" y="1503"/>
                    <a:pt x="4907" y="1503"/>
                    <a:pt x="4938" y="1509"/>
                  </a:cubicBezTo>
                  <a:cubicBezTo>
                    <a:pt x="4926" y="1522"/>
                    <a:pt x="4926" y="1547"/>
                    <a:pt x="4825" y="1547"/>
                  </a:cubicBezTo>
                  <a:lnTo>
                    <a:pt x="5039" y="1559"/>
                  </a:lnTo>
                  <a:cubicBezTo>
                    <a:pt x="5052" y="1572"/>
                    <a:pt x="5139" y="1610"/>
                    <a:pt x="5114" y="1610"/>
                  </a:cubicBezTo>
                  <a:cubicBezTo>
                    <a:pt x="5215" y="1647"/>
                    <a:pt x="5391" y="1635"/>
                    <a:pt x="5529" y="1710"/>
                  </a:cubicBezTo>
                  <a:cubicBezTo>
                    <a:pt x="5533" y="1706"/>
                    <a:pt x="5537" y="1705"/>
                    <a:pt x="5543" y="1705"/>
                  </a:cubicBezTo>
                  <a:cubicBezTo>
                    <a:pt x="5553" y="1705"/>
                    <a:pt x="5567" y="1710"/>
                    <a:pt x="5592" y="1710"/>
                  </a:cubicBezTo>
                  <a:cubicBezTo>
                    <a:pt x="5655" y="1735"/>
                    <a:pt x="5705" y="1773"/>
                    <a:pt x="5768" y="1798"/>
                  </a:cubicBezTo>
                  <a:cubicBezTo>
                    <a:pt x="5831" y="1836"/>
                    <a:pt x="5893" y="1848"/>
                    <a:pt x="5969" y="1873"/>
                  </a:cubicBezTo>
                  <a:lnTo>
                    <a:pt x="6032" y="1961"/>
                  </a:lnTo>
                  <a:cubicBezTo>
                    <a:pt x="6048" y="1969"/>
                    <a:pt x="6058" y="1972"/>
                    <a:pt x="6064" y="1972"/>
                  </a:cubicBezTo>
                  <a:cubicBezTo>
                    <a:pt x="6087" y="1972"/>
                    <a:pt x="6023" y="1915"/>
                    <a:pt x="6065" y="1915"/>
                  </a:cubicBezTo>
                  <a:cubicBezTo>
                    <a:pt x="6079" y="1915"/>
                    <a:pt x="6103" y="1921"/>
                    <a:pt x="6145" y="1936"/>
                  </a:cubicBezTo>
                  <a:cubicBezTo>
                    <a:pt x="6270" y="1999"/>
                    <a:pt x="6170" y="1999"/>
                    <a:pt x="6208" y="2037"/>
                  </a:cubicBezTo>
                  <a:cubicBezTo>
                    <a:pt x="6283" y="2062"/>
                    <a:pt x="6409" y="2087"/>
                    <a:pt x="6497" y="2200"/>
                  </a:cubicBezTo>
                  <a:cubicBezTo>
                    <a:pt x="6459" y="2175"/>
                    <a:pt x="6434" y="2150"/>
                    <a:pt x="6396" y="2125"/>
                  </a:cubicBezTo>
                  <a:lnTo>
                    <a:pt x="6396" y="2125"/>
                  </a:lnTo>
                  <a:cubicBezTo>
                    <a:pt x="6421" y="2163"/>
                    <a:pt x="6446" y="2175"/>
                    <a:pt x="6471" y="2213"/>
                  </a:cubicBezTo>
                  <a:cubicBezTo>
                    <a:pt x="6392" y="2181"/>
                    <a:pt x="6338" y="2149"/>
                    <a:pt x="6324" y="2149"/>
                  </a:cubicBezTo>
                  <a:cubicBezTo>
                    <a:pt x="6317" y="2149"/>
                    <a:pt x="6323" y="2160"/>
                    <a:pt x="6346" y="2188"/>
                  </a:cubicBezTo>
                  <a:cubicBezTo>
                    <a:pt x="6352" y="2182"/>
                    <a:pt x="6359" y="2179"/>
                    <a:pt x="6369" y="2179"/>
                  </a:cubicBezTo>
                  <a:cubicBezTo>
                    <a:pt x="6447" y="2179"/>
                    <a:pt x="6631" y="2382"/>
                    <a:pt x="6705" y="2382"/>
                  </a:cubicBezTo>
                  <a:cubicBezTo>
                    <a:pt x="6712" y="2382"/>
                    <a:pt x="6718" y="2380"/>
                    <a:pt x="6723" y="2376"/>
                  </a:cubicBezTo>
                  <a:lnTo>
                    <a:pt x="6760" y="2426"/>
                  </a:lnTo>
                  <a:cubicBezTo>
                    <a:pt x="6748" y="2414"/>
                    <a:pt x="6735" y="2414"/>
                    <a:pt x="6723" y="2401"/>
                  </a:cubicBezTo>
                  <a:lnTo>
                    <a:pt x="6723" y="2401"/>
                  </a:lnTo>
                  <a:cubicBezTo>
                    <a:pt x="6798" y="2527"/>
                    <a:pt x="6836" y="2439"/>
                    <a:pt x="6949" y="2565"/>
                  </a:cubicBezTo>
                  <a:cubicBezTo>
                    <a:pt x="6990" y="2595"/>
                    <a:pt x="7006" y="2634"/>
                    <a:pt x="6990" y="2634"/>
                  </a:cubicBezTo>
                  <a:cubicBezTo>
                    <a:pt x="6986" y="2634"/>
                    <a:pt x="6981" y="2632"/>
                    <a:pt x="6974" y="2627"/>
                  </a:cubicBezTo>
                  <a:lnTo>
                    <a:pt x="6974" y="2627"/>
                  </a:lnTo>
                  <a:lnTo>
                    <a:pt x="7087" y="2715"/>
                  </a:lnTo>
                  <a:cubicBezTo>
                    <a:pt x="7095" y="2739"/>
                    <a:pt x="7098" y="2748"/>
                    <a:pt x="7093" y="2748"/>
                  </a:cubicBezTo>
                  <a:cubicBezTo>
                    <a:pt x="7090" y="2748"/>
                    <a:pt x="7084" y="2745"/>
                    <a:pt x="7075" y="2741"/>
                  </a:cubicBezTo>
                  <a:lnTo>
                    <a:pt x="7075" y="2741"/>
                  </a:lnTo>
                  <a:lnTo>
                    <a:pt x="7213" y="2879"/>
                  </a:lnTo>
                  <a:lnTo>
                    <a:pt x="7200" y="2879"/>
                  </a:lnTo>
                  <a:cubicBezTo>
                    <a:pt x="7238" y="2891"/>
                    <a:pt x="7288" y="2942"/>
                    <a:pt x="7313" y="2967"/>
                  </a:cubicBezTo>
                  <a:cubicBezTo>
                    <a:pt x="7321" y="2982"/>
                    <a:pt x="7322" y="2987"/>
                    <a:pt x="7319" y="2987"/>
                  </a:cubicBezTo>
                  <a:cubicBezTo>
                    <a:pt x="7314" y="2987"/>
                    <a:pt x="7295" y="2965"/>
                    <a:pt x="7289" y="2965"/>
                  </a:cubicBezTo>
                  <a:cubicBezTo>
                    <a:pt x="7289" y="2965"/>
                    <a:pt x="7288" y="2966"/>
                    <a:pt x="7288" y="2967"/>
                  </a:cubicBezTo>
                  <a:lnTo>
                    <a:pt x="7376" y="3055"/>
                  </a:lnTo>
                  <a:cubicBezTo>
                    <a:pt x="7379" y="3067"/>
                    <a:pt x="7377" y="3073"/>
                    <a:pt x="7371" y="3073"/>
                  </a:cubicBezTo>
                  <a:cubicBezTo>
                    <a:pt x="7353" y="3073"/>
                    <a:pt x="7304" y="3023"/>
                    <a:pt x="7276" y="2967"/>
                  </a:cubicBezTo>
                  <a:lnTo>
                    <a:pt x="7276" y="2967"/>
                  </a:lnTo>
                  <a:cubicBezTo>
                    <a:pt x="7263" y="3103"/>
                    <a:pt x="7348" y="3032"/>
                    <a:pt x="7435" y="3258"/>
                  </a:cubicBezTo>
                  <a:lnTo>
                    <a:pt x="7435" y="3258"/>
                  </a:lnTo>
                  <a:cubicBezTo>
                    <a:pt x="7422" y="3226"/>
                    <a:pt x="7399" y="3203"/>
                    <a:pt x="7376" y="3180"/>
                  </a:cubicBezTo>
                  <a:lnTo>
                    <a:pt x="7376" y="3180"/>
                  </a:lnTo>
                  <a:cubicBezTo>
                    <a:pt x="7376" y="3256"/>
                    <a:pt x="7439" y="3331"/>
                    <a:pt x="7477" y="3457"/>
                  </a:cubicBezTo>
                  <a:cubicBezTo>
                    <a:pt x="7477" y="3436"/>
                    <a:pt x="7427" y="3276"/>
                    <a:pt x="7455" y="3276"/>
                  </a:cubicBezTo>
                  <a:cubicBezTo>
                    <a:pt x="7462" y="3276"/>
                    <a:pt x="7473" y="3285"/>
                    <a:pt x="7489" y="3306"/>
                  </a:cubicBezTo>
                  <a:cubicBezTo>
                    <a:pt x="7502" y="3331"/>
                    <a:pt x="7527" y="3381"/>
                    <a:pt x="7577" y="3444"/>
                  </a:cubicBezTo>
                  <a:cubicBezTo>
                    <a:pt x="7552" y="3457"/>
                    <a:pt x="7590" y="3507"/>
                    <a:pt x="7640" y="3582"/>
                  </a:cubicBezTo>
                  <a:lnTo>
                    <a:pt x="7602" y="3595"/>
                  </a:lnTo>
                  <a:cubicBezTo>
                    <a:pt x="7665" y="3683"/>
                    <a:pt x="7678" y="3670"/>
                    <a:pt x="7715" y="3721"/>
                  </a:cubicBezTo>
                  <a:cubicBezTo>
                    <a:pt x="7753" y="3821"/>
                    <a:pt x="7741" y="3846"/>
                    <a:pt x="7728" y="3884"/>
                  </a:cubicBezTo>
                  <a:cubicBezTo>
                    <a:pt x="7746" y="3923"/>
                    <a:pt x="7755" y="3936"/>
                    <a:pt x="7759" y="3936"/>
                  </a:cubicBezTo>
                  <a:cubicBezTo>
                    <a:pt x="7768" y="3936"/>
                    <a:pt x="7757" y="3880"/>
                    <a:pt x="7769" y="3880"/>
                  </a:cubicBezTo>
                  <a:cubicBezTo>
                    <a:pt x="7776" y="3880"/>
                    <a:pt x="7789" y="3897"/>
                    <a:pt x="7816" y="3947"/>
                  </a:cubicBezTo>
                  <a:cubicBezTo>
                    <a:pt x="7879" y="4085"/>
                    <a:pt x="7917" y="4186"/>
                    <a:pt x="8004" y="4349"/>
                  </a:cubicBezTo>
                  <a:cubicBezTo>
                    <a:pt x="8013" y="4387"/>
                    <a:pt x="8013" y="4398"/>
                    <a:pt x="8009" y="4398"/>
                  </a:cubicBezTo>
                  <a:cubicBezTo>
                    <a:pt x="8004" y="4398"/>
                    <a:pt x="7990" y="4374"/>
                    <a:pt x="7984" y="4374"/>
                  </a:cubicBezTo>
                  <a:cubicBezTo>
                    <a:pt x="7981" y="4374"/>
                    <a:pt x="7979" y="4378"/>
                    <a:pt x="7979" y="4387"/>
                  </a:cubicBezTo>
                  <a:lnTo>
                    <a:pt x="8042" y="4462"/>
                  </a:lnTo>
                  <a:cubicBezTo>
                    <a:pt x="8048" y="4475"/>
                    <a:pt x="8048" y="4478"/>
                    <a:pt x="8045" y="4478"/>
                  </a:cubicBezTo>
                  <a:cubicBezTo>
                    <a:pt x="8042" y="4478"/>
                    <a:pt x="8036" y="4475"/>
                    <a:pt x="8030" y="4475"/>
                  </a:cubicBezTo>
                  <a:cubicBezTo>
                    <a:pt x="8055" y="4512"/>
                    <a:pt x="8067" y="4512"/>
                    <a:pt x="8080" y="4512"/>
                  </a:cubicBezTo>
                  <a:cubicBezTo>
                    <a:pt x="8080" y="4525"/>
                    <a:pt x="8092" y="4525"/>
                    <a:pt x="8130" y="4600"/>
                  </a:cubicBezTo>
                  <a:cubicBezTo>
                    <a:pt x="8180" y="4638"/>
                    <a:pt x="8193" y="4952"/>
                    <a:pt x="8306" y="5128"/>
                  </a:cubicBezTo>
                  <a:cubicBezTo>
                    <a:pt x="8306" y="5143"/>
                    <a:pt x="8303" y="5148"/>
                    <a:pt x="8298" y="5148"/>
                  </a:cubicBezTo>
                  <a:cubicBezTo>
                    <a:pt x="8289" y="5148"/>
                    <a:pt x="8273" y="5126"/>
                    <a:pt x="8269" y="5126"/>
                  </a:cubicBezTo>
                  <a:cubicBezTo>
                    <a:pt x="8269" y="5126"/>
                    <a:pt x="8268" y="5127"/>
                    <a:pt x="8268" y="5128"/>
                  </a:cubicBezTo>
                  <a:cubicBezTo>
                    <a:pt x="8394" y="5392"/>
                    <a:pt x="8369" y="5354"/>
                    <a:pt x="8495" y="5555"/>
                  </a:cubicBezTo>
                  <a:lnTo>
                    <a:pt x="8545" y="5756"/>
                  </a:lnTo>
                  <a:cubicBezTo>
                    <a:pt x="8538" y="5714"/>
                    <a:pt x="8540" y="5696"/>
                    <a:pt x="8548" y="5696"/>
                  </a:cubicBezTo>
                  <a:cubicBezTo>
                    <a:pt x="8570" y="5696"/>
                    <a:pt x="8636" y="5811"/>
                    <a:pt x="8708" y="5920"/>
                  </a:cubicBezTo>
                  <a:lnTo>
                    <a:pt x="8708" y="5945"/>
                  </a:lnTo>
                  <a:cubicBezTo>
                    <a:pt x="8667" y="5904"/>
                    <a:pt x="8634" y="5863"/>
                    <a:pt x="8610" y="5863"/>
                  </a:cubicBezTo>
                  <a:cubicBezTo>
                    <a:pt x="8605" y="5863"/>
                    <a:pt x="8600" y="5865"/>
                    <a:pt x="8595" y="5869"/>
                  </a:cubicBezTo>
                  <a:cubicBezTo>
                    <a:pt x="8608" y="5882"/>
                    <a:pt x="8620" y="5907"/>
                    <a:pt x="8645" y="5945"/>
                  </a:cubicBezTo>
                  <a:cubicBezTo>
                    <a:pt x="8636" y="5936"/>
                    <a:pt x="8628" y="5927"/>
                    <a:pt x="8623" y="5927"/>
                  </a:cubicBezTo>
                  <a:cubicBezTo>
                    <a:pt x="8621" y="5927"/>
                    <a:pt x="8620" y="5929"/>
                    <a:pt x="8620" y="5932"/>
                  </a:cubicBezTo>
                  <a:cubicBezTo>
                    <a:pt x="8620" y="5945"/>
                    <a:pt x="8633" y="5970"/>
                    <a:pt x="8658" y="6008"/>
                  </a:cubicBezTo>
                  <a:lnTo>
                    <a:pt x="8645" y="6071"/>
                  </a:lnTo>
                  <a:lnTo>
                    <a:pt x="8670" y="6083"/>
                  </a:lnTo>
                  <a:lnTo>
                    <a:pt x="8784" y="6422"/>
                  </a:lnTo>
                  <a:cubicBezTo>
                    <a:pt x="8934" y="6636"/>
                    <a:pt x="9073" y="6812"/>
                    <a:pt x="9286" y="7176"/>
                  </a:cubicBezTo>
                  <a:cubicBezTo>
                    <a:pt x="9262" y="7152"/>
                    <a:pt x="9247" y="7143"/>
                    <a:pt x="9236" y="7143"/>
                  </a:cubicBezTo>
                  <a:cubicBezTo>
                    <a:pt x="9215" y="7143"/>
                    <a:pt x="9215" y="7180"/>
                    <a:pt x="9198" y="7189"/>
                  </a:cubicBezTo>
                  <a:cubicBezTo>
                    <a:pt x="9176" y="7088"/>
                    <a:pt x="9054" y="6948"/>
                    <a:pt x="8975" y="6777"/>
                  </a:cubicBezTo>
                  <a:lnTo>
                    <a:pt x="8975" y="6777"/>
                  </a:lnTo>
                  <a:cubicBezTo>
                    <a:pt x="8977" y="6788"/>
                    <a:pt x="8976" y="6792"/>
                    <a:pt x="8972" y="6792"/>
                  </a:cubicBezTo>
                  <a:cubicBezTo>
                    <a:pt x="8967" y="6792"/>
                    <a:pt x="8957" y="6784"/>
                    <a:pt x="8947" y="6774"/>
                  </a:cubicBezTo>
                  <a:lnTo>
                    <a:pt x="8947" y="6774"/>
                  </a:lnTo>
                  <a:cubicBezTo>
                    <a:pt x="9010" y="6887"/>
                    <a:pt x="9085" y="7000"/>
                    <a:pt x="9148" y="7101"/>
                  </a:cubicBezTo>
                  <a:cubicBezTo>
                    <a:pt x="9123" y="7113"/>
                    <a:pt x="9173" y="7189"/>
                    <a:pt x="9211" y="7289"/>
                  </a:cubicBezTo>
                  <a:cubicBezTo>
                    <a:pt x="9211" y="7277"/>
                    <a:pt x="9213" y="7272"/>
                    <a:pt x="9217" y="7272"/>
                  </a:cubicBezTo>
                  <a:cubicBezTo>
                    <a:pt x="9231" y="7272"/>
                    <a:pt x="9264" y="7324"/>
                    <a:pt x="9311" y="7390"/>
                  </a:cubicBezTo>
                  <a:cubicBezTo>
                    <a:pt x="9362" y="7478"/>
                    <a:pt x="9424" y="7591"/>
                    <a:pt x="9475" y="7654"/>
                  </a:cubicBezTo>
                  <a:cubicBezTo>
                    <a:pt x="9472" y="7659"/>
                    <a:pt x="9468" y="7662"/>
                    <a:pt x="9463" y="7662"/>
                  </a:cubicBezTo>
                  <a:cubicBezTo>
                    <a:pt x="9444" y="7662"/>
                    <a:pt x="9406" y="7617"/>
                    <a:pt x="9336" y="7478"/>
                  </a:cubicBezTo>
                  <a:lnTo>
                    <a:pt x="9336" y="7478"/>
                  </a:lnTo>
                  <a:cubicBezTo>
                    <a:pt x="9408" y="7682"/>
                    <a:pt x="9515" y="7691"/>
                    <a:pt x="9601" y="7866"/>
                  </a:cubicBezTo>
                  <a:lnTo>
                    <a:pt x="9601" y="7866"/>
                  </a:lnTo>
                  <a:cubicBezTo>
                    <a:pt x="9590" y="7852"/>
                    <a:pt x="9580" y="7839"/>
                    <a:pt x="9571" y="7827"/>
                  </a:cubicBezTo>
                  <a:lnTo>
                    <a:pt x="9571" y="7827"/>
                  </a:lnTo>
                  <a:cubicBezTo>
                    <a:pt x="9581" y="7841"/>
                    <a:pt x="9593" y="7863"/>
                    <a:pt x="9613" y="7893"/>
                  </a:cubicBezTo>
                  <a:cubicBezTo>
                    <a:pt x="9609" y="7883"/>
                    <a:pt x="9605" y="7875"/>
                    <a:pt x="9601" y="7866"/>
                  </a:cubicBezTo>
                  <a:lnTo>
                    <a:pt x="9601" y="7866"/>
                  </a:lnTo>
                  <a:cubicBezTo>
                    <a:pt x="9670" y="7962"/>
                    <a:pt x="9758" y="8113"/>
                    <a:pt x="9738" y="8113"/>
                  </a:cubicBezTo>
                  <a:cubicBezTo>
                    <a:pt x="9736" y="8113"/>
                    <a:pt x="9732" y="8111"/>
                    <a:pt x="9726" y="8106"/>
                  </a:cubicBezTo>
                  <a:lnTo>
                    <a:pt x="9701" y="8069"/>
                  </a:lnTo>
                  <a:lnTo>
                    <a:pt x="9701" y="8069"/>
                  </a:lnTo>
                  <a:cubicBezTo>
                    <a:pt x="9789" y="8207"/>
                    <a:pt x="9952" y="8433"/>
                    <a:pt x="10103" y="8609"/>
                  </a:cubicBezTo>
                  <a:cubicBezTo>
                    <a:pt x="10266" y="8797"/>
                    <a:pt x="10405" y="8936"/>
                    <a:pt x="10455" y="8948"/>
                  </a:cubicBezTo>
                  <a:cubicBezTo>
                    <a:pt x="10442" y="8948"/>
                    <a:pt x="10379" y="8948"/>
                    <a:pt x="10354" y="8936"/>
                  </a:cubicBezTo>
                  <a:lnTo>
                    <a:pt x="10354" y="8936"/>
                  </a:lnTo>
                  <a:cubicBezTo>
                    <a:pt x="10555" y="9074"/>
                    <a:pt x="10756" y="9199"/>
                    <a:pt x="10995" y="9313"/>
                  </a:cubicBezTo>
                  <a:cubicBezTo>
                    <a:pt x="10993" y="9312"/>
                    <a:pt x="10991" y="9312"/>
                    <a:pt x="10990" y="9312"/>
                  </a:cubicBezTo>
                  <a:cubicBezTo>
                    <a:pt x="10946" y="9312"/>
                    <a:pt x="10992" y="9419"/>
                    <a:pt x="10931" y="9419"/>
                  </a:cubicBezTo>
                  <a:cubicBezTo>
                    <a:pt x="10904" y="9419"/>
                    <a:pt x="10855" y="9398"/>
                    <a:pt x="10769" y="9338"/>
                  </a:cubicBezTo>
                  <a:lnTo>
                    <a:pt x="10769" y="9338"/>
                  </a:lnTo>
                  <a:cubicBezTo>
                    <a:pt x="10844" y="9401"/>
                    <a:pt x="10932" y="9488"/>
                    <a:pt x="11121" y="9614"/>
                  </a:cubicBezTo>
                  <a:cubicBezTo>
                    <a:pt x="11081" y="9574"/>
                    <a:pt x="11041" y="9495"/>
                    <a:pt x="11064" y="9495"/>
                  </a:cubicBezTo>
                  <a:cubicBezTo>
                    <a:pt x="11070" y="9495"/>
                    <a:pt x="11080" y="9501"/>
                    <a:pt x="11096" y="9514"/>
                  </a:cubicBezTo>
                  <a:cubicBezTo>
                    <a:pt x="11196" y="9602"/>
                    <a:pt x="11234" y="9639"/>
                    <a:pt x="11284" y="9677"/>
                  </a:cubicBezTo>
                  <a:cubicBezTo>
                    <a:pt x="11333" y="9701"/>
                    <a:pt x="11370" y="9750"/>
                    <a:pt x="11511" y="9845"/>
                  </a:cubicBezTo>
                  <a:lnTo>
                    <a:pt x="11511" y="9845"/>
                  </a:lnTo>
                  <a:cubicBezTo>
                    <a:pt x="11477" y="9820"/>
                    <a:pt x="11488" y="9807"/>
                    <a:pt x="11525" y="9807"/>
                  </a:cubicBezTo>
                  <a:cubicBezTo>
                    <a:pt x="11569" y="9807"/>
                    <a:pt x="11651" y="9826"/>
                    <a:pt x="11737" y="9865"/>
                  </a:cubicBezTo>
                  <a:cubicBezTo>
                    <a:pt x="11715" y="9865"/>
                    <a:pt x="11721" y="9921"/>
                    <a:pt x="11684" y="9921"/>
                  </a:cubicBezTo>
                  <a:cubicBezTo>
                    <a:pt x="11680" y="9921"/>
                    <a:pt x="11676" y="9920"/>
                    <a:pt x="11672" y="9919"/>
                  </a:cubicBezTo>
                  <a:lnTo>
                    <a:pt x="11672" y="9919"/>
                  </a:lnTo>
                  <a:cubicBezTo>
                    <a:pt x="11819" y="9967"/>
                    <a:pt x="11967" y="9992"/>
                    <a:pt x="12126" y="10029"/>
                  </a:cubicBezTo>
                  <a:cubicBezTo>
                    <a:pt x="12111" y="10025"/>
                    <a:pt x="12099" y="10024"/>
                    <a:pt x="12090" y="10024"/>
                  </a:cubicBezTo>
                  <a:cubicBezTo>
                    <a:pt x="12034" y="10024"/>
                    <a:pt x="12102" y="10086"/>
                    <a:pt x="12189" y="10129"/>
                  </a:cubicBezTo>
                  <a:lnTo>
                    <a:pt x="12189" y="10129"/>
                  </a:lnTo>
                  <a:cubicBezTo>
                    <a:pt x="12184" y="10127"/>
                    <a:pt x="12184" y="10126"/>
                    <a:pt x="12187" y="10126"/>
                  </a:cubicBezTo>
                  <a:cubicBezTo>
                    <a:pt x="12218" y="10126"/>
                    <a:pt x="12602" y="10230"/>
                    <a:pt x="12717" y="10230"/>
                  </a:cubicBezTo>
                  <a:cubicBezTo>
                    <a:pt x="12654" y="10217"/>
                    <a:pt x="12591" y="10205"/>
                    <a:pt x="12516" y="10180"/>
                  </a:cubicBezTo>
                  <a:lnTo>
                    <a:pt x="12516" y="10180"/>
                  </a:lnTo>
                  <a:cubicBezTo>
                    <a:pt x="12662" y="10207"/>
                    <a:pt x="12769" y="10216"/>
                    <a:pt x="12857" y="10216"/>
                  </a:cubicBezTo>
                  <a:cubicBezTo>
                    <a:pt x="12929" y="10216"/>
                    <a:pt x="12987" y="10210"/>
                    <a:pt x="13043" y="10205"/>
                  </a:cubicBezTo>
                  <a:cubicBezTo>
                    <a:pt x="13169" y="10180"/>
                    <a:pt x="13307" y="10167"/>
                    <a:pt x="13534" y="10142"/>
                  </a:cubicBezTo>
                  <a:lnTo>
                    <a:pt x="13534" y="10142"/>
                  </a:lnTo>
                  <a:cubicBezTo>
                    <a:pt x="13487" y="10165"/>
                    <a:pt x="13408" y="10231"/>
                    <a:pt x="13585" y="10231"/>
                  </a:cubicBezTo>
                  <a:cubicBezTo>
                    <a:pt x="13600" y="10231"/>
                    <a:pt x="13616" y="10231"/>
                    <a:pt x="13634" y="10230"/>
                  </a:cubicBezTo>
                  <a:cubicBezTo>
                    <a:pt x="13647" y="10217"/>
                    <a:pt x="13672" y="10217"/>
                    <a:pt x="13697" y="10205"/>
                  </a:cubicBezTo>
                  <a:cubicBezTo>
                    <a:pt x="13709" y="10192"/>
                    <a:pt x="13747" y="10180"/>
                    <a:pt x="13735" y="10180"/>
                  </a:cubicBezTo>
                  <a:cubicBezTo>
                    <a:pt x="13747" y="10154"/>
                    <a:pt x="13760" y="10129"/>
                    <a:pt x="13785" y="10117"/>
                  </a:cubicBezTo>
                  <a:lnTo>
                    <a:pt x="13810" y="10079"/>
                  </a:lnTo>
                  <a:cubicBezTo>
                    <a:pt x="13810" y="10066"/>
                    <a:pt x="13823" y="10054"/>
                    <a:pt x="13823" y="10054"/>
                  </a:cubicBezTo>
                  <a:cubicBezTo>
                    <a:pt x="13835" y="10029"/>
                    <a:pt x="13848" y="10016"/>
                    <a:pt x="13848" y="10004"/>
                  </a:cubicBezTo>
                  <a:lnTo>
                    <a:pt x="13860" y="10016"/>
                  </a:lnTo>
                  <a:lnTo>
                    <a:pt x="13898" y="9991"/>
                  </a:lnTo>
                  <a:lnTo>
                    <a:pt x="13898" y="9991"/>
                  </a:lnTo>
                  <a:cubicBezTo>
                    <a:pt x="13873" y="10016"/>
                    <a:pt x="13848" y="10066"/>
                    <a:pt x="13835" y="10104"/>
                  </a:cubicBezTo>
                  <a:cubicBezTo>
                    <a:pt x="13823" y="10129"/>
                    <a:pt x="13823" y="10154"/>
                    <a:pt x="13810" y="10167"/>
                  </a:cubicBezTo>
                  <a:cubicBezTo>
                    <a:pt x="13810" y="10192"/>
                    <a:pt x="13785" y="10205"/>
                    <a:pt x="13772" y="10217"/>
                  </a:cubicBezTo>
                  <a:cubicBezTo>
                    <a:pt x="13785" y="10217"/>
                    <a:pt x="13797" y="10230"/>
                    <a:pt x="13797" y="10230"/>
                  </a:cubicBezTo>
                  <a:lnTo>
                    <a:pt x="13823" y="10230"/>
                  </a:lnTo>
                  <a:cubicBezTo>
                    <a:pt x="13823" y="10242"/>
                    <a:pt x="13823" y="10255"/>
                    <a:pt x="13797" y="10268"/>
                  </a:cubicBezTo>
                  <a:lnTo>
                    <a:pt x="13823" y="10268"/>
                  </a:lnTo>
                  <a:cubicBezTo>
                    <a:pt x="13835" y="10230"/>
                    <a:pt x="13848" y="10230"/>
                    <a:pt x="13848" y="10192"/>
                  </a:cubicBezTo>
                  <a:lnTo>
                    <a:pt x="13848" y="10192"/>
                  </a:lnTo>
                  <a:cubicBezTo>
                    <a:pt x="13835" y="10205"/>
                    <a:pt x="13835" y="10217"/>
                    <a:pt x="13823" y="10242"/>
                  </a:cubicBezTo>
                  <a:cubicBezTo>
                    <a:pt x="13823" y="10205"/>
                    <a:pt x="13848" y="10117"/>
                    <a:pt x="13885" y="10117"/>
                  </a:cubicBezTo>
                  <a:cubicBezTo>
                    <a:pt x="13885" y="10129"/>
                    <a:pt x="13848" y="10192"/>
                    <a:pt x="13848" y="10205"/>
                  </a:cubicBezTo>
                  <a:cubicBezTo>
                    <a:pt x="13858" y="10195"/>
                    <a:pt x="13868" y="10176"/>
                    <a:pt x="13872" y="10176"/>
                  </a:cubicBezTo>
                  <a:cubicBezTo>
                    <a:pt x="13872" y="10176"/>
                    <a:pt x="13873" y="10177"/>
                    <a:pt x="13873" y="10180"/>
                  </a:cubicBezTo>
                  <a:lnTo>
                    <a:pt x="13860" y="10205"/>
                  </a:lnTo>
                  <a:cubicBezTo>
                    <a:pt x="13860" y="10208"/>
                    <a:pt x="13861" y="10209"/>
                    <a:pt x="13862" y="10209"/>
                  </a:cubicBezTo>
                  <a:cubicBezTo>
                    <a:pt x="13868" y="10209"/>
                    <a:pt x="13886" y="10170"/>
                    <a:pt x="13888" y="10170"/>
                  </a:cubicBezTo>
                  <a:lnTo>
                    <a:pt x="13888" y="10170"/>
                  </a:lnTo>
                  <a:cubicBezTo>
                    <a:pt x="13888" y="10170"/>
                    <a:pt x="13888" y="10173"/>
                    <a:pt x="13885" y="10180"/>
                  </a:cubicBezTo>
                  <a:cubicBezTo>
                    <a:pt x="13896" y="10180"/>
                    <a:pt x="13871" y="10223"/>
                    <a:pt x="13877" y="10223"/>
                  </a:cubicBezTo>
                  <a:cubicBezTo>
                    <a:pt x="13879" y="10223"/>
                    <a:pt x="13881" y="10221"/>
                    <a:pt x="13885" y="10217"/>
                  </a:cubicBezTo>
                  <a:cubicBezTo>
                    <a:pt x="13910" y="10154"/>
                    <a:pt x="13998" y="9991"/>
                    <a:pt x="14024" y="9941"/>
                  </a:cubicBezTo>
                  <a:cubicBezTo>
                    <a:pt x="14024" y="9941"/>
                    <a:pt x="14049" y="9979"/>
                    <a:pt x="14036" y="10004"/>
                  </a:cubicBezTo>
                  <a:cubicBezTo>
                    <a:pt x="14024" y="10016"/>
                    <a:pt x="14011" y="10029"/>
                    <a:pt x="13998" y="10041"/>
                  </a:cubicBezTo>
                  <a:cubicBezTo>
                    <a:pt x="14024" y="10029"/>
                    <a:pt x="14049" y="10016"/>
                    <a:pt x="14074" y="10004"/>
                  </a:cubicBezTo>
                  <a:cubicBezTo>
                    <a:pt x="14086" y="10004"/>
                    <a:pt x="14112" y="9991"/>
                    <a:pt x="14124" y="9991"/>
                  </a:cubicBezTo>
                  <a:cubicBezTo>
                    <a:pt x="14149" y="9979"/>
                    <a:pt x="14187" y="9953"/>
                    <a:pt x="14225" y="9953"/>
                  </a:cubicBezTo>
                  <a:cubicBezTo>
                    <a:pt x="14237" y="9947"/>
                    <a:pt x="14250" y="9944"/>
                    <a:pt x="14259" y="9944"/>
                  </a:cubicBezTo>
                  <a:cubicBezTo>
                    <a:pt x="14269" y="9944"/>
                    <a:pt x="14275" y="9947"/>
                    <a:pt x="14275" y="9953"/>
                  </a:cubicBezTo>
                  <a:cubicBezTo>
                    <a:pt x="14287" y="9966"/>
                    <a:pt x="14287" y="9991"/>
                    <a:pt x="14287" y="10004"/>
                  </a:cubicBezTo>
                  <a:lnTo>
                    <a:pt x="14275" y="10016"/>
                  </a:lnTo>
                  <a:cubicBezTo>
                    <a:pt x="14275" y="10029"/>
                    <a:pt x="14275" y="10041"/>
                    <a:pt x="14275" y="10041"/>
                  </a:cubicBezTo>
                  <a:cubicBezTo>
                    <a:pt x="14275" y="10041"/>
                    <a:pt x="14275" y="10054"/>
                    <a:pt x="14275" y="10054"/>
                  </a:cubicBezTo>
                  <a:cubicBezTo>
                    <a:pt x="14262" y="10066"/>
                    <a:pt x="14250" y="10092"/>
                    <a:pt x="14250" y="10104"/>
                  </a:cubicBezTo>
                  <a:lnTo>
                    <a:pt x="14225" y="10142"/>
                  </a:lnTo>
                  <a:lnTo>
                    <a:pt x="14225" y="10154"/>
                  </a:lnTo>
                  <a:lnTo>
                    <a:pt x="14225" y="10167"/>
                  </a:lnTo>
                  <a:cubicBezTo>
                    <a:pt x="14200" y="10205"/>
                    <a:pt x="14187" y="10242"/>
                    <a:pt x="14174" y="10268"/>
                  </a:cubicBezTo>
                  <a:cubicBezTo>
                    <a:pt x="14174" y="10268"/>
                    <a:pt x="14174" y="10280"/>
                    <a:pt x="14174" y="10280"/>
                  </a:cubicBezTo>
                  <a:cubicBezTo>
                    <a:pt x="14174" y="10293"/>
                    <a:pt x="14174" y="10293"/>
                    <a:pt x="14174" y="10293"/>
                  </a:cubicBezTo>
                  <a:cubicBezTo>
                    <a:pt x="14174" y="10305"/>
                    <a:pt x="14174" y="10305"/>
                    <a:pt x="14174" y="10305"/>
                  </a:cubicBezTo>
                  <a:lnTo>
                    <a:pt x="14200" y="10305"/>
                  </a:lnTo>
                  <a:cubicBezTo>
                    <a:pt x="14200" y="10305"/>
                    <a:pt x="14200" y="10293"/>
                    <a:pt x="14200" y="10293"/>
                  </a:cubicBezTo>
                  <a:cubicBezTo>
                    <a:pt x="14200" y="10280"/>
                    <a:pt x="14200" y="10280"/>
                    <a:pt x="14212" y="10268"/>
                  </a:cubicBezTo>
                  <a:cubicBezTo>
                    <a:pt x="14212" y="10242"/>
                    <a:pt x="14225" y="10217"/>
                    <a:pt x="14237" y="10180"/>
                  </a:cubicBezTo>
                  <a:lnTo>
                    <a:pt x="14250" y="10154"/>
                  </a:lnTo>
                  <a:lnTo>
                    <a:pt x="14262" y="10154"/>
                  </a:lnTo>
                  <a:lnTo>
                    <a:pt x="14275" y="10129"/>
                  </a:lnTo>
                  <a:lnTo>
                    <a:pt x="14287" y="10092"/>
                  </a:lnTo>
                  <a:cubicBezTo>
                    <a:pt x="14313" y="10066"/>
                    <a:pt x="14325" y="10041"/>
                    <a:pt x="14338" y="10016"/>
                  </a:cubicBezTo>
                  <a:cubicBezTo>
                    <a:pt x="14350" y="9991"/>
                    <a:pt x="14363" y="9979"/>
                    <a:pt x="14375" y="9966"/>
                  </a:cubicBezTo>
                  <a:cubicBezTo>
                    <a:pt x="14375" y="9966"/>
                    <a:pt x="14375" y="9979"/>
                    <a:pt x="14375" y="9991"/>
                  </a:cubicBezTo>
                  <a:cubicBezTo>
                    <a:pt x="14363" y="10029"/>
                    <a:pt x="14350" y="10079"/>
                    <a:pt x="14313" y="10154"/>
                  </a:cubicBezTo>
                  <a:cubicBezTo>
                    <a:pt x="14287" y="10192"/>
                    <a:pt x="14275" y="10230"/>
                    <a:pt x="14250" y="10280"/>
                  </a:cubicBezTo>
                  <a:cubicBezTo>
                    <a:pt x="14250" y="10280"/>
                    <a:pt x="14250" y="10280"/>
                    <a:pt x="14237" y="10293"/>
                  </a:cubicBezTo>
                  <a:lnTo>
                    <a:pt x="14225" y="10305"/>
                  </a:lnTo>
                  <a:cubicBezTo>
                    <a:pt x="14237" y="10305"/>
                    <a:pt x="14250" y="10293"/>
                    <a:pt x="14262" y="10280"/>
                  </a:cubicBezTo>
                  <a:cubicBezTo>
                    <a:pt x="14287" y="10255"/>
                    <a:pt x="14313" y="10230"/>
                    <a:pt x="14338" y="10192"/>
                  </a:cubicBezTo>
                  <a:cubicBezTo>
                    <a:pt x="14350" y="10180"/>
                    <a:pt x="14350" y="10180"/>
                    <a:pt x="14363" y="10167"/>
                  </a:cubicBezTo>
                  <a:cubicBezTo>
                    <a:pt x="14375" y="10154"/>
                    <a:pt x="14388" y="10129"/>
                    <a:pt x="14401" y="10104"/>
                  </a:cubicBezTo>
                  <a:cubicBezTo>
                    <a:pt x="14413" y="10092"/>
                    <a:pt x="14413" y="10066"/>
                    <a:pt x="14426" y="10054"/>
                  </a:cubicBezTo>
                  <a:cubicBezTo>
                    <a:pt x="14451" y="10016"/>
                    <a:pt x="14463" y="9991"/>
                    <a:pt x="14476" y="9953"/>
                  </a:cubicBezTo>
                  <a:cubicBezTo>
                    <a:pt x="14501" y="9916"/>
                    <a:pt x="14514" y="9878"/>
                    <a:pt x="14526" y="9840"/>
                  </a:cubicBezTo>
                  <a:cubicBezTo>
                    <a:pt x="14526" y="9815"/>
                    <a:pt x="14539" y="9803"/>
                    <a:pt x="14526" y="9777"/>
                  </a:cubicBezTo>
                  <a:cubicBezTo>
                    <a:pt x="14526" y="9752"/>
                    <a:pt x="14514" y="9740"/>
                    <a:pt x="14489" y="9740"/>
                  </a:cubicBezTo>
                  <a:lnTo>
                    <a:pt x="14426" y="9740"/>
                  </a:lnTo>
                  <a:cubicBezTo>
                    <a:pt x="14426" y="9740"/>
                    <a:pt x="14438" y="9740"/>
                    <a:pt x="14438" y="9727"/>
                  </a:cubicBezTo>
                  <a:lnTo>
                    <a:pt x="14476" y="9727"/>
                  </a:lnTo>
                  <a:cubicBezTo>
                    <a:pt x="14484" y="9727"/>
                    <a:pt x="14493" y="9722"/>
                    <a:pt x="14497" y="9722"/>
                  </a:cubicBezTo>
                  <a:cubicBezTo>
                    <a:pt x="14500" y="9722"/>
                    <a:pt x="14501" y="9723"/>
                    <a:pt x="14501" y="9727"/>
                  </a:cubicBezTo>
                  <a:cubicBezTo>
                    <a:pt x="14508" y="9725"/>
                    <a:pt x="14515" y="9724"/>
                    <a:pt x="14520" y="9724"/>
                  </a:cubicBezTo>
                  <a:cubicBezTo>
                    <a:pt x="14544" y="9724"/>
                    <a:pt x="14554" y="9742"/>
                    <a:pt x="14564" y="9752"/>
                  </a:cubicBezTo>
                  <a:cubicBezTo>
                    <a:pt x="14564" y="9765"/>
                    <a:pt x="14564" y="9765"/>
                    <a:pt x="14564" y="9777"/>
                  </a:cubicBezTo>
                  <a:cubicBezTo>
                    <a:pt x="14564" y="9792"/>
                    <a:pt x="14568" y="9798"/>
                    <a:pt x="14572" y="9798"/>
                  </a:cubicBezTo>
                  <a:cubicBezTo>
                    <a:pt x="14574" y="9798"/>
                    <a:pt x="14576" y="9795"/>
                    <a:pt x="14576" y="9790"/>
                  </a:cubicBezTo>
                  <a:cubicBezTo>
                    <a:pt x="14589" y="9777"/>
                    <a:pt x="14614" y="9740"/>
                    <a:pt x="14589" y="9702"/>
                  </a:cubicBezTo>
                  <a:cubicBezTo>
                    <a:pt x="14576" y="9683"/>
                    <a:pt x="14558" y="9677"/>
                    <a:pt x="14536" y="9677"/>
                  </a:cubicBezTo>
                  <a:cubicBezTo>
                    <a:pt x="14514" y="9677"/>
                    <a:pt x="14489" y="9683"/>
                    <a:pt x="14463" y="9690"/>
                  </a:cubicBezTo>
                  <a:cubicBezTo>
                    <a:pt x="14413" y="9690"/>
                    <a:pt x="14363" y="9715"/>
                    <a:pt x="14313" y="9727"/>
                  </a:cubicBezTo>
                  <a:cubicBezTo>
                    <a:pt x="14275" y="9740"/>
                    <a:pt x="14237" y="9752"/>
                    <a:pt x="14200" y="9765"/>
                  </a:cubicBezTo>
                  <a:cubicBezTo>
                    <a:pt x="14149" y="9790"/>
                    <a:pt x="14099" y="9803"/>
                    <a:pt x="14074" y="9803"/>
                  </a:cubicBezTo>
                  <a:cubicBezTo>
                    <a:pt x="14250" y="9740"/>
                    <a:pt x="14413" y="9652"/>
                    <a:pt x="14602" y="9614"/>
                  </a:cubicBezTo>
                  <a:cubicBezTo>
                    <a:pt x="14726" y="9605"/>
                    <a:pt x="14725" y="9559"/>
                    <a:pt x="14651" y="9559"/>
                  </a:cubicBezTo>
                  <a:cubicBezTo>
                    <a:pt x="14621" y="9559"/>
                    <a:pt x="14578" y="9567"/>
                    <a:pt x="14526" y="9589"/>
                  </a:cubicBezTo>
                  <a:cubicBezTo>
                    <a:pt x="14350" y="9627"/>
                    <a:pt x="14112" y="9752"/>
                    <a:pt x="13961" y="9803"/>
                  </a:cubicBezTo>
                  <a:cubicBezTo>
                    <a:pt x="13973" y="9777"/>
                    <a:pt x="13973" y="9765"/>
                    <a:pt x="13973" y="9752"/>
                  </a:cubicBezTo>
                  <a:cubicBezTo>
                    <a:pt x="14112" y="9715"/>
                    <a:pt x="14250" y="9652"/>
                    <a:pt x="14375" y="9602"/>
                  </a:cubicBezTo>
                  <a:cubicBezTo>
                    <a:pt x="14438" y="9576"/>
                    <a:pt x="14501" y="9551"/>
                    <a:pt x="14564" y="9539"/>
                  </a:cubicBezTo>
                  <a:cubicBezTo>
                    <a:pt x="14625" y="9529"/>
                    <a:pt x="14678" y="9510"/>
                    <a:pt x="14729" y="9510"/>
                  </a:cubicBezTo>
                  <a:cubicBezTo>
                    <a:pt x="14741" y="9510"/>
                    <a:pt x="14753" y="9511"/>
                    <a:pt x="14765" y="9514"/>
                  </a:cubicBezTo>
                  <a:cubicBezTo>
                    <a:pt x="14743" y="9497"/>
                    <a:pt x="14720" y="9493"/>
                    <a:pt x="14695" y="9493"/>
                  </a:cubicBezTo>
                  <a:cubicBezTo>
                    <a:pt x="14663" y="9493"/>
                    <a:pt x="14630" y="9501"/>
                    <a:pt x="14602" y="9501"/>
                  </a:cubicBezTo>
                  <a:cubicBezTo>
                    <a:pt x="14664" y="9476"/>
                    <a:pt x="14715" y="9463"/>
                    <a:pt x="14790" y="9451"/>
                  </a:cubicBezTo>
                  <a:cubicBezTo>
                    <a:pt x="14815" y="9451"/>
                    <a:pt x="14853" y="9463"/>
                    <a:pt x="14865" y="9488"/>
                  </a:cubicBezTo>
                  <a:cubicBezTo>
                    <a:pt x="14878" y="9526"/>
                    <a:pt x="14878" y="9551"/>
                    <a:pt x="14865" y="9589"/>
                  </a:cubicBezTo>
                  <a:cubicBezTo>
                    <a:pt x="14828" y="9715"/>
                    <a:pt x="14752" y="9828"/>
                    <a:pt x="14677" y="9941"/>
                  </a:cubicBezTo>
                  <a:cubicBezTo>
                    <a:pt x="14878" y="9677"/>
                    <a:pt x="14928" y="9539"/>
                    <a:pt x="14953" y="9514"/>
                  </a:cubicBezTo>
                  <a:cubicBezTo>
                    <a:pt x="14958" y="9510"/>
                    <a:pt x="14963" y="9509"/>
                    <a:pt x="14967" y="9509"/>
                  </a:cubicBezTo>
                  <a:cubicBezTo>
                    <a:pt x="14991" y="9509"/>
                    <a:pt x="14988" y="9576"/>
                    <a:pt x="14966" y="9652"/>
                  </a:cubicBezTo>
                  <a:cubicBezTo>
                    <a:pt x="14991" y="9602"/>
                    <a:pt x="15016" y="9551"/>
                    <a:pt x="15029" y="9488"/>
                  </a:cubicBezTo>
                  <a:cubicBezTo>
                    <a:pt x="15041" y="9463"/>
                    <a:pt x="15054" y="9426"/>
                    <a:pt x="15054" y="9388"/>
                  </a:cubicBezTo>
                  <a:cubicBezTo>
                    <a:pt x="15054" y="9363"/>
                    <a:pt x="15029" y="9325"/>
                    <a:pt x="14991" y="9325"/>
                  </a:cubicBezTo>
                  <a:cubicBezTo>
                    <a:pt x="14972" y="9317"/>
                    <a:pt x="14951" y="9314"/>
                    <a:pt x="14930" y="9314"/>
                  </a:cubicBezTo>
                  <a:cubicBezTo>
                    <a:pt x="14883" y="9314"/>
                    <a:pt x="14833" y="9329"/>
                    <a:pt x="14790" y="9338"/>
                  </a:cubicBezTo>
                  <a:cubicBezTo>
                    <a:pt x="14727" y="9363"/>
                    <a:pt x="14664" y="9388"/>
                    <a:pt x="14602" y="9401"/>
                  </a:cubicBezTo>
                  <a:cubicBezTo>
                    <a:pt x="14650" y="9352"/>
                    <a:pt x="14669" y="9345"/>
                    <a:pt x="14678" y="9345"/>
                  </a:cubicBezTo>
                  <a:cubicBezTo>
                    <a:pt x="14681" y="9345"/>
                    <a:pt x="14684" y="9346"/>
                    <a:pt x="14686" y="9346"/>
                  </a:cubicBezTo>
                  <a:cubicBezTo>
                    <a:pt x="14691" y="9346"/>
                    <a:pt x="14695" y="9340"/>
                    <a:pt x="14715" y="9300"/>
                  </a:cubicBezTo>
                  <a:cubicBezTo>
                    <a:pt x="14727" y="9287"/>
                    <a:pt x="14740" y="9275"/>
                    <a:pt x="14740" y="9275"/>
                  </a:cubicBezTo>
                  <a:lnTo>
                    <a:pt x="14752" y="9275"/>
                  </a:lnTo>
                  <a:cubicBezTo>
                    <a:pt x="14762" y="9275"/>
                    <a:pt x="14756" y="9291"/>
                    <a:pt x="14766" y="9291"/>
                  </a:cubicBezTo>
                  <a:cubicBezTo>
                    <a:pt x="14769" y="9291"/>
                    <a:pt x="14773" y="9290"/>
                    <a:pt x="14778" y="9287"/>
                  </a:cubicBezTo>
                  <a:cubicBezTo>
                    <a:pt x="14790" y="9275"/>
                    <a:pt x="14803" y="9262"/>
                    <a:pt x="14803" y="9250"/>
                  </a:cubicBezTo>
                  <a:cubicBezTo>
                    <a:pt x="14894" y="9231"/>
                    <a:pt x="14986" y="9193"/>
                    <a:pt x="15068" y="9193"/>
                  </a:cubicBezTo>
                  <a:cubicBezTo>
                    <a:pt x="15098" y="9193"/>
                    <a:pt x="15127" y="9198"/>
                    <a:pt x="15155" y="9212"/>
                  </a:cubicBezTo>
                  <a:lnTo>
                    <a:pt x="15142" y="9225"/>
                  </a:lnTo>
                  <a:cubicBezTo>
                    <a:pt x="15129" y="9225"/>
                    <a:pt x="15117" y="9250"/>
                    <a:pt x="15092" y="9275"/>
                  </a:cubicBezTo>
                  <a:cubicBezTo>
                    <a:pt x="15117" y="9262"/>
                    <a:pt x="15142" y="9250"/>
                    <a:pt x="15167" y="9237"/>
                  </a:cubicBezTo>
                  <a:cubicBezTo>
                    <a:pt x="15192" y="9262"/>
                    <a:pt x="15180" y="9313"/>
                    <a:pt x="15180" y="9338"/>
                  </a:cubicBezTo>
                  <a:cubicBezTo>
                    <a:pt x="15167" y="9350"/>
                    <a:pt x="15142" y="9350"/>
                    <a:pt x="15129" y="9363"/>
                  </a:cubicBezTo>
                  <a:cubicBezTo>
                    <a:pt x="15129" y="9325"/>
                    <a:pt x="15129" y="9300"/>
                    <a:pt x="15092" y="9275"/>
                  </a:cubicBezTo>
                  <a:lnTo>
                    <a:pt x="15092" y="9275"/>
                  </a:lnTo>
                  <a:cubicBezTo>
                    <a:pt x="15117" y="9300"/>
                    <a:pt x="15117" y="9338"/>
                    <a:pt x="15117" y="9363"/>
                  </a:cubicBezTo>
                  <a:cubicBezTo>
                    <a:pt x="15104" y="9375"/>
                    <a:pt x="15092" y="9388"/>
                    <a:pt x="15092" y="9401"/>
                  </a:cubicBezTo>
                  <a:lnTo>
                    <a:pt x="15104" y="9401"/>
                  </a:lnTo>
                  <a:cubicBezTo>
                    <a:pt x="15054" y="9589"/>
                    <a:pt x="14928" y="9752"/>
                    <a:pt x="14828" y="9928"/>
                  </a:cubicBezTo>
                  <a:cubicBezTo>
                    <a:pt x="14722" y="10101"/>
                    <a:pt x="14697" y="10156"/>
                    <a:pt x="14714" y="10156"/>
                  </a:cubicBezTo>
                  <a:cubicBezTo>
                    <a:pt x="14719" y="10156"/>
                    <a:pt x="14728" y="10151"/>
                    <a:pt x="14740" y="10142"/>
                  </a:cubicBezTo>
                  <a:cubicBezTo>
                    <a:pt x="14778" y="10104"/>
                    <a:pt x="14865" y="9991"/>
                    <a:pt x="14891" y="9979"/>
                  </a:cubicBezTo>
                  <a:cubicBezTo>
                    <a:pt x="14891" y="9953"/>
                    <a:pt x="14903" y="9916"/>
                    <a:pt x="14966" y="9815"/>
                  </a:cubicBezTo>
                  <a:cubicBezTo>
                    <a:pt x="15054" y="9690"/>
                    <a:pt x="15142" y="9564"/>
                    <a:pt x="15217" y="9426"/>
                  </a:cubicBezTo>
                  <a:cubicBezTo>
                    <a:pt x="15242" y="9401"/>
                    <a:pt x="15268" y="9388"/>
                    <a:pt x="15305" y="9350"/>
                  </a:cubicBezTo>
                  <a:lnTo>
                    <a:pt x="15305" y="9350"/>
                  </a:lnTo>
                  <a:lnTo>
                    <a:pt x="15230" y="9413"/>
                  </a:lnTo>
                  <a:cubicBezTo>
                    <a:pt x="15255" y="9350"/>
                    <a:pt x="15280" y="9287"/>
                    <a:pt x="15293" y="9225"/>
                  </a:cubicBezTo>
                  <a:lnTo>
                    <a:pt x="15305" y="9225"/>
                  </a:lnTo>
                  <a:cubicBezTo>
                    <a:pt x="15343" y="9199"/>
                    <a:pt x="15356" y="9174"/>
                    <a:pt x="15368" y="9162"/>
                  </a:cubicBezTo>
                  <a:lnTo>
                    <a:pt x="15368" y="9162"/>
                  </a:lnTo>
                  <a:cubicBezTo>
                    <a:pt x="15368" y="9225"/>
                    <a:pt x="15343" y="9287"/>
                    <a:pt x="15305" y="9350"/>
                  </a:cubicBezTo>
                  <a:lnTo>
                    <a:pt x="15305" y="9350"/>
                  </a:lnTo>
                  <a:lnTo>
                    <a:pt x="15305" y="9350"/>
                  </a:lnTo>
                  <a:lnTo>
                    <a:pt x="15280" y="9401"/>
                  </a:lnTo>
                  <a:cubicBezTo>
                    <a:pt x="15305" y="9375"/>
                    <a:pt x="15330" y="9325"/>
                    <a:pt x="15356" y="9250"/>
                  </a:cubicBezTo>
                  <a:cubicBezTo>
                    <a:pt x="15381" y="9199"/>
                    <a:pt x="15418" y="9086"/>
                    <a:pt x="15343" y="9049"/>
                  </a:cubicBezTo>
                  <a:lnTo>
                    <a:pt x="15381" y="9024"/>
                  </a:lnTo>
                  <a:lnTo>
                    <a:pt x="15393" y="9011"/>
                  </a:lnTo>
                  <a:cubicBezTo>
                    <a:pt x="15469" y="9049"/>
                    <a:pt x="15444" y="9137"/>
                    <a:pt x="15431" y="9199"/>
                  </a:cubicBezTo>
                  <a:cubicBezTo>
                    <a:pt x="15406" y="9275"/>
                    <a:pt x="15381" y="9338"/>
                    <a:pt x="15343" y="9401"/>
                  </a:cubicBezTo>
                  <a:cubicBezTo>
                    <a:pt x="15280" y="9526"/>
                    <a:pt x="15205" y="9639"/>
                    <a:pt x="15142" y="9752"/>
                  </a:cubicBezTo>
                  <a:cubicBezTo>
                    <a:pt x="15117" y="9777"/>
                    <a:pt x="15104" y="9803"/>
                    <a:pt x="15079" y="9828"/>
                  </a:cubicBezTo>
                  <a:cubicBezTo>
                    <a:pt x="15041" y="9891"/>
                    <a:pt x="15004" y="9953"/>
                    <a:pt x="14966" y="10016"/>
                  </a:cubicBezTo>
                  <a:cubicBezTo>
                    <a:pt x="14959" y="10016"/>
                    <a:pt x="14956" y="10016"/>
                    <a:pt x="14953" y="10018"/>
                  </a:cubicBezTo>
                  <a:lnTo>
                    <a:pt x="14953" y="10018"/>
                  </a:lnTo>
                  <a:lnTo>
                    <a:pt x="14953" y="10016"/>
                  </a:lnTo>
                  <a:lnTo>
                    <a:pt x="14941" y="10029"/>
                  </a:lnTo>
                  <a:cubicBezTo>
                    <a:pt x="14947" y="10023"/>
                    <a:pt x="14950" y="10020"/>
                    <a:pt x="14953" y="10018"/>
                  </a:cubicBezTo>
                  <a:lnTo>
                    <a:pt x="14953" y="10018"/>
                  </a:lnTo>
                  <a:lnTo>
                    <a:pt x="14941" y="10054"/>
                  </a:lnTo>
                  <a:cubicBezTo>
                    <a:pt x="14928" y="10066"/>
                    <a:pt x="14903" y="10092"/>
                    <a:pt x="14891" y="10117"/>
                  </a:cubicBezTo>
                  <a:cubicBezTo>
                    <a:pt x="14878" y="10129"/>
                    <a:pt x="14865" y="10154"/>
                    <a:pt x="14853" y="10167"/>
                  </a:cubicBezTo>
                  <a:cubicBezTo>
                    <a:pt x="14840" y="10192"/>
                    <a:pt x="14828" y="10217"/>
                    <a:pt x="14815" y="10230"/>
                  </a:cubicBezTo>
                  <a:cubicBezTo>
                    <a:pt x="14790" y="10255"/>
                    <a:pt x="14778" y="10280"/>
                    <a:pt x="14765" y="10293"/>
                  </a:cubicBezTo>
                  <a:cubicBezTo>
                    <a:pt x="14727" y="10343"/>
                    <a:pt x="14690" y="10406"/>
                    <a:pt x="14652" y="10443"/>
                  </a:cubicBezTo>
                  <a:cubicBezTo>
                    <a:pt x="14652" y="10446"/>
                    <a:pt x="14651" y="10448"/>
                    <a:pt x="14651" y="10451"/>
                  </a:cubicBezTo>
                  <a:lnTo>
                    <a:pt x="14651" y="10451"/>
                  </a:lnTo>
                  <a:lnTo>
                    <a:pt x="14991" y="10016"/>
                  </a:lnTo>
                  <a:cubicBezTo>
                    <a:pt x="15004" y="10016"/>
                    <a:pt x="15004" y="10029"/>
                    <a:pt x="15016" y="10029"/>
                  </a:cubicBezTo>
                  <a:lnTo>
                    <a:pt x="14991" y="10066"/>
                  </a:lnTo>
                  <a:cubicBezTo>
                    <a:pt x="14979" y="10079"/>
                    <a:pt x="14966" y="10092"/>
                    <a:pt x="14941" y="10092"/>
                  </a:cubicBezTo>
                  <a:cubicBezTo>
                    <a:pt x="14953" y="10104"/>
                    <a:pt x="14953" y="10104"/>
                    <a:pt x="14966" y="10104"/>
                  </a:cubicBezTo>
                  <a:lnTo>
                    <a:pt x="14928" y="10154"/>
                  </a:lnTo>
                  <a:cubicBezTo>
                    <a:pt x="14928" y="10154"/>
                    <a:pt x="14916" y="10154"/>
                    <a:pt x="14891" y="10167"/>
                  </a:cubicBezTo>
                  <a:cubicBezTo>
                    <a:pt x="14903" y="10167"/>
                    <a:pt x="14891" y="10180"/>
                    <a:pt x="14891" y="10180"/>
                  </a:cubicBezTo>
                  <a:lnTo>
                    <a:pt x="14916" y="10180"/>
                  </a:lnTo>
                  <a:cubicBezTo>
                    <a:pt x="14815" y="10343"/>
                    <a:pt x="14702" y="10519"/>
                    <a:pt x="14614" y="10670"/>
                  </a:cubicBezTo>
                  <a:lnTo>
                    <a:pt x="14614" y="10682"/>
                  </a:lnTo>
                  <a:cubicBezTo>
                    <a:pt x="14489" y="10871"/>
                    <a:pt x="14375" y="11059"/>
                    <a:pt x="14287" y="11197"/>
                  </a:cubicBezTo>
                  <a:cubicBezTo>
                    <a:pt x="14231" y="11310"/>
                    <a:pt x="14207" y="11359"/>
                    <a:pt x="14211" y="11359"/>
                  </a:cubicBezTo>
                  <a:cubicBezTo>
                    <a:pt x="14214" y="11359"/>
                    <a:pt x="14236" y="11328"/>
                    <a:pt x="14275" y="11273"/>
                  </a:cubicBezTo>
                  <a:cubicBezTo>
                    <a:pt x="14313" y="11210"/>
                    <a:pt x="14375" y="11122"/>
                    <a:pt x="14451" y="11009"/>
                  </a:cubicBezTo>
                  <a:cubicBezTo>
                    <a:pt x="14489" y="10946"/>
                    <a:pt x="14526" y="10896"/>
                    <a:pt x="14564" y="10833"/>
                  </a:cubicBezTo>
                  <a:cubicBezTo>
                    <a:pt x="14576" y="10808"/>
                    <a:pt x="14589" y="10783"/>
                    <a:pt x="14614" y="10770"/>
                  </a:cubicBezTo>
                  <a:lnTo>
                    <a:pt x="14639" y="10720"/>
                  </a:lnTo>
                  <a:cubicBezTo>
                    <a:pt x="14652" y="10720"/>
                    <a:pt x="14664" y="10707"/>
                    <a:pt x="14664" y="10707"/>
                  </a:cubicBezTo>
                  <a:lnTo>
                    <a:pt x="14664" y="10695"/>
                  </a:lnTo>
                  <a:cubicBezTo>
                    <a:pt x="14702" y="10670"/>
                    <a:pt x="14765" y="10657"/>
                    <a:pt x="14803" y="10645"/>
                  </a:cubicBezTo>
                  <a:lnTo>
                    <a:pt x="14690" y="10645"/>
                  </a:lnTo>
                  <a:cubicBezTo>
                    <a:pt x="14752" y="10569"/>
                    <a:pt x="14803" y="10494"/>
                    <a:pt x="14865" y="10406"/>
                  </a:cubicBezTo>
                  <a:lnTo>
                    <a:pt x="14878" y="10418"/>
                  </a:lnTo>
                  <a:cubicBezTo>
                    <a:pt x="14840" y="10456"/>
                    <a:pt x="14878" y="10456"/>
                    <a:pt x="14903" y="10456"/>
                  </a:cubicBezTo>
                  <a:lnTo>
                    <a:pt x="14928" y="10381"/>
                  </a:lnTo>
                  <a:lnTo>
                    <a:pt x="14878" y="10393"/>
                  </a:lnTo>
                  <a:cubicBezTo>
                    <a:pt x="14966" y="10280"/>
                    <a:pt x="15054" y="10167"/>
                    <a:pt x="15117" y="10079"/>
                  </a:cubicBezTo>
                  <a:cubicBezTo>
                    <a:pt x="15180" y="10066"/>
                    <a:pt x="15242" y="10041"/>
                    <a:pt x="15305" y="10016"/>
                  </a:cubicBezTo>
                  <a:lnTo>
                    <a:pt x="15305" y="10016"/>
                  </a:lnTo>
                  <a:cubicBezTo>
                    <a:pt x="15256" y="10115"/>
                    <a:pt x="15222" y="10183"/>
                    <a:pt x="15240" y="10183"/>
                  </a:cubicBezTo>
                  <a:cubicBezTo>
                    <a:pt x="15245" y="10183"/>
                    <a:pt x="15254" y="10178"/>
                    <a:pt x="15268" y="10167"/>
                  </a:cubicBezTo>
                  <a:lnTo>
                    <a:pt x="15268" y="10167"/>
                  </a:lnTo>
                  <a:cubicBezTo>
                    <a:pt x="15255" y="10180"/>
                    <a:pt x="15242" y="10192"/>
                    <a:pt x="15230" y="10217"/>
                  </a:cubicBezTo>
                  <a:cubicBezTo>
                    <a:pt x="15242" y="10209"/>
                    <a:pt x="15248" y="10207"/>
                    <a:pt x="15252" y="10207"/>
                  </a:cubicBezTo>
                  <a:cubicBezTo>
                    <a:pt x="15261" y="10207"/>
                    <a:pt x="15255" y="10221"/>
                    <a:pt x="15255" y="10230"/>
                  </a:cubicBezTo>
                  <a:cubicBezTo>
                    <a:pt x="15242" y="10230"/>
                    <a:pt x="15230" y="10230"/>
                    <a:pt x="15230" y="10217"/>
                  </a:cubicBezTo>
                  <a:cubicBezTo>
                    <a:pt x="15187" y="10209"/>
                    <a:pt x="15173" y="10188"/>
                    <a:pt x="15141" y="10188"/>
                  </a:cubicBezTo>
                  <a:cubicBezTo>
                    <a:pt x="15126" y="10188"/>
                    <a:pt x="15107" y="10193"/>
                    <a:pt x="15079" y="10205"/>
                  </a:cubicBezTo>
                  <a:cubicBezTo>
                    <a:pt x="15041" y="10255"/>
                    <a:pt x="15104" y="10242"/>
                    <a:pt x="15104" y="10280"/>
                  </a:cubicBezTo>
                  <a:cubicBezTo>
                    <a:pt x="15120" y="10244"/>
                    <a:pt x="15129" y="10234"/>
                    <a:pt x="15135" y="10234"/>
                  </a:cubicBezTo>
                  <a:cubicBezTo>
                    <a:pt x="15145" y="10234"/>
                    <a:pt x="15151" y="10254"/>
                    <a:pt x="15171" y="10254"/>
                  </a:cubicBezTo>
                  <a:cubicBezTo>
                    <a:pt x="15182" y="10254"/>
                    <a:pt x="15196" y="10248"/>
                    <a:pt x="15217" y="10230"/>
                  </a:cubicBezTo>
                  <a:lnTo>
                    <a:pt x="15217" y="10230"/>
                  </a:lnTo>
                  <a:cubicBezTo>
                    <a:pt x="15217" y="10242"/>
                    <a:pt x="15205" y="10268"/>
                    <a:pt x="15192" y="10280"/>
                  </a:cubicBezTo>
                  <a:cubicBezTo>
                    <a:pt x="15217" y="10268"/>
                    <a:pt x="15242" y="10242"/>
                    <a:pt x="15268" y="10230"/>
                  </a:cubicBezTo>
                  <a:lnTo>
                    <a:pt x="15293" y="10117"/>
                  </a:lnTo>
                  <a:cubicBezTo>
                    <a:pt x="15305" y="10117"/>
                    <a:pt x="15305" y="10117"/>
                    <a:pt x="15305" y="10104"/>
                  </a:cubicBezTo>
                  <a:cubicBezTo>
                    <a:pt x="15330" y="10092"/>
                    <a:pt x="15356" y="10066"/>
                    <a:pt x="15406" y="10041"/>
                  </a:cubicBezTo>
                  <a:lnTo>
                    <a:pt x="15406" y="10041"/>
                  </a:lnTo>
                  <a:lnTo>
                    <a:pt x="15305" y="10192"/>
                  </a:lnTo>
                  <a:cubicBezTo>
                    <a:pt x="15293" y="10205"/>
                    <a:pt x="15280" y="10217"/>
                    <a:pt x="15268" y="10230"/>
                  </a:cubicBezTo>
                  <a:cubicBezTo>
                    <a:pt x="15274" y="10224"/>
                    <a:pt x="15280" y="10221"/>
                    <a:pt x="15285" y="10217"/>
                  </a:cubicBezTo>
                  <a:lnTo>
                    <a:pt x="15285" y="10217"/>
                  </a:lnTo>
                  <a:lnTo>
                    <a:pt x="15029" y="10619"/>
                  </a:lnTo>
                  <a:lnTo>
                    <a:pt x="14979" y="10632"/>
                  </a:lnTo>
                  <a:cubicBezTo>
                    <a:pt x="14979" y="10632"/>
                    <a:pt x="14966" y="10645"/>
                    <a:pt x="14966" y="10645"/>
                  </a:cubicBezTo>
                  <a:cubicBezTo>
                    <a:pt x="14979" y="10645"/>
                    <a:pt x="15004" y="10645"/>
                    <a:pt x="15016" y="10632"/>
                  </a:cubicBezTo>
                  <a:lnTo>
                    <a:pt x="15016" y="10632"/>
                  </a:lnTo>
                  <a:lnTo>
                    <a:pt x="14916" y="10808"/>
                  </a:lnTo>
                  <a:lnTo>
                    <a:pt x="14891" y="10808"/>
                  </a:lnTo>
                  <a:lnTo>
                    <a:pt x="14891" y="10858"/>
                  </a:lnTo>
                  <a:lnTo>
                    <a:pt x="14727" y="11122"/>
                  </a:lnTo>
                  <a:lnTo>
                    <a:pt x="14526" y="11449"/>
                  </a:lnTo>
                  <a:lnTo>
                    <a:pt x="14419" y="11652"/>
                  </a:lnTo>
                  <a:lnTo>
                    <a:pt x="14419" y="11652"/>
                  </a:lnTo>
                  <a:cubicBezTo>
                    <a:pt x="14443" y="11609"/>
                    <a:pt x="14475" y="11558"/>
                    <a:pt x="14514" y="11499"/>
                  </a:cubicBezTo>
                  <a:lnTo>
                    <a:pt x="14514" y="11499"/>
                  </a:lnTo>
                  <a:cubicBezTo>
                    <a:pt x="14514" y="11512"/>
                    <a:pt x="14501" y="11524"/>
                    <a:pt x="14501" y="11537"/>
                  </a:cubicBezTo>
                  <a:lnTo>
                    <a:pt x="14514" y="11537"/>
                  </a:lnTo>
                  <a:cubicBezTo>
                    <a:pt x="14514" y="11524"/>
                    <a:pt x="14526" y="11499"/>
                    <a:pt x="14551" y="11474"/>
                  </a:cubicBezTo>
                  <a:cubicBezTo>
                    <a:pt x="14539" y="11474"/>
                    <a:pt x="14539" y="11474"/>
                    <a:pt x="14539" y="11461"/>
                  </a:cubicBezTo>
                  <a:cubicBezTo>
                    <a:pt x="14576" y="11398"/>
                    <a:pt x="14614" y="11336"/>
                    <a:pt x="14664" y="11260"/>
                  </a:cubicBezTo>
                  <a:lnTo>
                    <a:pt x="14664" y="11260"/>
                  </a:lnTo>
                  <a:lnTo>
                    <a:pt x="14639" y="11336"/>
                  </a:lnTo>
                  <a:cubicBezTo>
                    <a:pt x="14664" y="11323"/>
                    <a:pt x="14690" y="11285"/>
                    <a:pt x="14715" y="11285"/>
                  </a:cubicBezTo>
                  <a:cubicBezTo>
                    <a:pt x="14727" y="11260"/>
                    <a:pt x="14727" y="11248"/>
                    <a:pt x="14727" y="11235"/>
                  </a:cubicBezTo>
                  <a:cubicBezTo>
                    <a:pt x="14735" y="11220"/>
                    <a:pt x="14729" y="11214"/>
                    <a:pt x="14718" y="11214"/>
                  </a:cubicBezTo>
                  <a:cubicBezTo>
                    <a:pt x="14710" y="11214"/>
                    <a:pt x="14700" y="11217"/>
                    <a:pt x="14690" y="11223"/>
                  </a:cubicBezTo>
                  <a:cubicBezTo>
                    <a:pt x="14752" y="11109"/>
                    <a:pt x="14840" y="10984"/>
                    <a:pt x="14928" y="10833"/>
                  </a:cubicBezTo>
                  <a:lnTo>
                    <a:pt x="14941" y="10820"/>
                  </a:lnTo>
                  <a:cubicBezTo>
                    <a:pt x="15104" y="10557"/>
                    <a:pt x="15293" y="10268"/>
                    <a:pt x="15494" y="9953"/>
                  </a:cubicBezTo>
                  <a:lnTo>
                    <a:pt x="15519" y="9953"/>
                  </a:lnTo>
                  <a:lnTo>
                    <a:pt x="15506" y="9941"/>
                  </a:lnTo>
                  <a:lnTo>
                    <a:pt x="15582" y="9815"/>
                  </a:lnTo>
                  <a:lnTo>
                    <a:pt x="15594" y="9815"/>
                  </a:lnTo>
                  <a:lnTo>
                    <a:pt x="15745" y="9576"/>
                  </a:lnTo>
                  <a:cubicBezTo>
                    <a:pt x="15745" y="9564"/>
                    <a:pt x="15758" y="9564"/>
                    <a:pt x="15758" y="9564"/>
                  </a:cubicBezTo>
                  <a:lnTo>
                    <a:pt x="15758" y="9539"/>
                  </a:lnTo>
                  <a:lnTo>
                    <a:pt x="15846" y="9413"/>
                  </a:lnTo>
                  <a:cubicBezTo>
                    <a:pt x="15858" y="9401"/>
                    <a:pt x="15871" y="9388"/>
                    <a:pt x="15883" y="9375"/>
                  </a:cubicBezTo>
                  <a:lnTo>
                    <a:pt x="15883" y="9375"/>
                  </a:lnTo>
                  <a:cubicBezTo>
                    <a:pt x="15875" y="9384"/>
                    <a:pt x="15867" y="9386"/>
                    <a:pt x="15862" y="9391"/>
                  </a:cubicBezTo>
                  <a:lnTo>
                    <a:pt x="15862" y="9391"/>
                  </a:lnTo>
                  <a:cubicBezTo>
                    <a:pt x="15887" y="9333"/>
                    <a:pt x="15923" y="9284"/>
                    <a:pt x="15959" y="9225"/>
                  </a:cubicBezTo>
                  <a:cubicBezTo>
                    <a:pt x="15971" y="9225"/>
                    <a:pt x="15971" y="9212"/>
                    <a:pt x="15971" y="9212"/>
                  </a:cubicBezTo>
                  <a:cubicBezTo>
                    <a:pt x="16084" y="9011"/>
                    <a:pt x="16197" y="8810"/>
                    <a:pt x="16260" y="8609"/>
                  </a:cubicBezTo>
                  <a:cubicBezTo>
                    <a:pt x="16285" y="8508"/>
                    <a:pt x="16311" y="8395"/>
                    <a:pt x="16248" y="8332"/>
                  </a:cubicBezTo>
                  <a:cubicBezTo>
                    <a:pt x="16185" y="8270"/>
                    <a:pt x="16110" y="8270"/>
                    <a:pt x="16047" y="8270"/>
                  </a:cubicBezTo>
                  <a:cubicBezTo>
                    <a:pt x="16009" y="8273"/>
                    <a:pt x="15982" y="8274"/>
                    <a:pt x="15966" y="8274"/>
                  </a:cubicBezTo>
                  <a:cubicBezTo>
                    <a:pt x="15916" y="8274"/>
                    <a:pt x="15959" y="8260"/>
                    <a:pt x="16072" y="8232"/>
                  </a:cubicBezTo>
                  <a:cubicBezTo>
                    <a:pt x="16110" y="8232"/>
                    <a:pt x="16147" y="8219"/>
                    <a:pt x="16197" y="8219"/>
                  </a:cubicBezTo>
                  <a:cubicBezTo>
                    <a:pt x="16248" y="8219"/>
                    <a:pt x="16323" y="8232"/>
                    <a:pt x="16361" y="8282"/>
                  </a:cubicBezTo>
                  <a:cubicBezTo>
                    <a:pt x="16424" y="8395"/>
                    <a:pt x="16373" y="8546"/>
                    <a:pt x="16311" y="8697"/>
                  </a:cubicBezTo>
                  <a:cubicBezTo>
                    <a:pt x="16185" y="8986"/>
                    <a:pt x="15984" y="9300"/>
                    <a:pt x="15808" y="9589"/>
                  </a:cubicBezTo>
                  <a:cubicBezTo>
                    <a:pt x="15619" y="9878"/>
                    <a:pt x="15444" y="10142"/>
                    <a:pt x="15330" y="10318"/>
                  </a:cubicBezTo>
                  <a:lnTo>
                    <a:pt x="15318" y="10318"/>
                  </a:lnTo>
                  <a:cubicBezTo>
                    <a:pt x="15318" y="10318"/>
                    <a:pt x="15318" y="10318"/>
                    <a:pt x="15318" y="10330"/>
                  </a:cubicBezTo>
                  <a:cubicBezTo>
                    <a:pt x="15305" y="10343"/>
                    <a:pt x="15293" y="10368"/>
                    <a:pt x="15280" y="10393"/>
                  </a:cubicBezTo>
                  <a:cubicBezTo>
                    <a:pt x="15268" y="10406"/>
                    <a:pt x="15242" y="10418"/>
                    <a:pt x="15230" y="10431"/>
                  </a:cubicBezTo>
                  <a:cubicBezTo>
                    <a:pt x="15230" y="10443"/>
                    <a:pt x="15242" y="10443"/>
                    <a:pt x="15242" y="10443"/>
                  </a:cubicBezTo>
                  <a:cubicBezTo>
                    <a:pt x="15268" y="10443"/>
                    <a:pt x="15280" y="10431"/>
                    <a:pt x="15293" y="10431"/>
                  </a:cubicBezTo>
                  <a:cubicBezTo>
                    <a:pt x="15305" y="10425"/>
                    <a:pt x="15315" y="10421"/>
                    <a:pt x="15321" y="10421"/>
                  </a:cubicBezTo>
                  <a:cubicBezTo>
                    <a:pt x="15327" y="10421"/>
                    <a:pt x="15330" y="10425"/>
                    <a:pt x="15330" y="10431"/>
                  </a:cubicBezTo>
                  <a:cubicBezTo>
                    <a:pt x="15343" y="10406"/>
                    <a:pt x="15343" y="10381"/>
                    <a:pt x="15343" y="10356"/>
                  </a:cubicBezTo>
                  <a:cubicBezTo>
                    <a:pt x="15343" y="10343"/>
                    <a:pt x="15330" y="10343"/>
                    <a:pt x="15330" y="10330"/>
                  </a:cubicBezTo>
                  <a:cubicBezTo>
                    <a:pt x="15695" y="9790"/>
                    <a:pt x="16248" y="9036"/>
                    <a:pt x="16461" y="8533"/>
                  </a:cubicBezTo>
                  <a:cubicBezTo>
                    <a:pt x="16524" y="8408"/>
                    <a:pt x="16549" y="8295"/>
                    <a:pt x="16537" y="8232"/>
                  </a:cubicBezTo>
                  <a:cubicBezTo>
                    <a:pt x="16537" y="8156"/>
                    <a:pt x="16524" y="8131"/>
                    <a:pt x="16549" y="8131"/>
                  </a:cubicBezTo>
                  <a:cubicBezTo>
                    <a:pt x="16562" y="8144"/>
                    <a:pt x="16625" y="8194"/>
                    <a:pt x="16600" y="8320"/>
                  </a:cubicBezTo>
                  <a:cubicBezTo>
                    <a:pt x="16587" y="8445"/>
                    <a:pt x="16524" y="8609"/>
                    <a:pt x="16411" y="8835"/>
                  </a:cubicBezTo>
                  <a:cubicBezTo>
                    <a:pt x="16279" y="9052"/>
                    <a:pt x="16250" y="9090"/>
                    <a:pt x="16242" y="9090"/>
                  </a:cubicBezTo>
                  <a:cubicBezTo>
                    <a:pt x="16238" y="9090"/>
                    <a:pt x="16240" y="9079"/>
                    <a:pt x="16235" y="9079"/>
                  </a:cubicBezTo>
                  <a:cubicBezTo>
                    <a:pt x="16230" y="9079"/>
                    <a:pt x="16218" y="9090"/>
                    <a:pt x="16185" y="9137"/>
                  </a:cubicBezTo>
                  <a:cubicBezTo>
                    <a:pt x="15959" y="9539"/>
                    <a:pt x="15695" y="9941"/>
                    <a:pt x="15444" y="10356"/>
                  </a:cubicBezTo>
                  <a:cubicBezTo>
                    <a:pt x="15268" y="10607"/>
                    <a:pt x="15129" y="10820"/>
                    <a:pt x="15004" y="10996"/>
                  </a:cubicBezTo>
                  <a:cubicBezTo>
                    <a:pt x="14928" y="11109"/>
                    <a:pt x="14865" y="11210"/>
                    <a:pt x="14803" y="11298"/>
                  </a:cubicBezTo>
                  <a:cubicBezTo>
                    <a:pt x="14740" y="11398"/>
                    <a:pt x="14690" y="11486"/>
                    <a:pt x="14639" y="11574"/>
                  </a:cubicBezTo>
                  <a:cubicBezTo>
                    <a:pt x="14426" y="11914"/>
                    <a:pt x="14313" y="12140"/>
                    <a:pt x="14212" y="12366"/>
                  </a:cubicBezTo>
                  <a:cubicBezTo>
                    <a:pt x="14149" y="12479"/>
                    <a:pt x="14112" y="12592"/>
                    <a:pt x="14061" y="12730"/>
                  </a:cubicBezTo>
                  <a:cubicBezTo>
                    <a:pt x="14024" y="12869"/>
                    <a:pt x="13973" y="13032"/>
                    <a:pt x="13961" y="13271"/>
                  </a:cubicBezTo>
                  <a:cubicBezTo>
                    <a:pt x="13961" y="13384"/>
                    <a:pt x="13961" y="13535"/>
                    <a:pt x="14049" y="13711"/>
                  </a:cubicBezTo>
                  <a:cubicBezTo>
                    <a:pt x="14112" y="13887"/>
                    <a:pt x="14300" y="14075"/>
                    <a:pt x="14489" y="14163"/>
                  </a:cubicBezTo>
                  <a:cubicBezTo>
                    <a:pt x="14678" y="14236"/>
                    <a:pt x="14855" y="14262"/>
                    <a:pt x="15029" y="14262"/>
                  </a:cubicBezTo>
                  <a:cubicBezTo>
                    <a:pt x="15213" y="14262"/>
                    <a:pt x="15394" y="14233"/>
                    <a:pt x="15582" y="14201"/>
                  </a:cubicBezTo>
                  <a:lnTo>
                    <a:pt x="15582" y="14201"/>
                  </a:lnTo>
                  <a:cubicBezTo>
                    <a:pt x="15396" y="14232"/>
                    <a:pt x="15210" y="14254"/>
                    <a:pt x="15009" y="14254"/>
                  </a:cubicBezTo>
                  <a:cubicBezTo>
                    <a:pt x="14966" y="14254"/>
                    <a:pt x="14923" y="14253"/>
                    <a:pt x="14878" y="14251"/>
                  </a:cubicBezTo>
                  <a:cubicBezTo>
                    <a:pt x="14752" y="14226"/>
                    <a:pt x="14614" y="14213"/>
                    <a:pt x="14476" y="14138"/>
                  </a:cubicBezTo>
                  <a:cubicBezTo>
                    <a:pt x="14338" y="14075"/>
                    <a:pt x="14187" y="13949"/>
                    <a:pt x="14112" y="13811"/>
                  </a:cubicBezTo>
                  <a:cubicBezTo>
                    <a:pt x="14061" y="13736"/>
                    <a:pt x="14036" y="13673"/>
                    <a:pt x="14011" y="13598"/>
                  </a:cubicBezTo>
                  <a:cubicBezTo>
                    <a:pt x="13998" y="13535"/>
                    <a:pt x="13986" y="13459"/>
                    <a:pt x="13986" y="13409"/>
                  </a:cubicBezTo>
                  <a:cubicBezTo>
                    <a:pt x="13973" y="13283"/>
                    <a:pt x="13986" y="13183"/>
                    <a:pt x="13998" y="13082"/>
                  </a:cubicBezTo>
                  <a:cubicBezTo>
                    <a:pt x="14024" y="12906"/>
                    <a:pt x="14074" y="12756"/>
                    <a:pt x="14124" y="12630"/>
                  </a:cubicBezTo>
                  <a:cubicBezTo>
                    <a:pt x="14313" y="12115"/>
                    <a:pt x="14501" y="11826"/>
                    <a:pt x="14627" y="11612"/>
                  </a:cubicBezTo>
                  <a:cubicBezTo>
                    <a:pt x="14891" y="11197"/>
                    <a:pt x="14953" y="11135"/>
                    <a:pt x="15004" y="11072"/>
                  </a:cubicBezTo>
                  <a:cubicBezTo>
                    <a:pt x="15067" y="11022"/>
                    <a:pt x="15104" y="10971"/>
                    <a:pt x="15343" y="10645"/>
                  </a:cubicBezTo>
                  <a:cubicBezTo>
                    <a:pt x="15456" y="10481"/>
                    <a:pt x="15619" y="10255"/>
                    <a:pt x="15846" y="9916"/>
                  </a:cubicBezTo>
                  <a:cubicBezTo>
                    <a:pt x="16072" y="9576"/>
                    <a:pt x="16386" y="9137"/>
                    <a:pt x="16700" y="8521"/>
                  </a:cubicBezTo>
                  <a:lnTo>
                    <a:pt x="16700" y="8521"/>
                  </a:lnTo>
                  <a:cubicBezTo>
                    <a:pt x="16550" y="8859"/>
                    <a:pt x="16349" y="9185"/>
                    <a:pt x="16149" y="9511"/>
                  </a:cubicBezTo>
                  <a:lnTo>
                    <a:pt x="16149" y="9511"/>
                  </a:lnTo>
                  <a:cubicBezTo>
                    <a:pt x="16138" y="9527"/>
                    <a:pt x="16013" y="9708"/>
                    <a:pt x="16007" y="9708"/>
                  </a:cubicBezTo>
                  <a:cubicBezTo>
                    <a:pt x="16006" y="9708"/>
                    <a:pt x="16007" y="9706"/>
                    <a:pt x="16009" y="9702"/>
                  </a:cubicBezTo>
                  <a:lnTo>
                    <a:pt x="16009" y="9702"/>
                  </a:lnTo>
                  <a:cubicBezTo>
                    <a:pt x="15765" y="10080"/>
                    <a:pt x="15668" y="10234"/>
                    <a:pt x="15675" y="10234"/>
                  </a:cubicBezTo>
                  <a:cubicBezTo>
                    <a:pt x="15678" y="10234"/>
                    <a:pt x="15708" y="10196"/>
                    <a:pt x="15758" y="10129"/>
                  </a:cubicBezTo>
                  <a:cubicBezTo>
                    <a:pt x="15896" y="9928"/>
                    <a:pt x="16235" y="9451"/>
                    <a:pt x="16574" y="8898"/>
                  </a:cubicBezTo>
                  <a:cubicBezTo>
                    <a:pt x="16650" y="8747"/>
                    <a:pt x="16738" y="8609"/>
                    <a:pt x="16813" y="8458"/>
                  </a:cubicBezTo>
                  <a:cubicBezTo>
                    <a:pt x="16876" y="8307"/>
                    <a:pt x="16951" y="8156"/>
                    <a:pt x="16964" y="7993"/>
                  </a:cubicBezTo>
                  <a:cubicBezTo>
                    <a:pt x="16977" y="7918"/>
                    <a:pt x="16964" y="7817"/>
                    <a:pt x="16889" y="7779"/>
                  </a:cubicBezTo>
                  <a:cubicBezTo>
                    <a:pt x="16826" y="7742"/>
                    <a:pt x="16750" y="7729"/>
                    <a:pt x="16688" y="7729"/>
                  </a:cubicBezTo>
                  <a:cubicBezTo>
                    <a:pt x="16537" y="7742"/>
                    <a:pt x="16411" y="7779"/>
                    <a:pt x="16298" y="7817"/>
                  </a:cubicBezTo>
                  <a:cubicBezTo>
                    <a:pt x="15958" y="7909"/>
                    <a:pt x="15733" y="7994"/>
                    <a:pt x="15719" y="7994"/>
                  </a:cubicBezTo>
                  <a:cubicBezTo>
                    <a:pt x="15714" y="7994"/>
                    <a:pt x="15738" y="7983"/>
                    <a:pt x="15795" y="7955"/>
                  </a:cubicBezTo>
                  <a:cubicBezTo>
                    <a:pt x="16022" y="7855"/>
                    <a:pt x="16361" y="7717"/>
                    <a:pt x="16738" y="7641"/>
                  </a:cubicBezTo>
                  <a:cubicBezTo>
                    <a:pt x="16763" y="7629"/>
                    <a:pt x="16788" y="7629"/>
                    <a:pt x="16826" y="7629"/>
                  </a:cubicBezTo>
                  <a:cubicBezTo>
                    <a:pt x="16841" y="7625"/>
                    <a:pt x="16855" y="7623"/>
                    <a:pt x="16870" y="7623"/>
                  </a:cubicBezTo>
                  <a:cubicBezTo>
                    <a:pt x="16907" y="7623"/>
                    <a:pt x="16945" y="7632"/>
                    <a:pt x="16989" y="7641"/>
                  </a:cubicBezTo>
                  <a:cubicBezTo>
                    <a:pt x="17039" y="7666"/>
                    <a:pt x="17077" y="7704"/>
                    <a:pt x="17102" y="7754"/>
                  </a:cubicBezTo>
                  <a:cubicBezTo>
                    <a:pt x="17102" y="7779"/>
                    <a:pt x="17115" y="7805"/>
                    <a:pt x="17115" y="7830"/>
                  </a:cubicBezTo>
                  <a:cubicBezTo>
                    <a:pt x="17115" y="8043"/>
                    <a:pt x="17014" y="8232"/>
                    <a:pt x="16926" y="8420"/>
                  </a:cubicBezTo>
                  <a:cubicBezTo>
                    <a:pt x="16977" y="8332"/>
                    <a:pt x="17014" y="8244"/>
                    <a:pt x="17052" y="8144"/>
                  </a:cubicBezTo>
                  <a:lnTo>
                    <a:pt x="17065" y="8119"/>
                  </a:lnTo>
                  <a:cubicBezTo>
                    <a:pt x="17102" y="8043"/>
                    <a:pt x="17127" y="7955"/>
                    <a:pt x="17140" y="7867"/>
                  </a:cubicBezTo>
                  <a:cubicBezTo>
                    <a:pt x="17152" y="7779"/>
                    <a:pt x="17140" y="7679"/>
                    <a:pt x="17065" y="7629"/>
                  </a:cubicBezTo>
                  <a:cubicBezTo>
                    <a:pt x="17002" y="7591"/>
                    <a:pt x="16926" y="7578"/>
                    <a:pt x="16851" y="7578"/>
                  </a:cubicBezTo>
                  <a:cubicBezTo>
                    <a:pt x="16826" y="7578"/>
                    <a:pt x="16788" y="7578"/>
                    <a:pt x="16763" y="7591"/>
                  </a:cubicBezTo>
                  <a:cubicBezTo>
                    <a:pt x="16725" y="7591"/>
                    <a:pt x="16700" y="7591"/>
                    <a:pt x="16662" y="7604"/>
                  </a:cubicBezTo>
                  <a:cubicBezTo>
                    <a:pt x="16596" y="7615"/>
                    <a:pt x="16520" y="7635"/>
                    <a:pt x="16452" y="7649"/>
                  </a:cubicBezTo>
                  <a:lnTo>
                    <a:pt x="16452" y="7649"/>
                  </a:lnTo>
                  <a:cubicBezTo>
                    <a:pt x="16455" y="7647"/>
                    <a:pt x="16458" y="7645"/>
                    <a:pt x="16461" y="7641"/>
                  </a:cubicBezTo>
                  <a:cubicBezTo>
                    <a:pt x="16537" y="7616"/>
                    <a:pt x="16675" y="7578"/>
                    <a:pt x="16813" y="7553"/>
                  </a:cubicBezTo>
                  <a:cubicBezTo>
                    <a:pt x="16855" y="7545"/>
                    <a:pt x="16900" y="7539"/>
                    <a:pt x="16944" y="7539"/>
                  </a:cubicBezTo>
                  <a:cubicBezTo>
                    <a:pt x="17031" y="7539"/>
                    <a:pt x="17115" y="7562"/>
                    <a:pt x="17165" y="7629"/>
                  </a:cubicBezTo>
                  <a:cubicBezTo>
                    <a:pt x="17240" y="7729"/>
                    <a:pt x="17203" y="7842"/>
                    <a:pt x="17190" y="7893"/>
                  </a:cubicBezTo>
                  <a:cubicBezTo>
                    <a:pt x="17228" y="7805"/>
                    <a:pt x="17266" y="7704"/>
                    <a:pt x="17240" y="7616"/>
                  </a:cubicBezTo>
                  <a:lnTo>
                    <a:pt x="17240" y="7604"/>
                  </a:lnTo>
                  <a:cubicBezTo>
                    <a:pt x="17240" y="7578"/>
                    <a:pt x="17240" y="7566"/>
                    <a:pt x="17228" y="7541"/>
                  </a:cubicBezTo>
                  <a:cubicBezTo>
                    <a:pt x="17203" y="7490"/>
                    <a:pt x="17165" y="7465"/>
                    <a:pt x="17127" y="7453"/>
                  </a:cubicBezTo>
                  <a:lnTo>
                    <a:pt x="17127" y="7440"/>
                  </a:lnTo>
                  <a:cubicBezTo>
                    <a:pt x="17150" y="7445"/>
                    <a:pt x="17172" y="7451"/>
                    <a:pt x="17193" y="7459"/>
                  </a:cubicBezTo>
                  <a:lnTo>
                    <a:pt x="17193" y="7459"/>
                  </a:lnTo>
                  <a:cubicBezTo>
                    <a:pt x="17180" y="7453"/>
                    <a:pt x="17166" y="7447"/>
                    <a:pt x="17152" y="7440"/>
                  </a:cubicBezTo>
                  <a:cubicBezTo>
                    <a:pt x="17120" y="7436"/>
                    <a:pt x="17088" y="7434"/>
                    <a:pt x="17056" y="7434"/>
                  </a:cubicBezTo>
                  <a:cubicBezTo>
                    <a:pt x="16912" y="7434"/>
                    <a:pt x="16768" y="7475"/>
                    <a:pt x="16625" y="7516"/>
                  </a:cubicBezTo>
                  <a:cubicBezTo>
                    <a:pt x="16449" y="7566"/>
                    <a:pt x="16273" y="7616"/>
                    <a:pt x="16084" y="7692"/>
                  </a:cubicBezTo>
                  <a:cubicBezTo>
                    <a:pt x="15720" y="7817"/>
                    <a:pt x="15368" y="7968"/>
                    <a:pt x="15054" y="8106"/>
                  </a:cubicBezTo>
                  <a:cubicBezTo>
                    <a:pt x="15041" y="8106"/>
                    <a:pt x="15029" y="8119"/>
                    <a:pt x="15016" y="8119"/>
                  </a:cubicBezTo>
                  <a:cubicBezTo>
                    <a:pt x="14941" y="8194"/>
                    <a:pt x="14878" y="8345"/>
                    <a:pt x="14916" y="8358"/>
                  </a:cubicBezTo>
                  <a:cubicBezTo>
                    <a:pt x="14903" y="8395"/>
                    <a:pt x="14828" y="8383"/>
                    <a:pt x="14778" y="8395"/>
                  </a:cubicBezTo>
                  <a:cubicBezTo>
                    <a:pt x="14652" y="8420"/>
                    <a:pt x="14539" y="8533"/>
                    <a:pt x="14426" y="8559"/>
                  </a:cubicBezTo>
                  <a:lnTo>
                    <a:pt x="14526" y="8496"/>
                  </a:lnTo>
                  <a:cubicBezTo>
                    <a:pt x="14514" y="8496"/>
                    <a:pt x="14325" y="8584"/>
                    <a:pt x="14287" y="8596"/>
                  </a:cubicBezTo>
                  <a:cubicBezTo>
                    <a:pt x="14287" y="8596"/>
                    <a:pt x="14401" y="8496"/>
                    <a:pt x="14350" y="8496"/>
                  </a:cubicBezTo>
                  <a:cubicBezTo>
                    <a:pt x="14112" y="8584"/>
                    <a:pt x="13885" y="8709"/>
                    <a:pt x="13898" y="8747"/>
                  </a:cubicBezTo>
                  <a:cubicBezTo>
                    <a:pt x="14011" y="8697"/>
                    <a:pt x="14137" y="8647"/>
                    <a:pt x="14250" y="8596"/>
                  </a:cubicBezTo>
                  <a:lnTo>
                    <a:pt x="14250" y="8596"/>
                  </a:lnTo>
                  <a:cubicBezTo>
                    <a:pt x="14250" y="8634"/>
                    <a:pt x="13998" y="8709"/>
                    <a:pt x="14011" y="8747"/>
                  </a:cubicBezTo>
                  <a:cubicBezTo>
                    <a:pt x="13907" y="8770"/>
                    <a:pt x="13814" y="8793"/>
                    <a:pt x="13712" y="8807"/>
                  </a:cubicBezTo>
                  <a:lnTo>
                    <a:pt x="13712" y="8807"/>
                  </a:lnTo>
                  <a:cubicBezTo>
                    <a:pt x="13766" y="8795"/>
                    <a:pt x="13842" y="8760"/>
                    <a:pt x="13810" y="8760"/>
                  </a:cubicBezTo>
                  <a:cubicBezTo>
                    <a:pt x="13745" y="8776"/>
                    <a:pt x="13722" y="8780"/>
                    <a:pt x="13709" y="8780"/>
                  </a:cubicBezTo>
                  <a:cubicBezTo>
                    <a:pt x="13691" y="8780"/>
                    <a:pt x="13691" y="8772"/>
                    <a:pt x="13634" y="8772"/>
                  </a:cubicBezTo>
                  <a:cubicBezTo>
                    <a:pt x="13709" y="8735"/>
                    <a:pt x="13835" y="8672"/>
                    <a:pt x="13948" y="8609"/>
                  </a:cubicBezTo>
                  <a:cubicBezTo>
                    <a:pt x="14061" y="8533"/>
                    <a:pt x="14174" y="8458"/>
                    <a:pt x="14250" y="8408"/>
                  </a:cubicBezTo>
                  <a:lnTo>
                    <a:pt x="14250" y="8408"/>
                  </a:lnTo>
                  <a:cubicBezTo>
                    <a:pt x="14187" y="8445"/>
                    <a:pt x="14112" y="8471"/>
                    <a:pt x="14049" y="8496"/>
                  </a:cubicBezTo>
                  <a:lnTo>
                    <a:pt x="14011" y="8483"/>
                  </a:lnTo>
                  <a:cubicBezTo>
                    <a:pt x="13747" y="8584"/>
                    <a:pt x="13559" y="8747"/>
                    <a:pt x="13483" y="8785"/>
                  </a:cubicBezTo>
                  <a:cubicBezTo>
                    <a:pt x="13332" y="8785"/>
                    <a:pt x="13383" y="8709"/>
                    <a:pt x="13408" y="8697"/>
                  </a:cubicBezTo>
                  <a:lnTo>
                    <a:pt x="13408" y="8697"/>
                  </a:lnTo>
                  <a:cubicBezTo>
                    <a:pt x="13166" y="8707"/>
                    <a:pt x="13118" y="8774"/>
                    <a:pt x="12946" y="8774"/>
                  </a:cubicBezTo>
                  <a:cubicBezTo>
                    <a:pt x="12904" y="8774"/>
                    <a:pt x="12854" y="8770"/>
                    <a:pt x="12792" y="8760"/>
                  </a:cubicBezTo>
                  <a:lnTo>
                    <a:pt x="12792" y="8760"/>
                  </a:lnTo>
                  <a:cubicBezTo>
                    <a:pt x="12830" y="8772"/>
                    <a:pt x="12868" y="8785"/>
                    <a:pt x="12905" y="8785"/>
                  </a:cubicBezTo>
                  <a:cubicBezTo>
                    <a:pt x="12900" y="8786"/>
                    <a:pt x="12894" y="8786"/>
                    <a:pt x="12888" y="8786"/>
                  </a:cubicBezTo>
                  <a:cubicBezTo>
                    <a:pt x="12808" y="8786"/>
                    <a:pt x="12627" y="8730"/>
                    <a:pt x="12594" y="8730"/>
                  </a:cubicBezTo>
                  <a:cubicBezTo>
                    <a:pt x="12589" y="8730"/>
                    <a:pt x="12588" y="8731"/>
                    <a:pt x="12591" y="8735"/>
                  </a:cubicBezTo>
                  <a:cubicBezTo>
                    <a:pt x="12534" y="8700"/>
                    <a:pt x="12497" y="8645"/>
                    <a:pt x="12548" y="8645"/>
                  </a:cubicBezTo>
                  <a:cubicBezTo>
                    <a:pt x="12551" y="8645"/>
                    <a:pt x="12553" y="8645"/>
                    <a:pt x="12555" y="8645"/>
                  </a:cubicBezTo>
                  <a:lnTo>
                    <a:pt x="12555" y="8645"/>
                  </a:lnTo>
                  <a:cubicBezTo>
                    <a:pt x="12459" y="8633"/>
                    <a:pt x="12364" y="8621"/>
                    <a:pt x="12280" y="8597"/>
                  </a:cubicBezTo>
                  <a:lnTo>
                    <a:pt x="12280" y="8597"/>
                  </a:lnTo>
                  <a:cubicBezTo>
                    <a:pt x="12282" y="8598"/>
                    <a:pt x="12284" y="8598"/>
                    <a:pt x="12286" y="8598"/>
                  </a:cubicBezTo>
                  <a:cubicBezTo>
                    <a:pt x="12315" y="8598"/>
                    <a:pt x="12317" y="8546"/>
                    <a:pt x="12340" y="8546"/>
                  </a:cubicBezTo>
                  <a:cubicBezTo>
                    <a:pt x="12300" y="8526"/>
                    <a:pt x="12259" y="8518"/>
                    <a:pt x="12230" y="8518"/>
                  </a:cubicBezTo>
                  <a:cubicBezTo>
                    <a:pt x="12193" y="8518"/>
                    <a:pt x="12172" y="8530"/>
                    <a:pt x="12187" y="8547"/>
                  </a:cubicBezTo>
                  <a:lnTo>
                    <a:pt x="12187" y="8547"/>
                  </a:lnTo>
                  <a:cubicBezTo>
                    <a:pt x="12028" y="8422"/>
                    <a:pt x="12060" y="8454"/>
                    <a:pt x="11938" y="8332"/>
                  </a:cubicBezTo>
                  <a:cubicBezTo>
                    <a:pt x="11929" y="8326"/>
                    <a:pt x="11923" y="8323"/>
                    <a:pt x="11918" y="8323"/>
                  </a:cubicBezTo>
                  <a:cubicBezTo>
                    <a:pt x="11896" y="8323"/>
                    <a:pt x="11919" y="8387"/>
                    <a:pt x="11950" y="8408"/>
                  </a:cubicBezTo>
                  <a:cubicBezTo>
                    <a:pt x="11812" y="8345"/>
                    <a:pt x="11762" y="8270"/>
                    <a:pt x="11699" y="8232"/>
                  </a:cubicBezTo>
                  <a:lnTo>
                    <a:pt x="11699" y="8232"/>
                  </a:lnTo>
                  <a:cubicBezTo>
                    <a:pt x="11752" y="8263"/>
                    <a:pt x="11788" y="8275"/>
                    <a:pt x="11812" y="8275"/>
                  </a:cubicBezTo>
                  <a:cubicBezTo>
                    <a:pt x="11883" y="8275"/>
                    <a:pt x="11853" y="8169"/>
                    <a:pt x="11900" y="8169"/>
                  </a:cubicBezTo>
                  <a:cubicBezTo>
                    <a:pt x="11724" y="8119"/>
                    <a:pt x="11573" y="8031"/>
                    <a:pt x="11410" y="7955"/>
                  </a:cubicBezTo>
                  <a:cubicBezTo>
                    <a:pt x="11435" y="7955"/>
                    <a:pt x="11498" y="7943"/>
                    <a:pt x="11498" y="7943"/>
                  </a:cubicBezTo>
                  <a:cubicBezTo>
                    <a:pt x="11460" y="7943"/>
                    <a:pt x="11360" y="7830"/>
                    <a:pt x="11234" y="7704"/>
                  </a:cubicBezTo>
                  <a:cubicBezTo>
                    <a:pt x="11122" y="7570"/>
                    <a:pt x="11010" y="7425"/>
                    <a:pt x="10942" y="7306"/>
                  </a:cubicBezTo>
                  <a:lnTo>
                    <a:pt x="10942" y="7306"/>
                  </a:lnTo>
                  <a:cubicBezTo>
                    <a:pt x="10958" y="7301"/>
                    <a:pt x="10851" y="7131"/>
                    <a:pt x="10794" y="7063"/>
                  </a:cubicBezTo>
                  <a:lnTo>
                    <a:pt x="10794" y="7063"/>
                  </a:lnTo>
                  <a:cubicBezTo>
                    <a:pt x="10807" y="7076"/>
                    <a:pt x="10819" y="7088"/>
                    <a:pt x="10844" y="7126"/>
                  </a:cubicBezTo>
                  <a:cubicBezTo>
                    <a:pt x="10782" y="6950"/>
                    <a:pt x="10656" y="6950"/>
                    <a:pt x="10606" y="6774"/>
                  </a:cubicBezTo>
                  <a:lnTo>
                    <a:pt x="10606" y="6774"/>
                  </a:lnTo>
                  <a:cubicBezTo>
                    <a:pt x="10668" y="6898"/>
                    <a:pt x="10704" y="6929"/>
                    <a:pt x="10722" y="6929"/>
                  </a:cubicBezTo>
                  <a:cubicBezTo>
                    <a:pt x="10726" y="6929"/>
                    <a:pt x="10729" y="6927"/>
                    <a:pt x="10731" y="6925"/>
                  </a:cubicBezTo>
                  <a:cubicBezTo>
                    <a:pt x="10681" y="6862"/>
                    <a:pt x="10631" y="6762"/>
                    <a:pt x="10581" y="6686"/>
                  </a:cubicBezTo>
                  <a:cubicBezTo>
                    <a:pt x="10544" y="6632"/>
                    <a:pt x="10515" y="6591"/>
                    <a:pt x="10501" y="6591"/>
                  </a:cubicBezTo>
                  <a:cubicBezTo>
                    <a:pt x="10495" y="6591"/>
                    <a:pt x="10493" y="6597"/>
                    <a:pt x="10493" y="6611"/>
                  </a:cubicBezTo>
                  <a:cubicBezTo>
                    <a:pt x="10455" y="6523"/>
                    <a:pt x="10417" y="6448"/>
                    <a:pt x="10442" y="6448"/>
                  </a:cubicBezTo>
                  <a:cubicBezTo>
                    <a:pt x="10379" y="6347"/>
                    <a:pt x="10317" y="6246"/>
                    <a:pt x="10266" y="6158"/>
                  </a:cubicBezTo>
                  <a:lnTo>
                    <a:pt x="10266" y="6158"/>
                  </a:lnTo>
                  <a:cubicBezTo>
                    <a:pt x="10271" y="6163"/>
                    <a:pt x="10277" y="6167"/>
                    <a:pt x="10281" y="6167"/>
                  </a:cubicBezTo>
                  <a:cubicBezTo>
                    <a:pt x="10287" y="6167"/>
                    <a:pt x="10289" y="6159"/>
                    <a:pt x="10280" y="6130"/>
                  </a:cubicBezTo>
                  <a:lnTo>
                    <a:pt x="10280" y="6130"/>
                  </a:lnTo>
                  <a:cubicBezTo>
                    <a:pt x="10347" y="6290"/>
                    <a:pt x="10468" y="6417"/>
                    <a:pt x="10480" y="6523"/>
                  </a:cubicBezTo>
                  <a:cubicBezTo>
                    <a:pt x="10507" y="6514"/>
                    <a:pt x="10508" y="6473"/>
                    <a:pt x="10529" y="6473"/>
                  </a:cubicBezTo>
                  <a:cubicBezTo>
                    <a:pt x="10538" y="6473"/>
                    <a:pt x="10550" y="6480"/>
                    <a:pt x="10568" y="6498"/>
                  </a:cubicBezTo>
                  <a:cubicBezTo>
                    <a:pt x="10379" y="6184"/>
                    <a:pt x="10254" y="6020"/>
                    <a:pt x="10116" y="5832"/>
                  </a:cubicBezTo>
                  <a:lnTo>
                    <a:pt x="10015" y="5518"/>
                  </a:lnTo>
                  <a:lnTo>
                    <a:pt x="9990" y="5518"/>
                  </a:lnTo>
                  <a:lnTo>
                    <a:pt x="10002" y="5442"/>
                  </a:lnTo>
                  <a:cubicBezTo>
                    <a:pt x="9977" y="5417"/>
                    <a:pt x="9965" y="5392"/>
                    <a:pt x="9965" y="5379"/>
                  </a:cubicBezTo>
                  <a:lnTo>
                    <a:pt x="9965" y="5379"/>
                  </a:lnTo>
                  <a:cubicBezTo>
                    <a:pt x="9965" y="5379"/>
                    <a:pt x="9977" y="5379"/>
                    <a:pt x="9990" y="5392"/>
                  </a:cubicBezTo>
                  <a:cubicBezTo>
                    <a:pt x="9965" y="5367"/>
                    <a:pt x="9952" y="5342"/>
                    <a:pt x="9940" y="5329"/>
                  </a:cubicBezTo>
                  <a:cubicBezTo>
                    <a:pt x="9945" y="5324"/>
                    <a:pt x="9951" y="5321"/>
                    <a:pt x="9958" y="5321"/>
                  </a:cubicBezTo>
                  <a:cubicBezTo>
                    <a:pt x="9982" y="5321"/>
                    <a:pt x="10014" y="5353"/>
                    <a:pt x="10053" y="5392"/>
                  </a:cubicBezTo>
                  <a:cubicBezTo>
                    <a:pt x="10053" y="5430"/>
                    <a:pt x="10053" y="5455"/>
                    <a:pt x="10065" y="5480"/>
                  </a:cubicBezTo>
                  <a:cubicBezTo>
                    <a:pt x="10087" y="5508"/>
                    <a:pt x="10108" y="5533"/>
                    <a:pt x="10118" y="5533"/>
                  </a:cubicBezTo>
                  <a:cubicBezTo>
                    <a:pt x="10126" y="5533"/>
                    <a:pt x="10127" y="5518"/>
                    <a:pt x="10116" y="5480"/>
                  </a:cubicBezTo>
                  <a:cubicBezTo>
                    <a:pt x="10116" y="5467"/>
                    <a:pt x="10103" y="5455"/>
                    <a:pt x="10091" y="5442"/>
                  </a:cubicBezTo>
                  <a:lnTo>
                    <a:pt x="10091" y="5442"/>
                  </a:lnTo>
                  <a:cubicBezTo>
                    <a:pt x="10115" y="5467"/>
                    <a:pt x="10134" y="5480"/>
                    <a:pt x="10141" y="5480"/>
                  </a:cubicBezTo>
                  <a:cubicBezTo>
                    <a:pt x="10145" y="5480"/>
                    <a:pt x="10145" y="5476"/>
                    <a:pt x="10141" y="5467"/>
                  </a:cubicBezTo>
                  <a:lnTo>
                    <a:pt x="10028" y="5241"/>
                  </a:lnTo>
                  <a:lnTo>
                    <a:pt x="10028" y="5241"/>
                  </a:lnTo>
                  <a:cubicBezTo>
                    <a:pt x="10028" y="5279"/>
                    <a:pt x="10040" y="5317"/>
                    <a:pt x="10040" y="5367"/>
                  </a:cubicBezTo>
                  <a:cubicBezTo>
                    <a:pt x="9985" y="5275"/>
                    <a:pt x="9917" y="5163"/>
                    <a:pt x="9894" y="5163"/>
                  </a:cubicBezTo>
                  <a:cubicBezTo>
                    <a:pt x="9885" y="5163"/>
                    <a:pt x="9883" y="5179"/>
                    <a:pt x="9889" y="5216"/>
                  </a:cubicBezTo>
                  <a:lnTo>
                    <a:pt x="9852" y="5040"/>
                  </a:lnTo>
                  <a:cubicBezTo>
                    <a:pt x="9726" y="4839"/>
                    <a:pt x="9751" y="4877"/>
                    <a:pt x="9626" y="4638"/>
                  </a:cubicBezTo>
                  <a:cubicBezTo>
                    <a:pt x="9628" y="4633"/>
                    <a:pt x="9631" y="4632"/>
                    <a:pt x="9634" y="4632"/>
                  </a:cubicBezTo>
                  <a:cubicBezTo>
                    <a:pt x="9644" y="4632"/>
                    <a:pt x="9657" y="4646"/>
                    <a:pt x="9663" y="4646"/>
                  </a:cubicBezTo>
                  <a:cubicBezTo>
                    <a:pt x="9666" y="4646"/>
                    <a:pt x="9667" y="4641"/>
                    <a:pt x="9663" y="4625"/>
                  </a:cubicBezTo>
                  <a:cubicBezTo>
                    <a:pt x="9550" y="4462"/>
                    <a:pt x="9563" y="4160"/>
                    <a:pt x="9500" y="4135"/>
                  </a:cubicBezTo>
                  <a:cubicBezTo>
                    <a:pt x="9437" y="3985"/>
                    <a:pt x="9450" y="4085"/>
                    <a:pt x="9399" y="3997"/>
                  </a:cubicBezTo>
                  <a:cubicBezTo>
                    <a:pt x="9404" y="3997"/>
                    <a:pt x="9409" y="3999"/>
                    <a:pt x="9413" y="3999"/>
                  </a:cubicBezTo>
                  <a:cubicBezTo>
                    <a:pt x="9418" y="3999"/>
                    <a:pt x="9419" y="3995"/>
                    <a:pt x="9412" y="3972"/>
                  </a:cubicBezTo>
                  <a:lnTo>
                    <a:pt x="9349" y="3884"/>
                  </a:lnTo>
                  <a:cubicBezTo>
                    <a:pt x="9347" y="3876"/>
                    <a:pt x="9347" y="3873"/>
                    <a:pt x="9348" y="3873"/>
                  </a:cubicBezTo>
                  <a:lnTo>
                    <a:pt x="9348" y="3873"/>
                  </a:lnTo>
                  <a:cubicBezTo>
                    <a:pt x="9352" y="3873"/>
                    <a:pt x="9367" y="3901"/>
                    <a:pt x="9372" y="3901"/>
                  </a:cubicBezTo>
                  <a:cubicBezTo>
                    <a:pt x="9376" y="3901"/>
                    <a:pt x="9374" y="3888"/>
                    <a:pt x="9362" y="3846"/>
                  </a:cubicBezTo>
                  <a:cubicBezTo>
                    <a:pt x="9261" y="3645"/>
                    <a:pt x="9211" y="3520"/>
                    <a:pt x="9148" y="3356"/>
                  </a:cubicBezTo>
                  <a:cubicBezTo>
                    <a:pt x="9114" y="3293"/>
                    <a:pt x="9098" y="3272"/>
                    <a:pt x="9090" y="3272"/>
                  </a:cubicBezTo>
                  <a:cubicBezTo>
                    <a:pt x="9075" y="3272"/>
                    <a:pt x="9091" y="3344"/>
                    <a:pt x="9082" y="3344"/>
                  </a:cubicBezTo>
                  <a:cubicBezTo>
                    <a:pt x="9078" y="3344"/>
                    <a:pt x="9068" y="3328"/>
                    <a:pt x="9047" y="3281"/>
                  </a:cubicBezTo>
                  <a:cubicBezTo>
                    <a:pt x="9060" y="3231"/>
                    <a:pt x="9073" y="3193"/>
                    <a:pt x="9010" y="3067"/>
                  </a:cubicBezTo>
                  <a:cubicBezTo>
                    <a:pt x="8972" y="3017"/>
                    <a:pt x="8960" y="3030"/>
                    <a:pt x="8884" y="2916"/>
                  </a:cubicBezTo>
                  <a:lnTo>
                    <a:pt x="8922" y="2916"/>
                  </a:lnTo>
                  <a:cubicBezTo>
                    <a:pt x="8872" y="2816"/>
                    <a:pt x="8821" y="2741"/>
                    <a:pt x="8834" y="2715"/>
                  </a:cubicBezTo>
                  <a:cubicBezTo>
                    <a:pt x="8784" y="2653"/>
                    <a:pt x="8746" y="2590"/>
                    <a:pt x="8733" y="2539"/>
                  </a:cubicBezTo>
                  <a:cubicBezTo>
                    <a:pt x="8712" y="2513"/>
                    <a:pt x="8699" y="2502"/>
                    <a:pt x="8691" y="2502"/>
                  </a:cubicBezTo>
                  <a:cubicBezTo>
                    <a:pt x="8659" y="2502"/>
                    <a:pt x="8733" y="2700"/>
                    <a:pt x="8733" y="2741"/>
                  </a:cubicBezTo>
                  <a:cubicBezTo>
                    <a:pt x="8670" y="2577"/>
                    <a:pt x="8608" y="2477"/>
                    <a:pt x="8583" y="2376"/>
                  </a:cubicBezTo>
                  <a:lnTo>
                    <a:pt x="8583" y="2376"/>
                  </a:lnTo>
                  <a:cubicBezTo>
                    <a:pt x="8620" y="2414"/>
                    <a:pt x="8645" y="2452"/>
                    <a:pt x="8670" y="2502"/>
                  </a:cubicBezTo>
                  <a:cubicBezTo>
                    <a:pt x="8532" y="2200"/>
                    <a:pt x="8457" y="2276"/>
                    <a:pt x="8444" y="2112"/>
                  </a:cubicBezTo>
                  <a:lnTo>
                    <a:pt x="8444" y="2112"/>
                  </a:lnTo>
                  <a:cubicBezTo>
                    <a:pt x="8484" y="2181"/>
                    <a:pt x="8554" y="2258"/>
                    <a:pt x="8570" y="2258"/>
                  </a:cubicBezTo>
                  <a:cubicBezTo>
                    <a:pt x="8575" y="2258"/>
                    <a:pt x="8575" y="2252"/>
                    <a:pt x="8570" y="2238"/>
                  </a:cubicBezTo>
                  <a:lnTo>
                    <a:pt x="8469" y="2112"/>
                  </a:lnTo>
                  <a:cubicBezTo>
                    <a:pt x="8468" y="2109"/>
                    <a:pt x="8468" y="2108"/>
                    <a:pt x="8468" y="2108"/>
                  </a:cubicBezTo>
                  <a:lnTo>
                    <a:pt x="8468" y="2108"/>
                  </a:lnTo>
                  <a:cubicBezTo>
                    <a:pt x="8470" y="2108"/>
                    <a:pt x="8492" y="2141"/>
                    <a:pt x="8498" y="2141"/>
                  </a:cubicBezTo>
                  <a:cubicBezTo>
                    <a:pt x="8502" y="2141"/>
                    <a:pt x="8502" y="2134"/>
                    <a:pt x="8495" y="2112"/>
                  </a:cubicBezTo>
                  <a:cubicBezTo>
                    <a:pt x="8457" y="2087"/>
                    <a:pt x="8381" y="2012"/>
                    <a:pt x="8356" y="1987"/>
                  </a:cubicBezTo>
                  <a:lnTo>
                    <a:pt x="8180" y="1798"/>
                  </a:lnTo>
                  <a:lnTo>
                    <a:pt x="8180" y="1798"/>
                  </a:lnTo>
                  <a:cubicBezTo>
                    <a:pt x="8190" y="1803"/>
                    <a:pt x="8195" y="1806"/>
                    <a:pt x="8198" y="1806"/>
                  </a:cubicBezTo>
                  <a:cubicBezTo>
                    <a:pt x="8202" y="1806"/>
                    <a:pt x="8196" y="1797"/>
                    <a:pt x="8180" y="1773"/>
                  </a:cubicBezTo>
                  <a:lnTo>
                    <a:pt x="8042" y="1647"/>
                  </a:lnTo>
                  <a:lnTo>
                    <a:pt x="8042" y="1647"/>
                  </a:lnTo>
                  <a:cubicBezTo>
                    <a:pt x="8053" y="1655"/>
                    <a:pt x="8060" y="1659"/>
                    <a:pt x="8064" y="1659"/>
                  </a:cubicBezTo>
                  <a:cubicBezTo>
                    <a:pt x="8080" y="1659"/>
                    <a:pt x="8054" y="1609"/>
                    <a:pt x="8004" y="1559"/>
                  </a:cubicBezTo>
                  <a:cubicBezTo>
                    <a:pt x="7841" y="1383"/>
                    <a:pt x="7803" y="1484"/>
                    <a:pt x="7703" y="1333"/>
                  </a:cubicBezTo>
                  <a:lnTo>
                    <a:pt x="7703" y="1333"/>
                  </a:lnTo>
                  <a:cubicBezTo>
                    <a:pt x="7714" y="1344"/>
                    <a:pt x="7725" y="1345"/>
                    <a:pt x="7736" y="1362"/>
                  </a:cubicBezTo>
                  <a:lnTo>
                    <a:pt x="7736" y="1362"/>
                  </a:lnTo>
                  <a:lnTo>
                    <a:pt x="7690" y="1283"/>
                  </a:lnTo>
                  <a:cubicBezTo>
                    <a:pt x="7686" y="1286"/>
                    <a:pt x="7680" y="1287"/>
                    <a:pt x="7674" y="1287"/>
                  </a:cubicBezTo>
                  <a:cubicBezTo>
                    <a:pt x="7579" y="1287"/>
                    <a:pt x="7285" y="987"/>
                    <a:pt x="7194" y="987"/>
                  </a:cubicBezTo>
                  <a:cubicBezTo>
                    <a:pt x="7186" y="987"/>
                    <a:pt x="7180" y="989"/>
                    <a:pt x="7175" y="994"/>
                  </a:cubicBezTo>
                  <a:cubicBezTo>
                    <a:pt x="7140" y="959"/>
                    <a:pt x="7130" y="945"/>
                    <a:pt x="7137" y="945"/>
                  </a:cubicBezTo>
                  <a:cubicBezTo>
                    <a:pt x="7152" y="945"/>
                    <a:pt x="7232" y="995"/>
                    <a:pt x="7339" y="1044"/>
                  </a:cubicBezTo>
                  <a:cubicBezTo>
                    <a:pt x="7301" y="1006"/>
                    <a:pt x="7263" y="981"/>
                    <a:pt x="7225" y="944"/>
                  </a:cubicBezTo>
                  <a:lnTo>
                    <a:pt x="7225" y="944"/>
                  </a:lnTo>
                  <a:cubicBezTo>
                    <a:pt x="7276" y="969"/>
                    <a:pt x="7326" y="1006"/>
                    <a:pt x="7376" y="1044"/>
                  </a:cubicBezTo>
                  <a:cubicBezTo>
                    <a:pt x="7238" y="893"/>
                    <a:pt x="7062" y="831"/>
                    <a:pt x="6962" y="793"/>
                  </a:cubicBezTo>
                  <a:cubicBezTo>
                    <a:pt x="6911" y="743"/>
                    <a:pt x="7049" y="768"/>
                    <a:pt x="6861" y="680"/>
                  </a:cubicBezTo>
                  <a:cubicBezTo>
                    <a:pt x="6792" y="648"/>
                    <a:pt x="6758" y="637"/>
                    <a:pt x="6744" y="637"/>
                  </a:cubicBezTo>
                  <a:cubicBezTo>
                    <a:pt x="6711" y="637"/>
                    <a:pt x="6785" y="697"/>
                    <a:pt x="6766" y="697"/>
                  </a:cubicBezTo>
                  <a:cubicBezTo>
                    <a:pt x="6761" y="697"/>
                    <a:pt x="6748" y="692"/>
                    <a:pt x="6723" y="680"/>
                  </a:cubicBezTo>
                  <a:lnTo>
                    <a:pt x="6622" y="579"/>
                  </a:lnTo>
                  <a:cubicBezTo>
                    <a:pt x="6522" y="541"/>
                    <a:pt x="6421" y="504"/>
                    <a:pt x="6333" y="466"/>
                  </a:cubicBezTo>
                  <a:cubicBezTo>
                    <a:pt x="6258" y="428"/>
                    <a:pt x="6170" y="378"/>
                    <a:pt x="6082" y="353"/>
                  </a:cubicBezTo>
                  <a:cubicBezTo>
                    <a:pt x="6055" y="344"/>
                    <a:pt x="6035" y="335"/>
                    <a:pt x="6021" y="335"/>
                  </a:cubicBezTo>
                  <a:cubicBezTo>
                    <a:pt x="6015" y="335"/>
                    <a:pt x="6010" y="337"/>
                    <a:pt x="6007" y="340"/>
                  </a:cubicBezTo>
                  <a:cubicBezTo>
                    <a:pt x="5818" y="240"/>
                    <a:pt x="5592" y="252"/>
                    <a:pt x="5441" y="190"/>
                  </a:cubicBezTo>
                  <a:lnTo>
                    <a:pt x="5441" y="190"/>
                  </a:lnTo>
                  <a:cubicBezTo>
                    <a:pt x="5445" y="191"/>
                    <a:pt x="5448" y="192"/>
                    <a:pt x="5448" y="192"/>
                  </a:cubicBezTo>
                  <a:cubicBezTo>
                    <a:pt x="5455" y="192"/>
                    <a:pt x="5364" y="151"/>
                    <a:pt x="5353" y="139"/>
                  </a:cubicBezTo>
                  <a:lnTo>
                    <a:pt x="5064" y="114"/>
                  </a:lnTo>
                  <a:cubicBezTo>
                    <a:pt x="5139" y="114"/>
                    <a:pt x="5165" y="114"/>
                    <a:pt x="5190" y="102"/>
                  </a:cubicBezTo>
                  <a:cubicBezTo>
                    <a:pt x="5039" y="77"/>
                    <a:pt x="4901" y="51"/>
                    <a:pt x="4775" y="39"/>
                  </a:cubicBezTo>
                  <a:cubicBezTo>
                    <a:pt x="4687" y="39"/>
                    <a:pt x="4599" y="26"/>
                    <a:pt x="4511" y="14"/>
                  </a:cubicBezTo>
                  <a:cubicBezTo>
                    <a:pt x="4329" y="4"/>
                    <a:pt x="4163" y="0"/>
                    <a:pt x="4013"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253518" y="3932414"/>
            <a:ext cx="1476356" cy="1424770"/>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rgbClr val="FFF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977588" y="1190688"/>
            <a:ext cx="4326900" cy="20514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4800" b="0">
                <a:solidFill>
                  <a:schemeClr val="dk1"/>
                </a:solidFill>
                <a:latin typeface="Englebert"/>
                <a:ea typeface="Englebert"/>
                <a:cs typeface="Englebert"/>
                <a:sym typeface="Engleber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77588" y="3152713"/>
            <a:ext cx="3230400" cy="800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900">
                <a:solidFill>
                  <a:srgbClr val="000000"/>
                </a:solidFill>
                <a:latin typeface="Fira Sans"/>
                <a:ea typeface="Fira Sans"/>
                <a:cs typeface="Fira Sans"/>
                <a:sym typeface="Fira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100" b="0">
                <a:latin typeface="Englebert"/>
                <a:ea typeface="Englebert"/>
                <a:cs typeface="Englebert"/>
                <a:sym typeface="Engleber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CA37975-6AF7-4301-9DC5-87C074AA59D1}" type="datetimeFigureOut">
              <a:rPr lang="zh-CN" altLang="en-US" smtClean="0"/>
              <a:t>2023/10/4</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29911240"/>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533450" y="1152475"/>
            <a:ext cx="80772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100" b="0">
                <a:latin typeface="Englebert"/>
                <a:ea typeface="Englebert"/>
                <a:cs typeface="Englebert"/>
                <a:sym typeface="Engleber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p:nvPr/>
        </p:nvSpPr>
        <p:spPr>
          <a:xfrm rot="-2700000">
            <a:off x="-470499" y="182556"/>
            <a:ext cx="1472436" cy="434746"/>
          </a:xfrm>
          <a:custGeom>
            <a:avLst/>
            <a:gdLst/>
            <a:ahLst/>
            <a:cxnLst/>
            <a:rect l="l" t="t" r="r" b="b"/>
            <a:pathLst>
              <a:path w="58898" h="17390" extrusionOk="0">
                <a:moveTo>
                  <a:pt x="38822" y="2553"/>
                </a:moveTo>
                <a:cubicBezTo>
                  <a:pt x="38854" y="2553"/>
                  <a:pt x="38885" y="2559"/>
                  <a:pt x="38923" y="2572"/>
                </a:cubicBezTo>
                <a:lnTo>
                  <a:pt x="38722" y="2572"/>
                </a:lnTo>
                <a:cubicBezTo>
                  <a:pt x="38760" y="2559"/>
                  <a:pt x="38791" y="2553"/>
                  <a:pt x="38822" y="2553"/>
                </a:cubicBezTo>
                <a:close/>
                <a:moveTo>
                  <a:pt x="25339" y="2622"/>
                </a:moveTo>
                <a:cubicBezTo>
                  <a:pt x="25339" y="2622"/>
                  <a:pt x="25364" y="2622"/>
                  <a:pt x="25364" y="2647"/>
                </a:cubicBezTo>
                <a:lnTo>
                  <a:pt x="25339" y="2647"/>
                </a:lnTo>
                <a:cubicBezTo>
                  <a:pt x="25339" y="2647"/>
                  <a:pt x="25339" y="2622"/>
                  <a:pt x="25339" y="2622"/>
                </a:cubicBezTo>
                <a:close/>
                <a:moveTo>
                  <a:pt x="38396" y="4176"/>
                </a:moveTo>
                <a:lnTo>
                  <a:pt x="38396" y="4201"/>
                </a:lnTo>
                <a:lnTo>
                  <a:pt x="38371" y="4201"/>
                </a:lnTo>
                <a:cubicBezTo>
                  <a:pt x="38371" y="4201"/>
                  <a:pt x="38371" y="4201"/>
                  <a:pt x="38396" y="4176"/>
                </a:cubicBezTo>
                <a:close/>
                <a:moveTo>
                  <a:pt x="27895" y="4126"/>
                </a:moveTo>
                <a:lnTo>
                  <a:pt x="27895" y="4126"/>
                </a:lnTo>
                <a:cubicBezTo>
                  <a:pt x="27845" y="4201"/>
                  <a:pt x="27795" y="4251"/>
                  <a:pt x="27745" y="4326"/>
                </a:cubicBezTo>
                <a:cubicBezTo>
                  <a:pt x="27770" y="4251"/>
                  <a:pt x="27820" y="4176"/>
                  <a:pt x="27895" y="4126"/>
                </a:cubicBezTo>
                <a:close/>
                <a:moveTo>
                  <a:pt x="14136" y="4978"/>
                </a:moveTo>
                <a:cubicBezTo>
                  <a:pt x="14110" y="5003"/>
                  <a:pt x="14110" y="5028"/>
                  <a:pt x="14085" y="5078"/>
                </a:cubicBezTo>
                <a:cubicBezTo>
                  <a:pt x="14085" y="5028"/>
                  <a:pt x="14085" y="5003"/>
                  <a:pt x="14060" y="4978"/>
                </a:cubicBezTo>
                <a:close/>
                <a:moveTo>
                  <a:pt x="45639" y="5128"/>
                </a:moveTo>
                <a:cubicBezTo>
                  <a:pt x="45639" y="5178"/>
                  <a:pt x="45639" y="5203"/>
                  <a:pt x="45614" y="5254"/>
                </a:cubicBezTo>
                <a:cubicBezTo>
                  <a:pt x="45614" y="5228"/>
                  <a:pt x="45564" y="5178"/>
                  <a:pt x="45564" y="5153"/>
                </a:cubicBezTo>
                <a:cubicBezTo>
                  <a:pt x="45581" y="5153"/>
                  <a:pt x="45598" y="5164"/>
                  <a:pt x="45607" y="5164"/>
                </a:cubicBezTo>
                <a:cubicBezTo>
                  <a:pt x="45612" y="5164"/>
                  <a:pt x="45614" y="5162"/>
                  <a:pt x="45614" y="5153"/>
                </a:cubicBezTo>
                <a:cubicBezTo>
                  <a:pt x="45639" y="5153"/>
                  <a:pt x="45639" y="5129"/>
                  <a:pt x="45639" y="5128"/>
                </a:cubicBezTo>
                <a:close/>
                <a:moveTo>
                  <a:pt x="18121" y="6281"/>
                </a:moveTo>
                <a:cubicBezTo>
                  <a:pt x="18121" y="6306"/>
                  <a:pt x="18095" y="6356"/>
                  <a:pt x="18070" y="6381"/>
                </a:cubicBezTo>
                <a:cubicBezTo>
                  <a:pt x="18070" y="6356"/>
                  <a:pt x="18070" y="6306"/>
                  <a:pt x="18070" y="6281"/>
                </a:cubicBezTo>
                <a:close/>
                <a:moveTo>
                  <a:pt x="44336" y="6406"/>
                </a:moveTo>
                <a:cubicBezTo>
                  <a:pt x="44336" y="6406"/>
                  <a:pt x="44311" y="6406"/>
                  <a:pt x="44311" y="6431"/>
                </a:cubicBezTo>
                <a:cubicBezTo>
                  <a:pt x="44311" y="6406"/>
                  <a:pt x="44286" y="6406"/>
                  <a:pt x="44286" y="6406"/>
                </a:cubicBezTo>
                <a:close/>
                <a:moveTo>
                  <a:pt x="25589" y="7058"/>
                </a:moveTo>
                <a:cubicBezTo>
                  <a:pt x="25589" y="7083"/>
                  <a:pt x="25589" y="7083"/>
                  <a:pt x="25589" y="7108"/>
                </a:cubicBezTo>
                <a:cubicBezTo>
                  <a:pt x="25589" y="7158"/>
                  <a:pt x="25589" y="7183"/>
                  <a:pt x="25564" y="7208"/>
                </a:cubicBezTo>
                <a:cubicBezTo>
                  <a:pt x="25589" y="7158"/>
                  <a:pt x="25589" y="7108"/>
                  <a:pt x="25589" y="7058"/>
                </a:cubicBezTo>
                <a:close/>
                <a:moveTo>
                  <a:pt x="44988" y="7409"/>
                </a:moveTo>
                <a:cubicBezTo>
                  <a:pt x="44988" y="7434"/>
                  <a:pt x="44988" y="7434"/>
                  <a:pt x="44988" y="7434"/>
                </a:cubicBezTo>
                <a:lnTo>
                  <a:pt x="44963" y="7434"/>
                </a:lnTo>
                <a:cubicBezTo>
                  <a:pt x="44963" y="7434"/>
                  <a:pt x="44988" y="7434"/>
                  <a:pt x="44988" y="7409"/>
                </a:cubicBezTo>
                <a:close/>
                <a:moveTo>
                  <a:pt x="10426" y="8437"/>
                </a:moveTo>
                <a:cubicBezTo>
                  <a:pt x="10426" y="8462"/>
                  <a:pt x="10426" y="8487"/>
                  <a:pt x="10401" y="8512"/>
                </a:cubicBezTo>
                <a:cubicBezTo>
                  <a:pt x="10401" y="8559"/>
                  <a:pt x="10391" y="8577"/>
                  <a:pt x="10371" y="8577"/>
                </a:cubicBezTo>
                <a:cubicBezTo>
                  <a:pt x="10359" y="8577"/>
                  <a:pt x="10344" y="8571"/>
                  <a:pt x="10326" y="8562"/>
                </a:cubicBezTo>
                <a:cubicBezTo>
                  <a:pt x="10351" y="8537"/>
                  <a:pt x="10401" y="8487"/>
                  <a:pt x="10426" y="8437"/>
                </a:cubicBezTo>
                <a:close/>
                <a:moveTo>
                  <a:pt x="39198" y="9364"/>
                </a:moveTo>
                <a:cubicBezTo>
                  <a:pt x="39198" y="9389"/>
                  <a:pt x="39198" y="9414"/>
                  <a:pt x="39198" y="9439"/>
                </a:cubicBezTo>
                <a:cubicBezTo>
                  <a:pt x="39198" y="9414"/>
                  <a:pt x="39173" y="9389"/>
                  <a:pt x="39173" y="9364"/>
                </a:cubicBezTo>
                <a:close/>
                <a:moveTo>
                  <a:pt x="54662" y="9514"/>
                </a:moveTo>
                <a:cubicBezTo>
                  <a:pt x="54637" y="9539"/>
                  <a:pt x="54637" y="9539"/>
                  <a:pt x="54612" y="9564"/>
                </a:cubicBezTo>
                <a:cubicBezTo>
                  <a:pt x="54612" y="9539"/>
                  <a:pt x="54612" y="9514"/>
                  <a:pt x="54662" y="9514"/>
                </a:cubicBezTo>
                <a:close/>
                <a:moveTo>
                  <a:pt x="40351" y="9589"/>
                </a:moveTo>
                <a:cubicBezTo>
                  <a:pt x="40339" y="9602"/>
                  <a:pt x="40320" y="9608"/>
                  <a:pt x="40301" y="9608"/>
                </a:cubicBezTo>
                <a:cubicBezTo>
                  <a:pt x="40282" y="9608"/>
                  <a:pt x="40263" y="9602"/>
                  <a:pt x="40251" y="9589"/>
                </a:cubicBezTo>
                <a:close/>
                <a:moveTo>
                  <a:pt x="26015" y="10166"/>
                </a:moveTo>
                <a:cubicBezTo>
                  <a:pt x="25990" y="10191"/>
                  <a:pt x="25965" y="10216"/>
                  <a:pt x="25940" y="10241"/>
                </a:cubicBezTo>
                <a:cubicBezTo>
                  <a:pt x="25940" y="10241"/>
                  <a:pt x="25940" y="10216"/>
                  <a:pt x="25915" y="10216"/>
                </a:cubicBezTo>
                <a:cubicBezTo>
                  <a:pt x="25965" y="10191"/>
                  <a:pt x="25990" y="10191"/>
                  <a:pt x="26015" y="10166"/>
                </a:cubicBezTo>
                <a:close/>
                <a:moveTo>
                  <a:pt x="39299" y="11945"/>
                </a:moveTo>
                <a:cubicBezTo>
                  <a:pt x="39299" y="11970"/>
                  <a:pt x="39274" y="11970"/>
                  <a:pt x="39274" y="11970"/>
                </a:cubicBezTo>
                <a:cubicBezTo>
                  <a:pt x="39248" y="11970"/>
                  <a:pt x="39248" y="11970"/>
                  <a:pt x="39223" y="11945"/>
                </a:cubicBezTo>
                <a:close/>
                <a:moveTo>
                  <a:pt x="18371" y="12146"/>
                </a:moveTo>
                <a:cubicBezTo>
                  <a:pt x="18371" y="12146"/>
                  <a:pt x="18371" y="12171"/>
                  <a:pt x="18371" y="12171"/>
                </a:cubicBezTo>
                <a:cubicBezTo>
                  <a:pt x="18325" y="12248"/>
                  <a:pt x="18279" y="12277"/>
                  <a:pt x="18239" y="12277"/>
                </a:cubicBezTo>
                <a:cubicBezTo>
                  <a:pt x="18213" y="12277"/>
                  <a:pt x="18190" y="12265"/>
                  <a:pt x="18171" y="12246"/>
                </a:cubicBezTo>
                <a:cubicBezTo>
                  <a:pt x="18246" y="12221"/>
                  <a:pt x="18321" y="12196"/>
                  <a:pt x="18371" y="12146"/>
                </a:cubicBezTo>
                <a:close/>
                <a:moveTo>
                  <a:pt x="13584" y="13224"/>
                </a:moveTo>
                <a:cubicBezTo>
                  <a:pt x="13584" y="13224"/>
                  <a:pt x="13609" y="13224"/>
                  <a:pt x="13609" y="13249"/>
                </a:cubicBezTo>
                <a:lnTo>
                  <a:pt x="13559" y="13249"/>
                </a:lnTo>
                <a:cubicBezTo>
                  <a:pt x="13559" y="13249"/>
                  <a:pt x="13584" y="13224"/>
                  <a:pt x="13584" y="13224"/>
                </a:cubicBezTo>
                <a:close/>
                <a:moveTo>
                  <a:pt x="11203" y="14702"/>
                </a:moveTo>
                <a:cubicBezTo>
                  <a:pt x="11203" y="14727"/>
                  <a:pt x="11178" y="14752"/>
                  <a:pt x="11178" y="14777"/>
                </a:cubicBezTo>
                <a:cubicBezTo>
                  <a:pt x="11178" y="14752"/>
                  <a:pt x="11178" y="14727"/>
                  <a:pt x="11203" y="14702"/>
                </a:cubicBezTo>
                <a:close/>
                <a:moveTo>
                  <a:pt x="7068" y="16206"/>
                </a:moveTo>
                <a:cubicBezTo>
                  <a:pt x="7068" y="16231"/>
                  <a:pt x="7068" y="16231"/>
                  <a:pt x="7068" y="16231"/>
                </a:cubicBezTo>
                <a:cubicBezTo>
                  <a:pt x="7043" y="16231"/>
                  <a:pt x="7043" y="16231"/>
                  <a:pt x="7043" y="16206"/>
                </a:cubicBezTo>
                <a:close/>
                <a:moveTo>
                  <a:pt x="35293" y="1"/>
                </a:moveTo>
                <a:cubicBezTo>
                  <a:pt x="34743" y="1"/>
                  <a:pt x="34196" y="20"/>
                  <a:pt x="33649" y="20"/>
                </a:cubicBezTo>
                <a:cubicBezTo>
                  <a:pt x="33511" y="20"/>
                  <a:pt x="33372" y="18"/>
                  <a:pt x="33233" y="15"/>
                </a:cubicBezTo>
                <a:cubicBezTo>
                  <a:pt x="33133" y="15"/>
                  <a:pt x="33083" y="91"/>
                  <a:pt x="33083" y="191"/>
                </a:cubicBezTo>
                <a:cubicBezTo>
                  <a:pt x="32972" y="188"/>
                  <a:pt x="32862" y="186"/>
                  <a:pt x="32751" y="186"/>
                </a:cubicBezTo>
                <a:cubicBezTo>
                  <a:pt x="31186" y="186"/>
                  <a:pt x="29641" y="500"/>
                  <a:pt x="28096" y="617"/>
                </a:cubicBezTo>
                <a:cubicBezTo>
                  <a:pt x="27544" y="742"/>
                  <a:pt x="27018" y="842"/>
                  <a:pt x="26491" y="968"/>
                </a:cubicBezTo>
                <a:cubicBezTo>
                  <a:pt x="25940" y="1068"/>
                  <a:pt x="25389" y="1143"/>
                  <a:pt x="24837" y="1243"/>
                </a:cubicBezTo>
                <a:lnTo>
                  <a:pt x="23935" y="1394"/>
                </a:lnTo>
                <a:cubicBezTo>
                  <a:pt x="23083" y="1569"/>
                  <a:pt x="22231" y="1720"/>
                  <a:pt x="21379" y="1895"/>
                </a:cubicBezTo>
                <a:cubicBezTo>
                  <a:pt x="21320" y="1888"/>
                  <a:pt x="21261" y="1885"/>
                  <a:pt x="21203" y="1885"/>
                </a:cubicBezTo>
                <a:cubicBezTo>
                  <a:pt x="21061" y="1885"/>
                  <a:pt x="20919" y="1902"/>
                  <a:pt x="20777" y="1920"/>
                </a:cubicBezTo>
                <a:cubicBezTo>
                  <a:pt x="19123" y="2146"/>
                  <a:pt x="17469" y="2421"/>
                  <a:pt x="15815" y="2672"/>
                </a:cubicBezTo>
                <a:cubicBezTo>
                  <a:pt x="15263" y="2772"/>
                  <a:pt x="14662" y="2747"/>
                  <a:pt x="14136" y="3023"/>
                </a:cubicBezTo>
                <a:cubicBezTo>
                  <a:pt x="14085" y="3023"/>
                  <a:pt x="14035" y="2998"/>
                  <a:pt x="13985" y="2998"/>
                </a:cubicBezTo>
                <a:cubicBezTo>
                  <a:pt x="13935" y="2998"/>
                  <a:pt x="13910" y="3023"/>
                  <a:pt x="13885" y="3048"/>
                </a:cubicBezTo>
                <a:cubicBezTo>
                  <a:pt x="13739" y="2995"/>
                  <a:pt x="13601" y="2963"/>
                  <a:pt x="13466" y="2963"/>
                </a:cubicBezTo>
                <a:cubicBezTo>
                  <a:pt x="13345" y="2963"/>
                  <a:pt x="13226" y="2989"/>
                  <a:pt x="13108" y="3048"/>
                </a:cubicBezTo>
                <a:cubicBezTo>
                  <a:pt x="13003" y="3105"/>
                  <a:pt x="12892" y="3120"/>
                  <a:pt x="12780" y="3120"/>
                </a:cubicBezTo>
                <a:cubicBezTo>
                  <a:pt x="12657" y="3120"/>
                  <a:pt x="12532" y="3102"/>
                  <a:pt x="12409" y="3102"/>
                </a:cubicBezTo>
                <a:cubicBezTo>
                  <a:pt x="12296" y="3102"/>
                  <a:pt x="12186" y="3117"/>
                  <a:pt x="12080" y="3173"/>
                </a:cubicBezTo>
                <a:cubicBezTo>
                  <a:pt x="11911" y="3236"/>
                  <a:pt x="11742" y="3251"/>
                  <a:pt x="11573" y="3251"/>
                </a:cubicBezTo>
                <a:cubicBezTo>
                  <a:pt x="11418" y="3251"/>
                  <a:pt x="11264" y="3238"/>
                  <a:pt x="11110" y="3238"/>
                </a:cubicBezTo>
                <a:cubicBezTo>
                  <a:pt x="10958" y="3238"/>
                  <a:pt x="10805" y="3250"/>
                  <a:pt x="10652" y="3299"/>
                </a:cubicBezTo>
                <a:cubicBezTo>
                  <a:pt x="10351" y="3274"/>
                  <a:pt x="10050" y="3274"/>
                  <a:pt x="9750" y="3274"/>
                </a:cubicBezTo>
                <a:cubicBezTo>
                  <a:pt x="9624" y="3236"/>
                  <a:pt x="9493" y="3236"/>
                  <a:pt x="9361" y="3236"/>
                </a:cubicBezTo>
                <a:cubicBezTo>
                  <a:pt x="9229" y="3236"/>
                  <a:pt x="9098" y="3236"/>
                  <a:pt x="8973" y="3198"/>
                </a:cubicBezTo>
                <a:lnTo>
                  <a:pt x="8772" y="3198"/>
                </a:lnTo>
                <a:cubicBezTo>
                  <a:pt x="8758" y="3200"/>
                  <a:pt x="8744" y="3201"/>
                  <a:pt x="8729" y="3201"/>
                </a:cubicBezTo>
                <a:cubicBezTo>
                  <a:pt x="8610" y="3201"/>
                  <a:pt x="8465" y="3156"/>
                  <a:pt x="8342" y="3156"/>
                </a:cubicBezTo>
                <a:cubicBezTo>
                  <a:pt x="8233" y="3156"/>
                  <a:pt x="8140" y="3191"/>
                  <a:pt x="8095" y="3324"/>
                </a:cubicBezTo>
                <a:cubicBezTo>
                  <a:pt x="8020" y="3650"/>
                  <a:pt x="8371" y="3750"/>
                  <a:pt x="8597" y="3875"/>
                </a:cubicBezTo>
                <a:cubicBezTo>
                  <a:pt x="8672" y="3925"/>
                  <a:pt x="8772" y="3950"/>
                  <a:pt x="8847" y="3975"/>
                </a:cubicBezTo>
                <a:cubicBezTo>
                  <a:pt x="8998" y="4101"/>
                  <a:pt x="9173" y="4176"/>
                  <a:pt x="9349" y="4251"/>
                </a:cubicBezTo>
                <a:cubicBezTo>
                  <a:pt x="9099" y="4261"/>
                  <a:pt x="8846" y="4267"/>
                  <a:pt x="8592" y="4267"/>
                </a:cubicBezTo>
                <a:cubicBezTo>
                  <a:pt x="8232" y="4267"/>
                  <a:pt x="7871" y="4255"/>
                  <a:pt x="7519" y="4226"/>
                </a:cubicBezTo>
                <a:cubicBezTo>
                  <a:pt x="7394" y="4201"/>
                  <a:pt x="7268" y="4201"/>
                  <a:pt x="7168" y="4201"/>
                </a:cubicBezTo>
                <a:cubicBezTo>
                  <a:pt x="7063" y="4157"/>
                  <a:pt x="6952" y="4147"/>
                  <a:pt x="6839" y="4147"/>
                </a:cubicBezTo>
                <a:cubicBezTo>
                  <a:pt x="6741" y="4147"/>
                  <a:pt x="6642" y="4155"/>
                  <a:pt x="6545" y="4155"/>
                </a:cubicBezTo>
                <a:cubicBezTo>
                  <a:pt x="6432" y="4155"/>
                  <a:pt x="6321" y="4144"/>
                  <a:pt x="6216" y="4101"/>
                </a:cubicBezTo>
                <a:cubicBezTo>
                  <a:pt x="6141" y="4076"/>
                  <a:pt x="6065" y="4076"/>
                  <a:pt x="5990" y="4076"/>
                </a:cubicBezTo>
                <a:cubicBezTo>
                  <a:pt x="5930" y="4030"/>
                  <a:pt x="5861" y="4021"/>
                  <a:pt x="5793" y="4021"/>
                </a:cubicBezTo>
                <a:cubicBezTo>
                  <a:pt x="5749" y="4021"/>
                  <a:pt x="5704" y="4025"/>
                  <a:pt x="5664" y="4025"/>
                </a:cubicBezTo>
                <a:cubicBezTo>
                  <a:pt x="5589" y="4025"/>
                  <a:pt x="5539" y="4051"/>
                  <a:pt x="5489" y="4076"/>
                </a:cubicBezTo>
                <a:lnTo>
                  <a:pt x="5313" y="4076"/>
                </a:lnTo>
                <a:cubicBezTo>
                  <a:pt x="5288" y="4051"/>
                  <a:pt x="5288" y="4051"/>
                  <a:pt x="5263" y="4025"/>
                </a:cubicBezTo>
                <a:cubicBezTo>
                  <a:pt x="5263" y="4000"/>
                  <a:pt x="5238" y="3975"/>
                  <a:pt x="5188" y="3975"/>
                </a:cubicBezTo>
                <a:cubicBezTo>
                  <a:pt x="5113" y="3950"/>
                  <a:pt x="5038" y="3950"/>
                  <a:pt x="4963" y="3925"/>
                </a:cubicBezTo>
                <a:cubicBezTo>
                  <a:pt x="4925" y="3900"/>
                  <a:pt x="4887" y="3888"/>
                  <a:pt x="4847" y="3888"/>
                </a:cubicBezTo>
                <a:cubicBezTo>
                  <a:pt x="4806" y="3888"/>
                  <a:pt x="4762" y="3900"/>
                  <a:pt x="4712" y="3925"/>
                </a:cubicBezTo>
                <a:cubicBezTo>
                  <a:pt x="4687" y="3925"/>
                  <a:pt x="4687" y="3925"/>
                  <a:pt x="4687" y="3950"/>
                </a:cubicBezTo>
                <a:cubicBezTo>
                  <a:pt x="4587" y="3825"/>
                  <a:pt x="4411" y="3925"/>
                  <a:pt x="4286" y="3825"/>
                </a:cubicBezTo>
                <a:cubicBezTo>
                  <a:pt x="4186" y="3825"/>
                  <a:pt x="4060" y="3850"/>
                  <a:pt x="3935" y="3850"/>
                </a:cubicBezTo>
                <a:cubicBezTo>
                  <a:pt x="3734" y="3800"/>
                  <a:pt x="3509" y="3725"/>
                  <a:pt x="3283" y="3675"/>
                </a:cubicBezTo>
                <a:cubicBezTo>
                  <a:pt x="3183" y="3675"/>
                  <a:pt x="3058" y="3700"/>
                  <a:pt x="2932" y="3700"/>
                </a:cubicBezTo>
                <a:cubicBezTo>
                  <a:pt x="2932" y="3700"/>
                  <a:pt x="2932" y="3700"/>
                  <a:pt x="2932" y="3675"/>
                </a:cubicBezTo>
                <a:cubicBezTo>
                  <a:pt x="2832" y="3599"/>
                  <a:pt x="2707" y="3624"/>
                  <a:pt x="2607" y="3574"/>
                </a:cubicBezTo>
                <a:cubicBezTo>
                  <a:pt x="2306" y="3574"/>
                  <a:pt x="2030" y="3549"/>
                  <a:pt x="1755" y="3549"/>
                </a:cubicBezTo>
                <a:cubicBezTo>
                  <a:pt x="1203" y="3950"/>
                  <a:pt x="1103" y="4577"/>
                  <a:pt x="1529" y="5103"/>
                </a:cubicBezTo>
                <a:cubicBezTo>
                  <a:pt x="1529" y="5228"/>
                  <a:pt x="1654" y="5304"/>
                  <a:pt x="1755" y="5379"/>
                </a:cubicBezTo>
                <a:cubicBezTo>
                  <a:pt x="1805" y="5454"/>
                  <a:pt x="1880" y="5504"/>
                  <a:pt x="1980" y="5529"/>
                </a:cubicBezTo>
                <a:cubicBezTo>
                  <a:pt x="1980" y="5529"/>
                  <a:pt x="1955" y="5529"/>
                  <a:pt x="1955" y="5554"/>
                </a:cubicBezTo>
                <a:lnTo>
                  <a:pt x="1930" y="5554"/>
                </a:lnTo>
                <a:cubicBezTo>
                  <a:pt x="1900" y="5539"/>
                  <a:pt x="1866" y="5536"/>
                  <a:pt x="1831" y="5536"/>
                </a:cubicBezTo>
                <a:cubicBezTo>
                  <a:pt x="1793" y="5536"/>
                  <a:pt x="1754" y="5540"/>
                  <a:pt x="1718" y="5540"/>
                </a:cubicBezTo>
                <a:cubicBezTo>
                  <a:pt x="1674" y="5540"/>
                  <a:pt x="1633" y="5533"/>
                  <a:pt x="1604" y="5504"/>
                </a:cubicBezTo>
                <a:cubicBezTo>
                  <a:pt x="1504" y="5504"/>
                  <a:pt x="1429" y="5529"/>
                  <a:pt x="1354" y="5529"/>
                </a:cubicBezTo>
                <a:lnTo>
                  <a:pt x="1354" y="5479"/>
                </a:lnTo>
                <a:cubicBezTo>
                  <a:pt x="1253" y="5442"/>
                  <a:pt x="1147" y="5423"/>
                  <a:pt x="1037" y="5423"/>
                </a:cubicBezTo>
                <a:cubicBezTo>
                  <a:pt x="927" y="5423"/>
                  <a:pt x="815" y="5442"/>
                  <a:pt x="702" y="5479"/>
                </a:cubicBezTo>
                <a:cubicBezTo>
                  <a:pt x="376" y="5579"/>
                  <a:pt x="276" y="5830"/>
                  <a:pt x="326" y="6131"/>
                </a:cubicBezTo>
                <a:cubicBezTo>
                  <a:pt x="351" y="6281"/>
                  <a:pt x="351" y="6406"/>
                  <a:pt x="351" y="6532"/>
                </a:cubicBezTo>
                <a:cubicBezTo>
                  <a:pt x="451" y="6833"/>
                  <a:pt x="552" y="7133"/>
                  <a:pt x="677" y="7434"/>
                </a:cubicBezTo>
                <a:cubicBezTo>
                  <a:pt x="827" y="8010"/>
                  <a:pt x="953" y="8612"/>
                  <a:pt x="1228" y="9138"/>
                </a:cubicBezTo>
                <a:cubicBezTo>
                  <a:pt x="1404" y="9514"/>
                  <a:pt x="1404" y="9840"/>
                  <a:pt x="1103" y="10141"/>
                </a:cubicBezTo>
                <a:cubicBezTo>
                  <a:pt x="777" y="10366"/>
                  <a:pt x="451" y="10617"/>
                  <a:pt x="276" y="11018"/>
                </a:cubicBezTo>
                <a:cubicBezTo>
                  <a:pt x="0" y="11795"/>
                  <a:pt x="176" y="12497"/>
                  <a:pt x="702" y="13123"/>
                </a:cubicBezTo>
                <a:cubicBezTo>
                  <a:pt x="802" y="13374"/>
                  <a:pt x="978" y="13574"/>
                  <a:pt x="1178" y="13700"/>
                </a:cubicBezTo>
                <a:cubicBezTo>
                  <a:pt x="2682" y="14602"/>
                  <a:pt x="4085" y="15630"/>
                  <a:pt x="5740" y="16206"/>
                </a:cubicBezTo>
                <a:cubicBezTo>
                  <a:pt x="5940" y="16281"/>
                  <a:pt x="6141" y="16306"/>
                  <a:pt x="6366" y="16356"/>
                </a:cubicBezTo>
                <a:cubicBezTo>
                  <a:pt x="7293" y="16682"/>
                  <a:pt x="8246" y="16833"/>
                  <a:pt x="9223" y="16958"/>
                </a:cubicBezTo>
                <a:cubicBezTo>
                  <a:pt x="10677" y="17183"/>
                  <a:pt x="12131" y="17334"/>
                  <a:pt x="13609" y="17334"/>
                </a:cubicBezTo>
                <a:cubicBezTo>
                  <a:pt x="14186" y="17371"/>
                  <a:pt x="14761" y="17389"/>
                  <a:pt x="15333" y="17389"/>
                </a:cubicBezTo>
                <a:cubicBezTo>
                  <a:pt x="17095" y="17389"/>
                  <a:pt x="18836" y="17211"/>
                  <a:pt x="20577" y="16833"/>
                </a:cubicBezTo>
                <a:cubicBezTo>
                  <a:pt x="21905" y="16657"/>
                  <a:pt x="23183" y="16356"/>
                  <a:pt x="24461" y="15930"/>
                </a:cubicBezTo>
                <a:cubicBezTo>
                  <a:pt x="25113" y="15780"/>
                  <a:pt x="25765" y="15579"/>
                  <a:pt x="26391" y="15304"/>
                </a:cubicBezTo>
                <a:cubicBezTo>
                  <a:pt x="26466" y="15254"/>
                  <a:pt x="26567" y="15229"/>
                  <a:pt x="26642" y="15178"/>
                </a:cubicBezTo>
                <a:cubicBezTo>
                  <a:pt x="27895" y="14777"/>
                  <a:pt x="29123" y="14376"/>
                  <a:pt x="30401" y="14126"/>
                </a:cubicBezTo>
                <a:cubicBezTo>
                  <a:pt x="31354" y="13950"/>
                  <a:pt x="32281" y="13700"/>
                  <a:pt x="33233" y="13474"/>
                </a:cubicBezTo>
                <a:cubicBezTo>
                  <a:pt x="34562" y="13249"/>
                  <a:pt x="35915" y="12948"/>
                  <a:pt x="37218" y="12597"/>
                </a:cubicBezTo>
                <a:cubicBezTo>
                  <a:pt x="37494" y="12597"/>
                  <a:pt x="37745" y="12597"/>
                  <a:pt x="37995" y="12472"/>
                </a:cubicBezTo>
                <a:cubicBezTo>
                  <a:pt x="40627" y="12547"/>
                  <a:pt x="43233" y="12647"/>
                  <a:pt x="45865" y="12747"/>
                </a:cubicBezTo>
                <a:cubicBezTo>
                  <a:pt x="45865" y="12772"/>
                  <a:pt x="45890" y="12797"/>
                  <a:pt x="45890" y="12823"/>
                </a:cubicBezTo>
                <a:cubicBezTo>
                  <a:pt x="46141" y="12848"/>
                  <a:pt x="46391" y="12848"/>
                  <a:pt x="46642" y="12873"/>
                </a:cubicBezTo>
                <a:cubicBezTo>
                  <a:pt x="46762" y="12886"/>
                  <a:pt x="46883" y="12914"/>
                  <a:pt x="46999" y="12914"/>
                </a:cubicBezTo>
                <a:cubicBezTo>
                  <a:pt x="47101" y="12914"/>
                  <a:pt x="47200" y="12893"/>
                  <a:pt x="47294" y="12823"/>
                </a:cubicBezTo>
                <a:cubicBezTo>
                  <a:pt x="47294" y="12848"/>
                  <a:pt x="47294" y="12848"/>
                  <a:pt x="47294" y="12848"/>
                </a:cubicBezTo>
                <a:lnTo>
                  <a:pt x="47419" y="12848"/>
                </a:lnTo>
                <a:cubicBezTo>
                  <a:pt x="47444" y="12823"/>
                  <a:pt x="47444" y="12797"/>
                  <a:pt x="47469" y="12797"/>
                </a:cubicBezTo>
                <a:cubicBezTo>
                  <a:pt x="47469" y="12823"/>
                  <a:pt x="47494" y="12848"/>
                  <a:pt x="47519" y="12898"/>
                </a:cubicBezTo>
                <a:cubicBezTo>
                  <a:pt x="47519" y="12923"/>
                  <a:pt x="47619" y="12923"/>
                  <a:pt x="47695" y="12923"/>
                </a:cubicBezTo>
                <a:cubicBezTo>
                  <a:pt x="47940" y="12919"/>
                  <a:pt x="48186" y="12917"/>
                  <a:pt x="48432" y="12917"/>
                </a:cubicBezTo>
                <a:cubicBezTo>
                  <a:pt x="49056" y="12917"/>
                  <a:pt x="49683" y="12927"/>
                  <a:pt x="50310" y="12927"/>
                </a:cubicBezTo>
                <a:cubicBezTo>
                  <a:pt x="50977" y="12927"/>
                  <a:pt x="51644" y="12916"/>
                  <a:pt x="52306" y="12873"/>
                </a:cubicBezTo>
                <a:cubicBezTo>
                  <a:pt x="52457" y="12873"/>
                  <a:pt x="52582" y="12848"/>
                  <a:pt x="52707" y="12848"/>
                </a:cubicBezTo>
                <a:cubicBezTo>
                  <a:pt x="52832" y="12848"/>
                  <a:pt x="52958" y="12873"/>
                  <a:pt x="53108" y="12873"/>
                </a:cubicBezTo>
                <a:cubicBezTo>
                  <a:pt x="53735" y="12547"/>
                  <a:pt x="54512" y="12622"/>
                  <a:pt x="55138" y="12196"/>
                </a:cubicBezTo>
                <a:cubicBezTo>
                  <a:pt x="55239" y="12146"/>
                  <a:pt x="55414" y="12121"/>
                  <a:pt x="55339" y="11970"/>
                </a:cubicBezTo>
                <a:cubicBezTo>
                  <a:pt x="55294" y="11896"/>
                  <a:pt x="55232" y="11875"/>
                  <a:pt x="55163" y="11875"/>
                </a:cubicBezTo>
                <a:cubicBezTo>
                  <a:pt x="55115" y="11875"/>
                  <a:pt x="55064" y="11885"/>
                  <a:pt x="55013" y="11895"/>
                </a:cubicBezTo>
                <a:cubicBezTo>
                  <a:pt x="54435" y="12019"/>
                  <a:pt x="53841" y="12109"/>
                  <a:pt x="53244" y="12109"/>
                </a:cubicBezTo>
                <a:cubicBezTo>
                  <a:pt x="53115" y="12109"/>
                  <a:pt x="52986" y="12105"/>
                  <a:pt x="52858" y="12096"/>
                </a:cubicBezTo>
                <a:cubicBezTo>
                  <a:pt x="52707" y="12133"/>
                  <a:pt x="52551" y="12152"/>
                  <a:pt x="52391" y="12152"/>
                </a:cubicBezTo>
                <a:cubicBezTo>
                  <a:pt x="52231" y="12152"/>
                  <a:pt x="52068" y="12133"/>
                  <a:pt x="51905" y="12096"/>
                </a:cubicBezTo>
                <a:cubicBezTo>
                  <a:pt x="51454" y="12071"/>
                  <a:pt x="50978" y="12071"/>
                  <a:pt x="50502" y="12071"/>
                </a:cubicBezTo>
                <a:cubicBezTo>
                  <a:pt x="50366" y="12016"/>
                  <a:pt x="50227" y="12004"/>
                  <a:pt x="50086" y="12004"/>
                </a:cubicBezTo>
                <a:cubicBezTo>
                  <a:pt x="49977" y="12004"/>
                  <a:pt x="49868" y="12011"/>
                  <a:pt x="49757" y="12011"/>
                </a:cubicBezTo>
                <a:cubicBezTo>
                  <a:pt x="49613" y="12011"/>
                  <a:pt x="49469" y="12000"/>
                  <a:pt x="49324" y="11945"/>
                </a:cubicBezTo>
                <a:lnTo>
                  <a:pt x="48848" y="11945"/>
                </a:lnTo>
                <a:cubicBezTo>
                  <a:pt x="48747" y="11820"/>
                  <a:pt x="48597" y="11795"/>
                  <a:pt x="48447" y="11770"/>
                </a:cubicBezTo>
                <a:cubicBezTo>
                  <a:pt x="47594" y="11670"/>
                  <a:pt x="46767" y="11645"/>
                  <a:pt x="45940" y="11569"/>
                </a:cubicBezTo>
                <a:lnTo>
                  <a:pt x="46918" y="11544"/>
                </a:lnTo>
                <a:cubicBezTo>
                  <a:pt x="47594" y="11544"/>
                  <a:pt x="48296" y="11569"/>
                  <a:pt x="48973" y="11569"/>
                </a:cubicBezTo>
                <a:cubicBezTo>
                  <a:pt x="49632" y="11653"/>
                  <a:pt x="50288" y="11688"/>
                  <a:pt x="50941" y="11688"/>
                </a:cubicBezTo>
                <a:cubicBezTo>
                  <a:pt x="52052" y="11688"/>
                  <a:pt x="53157" y="11586"/>
                  <a:pt x="54261" y="11444"/>
                </a:cubicBezTo>
                <a:cubicBezTo>
                  <a:pt x="54261" y="11394"/>
                  <a:pt x="54286" y="11369"/>
                  <a:pt x="54286" y="11319"/>
                </a:cubicBezTo>
                <a:cubicBezTo>
                  <a:pt x="54587" y="11269"/>
                  <a:pt x="54863" y="11218"/>
                  <a:pt x="55163" y="11168"/>
                </a:cubicBezTo>
                <a:cubicBezTo>
                  <a:pt x="55163" y="11143"/>
                  <a:pt x="55163" y="11143"/>
                  <a:pt x="55163" y="11118"/>
                </a:cubicBezTo>
                <a:lnTo>
                  <a:pt x="55188" y="11118"/>
                </a:lnTo>
                <a:cubicBezTo>
                  <a:pt x="55489" y="11093"/>
                  <a:pt x="55715" y="10943"/>
                  <a:pt x="55940" y="10767"/>
                </a:cubicBezTo>
                <a:lnTo>
                  <a:pt x="55940" y="10767"/>
                </a:lnTo>
                <a:lnTo>
                  <a:pt x="55915" y="10792"/>
                </a:lnTo>
                <a:cubicBezTo>
                  <a:pt x="56141" y="10642"/>
                  <a:pt x="56341" y="10492"/>
                  <a:pt x="56442" y="10241"/>
                </a:cubicBezTo>
                <a:cubicBezTo>
                  <a:pt x="56567" y="9965"/>
                  <a:pt x="56893" y="9715"/>
                  <a:pt x="56592" y="9364"/>
                </a:cubicBezTo>
                <a:cubicBezTo>
                  <a:pt x="56467" y="9188"/>
                  <a:pt x="56517" y="9113"/>
                  <a:pt x="56742" y="9113"/>
                </a:cubicBezTo>
                <a:cubicBezTo>
                  <a:pt x="57168" y="9113"/>
                  <a:pt x="57569" y="9088"/>
                  <a:pt x="57995" y="9088"/>
                </a:cubicBezTo>
                <a:lnTo>
                  <a:pt x="57995" y="9138"/>
                </a:lnTo>
                <a:cubicBezTo>
                  <a:pt x="58133" y="9163"/>
                  <a:pt x="58265" y="9188"/>
                  <a:pt x="58393" y="9188"/>
                </a:cubicBezTo>
                <a:cubicBezTo>
                  <a:pt x="58522" y="9188"/>
                  <a:pt x="58647" y="9163"/>
                  <a:pt x="58772" y="9088"/>
                </a:cubicBezTo>
                <a:cubicBezTo>
                  <a:pt x="58898" y="8863"/>
                  <a:pt x="58873" y="8687"/>
                  <a:pt x="58597" y="8587"/>
                </a:cubicBezTo>
                <a:cubicBezTo>
                  <a:pt x="58069" y="8347"/>
                  <a:pt x="57518" y="8084"/>
                  <a:pt x="56922" y="8084"/>
                </a:cubicBezTo>
                <a:cubicBezTo>
                  <a:pt x="56896" y="8084"/>
                  <a:pt x="56869" y="8085"/>
                  <a:pt x="56843" y="8086"/>
                </a:cubicBezTo>
                <a:cubicBezTo>
                  <a:pt x="56742" y="7935"/>
                  <a:pt x="56592" y="7960"/>
                  <a:pt x="56442" y="7935"/>
                </a:cubicBezTo>
                <a:cubicBezTo>
                  <a:pt x="56191" y="7760"/>
                  <a:pt x="56442" y="7584"/>
                  <a:pt x="56442" y="7409"/>
                </a:cubicBezTo>
                <a:cubicBezTo>
                  <a:pt x="56266" y="7008"/>
                  <a:pt x="55990" y="6757"/>
                  <a:pt x="55564" y="6657"/>
                </a:cubicBezTo>
                <a:cubicBezTo>
                  <a:pt x="55038" y="6507"/>
                  <a:pt x="54512" y="6306"/>
                  <a:pt x="54010" y="6131"/>
                </a:cubicBezTo>
                <a:cubicBezTo>
                  <a:pt x="53964" y="6100"/>
                  <a:pt x="53918" y="6078"/>
                  <a:pt x="53865" y="6078"/>
                </a:cubicBezTo>
                <a:cubicBezTo>
                  <a:pt x="53833" y="6078"/>
                  <a:pt x="53798" y="6087"/>
                  <a:pt x="53760" y="6106"/>
                </a:cubicBezTo>
                <a:cubicBezTo>
                  <a:pt x="53835" y="5980"/>
                  <a:pt x="53935" y="5880"/>
                  <a:pt x="53985" y="5755"/>
                </a:cubicBezTo>
                <a:cubicBezTo>
                  <a:pt x="54086" y="5529"/>
                  <a:pt x="54136" y="5329"/>
                  <a:pt x="53960" y="5128"/>
                </a:cubicBezTo>
                <a:cubicBezTo>
                  <a:pt x="53409" y="4677"/>
                  <a:pt x="52782" y="4351"/>
                  <a:pt x="52081" y="4201"/>
                </a:cubicBezTo>
                <a:cubicBezTo>
                  <a:pt x="51153" y="3800"/>
                  <a:pt x="50201" y="3524"/>
                  <a:pt x="49223" y="3324"/>
                </a:cubicBezTo>
                <a:cubicBezTo>
                  <a:pt x="49123" y="3249"/>
                  <a:pt x="48998" y="3173"/>
                  <a:pt x="48772" y="3023"/>
                </a:cubicBezTo>
                <a:lnTo>
                  <a:pt x="49324" y="3023"/>
                </a:lnTo>
                <a:cubicBezTo>
                  <a:pt x="49599" y="2985"/>
                  <a:pt x="49869" y="2967"/>
                  <a:pt x="50135" y="2967"/>
                </a:cubicBezTo>
                <a:cubicBezTo>
                  <a:pt x="50401" y="2967"/>
                  <a:pt x="50665" y="2985"/>
                  <a:pt x="50928" y="3023"/>
                </a:cubicBezTo>
                <a:cubicBezTo>
                  <a:pt x="51178" y="3048"/>
                  <a:pt x="51429" y="3048"/>
                  <a:pt x="51680" y="3073"/>
                </a:cubicBezTo>
                <a:cubicBezTo>
                  <a:pt x="51747" y="3103"/>
                  <a:pt x="51814" y="3111"/>
                  <a:pt x="51881" y="3111"/>
                </a:cubicBezTo>
                <a:cubicBezTo>
                  <a:pt x="51952" y="3111"/>
                  <a:pt x="52023" y="3102"/>
                  <a:pt x="52094" y="3102"/>
                </a:cubicBezTo>
                <a:cubicBezTo>
                  <a:pt x="52181" y="3102"/>
                  <a:pt x="52269" y="3115"/>
                  <a:pt x="52356" y="3173"/>
                </a:cubicBezTo>
                <a:cubicBezTo>
                  <a:pt x="52557" y="3198"/>
                  <a:pt x="52757" y="3249"/>
                  <a:pt x="52958" y="3274"/>
                </a:cubicBezTo>
                <a:cubicBezTo>
                  <a:pt x="53459" y="3349"/>
                  <a:pt x="53935" y="3399"/>
                  <a:pt x="54386" y="3574"/>
                </a:cubicBezTo>
                <a:cubicBezTo>
                  <a:pt x="54587" y="3549"/>
                  <a:pt x="54812" y="3549"/>
                  <a:pt x="55013" y="3524"/>
                </a:cubicBezTo>
                <a:cubicBezTo>
                  <a:pt x="55038" y="3324"/>
                  <a:pt x="55289" y="3073"/>
                  <a:pt x="54888" y="2948"/>
                </a:cubicBezTo>
                <a:cubicBezTo>
                  <a:pt x="54712" y="2873"/>
                  <a:pt x="54537" y="2797"/>
                  <a:pt x="54386" y="2722"/>
                </a:cubicBezTo>
                <a:cubicBezTo>
                  <a:pt x="53058" y="2096"/>
                  <a:pt x="51705" y="1670"/>
                  <a:pt x="50251" y="1494"/>
                </a:cubicBezTo>
                <a:cubicBezTo>
                  <a:pt x="49299" y="1218"/>
                  <a:pt x="48296" y="1018"/>
                  <a:pt x="47294" y="968"/>
                </a:cubicBezTo>
                <a:cubicBezTo>
                  <a:pt x="47143" y="792"/>
                  <a:pt x="46943" y="893"/>
                  <a:pt x="46767" y="817"/>
                </a:cubicBezTo>
                <a:cubicBezTo>
                  <a:pt x="46753" y="810"/>
                  <a:pt x="46736" y="807"/>
                  <a:pt x="46718" y="807"/>
                </a:cubicBezTo>
                <a:cubicBezTo>
                  <a:pt x="46675" y="807"/>
                  <a:pt x="46627" y="825"/>
                  <a:pt x="46592" y="842"/>
                </a:cubicBezTo>
                <a:cubicBezTo>
                  <a:pt x="46592" y="842"/>
                  <a:pt x="46592" y="868"/>
                  <a:pt x="46592" y="868"/>
                </a:cubicBezTo>
                <a:cubicBezTo>
                  <a:pt x="46441" y="868"/>
                  <a:pt x="46291" y="842"/>
                  <a:pt x="46141" y="842"/>
                </a:cubicBezTo>
                <a:cubicBezTo>
                  <a:pt x="46166" y="792"/>
                  <a:pt x="46166" y="767"/>
                  <a:pt x="46116" y="717"/>
                </a:cubicBezTo>
                <a:cubicBezTo>
                  <a:pt x="45865" y="717"/>
                  <a:pt x="45614" y="717"/>
                  <a:pt x="45339" y="692"/>
                </a:cubicBezTo>
                <a:cubicBezTo>
                  <a:pt x="45305" y="670"/>
                  <a:pt x="45266" y="657"/>
                  <a:pt x="45227" y="657"/>
                </a:cubicBezTo>
                <a:cubicBezTo>
                  <a:pt x="45178" y="657"/>
                  <a:pt x="45129" y="676"/>
                  <a:pt x="45088" y="717"/>
                </a:cubicBezTo>
                <a:cubicBezTo>
                  <a:pt x="45088" y="742"/>
                  <a:pt x="45088" y="742"/>
                  <a:pt x="45063" y="742"/>
                </a:cubicBezTo>
                <a:cubicBezTo>
                  <a:pt x="45063" y="742"/>
                  <a:pt x="45088" y="717"/>
                  <a:pt x="45088" y="692"/>
                </a:cubicBezTo>
                <a:cubicBezTo>
                  <a:pt x="44976" y="662"/>
                  <a:pt x="44862" y="655"/>
                  <a:pt x="44747" y="655"/>
                </a:cubicBezTo>
                <a:cubicBezTo>
                  <a:pt x="44625" y="655"/>
                  <a:pt x="44501" y="663"/>
                  <a:pt x="44375" y="663"/>
                </a:cubicBezTo>
                <a:cubicBezTo>
                  <a:pt x="44221" y="663"/>
                  <a:pt x="44066" y="650"/>
                  <a:pt x="43910" y="592"/>
                </a:cubicBezTo>
                <a:lnTo>
                  <a:pt x="43685" y="592"/>
                </a:lnTo>
                <a:cubicBezTo>
                  <a:pt x="43584" y="567"/>
                  <a:pt x="43509" y="567"/>
                  <a:pt x="43434" y="567"/>
                </a:cubicBezTo>
                <a:cubicBezTo>
                  <a:pt x="43406" y="574"/>
                  <a:pt x="43378" y="577"/>
                  <a:pt x="43352" y="577"/>
                </a:cubicBezTo>
                <a:cubicBezTo>
                  <a:pt x="43190" y="577"/>
                  <a:pt x="43058" y="463"/>
                  <a:pt x="42908" y="441"/>
                </a:cubicBezTo>
                <a:cubicBezTo>
                  <a:pt x="42876" y="431"/>
                  <a:pt x="42854" y="425"/>
                  <a:pt x="42835" y="425"/>
                </a:cubicBezTo>
                <a:cubicBezTo>
                  <a:pt x="42807" y="425"/>
                  <a:pt x="42787" y="437"/>
                  <a:pt x="42757" y="467"/>
                </a:cubicBezTo>
                <a:cubicBezTo>
                  <a:pt x="42682" y="404"/>
                  <a:pt x="42588" y="404"/>
                  <a:pt x="42494" y="404"/>
                </a:cubicBezTo>
                <a:cubicBezTo>
                  <a:pt x="42400" y="404"/>
                  <a:pt x="42306" y="404"/>
                  <a:pt x="42231" y="341"/>
                </a:cubicBezTo>
                <a:cubicBezTo>
                  <a:pt x="42106" y="341"/>
                  <a:pt x="41980" y="341"/>
                  <a:pt x="41880" y="316"/>
                </a:cubicBezTo>
                <a:cubicBezTo>
                  <a:pt x="41746" y="289"/>
                  <a:pt x="41612" y="263"/>
                  <a:pt x="41478" y="263"/>
                </a:cubicBezTo>
                <a:cubicBezTo>
                  <a:pt x="41361" y="263"/>
                  <a:pt x="41245" y="283"/>
                  <a:pt x="41128" y="341"/>
                </a:cubicBezTo>
                <a:cubicBezTo>
                  <a:pt x="41040" y="279"/>
                  <a:pt x="40940" y="279"/>
                  <a:pt x="40840" y="279"/>
                </a:cubicBezTo>
                <a:cubicBezTo>
                  <a:pt x="40740" y="279"/>
                  <a:pt x="40639" y="279"/>
                  <a:pt x="40552" y="216"/>
                </a:cubicBezTo>
                <a:cubicBezTo>
                  <a:pt x="40426" y="216"/>
                  <a:pt x="40326" y="191"/>
                  <a:pt x="40201" y="191"/>
                </a:cubicBezTo>
                <a:cubicBezTo>
                  <a:pt x="39988" y="153"/>
                  <a:pt x="39775" y="134"/>
                  <a:pt x="39562" y="134"/>
                </a:cubicBezTo>
                <a:cubicBezTo>
                  <a:pt x="39349" y="134"/>
                  <a:pt x="39136" y="153"/>
                  <a:pt x="38923" y="191"/>
                </a:cubicBezTo>
                <a:cubicBezTo>
                  <a:pt x="38822" y="191"/>
                  <a:pt x="38722" y="166"/>
                  <a:pt x="38647" y="141"/>
                </a:cubicBezTo>
                <a:cubicBezTo>
                  <a:pt x="38583" y="137"/>
                  <a:pt x="38518" y="135"/>
                  <a:pt x="38454" y="135"/>
                </a:cubicBezTo>
                <a:cubicBezTo>
                  <a:pt x="38291" y="135"/>
                  <a:pt x="38128" y="145"/>
                  <a:pt x="37965" y="145"/>
                </a:cubicBezTo>
                <a:cubicBezTo>
                  <a:pt x="37791" y="145"/>
                  <a:pt x="37618" y="134"/>
                  <a:pt x="37444" y="91"/>
                </a:cubicBezTo>
                <a:cubicBezTo>
                  <a:pt x="37193" y="91"/>
                  <a:pt x="36968" y="91"/>
                  <a:pt x="36717" y="66"/>
                </a:cubicBezTo>
                <a:cubicBezTo>
                  <a:pt x="36239" y="15"/>
                  <a:pt x="35765" y="1"/>
                  <a:pt x="35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rot="8099886">
            <a:off x="7209745" y="3885826"/>
            <a:ext cx="2610950" cy="783142"/>
          </a:xfrm>
          <a:custGeom>
            <a:avLst/>
            <a:gdLst/>
            <a:ahLst/>
            <a:cxnLst/>
            <a:rect l="l" t="t" r="r" b="b"/>
            <a:pathLst>
              <a:path w="49149" h="14742" extrusionOk="0">
                <a:moveTo>
                  <a:pt x="6467" y="4553"/>
                </a:moveTo>
                <a:lnTo>
                  <a:pt x="6467" y="4553"/>
                </a:lnTo>
                <a:cubicBezTo>
                  <a:pt x="6442" y="4603"/>
                  <a:pt x="6392" y="4628"/>
                  <a:pt x="6341" y="4628"/>
                </a:cubicBezTo>
                <a:cubicBezTo>
                  <a:pt x="6392" y="4603"/>
                  <a:pt x="6417" y="4578"/>
                  <a:pt x="6467" y="4553"/>
                </a:cubicBezTo>
                <a:close/>
                <a:moveTo>
                  <a:pt x="7770" y="5255"/>
                </a:moveTo>
                <a:cubicBezTo>
                  <a:pt x="7770" y="5280"/>
                  <a:pt x="7795" y="5280"/>
                  <a:pt x="7820" y="5305"/>
                </a:cubicBezTo>
                <a:lnTo>
                  <a:pt x="7745" y="5305"/>
                </a:lnTo>
                <a:cubicBezTo>
                  <a:pt x="7745" y="5280"/>
                  <a:pt x="7770" y="5280"/>
                  <a:pt x="7770" y="5255"/>
                </a:cubicBezTo>
                <a:close/>
                <a:moveTo>
                  <a:pt x="22056" y="5556"/>
                </a:moveTo>
                <a:cubicBezTo>
                  <a:pt x="22056" y="5556"/>
                  <a:pt x="22056" y="5556"/>
                  <a:pt x="22056" y="5581"/>
                </a:cubicBezTo>
                <a:cubicBezTo>
                  <a:pt x="22056" y="5581"/>
                  <a:pt x="22056" y="5606"/>
                  <a:pt x="22056" y="5606"/>
                </a:cubicBezTo>
                <a:cubicBezTo>
                  <a:pt x="22006" y="5606"/>
                  <a:pt x="21981" y="5606"/>
                  <a:pt x="21930" y="5581"/>
                </a:cubicBezTo>
                <a:cubicBezTo>
                  <a:pt x="21981" y="5581"/>
                  <a:pt x="22006" y="5556"/>
                  <a:pt x="22056" y="5556"/>
                </a:cubicBezTo>
                <a:close/>
                <a:moveTo>
                  <a:pt x="41730" y="5932"/>
                </a:moveTo>
                <a:cubicBezTo>
                  <a:pt x="41730" y="5957"/>
                  <a:pt x="41755" y="5982"/>
                  <a:pt x="41755" y="5982"/>
                </a:cubicBezTo>
                <a:cubicBezTo>
                  <a:pt x="41805" y="6182"/>
                  <a:pt x="41805" y="6283"/>
                  <a:pt x="41830" y="6358"/>
                </a:cubicBezTo>
                <a:cubicBezTo>
                  <a:pt x="41730" y="6358"/>
                  <a:pt x="41630" y="6308"/>
                  <a:pt x="41705" y="6132"/>
                </a:cubicBezTo>
                <a:cubicBezTo>
                  <a:pt x="41730" y="6057"/>
                  <a:pt x="41730" y="5982"/>
                  <a:pt x="41730" y="5932"/>
                </a:cubicBezTo>
                <a:close/>
                <a:moveTo>
                  <a:pt x="31855" y="7034"/>
                </a:moveTo>
                <a:cubicBezTo>
                  <a:pt x="31855" y="7060"/>
                  <a:pt x="31830" y="7060"/>
                  <a:pt x="31830" y="7060"/>
                </a:cubicBezTo>
                <a:cubicBezTo>
                  <a:pt x="31830" y="7034"/>
                  <a:pt x="31855" y="7034"/>
                  <a:pt x="31855" y="7034"/>
                </a:cubicBezTo>
                <a:close/>
                <a:moveTo>
                  <a:pt x="37645" y="7060"/>
                </a:moveTo>
                <a:cubicBezTo>
                  <a:pt x="37670" y="7085"/>
                  <a:pt x="37670" y="7085"/>
                  <a:pt x="37695" y="7110"/>
                </a:cubicBezTo>
                <a:lnTo>
                  <a:pt x="37645" y="7110"/>
                </a:lnTo>
                <a:cubicBezTo>
                  <a:pt x="37645" y="7085"/>
                  <a:pt x="37645" y="7085"/>
                  <a:pt x="37645" y="7060"/>
                </a:cubicBezTo>
                <a:close/>
                <a:moveTo>
                  <a:pt x="21955" y="7034"/>
                </a:moveTo>
                <a:cubicBezTo>
                  <a:pt x="21905" y="7085"/>
                  <a:pt x="21855" y="7110"/>
                  <a:pt x="21780" y="7135"/>
                </a:cubicBezTo>
                <a:cubicBezTo>
                  <a:pt x="21805" y="7060"/>
                  <a:pt x="21880" y="7034"/>
                  <a:pt x="21955" y="7034"/>
                </a:cubicBezTo>
                <a:close/>
                <a:moveTo>
                  <a:pt x="3810" y="7887"/>
                </a:moveTo>
                <a:cubicBezTo>
                  <a:pt x="3860" y="7912"/>
                  <a:pt x="3885" y="7937"/>
                  <a:pt x="3885" y="7987"/>
                </a:cubicBezTo>
                <a:cubicBezTo>
                  <a:pt x="3860" y="8012"/>
                  <a:pt x="3835" y="8037"/>
                  <a:pt x="3810" y="8037"/>
                </a:cubicBezTo>
                <a:cubicBezTo>
                  <a:pt x="3835" y="7987"/>
                  <a:pt x="3835" y="7937"/>
                  <a:pt x="3810" y="7887"/>
                </a:cubicBezTo>
                <a:close/>
                <a:moveTo>
                  <a:pt x="25414" y="8212"/>
                </a:moveTo>
                <a:cubicBezTo>
                  <a:pt x="25414" y="8212"/>
                  <a:pt x="25389" y="8212"/>
                  <a:pt x="25389" y="8237"/>
                </a:cubicBezTo>
                <a:cubicBezTo>
                  <a:pt x="25389" y="8212"/>
                  <a:pt x="25389" y="8212"/>
                  <a:pt x="25389" y="8212"/>
                </a:cubicBezTo>
                <a:close/>
                <a:moveTo>
                  <a:pt x="25489" y="8789"/>
                </a:moveTo>
                <a:cubicBezTo>
                  <a:pt x="25489" y="8814"/>
                  <a:pt x="25514" y="8839"/>
                  <a:pt x="25514" y="8864"/>
                </a:cubicBezTo>
                <a:cubicBezTo>
                  <a:pt x="25489" y="8839"/>
                  <a:pt x="25464" y="8839"/>
                  <a:pt x="25439" y="8814"/>
                </a:cubicBezTo>
                <a:cubicBezTo>
                  <a:pt x="25464" y="8814"/>
                  <a:pt x="25464" y="8814"/>
                  <a:pt x="25489" y="8789"/>
                </a:cubicBezTo>
                <a:close/>
                <a:moveTo>
                  <a:pt x="38407" y="9531"/>
                </a:moveTo>
                <a:cubicBezTo>
                  <a:pt x="38420" y="9531"/>
                  <a:pt x="38433" y="9534"/>
                  <a:pt x="38447" y="9541"/>
                </a:cubicBezTo>
                <a:cubicBezTo>
                  <a:pt x="38397" y="9566"/>
                  <a:pt x="38347" y="9591"/>
                  <a:pt x="38322" y="9616"/>
                </a:cubicBezTo>
                <a:cubicBezTo>
                  <a:pt x="38322" y="9616"/>
                  <a:pt x="38322" y="9616"/>
                  <a:pt x="38322" y="9591"/>
                </a:cubicBezTo>
                <a:lnTo>
                  <a:pt x="38296" y="9591"/>
                </a:lnTo>
                <a:cubicBezTo>
                  <a:pt x="38333" y="9554"/>
                  <a:pt x="38370" y="9531"/>
                  <a:pt x="38407" y="9531"/>
                </a:cubicBezTo>
                <a:close/>
                <a:moveTo>
                  <a:pt x="34763" y="11070"/>
                </a:moveTo>
                <a:cubicBezTo>
                  <a:pt x="34738" y="11120"/>
                  <a:pt x="34687" y="11145"/>
                  <a:pt x="34662" y="11145"/>
                </a:cubicBezTo>
                <a:cubicBezTo>
                  <a:pt x="34687" y="11120"/>
                  <a:pt x="34738" y="11095"/>
                  <a:pt x="34763" y="11070"/>
                </a:cubicBezTo>
                <a:close/>
                <a:moveTo>
                  <a:pt x="31905" y="11796"/>
                </a:moveTo>
                <a:cubicBezTo>
                  <a:pt x="31905" y="11796"/>
                  <a:pt x="31956" y="11821"/>
                  <a:pt x="32006" y="11821"/>
                </a:cubicBezTo>
                <a:cubicBezTo>
                  <a:pt x="31956" y="11821"/>
                  <a:pt x="31930" y="11821"/>
                  <a:pt x="31880" y="11847"/>
                </a:cubicBezTo>
                <a:cubicBezTo>
                  <a:pt x="31880" y="11821"/>
                  <a:pt x="31880" y="11821"/>
                  <a:pt x="31905" y="11796"/>
                </a:cubicBezTo>
                <a:close/>
                <a:moveTo>
                  <a:pt x="21454" y="12573"/>
                </a:moveTo>
                <a:cubicBezTo>
                  <a:pt x="21454" y="12573"/>
                  <a:pt x="21479" y="12573"/>
                  <a:pt x="21479" y="12598"/>
                </a:cubicBezTo>
                <a:lnTo>
                  <a:pt x="21404" y="12598"/>
                </a:lnTo>
                <a:cubicBezTo>
                  <a:pt x="21429" y="12573"/>
                  <a:pt x="21429" y="12573"/>
                  <a:pt x="21454" y="12573"/>
                </a:cubicBezTo>
                <a:close/>
                <a:moveTo>
                  <a:pt x="29970" y="1"/>
                </a:moveTo>
                <a:cubicBezTo>
                  <a:pt x="28663" y="1"/>
                  <a:pt x="27355" y="27"/>
                  <a:pt x="26041" y="67"/>
                </a:cubicBezTo>
                <a:cubicBezTo>
                  <a:pt x="25314" y="67"/>
                  <a:pt x="24587" y="92"/>
                  <a:pt x="23860" y="92"/>
                </a:cubicBezTo>
                <a:cubicBezTo>
                  <a:pt x="23835" y="92"/>
                  <a:pt x="23810" y="117"/>
                  <a:pt x="23810" y="142"/>
                </a:cubicBezTo>
                <a:lnTo>
                  <a:pt x="23760" y="142"/>
                </a:lnTo>
                <a:cubicBezTo>
                  <a:pt x="23684" y="146"/>
                  <a:pt x="23607" y="148"/>
                  <a:pt x="23529" y="148"/>
                </a:cubicBezTo>
                <a:cubicBezTo>
                  <a:pt x="23333" y="148"/>
                  <a:pt x="23134" y="138"/>
                  <a:pt x="22935" y="138"/>
                </a:cubicBezTo>
                <a:cubicBezTo>
                  <a:pt x="22724" y="138"/>
                  <a:pt x="22513" y="149"/>
                  <a:pt x="22306" y="192"/>
                </a:cubicBezTo>
                <a:lnTo>
                  <a:pt x="21304" y="217"/>
                </a:lnTo>
                <a:cubicBezTo>
                  <a:pt x="21160" y="269"/>
                  <a:pt x="21013" y="278"/>
                  <a:pt x="20865" y="278"/>
                </a:cubicBezTo>
                <a:cubicBezTo>
                  <a:pt x="20779" y="278"/>
                  <a:pt x="20693" y="275"/>
                  <a:pt x="20608" y="275"/>
                </a:cubicBezTo>
                <a:cubicBezTo>
                  <a:pt x="20479" y="275"/>
                  <a:pt x="20351" y="282"/>
                  <a:pt x="20226" y="318"/>
                </a:cubicBezTo>
                <a:cubicBezTo>
                  <a:pt x="19976" y="318"/>
                  <a:pt x="19725" y="343"/>
                  <a:pt x="19474" y="343"/>
                </a:cubicBezTo>
                <a:cubicBezTo>
                  <a:pt x="19399" y="418"/>
                  <a:pt x="19274" y="393"/>
                  <a:pt x="19199" y="468"/>
                </a:cubicBezTo>
                <a:cubicBezTo>
                  <a:pt x="19199" y="443"/>
                  <a:pt x="19174" y="443"/>
                  <a:pt x="19148" y="418"/>
                </a:cubicBezTo>
                <a:cubicBezTo>
                  <a:pt x="19086" y="408"/>
                  <a:pt x="19020" y="401"/>
                  <a:pt x="18950" y="401"/>
                </a:cubicBezTo>
                <a:cubicBezTo>
                  <a:pt x="18853" y="401"/>
                  <a:pt x="18750" y="414"/>
                  <a:pt x="18647" y="443"/>
                </a:cubicBezTo>
                <a:cubicBezTo>
                  <a:pt x="18622" y="443"/>
                  <a:pt x="18597" y="443"/>
                  <a:pt x="18572" y="468"/>
                </a:cubicBezTo>
                <a:cubicBezTo>
                  <a:pt x="18522" y="443"/>
                  <a:pt x="18472" y="443"/>
                  <a:pt x="18422" y="443"/>
                </a:cubicBezTo>
                <a:cubicBezTo>
                  <a:pt x="18171" y="443"/>
                  <a:pt x="17920" y="468"/>
                  <a:pt x="17670" y="468"/>
                </a:cubicBezTo>
                <a:cubicBezTo>
                  <a:pt x="17645" y="493"/>
                  <a:pt x="17620" y="518"/>
                  <a:pt x="17620" y="543"/>
                </a:cubicBezTo>
                <a:cubicBezTo>
                  <a:pt x="17448" y="543"/>
                  <a:pt x="17284" y="527"/>
                  <a:pt x="17119" y="527"/>
                </a:cubicBezTo>
                <a:cubicBezTo>
                  <a:pt x="16996" y="527"/>
                  <a:pt x="16871" y="536"/>
                  <a:pt x="16742" y="568"/>
                </a:cubicBezTo>
                <a:cubicBezTo>
                  <a:pt x="16592" y="593"/>
                  <a:pt x="16417" y="593"/>
                  <a:pt x="16266" y="618"/>
                </a:cubicBezTo>
                <a:cubicBezTo>
                  <a:pt x="16183" y="660"/>
                  <a:pt x="16094" y="671"/>
                  <a:pt x="16003" y="671"/>
                </a:cubicBezTo>
                <a:cubicBezTo>
                  <a:pt x="15899" y="671"/>
                  <a:pt x="15792" y="657"/>
                  <a:pt x="15689" y="657"/>
                </a:cubicBezTo>
                <a:cubicBezTo>
                  <a:pt x="15612" y="657"/>
                  <a:pt x="15536" y="665"/>
                  <a:pt x="15464" y="694"/>
                </a:cubicBezTo>
                <a:cubicBezTo>
                  <a:pt x="15339" y="719"/>
                  <a:pt x="15214" y="719"/>
                  <a:pt x="15088" y="744"/>
                </a:cubicBezTo>
                <a:cubicBezTo>
                  <a:pt x="15001" y="787"/>
                  <a:pt x="14907" y="798"/>
                  <a:pt x="14812" y="798"/>
                </a:cubicBezTo>
                <a:cubicBezTo>
                  <a:pt x="14729" y="798"/>
                  <a:pt x="14645" y="790"/>
                  <a:pt x="14563" y="790"/>
                </a:cubicBezTo>
                <a:cubicBezTo>
                  <a:pt x="14467" y="790"/>
                  <a:pt x="14374" y="800"/>
                  <a:pt x="14286" y="844"/>
                </a:cubicBezTo>
                <a:cubicBezTo>
                  <a:pt x="14186" y="844"/>
                  <a:pt x="14061" y="869"/>
                  <a:pt x="13935" y="869"/>
                </a:cubicBezTo>
                <a:cubicBezTo>
                  <a:pt x="13835" y="919"/>
                  <a:pt x="13722" y="919"/>
                  <a:pt x="13606" y="919"/>
                </a:cubicBezTo>
                <a:cubicBezTo>
                  <a:pt x="13491" y="919"/>
                  <a:pt x="13371" y="919"/>
                  <a:pt x="13259" y="969"/>
                </a:cubicBezTo>
                <a:cubicBezTo>
                  <a:pt x="12632" y="1095"/>
                  <a:pt x="11981" y="1245"/>
                  <a:pt x="11329" y="1245"/>
                </a:cubicBezTo>
                <a:cubicBezTo>
                  <a:pt x="11251" y="1303"/>
                  <a:pt x="11166" y="1316"/>
                  <a:pt x="11079" y="1316"/>
                </a:cubicBezTo>
                <a:cubicBezTo>
                  <a:pt x="11008" y="1316"/>
                  <a:pt x="10936" y="1308"/>
                  <a:pt x="10867" y="1308"/>
                </a:cubicBezTo>
                <a:cubicBezTo>
                  <a:pt x="10801" y="1308"/>
                  <a:pt x="10737" y="1315"/>
                  <a:pt x="10677" y="1345"/>
                </a:cubicBezTo>
                <a:cubicBezTo>
                  <a:pt x="9800" y="1546"/>
                  <a:pt x="8898" y="1696"/>
                  <a:pt x="7970" y="1771"/>
                </a:cubicBezTo>
                <a:cubicBezTo>
                  <a:pt x="7900" y="1815"/>
                  <a:pt x="7824" y="1825"/>
                  <a:pt x="7746" y="1825"/>
                </a:cubicBezTo>
                <a:cubicBezTo>
                  <a:pt x="7679" y="1825"/>
                  <a:pt x="7610" y="1818"/>
                  <a:pt x="7543" y="1818"/>
                </a:cubicBezTo>
                <a:cubicBezTo>
                  <a:pt x="7465" y="1818"/>
                  <a:pt x="7389" y="1828"/>
                  <a:pt x="7319" y="1872"/>
                </a:cubicBezTo>
                <a:cubicBezTo>
                  <a:pt x="6341" y="2047"/>
                  <a:pt x="5339" y="2222"/>
                  <a:pt x="4361" y="2398"/>
                </a:cubicBezTo>
                <a:cubicBezTo>
                  <a:pt x="4324" y="2396"/>
                  <a:pt x="4286" y="2396"/>
                  <a:pt x="4248" y="2396"/>
                </a:cubicBezTo>
                <a:cubicBezTo>
                  <a:pt x="3640" y="2396"/>
                  <a:pt x="3070" y="2578"/>
                  <a:pt x="2457" y="2648"/>
                </a:cubicBezTo>
                <a:cubicBezTo>
                  <a:pt x="1805" y="2749"/>
                  <a:pt x="1153" y="2874"/>
                  <a:pt x="1003" y="3701"/>
                </a:cubicBezTo>
                <a:cubicBezTo>
                  <a:pt x="1003" y="3751"/>
                  <a:pt x="903" y="3851"/>
                  <a:pt x="853" y="3851"/>
                </a:cubicBezTo>
                <a:cubicBezTo>
                  <a:pt x="176" y="3952"/>
                  <a:pt x="251" y="4453"/>
                  <a:pt x="226" y="4904"/>
                </a:cubicBezTo>
                <a:cubicBezTo>
                  <a:pt x="201" y="5481"/>
                  <a:pt x="126" y="6082"/>
                  <a:pt x="76" y="6659"/>
                </a:cubicBezTo>
                <a:cubicBezTo>
                  <a:pt x="0" y="7210"/>
                  <a:pt x="0" y="7786"/>
                  <a:pt x="76" y="8338"/>
                </a:cubicBezTo>
                <a:cubicBezTo>
                  <a:pt x="126" y="8839"/>
                  <a:pt x="76" y="9365"/>
                  <a:pt x="251" y="9816"/>
                </a:cubicBezTo>
                <a:cubicBezTo>
                  <a:pt x="527" y="10543"/>
                  <a:pt x="427" y="11420"/>
                  <a:pt x="1128" y="11972"/>
                </a:cubicBezTo>
                <a:cubicBezTo>
                  <a:pt x="1229" y="12122"/>
                  <a:pt x="1304" y="12298"/>
                  <a:pt x="1529" y="12298"/>
                </a:cubicBezTo>
                <a:cubicBezTo>
                  <a:pt x="1855" y="12598"/>
                  <a:pt x="2331" y="12849"/>
                  <a:pt x="2457" y="13225"/>
                </a:cubicBezTo>
                <a:cubicBezTo>
                  <a:pt x="2732" y="13952"/>
                  <a:pt x="3284" y="14127"/>
                  <a:pt x="3885" y="14278"/>
                </a:cubicBezTo>
                <a:cubicBezTo>
                  <a:pt x="4242" y="14380"/>
                  <a:pt x="4603" y="14403"/>
                  <a:pt x="4965" y="14403"/>
                </a:cubicBezTo>
                <a:cubicBezTo>
                  <a:pt x="5266" y="14403"/>
                  <a:pt x="5566" y="14387"/>
                  <a:pt x="5865" y="14387"/>
                </a:cubicBezTo>
                <a:cubicBezTo>
                  <a:pt x="6092" y="14387"/>
                  <a:pt x="6318" y="14396"/>
                  <a:pt x="6542" y="14428"/>
                </a:cubicBezTo>
                <a:cubicBezTo>
                  <a:pt x="6692" y="14453"/>
                  <a:pt x="6843" y="14466"/>
                  <a:pt x="6993" y="14466"/>
                </a:cubicBezTo>
                <a:cubicBezTo>
                  <a:pt x="7143" y="14466"/>
                  <a:pt x="7294" y="14453"/>
                  <a:pt x="7444" y="14428"/>
                </a:cubicBezTo>
                <a:cubicBezTo>
                  <a:pt x="8046" y="14403"/>
                  <a:pt x="8622" y="14403"/>
                  <a:pt x="9224" y="14403"/>
                </a:cubicBezTo>
                <a:cubicBezTo>
                  <a:pt x="9336" y="14340"/>
                  <a:pt x="9455" y="14328"/>
                  <a:pt x="9574" y="14328"/>
                </a:cubicBezTo>
                <a:cubicBezTo>
                  <a:pt x="9654" y="14328"/>
                  <a:pt x="9733" y="14333"/>
                  <a:pt x="9811" y="14333"/>
                </a:cubicBezTo>
                <a:cubicBezTo>
                  <a:pt x="9849" y="14333"/>
                  <a:pt x="9888" y="14332"/>
                  <a:pt x="9925" y="14328"/>
                </a:cubicBezTo>
                <a:cubicBezTo>
                  <a:pt x="10016" y="14325"/>
                  <a:pt x="10107" y="14324"/>
                  <a:pt x="10198" y="14324"/>
                </a:cubicBezTo>
                <a:cubicBezTo>
                  <a:pt x="10557" y="14324"/>
                  <a:pt x="10920" y="14342"/>
                  <a:pt x="11287" y="14342"/>
                </a:cubicBezTo>
                <a:cubicBezTo>
                  <a:pt x="11600" y="14342"/>
                  <a:pt x="11916" y="14328"/>
                  <a:pt x="12231" y="14278"/>
                </a:cubicBezTo>
                <a:lnTo>
                  <a:pt x="12958" y="14253"/>
                </a:lnTo>
                <a:cubicBezTo>
                  <a:pt x="13058" y="14202"/>
                  <a:pt x="13184" y="14202"/>
                  <a:pt x="13309" y="14177"/>
                </a:cubicBezTo>
                <a:cubicBezTo>
                  <a:pt x="13334" y="14152"/>
                  <a:pt x="13334" y="14152"/>
                  <a:pt x="13359" y="14152"/>
                </a:cubicBezTo>
                <a:cubicBezTo>
                  <a:pt x="14261" y="14152"/>
                  <a:pt x="15189" y="14127"/>
                  <a:pt x="16091" y="14127"/>
                </a:cubicBezTo>
                <a:lnTo>
                  <a:pt x="22908" y="14152"/>
                </a:lnTo>
                <a:cubicBezTo>
                  <a:pt x="22908" y="14152"/>
                  <a:pt x="22908" y="14152"/>
                  <a:pt x="22908" y="14177"/>
                </a:cubicBezTo>
                <a:cubicBezTo>
                  <a:pt x="22908" y="14202"/>
                  <a:pt x="22933" y="14227"/>
                  <a:pt x="22958" y="14253"/>
                </a:cubicBezTo>
                <a:cubicBezTo>
                  <a:pt x="23083" y="14278"/>
                  <a:pt x="23209" y="14278"/>
                  <a:pt x="23334" y="14278"/>
                </a:cubicBezTo>
                <a:cubicBezTo>
                  <a:pt x="23569" y="14334"/>
                  <a:pt x="23806" y="14349"/>
                  <a:pt x="24045" y="14349"/>
                </a:cubicBezTo>
                <a:cubicBezTo>
                  <a:pt x="24306" y="14349"/>
                  <a:pt x="24568" y="14331"/>
                  <a:pt x="24829" y="14331"/>
                </a:cubicBezTo>
                <a:cubicBezTo>
                  <a:pt x="25067" y="14331"/>
                  <a:pt x="25305" y="14346"/>
                  <a:pt x="25539" y="14403"/>
                </a:cubicBezTo>
                <a:lnTo>
                  <a:pt x="25765" y="14403"/>
                </a:lnTo>
                <a:cubicBezTo>
                  <a:pt x="25935" y="14460"/>
                  <a:pt x="26108" y="14474"/>
                  <a:pt x="26281" y="14474"/>
                </a:cubicBezTo>
                <a:cubicBezTo>
                  <a:pt x="26470" y="14474"/>
                  <a:pt x="26659" y="14457"/>
                  <a:pt x="26845" y="14457"/>
                </a:cubicBezTo>
                <a:cubicBezTo>
                  <a:pt x="27015" y="14457"/>
                  <a:pt x="27182" y="14472"/>
                  <a:pt x="27344" y="14528"/>
                </a:cubicBezTo>
                <a:lnTo>
                  <a:pt x="27394" y="14503"/>
                </a:lnTo>
                <a:lnTo>
                  <a:pt x="27444" y="14528"/>
                </a:lnTo>
                <a:cubicBezTo>
                  <a:pt x="27682" y="14578"/>
                  <a:pt x="27914" y="14603"/>
                  <a:pt x="28146" y="14603"/>
                </a:cubicBezTo>
                <a:cubicBezTo>
                  <a:pt x="28378" y="14603"/>
                  <a:pt x="28610" y="14578"/>
                  <a:pt x="28848" y="14528"/>
                </a:cubicBezTo>
                <a:cubicBezTo>
                  <a:pt x="28898" y="14578"/>
                  <a:pt x="28948" y="14628"/>
                  <a:pt x="29023" y="14654"/>
                </a:cubicBezTo>
                <a:lnTo>
                  <a:pt x="29249" y="14654"/>
                </a:lnTo>
                <a:cubicBezTo>
                  <a:pt x="29850" y="14716"/>
                  <a:pt x="30452" y="14741"/>
                  <a:pt x="31053" y="14741"/>
                </a:cubicBezTo>
                <a:cubicBezTo>
                  <a:pt x="31655" y="14741"/>
                  <a:pt x="32256" y="14716"/>
                  <a:pt x="32858" y="14679"/>
                </a:cubicBezTo>
                <a:cubicBezTo>
                  <a:pt x="32958" y="14679"/>
                  <a:pt x="33033" y="14654"/>
                  <a:pt x="33108" y="14654"/>
                </a:cubicBezTo>
                <a:cubicBezTo>
                  <a:pt x="33181" y="14599"/>
                  <a:pt x="33260" y="14587"/>
                  <a:pt x="33341" y="14587"/>
                </a:cubicBezTo>
                <a:cubicBezTo>
                  <a:pt x="33403" y="14587"/>
                  <a:pt x="33466" y="14594"/>
                  <a:pt x="33528" y="14594"/>
                </a:cubicBezTo>
                <a:cubicBezTo>
                  <a:pt x="33609" y="14594"/>
                  <a:pt x="33688" y="14583"/>
                  <a:pt x="33760" y="14528"/>
                </a:cubicBezTo>
                <a:cubicBezTo>
                  <a:pt x="33961" y="14528"/>
                  <a:pt x="34136" y="14528"/>
                  <a:pt x="34286" y="14378"/>
                </a:cubicBezTo>
                <a:cubicBezTo>
                  <a:pt x="34303" y="14379"/>
                  <a:pt x="34319" y="14380"/>
                  <a:pt x="34335" y="14380"/>
                </a:cubicBezTo>
                <a:cubicBezTo>
                  <a:pt x="34560" y="14380"/>
                  <a:pt x="34726" y="14221"/>
                  <a:pt x="34913" y="14127"/>
                </a:cubicBezTo>
                <a:cubicBezTo>
                  <a:pt x="35063" y="14052"/>
                  <a:pt x="35214" y="13952"/>
                  <a:pt x="35063" y="13776"/>
                </a:cubicBezTo>
                <a:cubicBezTo>
                  <a:pt x="35063" y="13751"/>
                  <a:pt x="35088" y="13751"/>
                  <a:pt x="35113" y="13751"/>
                </a:cubicBezTo>
                <a:cubicBezTo>
                  <a:pt x="35181" y="13582"/>
                  <a:pt x="35290" y="13550"/>
                  <a:pt x="35410" y="13550"/>
                </a:cubicBezTo>
                <a:cubicBezTo>
                  <a:pt x="35481" y="13550"/>
                  <a:pt x="35557" y="13561"/>
                  <a:pt x="35631" y="13561"/>
                </a:cubicBezTo>
                <a:cubicBezTo>
                  <a:pt x="35706" y="13561"/>
                  <a:pt x="35778" y="13549"/>
                  <a:pt x="35840" y="13501"/>
                </a:cubicBezTo>
                <a:cubicBezTo>
                  <a:pt x="35904" y="13517"/>
                  <a:pt x="35968" y="13524"/>
                  <a:pt x="36032" y="13524"/>
                </a:cubicBezTo>
                <a:cubicBezTo>
                  <a:pt x="36267" y="13524"/>
                  <a:pt x="36495" y="13429"/>
                  <a:pt x="36692" y="13350"/>
                </a:cubicBezTo>
                <a:cubicBezTo>
                  <a:pt x="37444" y="13075"/>
                  <a:pt x="38322" y="13100"/>
                  <a:pt x="38948" y="12473"/>
                </a:cubicBezTo>
                <a:cubicBezTo>
                  <a:pt x="39274" y="12248"/>
                  <a:pt x="39224" y="12072"/>
                  <a:pt x="38873" y="11972"/>
                </a:cubicBezTo>
                <a:cubicBezTo>
                  <a:pt x="38697" y="11922"/>
                  <a:pt x="38497" y="11947"/>
                  <a:pt x="38296" y="11922"/>
                </a:cubicBezTo>
                <a:cubicBezTo>
                  <a:pt x="37895" y="11671"/>
                  <a:pt x="37419" y="11721"/>
                  <a:pt x="36843" y="11571"/>
                </a:cubicBezTo>
                <a:lnTo>
                  <a:pt x="36843" y="11571"/>
                </a:lnTo>
                <a:cubicBezTo>
                  <a:pt x="37620" y="11721"/>
                  <a:pt x="38246" y="11771"/>
                  <a:pt x="38898" y="11771"/>
                </a:cubicBezTo>
                <a:cubicBezTo>
                  <a:pt x="39179" y="11758"/>
                  <a:pt x="39460" y="11730"/>
                  <a:pt x="39741" y="11730"/>
                </a:cubicBezTo>
                <a:cubicBezTo>
                  <a:pt x="39986" y="11730"/>
                  <a:pt x="40232" y="11751"/>
                  <a:pt x="40477" y="11821"/>
                </a:cubicBezTo>
                <a:cubicBezTo>
                  <a:pt x="40662" y="11883"/>
                  <a:pt x="40852" y="11898"/>
                  <a:pt x="41042" y="11898"/>
                </a:cubicBezTo>
                <a:cubicBezTo>
                  <a:pt x="41228" y="11898"/>
                  <a:pt x="41414" y="11884"/>
                  <a:pt x="41598" y="11884"/>
                </a:cubicBezTo>
                <a:cubicBezTo>
                  <a:pt x="41684" y="11884"/>
                  <a:pt x="41770" y="11887"/>
                  <a:pt x="41855" y="11897"/>
                </a:cubicBezTo>
                <a:cubicBezTo>
                  <a:pt x="41931" y="11872"/>
                  <a:pt x="42006" y="11847"/>
                  <a:pt x="42081" y="11821"/>
                </a:cubicBezTo>
                <a:cubicBezTo>
                  <a:pt x="42219" y="11872"/>
                  <a:pt x="42363" y="11897"/>
                  <a:pt x="42507" y="11897"/>
                </a:cubicBezTo>
                <a:cubicBezTo>
                  <a:pt x="42651" y="11897"/>
                  <a:pt x="42795" y="11872"/>
                  <a:pt x="42933" y="11821"/>
                </a:cubicBezTo>
                <a:cubicBezTo>
                  <a:pt x="43083" y="11721"/>
                  <a:pt x="43309" y="11646"/>
                  <a:pt x="43284" y="11420"/>
                </a:cubicBezTo>
                <a:cubicBezTo>
                  <a:pt x="43234" y="11170"/>
                  <a:pt x="42983" y="11120"/>
                  <a:pt x="42783" y="11070"/>
                </a:cubicBezTo>
                <a:cubicBezTo>
                  <a:pt x="42306" y="10919"/>
                  <a:pt x="41855" y="10819"/>
                  <a:pt x="41379" y="10694"/>
                </a:cubicBezTo>
                <a:cubicBezTo>
                  <a:pt x="41309" y="10613"/>
                  <a:pt x="41223" y="10597"/>
                  <a:pt x="41132" y="10597"/>
                </a:cubicBezTo>
                <a:cubicBezTo>
                  <a:pt x="41071" y="10597"/>
                  <a:pt x="41008" y="10605"/>
                  <a:pt x="40947" y="10605"/>
                </a:cubicBezTo>
                <a:cubicBezTo>
                  <a:pt x="40870" y="10605"/>
                  <a:pt x="40794" y="10593"/>
                  <a:pt x="40728" y="10543"/>
                </a:cubicBezTo>
                <a:cubicBezTo>
                  <a:pt x="40669" y="10500"/>
                  <a:pt x="40611" y="10473"/>
                  <a:pt x="40548" y="10473"/>
                </a:cubicBezTo>
                <a:cubicBezTo>
                  <a:pt x="40502" y="10473"/>
                  <a:pt x="40454" y="10487"/>
                  <a:pt x="40402" y="10518"/>
                </a:cubicBezTo>
                <a:cubicBezTo>
                  <a:pt x="40402" y="10493"/>
                  <a:pt x="40377" y="10493"/>
                  <a:pt x="40377" y="10493"/>
                </a:cubicBezTo>
                <a:cubicBezTo>
                  <a:pt x="40335" y="10476"/>
                  <a:pt x="40288" y="10474"/>
                  <a:pt x="40238" y="10474"/>
                </a:cubicBezTo>
                <a:cubicBezTo>
                  <a:pt x="40214" y="10474"/>
                  <a:pt x="40189" y="10474"/>
                  <a:pt x="40164" y="10474"/>
                </a:cubicBezTo>
                <a:cubicBezTo>
                  <a:pt x="40088" y="10474"/>
                  <a:pt x="40013" y="10468"/>
                  <a:pt x="39951" y="10418"/>
                </a:cubicBezTo>
                <a:cubicBezTo>
                  <a:pt x="39926" y="10418"/>
                  <a:pt x="39875" y="10418"/>
                  <a:pt x="39825" y="10393"/>
                </a:cubicBezTo>
                <a:cubicBezTo>
                  <a:pt x="39762" y="10339"/>
                  <a:pt x="39685" y="10327"/>
                  <a:pt x="39605" y="10327"/>
                </a:cubicBezTo>
                <a:cubicBezTo>
                  <a:pt x="39544" y="10327"/>
                  <a:pt x="39480" y="10334"/>
                  <a:pt x="39419" y="10334"/>
                </a:cubicBezTo>
                <a:cubicBezTo>
                  <a:pt x="39339" y="10334"/>
                  <a:pt x="39262" y="10322"/>
                  <a:pt x="39199" y="10268"/>
                </a:cubicBezTo>
                <a:cubicBezTo>
                  <a:pt x="39124" y="10192"/>
                  <a:pt x="39023" y="10142"/>
                  <a:pt x="38923" y="10142"/>
                </a:cubicBezTo>
                <a:cubicBezTo>
                  <a:pt x="39224" y="10092"/>
                  <a:pt x="39525" y="10092"/>
                  <a:pt x="39825" y="10042"/>
                </a:cubicBezTo>
                <a:lnTo>
                  <a:pt x="39976" y="10042"/>
                </a:lnTo>
                <a:cubicBezTo>
                  <a:pt x="40050" y="10072"/>
                  <a:pt x="40127" y="10079"/>
                  <a:pt x="40204" y="10079"/>
                </a:cubicBezTo>
                <a:cubicBezTo>
                  <a:pt x="40287" y="10079"/>
                  <a:pt x="40370" y="10071"/>
                  <a:pt x="40452" y="10071"/>
                </a:cubicBezTo>
                <a:cubicBezTo>
                  <a:pt x="40554" y="10071"/>
                  <a:pt x="40655" y="10084"/>
                  <a:pt x="40753" y="10142"/>
                </a:cubicBezTo>
                <a:lnTo>
                  <a:pt x="41003" y="10142"/>
                </a:lnTo>
                <a:cubicBezTo>
                  <a:pt x="41730" y="10242"/>
                  <a:pt x="42457" y="10293"/>
                  <a:pt x="43209" y="10393"/>
                </a:cubicBezTo>
                <a:lnTo>
                  <a:pt x="43184" y="10393"/>
                </a:lnTo>
                <a:cubicBezTo>
                  <a:pt x="44018" y="10462"/>
                  <a:pt x="44831" y="10596"/>
                  <a:pt x="45642" y="10596"/>
                </a:cubicBezTo>
                <a:cubicBezTo>
                  <a:pt x="45708" y="10596"/>
                  <a:pt x="45774" y="10595"/>
                  <a:pt x="45840" y="10593"/>
                </a:cubicBezTo>
                <a:lnTo>
                  <a:pt x="45991" y="10593"/>
                </a:lnTo>
                <a:cubicBezTo>
                  <a:pt x="45991" y="10618"/>
                  <a:pt x="46016" y="10644"/>
                  <a:pt x="46041" y="10644"/>
                </a:cubicBezTo>
                <a:lnTo>
                  <a:pt x="46091" y="10644"/>
                </a:lnTo>
                <a:lnTo>
                  <a:pt x="46166" y="10669"/>
                </a:lnTo>
                <a:cubicBezTo>
                  <a:pt x="46344" y="10725"/>
                  <a:pt x="46525" y="10740"/>
                  <a:pt x="46707" y="10740"/>
                </a:cubicBezTo>
                <a:cubicBezTo>
                  <a:pt x="46906" y="10740"/>
                  <a:pt x="47106" y="10722"/>
                  <a:pt x="47305" y="10722"/>
                </a:cubicBezTo>
                <a:cubicBezTo>
                  <a:pt x="47486" y="10722"/>
                  <a:pt x="47667" y="10737"/>
                  <a:pt x="47845" y="10794"/>
                </a:cubicBezTo>
                <a:cubicBezTo>
                  <a:pt x="47996" y="10781"/>
                  <a:pt x="48146" y="10781"/>
                  <a:pt x="48296" y="10781"/>
                </a:cubicBezTo>
                <a:cubicBezTo>
                  <a:pt x="48447" y="10781"/>
                  <a:pt x="48597" y="10781"/>
                  <a:pt x="48748" y="10769"/>
                </a:cubicBezTo>
                <a:cubicBezTo>
                  <a:pt x="48873" y="10744"/>
                  <a:pt x="49023" y="10669"/>
                  <a:pt x="49073" y="10518"/>
                </a:cubicBezTo>
                <a:cubicBezTo>
                  <a:pt x="49149" y="10318"/>
                  <a:pt x="48973" y="10268"/>
                  <a:pt x="48848" y="10217"/>
                </a:cubicBezTo>
                <a:cubicBezTo>
                  <a:pt x="48221" y="9967"/>
                  <a:pt x="47620" y="9666"/>
                  <a:pt x="46918" y="9641"/>
                </a:cubicBezTo>
                <a:cubicBezTo>
                  <a:pt x="46743" y="9566"/>
                  <a:pt x="46592" y="9491"/>
                  <a:pt x="46417" y="9390"/>
                </a:cubicBezTo>
                <a:cubicBezTo>
                  <a:pt x="46342" y="9290"/>
                  <a:pt x="46166" y="9290"/>
                  <a:pt x="46141" y="9115"/>
                </a:cubicBezTo>
                <a:cubicBezTo>
                  <a:pt x="45815" y="8739"/>
                  <a:pt x="45289" y="8739"/>
                  <a:pt x="44863" y="8588"/>
                </a:cubicBezTo>
                <a:cubicBezTo>
                  <a:pt x="44813" y="8488"/>
                  <a:pt x="44537" y="8613"/>
                  <a:pt x="44612" y="8363"/>
                </a:cubicBezTo>
                <a:cubicBezTo>
                  <a:pt x="44662" y="8313"/>
                  <a:pt x="44713" y="8263"/>
                  <a:pt x="44763" y="8212"/>
                </a:cubicBezTo>
                <a:cubicBezTo>
                  <a:pt x="44888" y="8112"/>
                  <a:pt x="44838" y="8012"/>
                  <a:pt x="44738" y="7912"/>
                </a:cubicBezTo>
                <a:cubicBezTo>
                  <a:pt x="44362" y="7461"/>
                  <a:pt x="43860" y="7160"/>
                  <a:pt x="43309" y="6959"/>
                </a:cubicBezTo>
                <a:cubicBezTo>
                  <a:pt x="43134" y="6843"/>
                  <a:pt x="42960" y="6726"/>
                  <a:pt x="42762" y="6726"/>
                </a:cubicBezTo>
                <a:cubicBezTo>
                  <a:pt x="42704" y="6726"/>
                  <a:pt x="42644" y="6736"/>
                  <a:pt x="42582" y="6759"/>
                </a:cubicBezTo>
                <a:cubicBezTo>
                  <a:pt x="42582" y="6709"/>
                  <a:pt x="42582" y="6684"/>
                  <a:pt x="42532" y="6659"/>
                </a:cubicBezTo>
                <a:lnTo>
                  <a:pt x="42432" y="6659"/>
                </a:lnTo>
                <a:cubicBezTo>
                  <a:pt x="42382" y="6608"/>
                  <a:pt x="42332" y="6558"/>
                  <a:pt x="42281" y="6508"/>
                </a:cubicBezTo>
                <a:cubicBezTo>
                  <a:pt x="42357" y="6508"/>
                  <a:pt x="42457" y="6458"/>
                  <a:pt x="42557" y="6408"/>
                </a:cubicBezTo>
                <a:cubicBezTo>
                  <a:pt x="42657" y="6358"/>
                  <a:pt x="42783" y="6308"/>
                  <a:pt x="42908" y="6258"/>
                </a:cubicBezTo>
                <a:cubicBezTo>
                  <a:pt x="43108" y="6182"/>
                  <a:pt x="43209" y="6032"/>
                  <a:pt x="43334" y="5882"/>
                </a:cubicBezTo>
                <a:cubicBezTo>
                  <a:pt x="43456" y="5711"/>
                  <a:pt x="43246" y="5304"/>
                  <a:pt x="43671" y="5304"/>
                </a:cubicBezTo>
                <a:cubicBezTo>
                  <a:pt x="43684" y="5304"/>
                  <a:pt x="43696" y="5304"/>
                  <a:pt x="43710" y="5305"/>
                </a:cubicBezTo>
                <a:cubicBezTo>
                  <a:pt x="43776" y="5308"/>
                  <a:pt x="43843" y="5309"/>
                  <a:pt x="43910" y="5309"/>
                </a:cubicBezTo>
                <a:cubicBezTo>
                  <a:pt x="44174" y="5309"/>
                  <a:pt x="44443" y="5291"/>
                  <a:pt x="44714" y="5291"/>
                </a:cubicBezTo>
                <a:cubicBezTo>
                  <a:pt x="44946" y="5291"/>
                  <a:pt x="45180" y="5304"/>
                  <a:pt x="45414" y="5355"/>
                </a:cubicBezTo>
                <a:cubicBezTo>
                  <a:pt x="45531" y="5355"/>
                  <a:pt x="45659" y="5366"/>
                  <a:pt x="45784" y="5366"/>
                </a:cubicBezTo>
                <a:cubicBezTo>
                  <a:pt x="45846" y="5366"/>
                  <a:pt x="45907" y="5364"/>
                  <a:pt x="45966" y="5355"/>
                </a:cubicBezTo>
                <a:cubicBezTo>
                  <a:pt x="46035" y="5355"/>
                  <a:pt x="46115" y="5371"/>
                  <a:pt x="46184" y="5371"/>
                </a:cubicBezTo>
                <a:cubicBezTo>
                  <a:pt x="46264" y="5371"/>
                  <a:pt x="46328" y="5349"/>
                  <a:pt x="46342" y="5255"/>
                </a:cubicBezTo>
                <a:cubicBezTo>
                  <a:pt x="46392" y="5029"/>
                  <a:pt x="46166" y="5029"/>
                  <a:pt x="46016" y="4954"/>
                </a:cubicBezTo>
                <a:cubicBezTo>
                  <a:pt x="45740" y="4854"/>
                  <a:pt x="45464" y="4879"/>
                  <a:pt x="45189" y="4854"/>
                </a:cubicBezTo>
                <a:cubicBezTo>
                  <a:pt x="44788" y="4804"/>
                  <a:pt x="44963" y="4628"/>
                  <a:pt x="45139" y="4478"/>
                </a:cubicBezTo>
                <a:lnTo>
                  <a:pt x="45364" y="4328"/>
                </a:lnTo>
                <a:cubicBezTo>
                  <a:pt x="45531" y="4286"/>
                  <a:pt x="45386" y="3898"/>
                  <a:pt x="45606" y="3898"/>
                </a:cubicBezTo>
                <a:cubicBezTo>
                  <a:pt x="45650" y="3898"/>
                  <a:pt x="45710" y="3914"/>
                  <a:pt x="45790" y="3952"/>
                </a:cubicBezTo>
                <a:cubicBezTo>
                  <a:pt x="46041" y="3902"/>
                  <a:pt x="46342" y="3927"/>
                  <a:pt x="46417" y="3601"/>
                </a:cubicBezTo>
                <a:cubicBezTo>
                  <a:pt x="46467" y="3275"/>
                  <a:pt x="46166" y="3200"/>
                  <a:pt x="45966" y="3049"/>
                </a:cubicBezTo>
                <a:cubicBezTo>
                  <a:pt x="45790" y="2949"/>
                  <a:pt x="45565" y="2874"/>
                  <a:pt x="45389" y="2799"/>
                </a:cubicBezTo>
                <a:cubicBezTo>
                  <a:pt x="44763" y="2498"/>
                  <a:pt x="44186" y="2072"/>
                  <a:pt x="43459" y="2047"/>
                </a:cubicBezTo>
                <a:cubicBezTo>
                  <a:pt x="42482" y="1546"/>
                  <a:pt x="41404" y="1345"/>
                  <a:pt x="40352" y="1120"/>
                </a:cubicBezTo>
                <a:cubicBezTo>
                  <a:pt x="39374" y="894"/>
                  <a:pt x="38372" y="694"/>
                  <a:pt x="37394" y="468"/>
                </a:cubicBezTo>
                <a:cubicBezTo>
                  <a:pt x="37281" y="405"/>
                  <a:pt x="37162" y="405"/>
                  <a:pt x="37043" y="405"/>
                </a:cubicBezTo>
                <a:cubicBezTo>
                  <a:pt x="36924" y="405"/>
                  <a:pt x="36805" y="405"/>
                  <a:pt x="36692" y="343"/>
                </a:cubicBezTo>
                <a:cubicBezTo>
                  <a:pt x="36592" y="343"/>
                  <a:pt x="36467" y="343"/>
                  <a:pt x="36342" y="318"/>
                </a:cubicBezTo>
                <a:cubicBezTo>
                  <a:pt x="36250" y="279"/>
                  <a:pt x="36155" y="269"/>
                  <a:pt x="36060" y="269"/>
                </a:cubicBezTo>
                <a:cubicBezTo>
                  <a:pt x="35952" y="269"/>
                  <a:pt x="35842" y="282"/>
                  <a:pt x="35733" y="282"/>
                </a:cubicBezTo>
                <a:cubicBezTo>
                  <a:pt x="35625" y="282"/>
                  <a:pt x="35518" y="269"/>
                  <a:pt x="35414" y="217"/>
                </a:cubicBezTo>
                <a:lnTo>
                  <a:pt x="35063" y="192"/>
                </a:lnTo>
                <a:cubicBezTo>
                  <a:pt x="34948" y="154"/>
                  <a:pt x="34829" y="144"/>
                  <a:pt x="34707" y="144"/>
                </a:cubicBezTo>
                <a:cubicBezTo>
                  <a:pt x="34569" y="144"/>
                  <a:pt x="34428" y="157"/>
                  <a:pt x="34289" y="157"/>
                </a:cubicBezTo>
                <a:cubicBezTo>
                  <a:pt x="34151" y="157"/>
                  <a:pt x="34015" y="144"/>
                  <a:pt x="33885" y="92"/>
                </a:cubicBezTo>
                <a:cubicBezTo>
                  <a:pt x="33710" y="92"/>
                  <a:pt x="33560" y="67"/>
                  <a:pt x="33384" y="67"/>
                </a:cubicBezTo>
                <a:cubicBezTo>
                  <a:pt x="32242" y="20"/>
                  <a:pt x="31106" y="1"/>
                  <a:pt x="29970"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8067082" y="132648"/>
            <a:ext cx="1986616" cy="1585371"/>
          </a:xfrm>
          <a:custGeom>
            <a:avLst/>
            <a:gdLst/>
            <a:ahLst/>
            <a:cxnLst/>
            <a:rect l="l" t="t" r="r" b="b"/>
            <a:pathLst>
              <a:path w="29682" h="23687" extrusionOk="0">
                <a:moveTo>
                  <a:pt x="17631" y="277"/>
                </a:moveTo>
                <a:cubicBezTo>
                  <a:pt x="17372" y="277"/>
                  <a:pt x="17104" y="327"/>
                  <a:pt x="16861" y="409"/>
                </a:cubicBezTo>
                <a:lnTo>
                  <a:pt x="16861" y="409"/>
                </a:lnTo>
                <a:cubicBezTo>
                  <a:pt x="17215" y="287"/>
                  <a:pt x="17444" y="277"/>
                  <a:pt x="17631" y="277"/>
                </a:cubicBezTo>
                <a:close/>
                <a:moveTo>
                  <a:pt x="16776" y="440"/>
                </a:moveTo>
                <a:lnTo>
                  <a:pt x="16776" y="440"/>
                </a:lnTo>
                <a:cubicBezTo>
                  <a:pt x="16701" y="478"/>
                  <a:pt x="16626" y="515"/>
                  <a:pt x="16550" y="553"/>
                </a:cubicBezTo>
                <a:lnTo>
                  <a:pt x="16451" y="597"/>
                </a:lnTo>
                <a:lnTo>
                  <a:pt x="16451" y="597"/>
                </a:lnTo>
                <a:cubicBezTo>
                  <a:pt x="16571" y="527"/>
                  <a:pt x="16683" y="479"/>
                  <a:pt x="16776" y="440"/>
                </a:cubicBezTo>
                <a:close/>
                <a:moveTo>
                  <a:pt x="19641" y="1684"/>
                </a:moveTo>
                <a:cubicBezTo>
                  <a:pt x="20005" y="2359"/>
                  <a:pt x="20141" y="2960"/>
                  <a:pt x="20189" y="3186"/>
                </a:cubicBezTo>
                <a:lnTo>
                  <a:pt x="20189" y="3186"/>
                </a:lnTo>
                <a:cubicBezTo>
                  <a:pt x="20179" y="3143"/>
                  <a:pt x="20164" y="3087"/>
                  <a:pt x="20144" y="3016"/>
                </a:cubicBezTo>
                <a:cubicBezTo>
                  <a:pt x="20069" y="2790"/>
                  <a:pt x="19968" y="2400"/>
                  <a:pt x="19729" y="1910"/>
                </a:cubicBezTo>
                <a:lnTo>
                  <a:pt x="19641" y="1747"/>
                </a:lnTo>
                <a:cubicBezTo>
                  <a:pt x="19641" y="1734"/>
                  <a:pt x="19641" y="1722"/>
                  <a:pt x="19641" y="1684"/>
                </a:cubicBezTo>
                <a:close/>
                <a:moveTo>
                  <a:pt x="17588" y="458"/>
                </a:moveTo>
                <a:cubicBezTo>
                  <a:pt x="17780" y="458"/>
                  <a:pt x="17966" y="486"/>
                  <a:pt x="18133" y="540"/>
                </a:cubicBezTo>
                <a:cubicBezTo>
                  <a:pt x="18510" y="653"/>
                  <a:pt x="18787" y="867"/>
                  <a:pt x="18988" y="1068"/>
                </a:cubicBezTo>
                <a:cubicBezTo>
                  <a:pt x="19202" y="1269"/>
                  <a:pt x="19340" y="1470"/>
                  <a:pt x="19428" y="1621"/>
                </a:cubicBezTo>
                <a:cubicBezTo>
                  <a:pt x="19516" y="1772"/>
                  <a:pt x="19579" y="1872"/>
                  <a:pt x="19579" y="1898"/>
                </a:cubicBezTo>
                <a:cubicBezTo>
                  <a:pt x="19239" y="1269"/>
                  <a:pt x="18812" y="842"/>
                  <a:pt x="18297" y="628"/>
                </a:cubicBezTo>
                <a:cubicBezTo>
                  <a:pt x="18076" y="529"/>
                  <a:pt x="17826" y="488"/>
                  <a:pt x="17598" y="488"/>
                </a:cubicBezTo>
                <a:cubicBezTo>
                  <a:pt x="17567" y="488"/>
                  <a:pt x="17536" y="489"/>
                  <a:pt x="17505" y="490"/>
                </a:cubicBezTo>
                <a:cubicBezTo>
                  <a:pt x="17254" y="503"/>
                  <a:pt x="17015" y="578"/>
                  <a:pt x="16827" y="653"/>
                </a:cubicBezTo>
                <a:cubicBezTo>
                  <a:pt x="16060" y="993"/>
                  <a:pt x="15658" y="1634"/>
                  <a:pt x="15407" y="2212"/>
                </a:cubicBezTo>
                <a:cubicBezTo>
                  <a:pt x="15281" y="2501"/>
                  <a:pt x="15193" y="2777"/>
                  <a:pt x="15143" y="3016"/>
                </a:cubicBezTo>
                <a:cubicBezTo>
                  <a:pt x="15118" y="3142"/>
                  <a:pt x="15080" y="3255"/>
                  <a:pt x="15067" y="3355"/>
                </a:cubicBezTo>
                <a:cubicBezTo>
                  <a:pt x="15042" y="3468"/>
                  <a:pt x="15030" y="3556"/>
                  <a:pt x="15017" y="3644"/>
                </a:cubicBezTo>
                <a:cubicBezTo>
                  <a:pt x="15012" y="3628"/>
                  <a:pt x="15007" y="3621"/>
                  <a:pt x="15000" y="3621"/>
                </a:cubicBezTo>
                <a:cubicBezTo>
                  <a:pt x="14992" y="3621"/>
                  <a:pt x="14981" y="3635"/>
                  <a:pt x="14967" y="3657"/>
                </a:cubicBezTo>
                <a:cubicBezTo>
                  <a:pt x="15080" y="2903"/>
                  <a:pt x="15294" y="2199"/>
                  <a:pt x="15633" y="1696"/>
                </a:cubicBezTo>
                <a:cubicBezTo>
                  <a:pt x="15784" y="1433"/>
                  <a:pt x="15972" y="1219"/>
                  <a:pt x="16173" y="1030"/>
                </a:cubicBezTo>
                <a:cubicBezTo>
                  <a:pt x="16261" y="942"/>
                  <a:pt x="16374" y="867"/>
                  <a:pt x="16475" y="792"/>
                </a:cubicBezTo>
                <a:cubicBezTo>
                  <a:pt x="16588" y="729"/>
                  <a:pt x="16701" y="679"/>
                  <a:pt x="16814" y="616"/>
                </a:cubicBezTo>
                <a:cubicBezTo>
                  <a:pt x="17065" y="508"/>
                  <a:pt x="17332" y="458"/>
                  <a:pt x="17588" y="458"/>
                </a:cubicBezTo>
                <a:close/>
                <a:moveTo>
                  <a:pt x="15129" y="3527"/>
                </a:moveTo>
                <a:cubicBezTo>
                  <a:pt x="15116" y="3663"/>
                  <a:pt x="15080" y="3798"/>
                  <a:pt x="15067" y="3933"/>
                </a:cubicBezTo>
                <a:lnTo>
                  <a:pt x="15067" y="3921"/>
                </a:lnTo>
                <a:cubicBezTo>
                  <a:pt x="15080" y="3798"/>
                  <a:pt x="15116" y="3663"/>
                  <a:pt x="15129" y="3527"/>
                </a:cubicBezTo>
                <a:close/>
                <a:moveTo>
                  <a:pt x="14967" y="3694"/>
                </a:moveTo>
                <a:cubicBezTo>
                  <a:pt x="14979" y="3732"/>
                  <a:pt x="14979" y="3870"/>
                  <a:pt x="14979" y="3946"/>
                </a:cubicBezTo>
                <a:cubicBezTo>
                  <a:pt x="14979" y="3958"/>
                  <a:pt x="14979" y="3971"/>
                  <a:pt x="14979" y="3983"/>
                </a:cubicBezTo>
                <a:cubicBezTo>
                  <a:pt x="14954" y="4059"/>
                  <a:pt x="14942" y="4009"/>
                  <a:pt x="14917" y="4046"/>
                </a:cubicBezTo>
                <a:cubicBezTo>
                  <a:pt x="14929" y="3971"/>
                  <a:pt x="14942" y="3833"/>
                  <a:pt x="14967" y="3694"/>
                </a:cubicBezTo>
                <a:close/>
                <a:moveTo>
                  <a:pt x="14690" y="6358"/>
                </a:moveTo>
                <a:lnTo>
                  <a:pt x="14690" y="6358"/>
                </a:lnTo>
                <a:cubicBezTo>
                  <a:pt x="14696" y="6415"/>
                  <a:pt x="14702" y="6466"/>
                  <a:pt x="14707" y="6514"/>
                </a:cubicBezTo>
                <a:lnTo>
                  <a:pt x="14707" y="6514"/>
                </a:lnTo>
                <a:cubicBezTo>
                  <a:pt x="14701" y="6463"/>
                  <a:pt x="14695" y="6412"/>
                  <a:pt x="14690" y="6358"/>
                </a:cubicBezTo>
                <a:close/>
                <a:moveTo>
                  <a:pt x="15067" y="5844"/>
                </a:moveTo>
                <a:cubicBezTo>
                  <a:pt x="15067" y="6057"/>
                  <a:pt x="15092" y="6258"/>
                  <a:pt x="15105" y="6472"/>
                </a:cubicBezTo>
                <a:cubicBezTo>
                  <a:pt x="15118" y="6585"/>
                  <a:pt x="15118" y="6698"/>
                  <a:pt x="15130" y="6811"/>
                </a:cubicBezTo>
                <a:cubicBezTo>
                  <a:pt x="15080" y="6372"/>
                  <a:pt x="15067" y="6008"/>
                  <a:pt x="15067" y="5844"/>
                </a:cubicBezTo>
                <a:close/>
                <a:moveTo>
                  <a:pt x="8533" y="7200"/>
                </a:moveTo>
                <a:cubicBezTo>
                  <a:pt x="8634" y="7200"/>
                  <a:pt x="8722" y="7225"/>
                  <a:pt x="8810" y="7251"/>
                </a:cubicBezTo>
                <a:cubicBezTo>
                  <a:pt x="9036" y="7301"/>
                  <a:pt x="9237" y="7389"/>
                  <a:pt x="9425" y="7502"/>
                </a:cubicBezTo>
                <a:cubicBezTo>
                  <a:pt x="9388" y="7502"/>
                  <a:pt x="9375" y="7514"/>
                  <a:pt x="9513" y="7615"/>
                </a:cubicBezTo>
                <a:cubicBezTo>
                  <a:pt x="9325" y="7514"/>
                  <a:pt x="9186" y="7439"/>
                  <a:pt x="9073" y="7401"/>
                </a:cubicBezTo>
                <a:lnTo>
                  <a:pt x="9073" y="7401"/>
                </a:lnTo>
                <a:cubicBezTo>
                  <a:pt x="9199" y="7439"/>
                  <a:pt x="9287" y="7489"/>
                  <a:pt x="9362" y="7514"/>
                </a:cubicBezTo>
                <a:cubicBezTo>
                  <a:pt x="9224" y="7427"/>
                  <a:pt x="9061" y="7364"/>
                  <a:pt x="8885" y="7313"/>
                </a:cubicBezTo>
                <a:lnTo>
                  <a:pt x="8860" y="7313"/>
                </a:lnTo>
                <a:cubicBezTo>
                  <a:pt x="8734" y="7276"/>
                  <a:pt x="8646" y="7225"/>
                  <a:pt x="8533" y="7200"/>
                </a:cubicBezTo>
                <a:close/>
                <a:moveTo>
                  <a:pt x="14992" y="5202"/>
                </a:moveTo>
                <a:cubicBezTo>
                  <a:pt x="15005" y="5215"/>
                  <a:pt x="15005" y="5227"/>
                  <a:pt x="15005" y="5240"/>
                </a:cubicBezTo>
                <a:cubicBezTo>
                  <a:pt x="15017" y="6032"/>
                  <a:pt x="15092" y="6773"/>
                  <a:pt x="15206" y="7477"/>
                </a:cubicBezTo>
                <a:cubicBezTo>
                  <a:pt x="15206" y="7489"/>
                  <a:pt x="15193" y="7502"/>
                  <a:pt x="15193" y="7527"/>
                </a:cubicBezTo>
                <a:cubicBezTo>
                  <a:pt x="15193" y="7552"/>
                  <a:pt x="15193" y="7602"/>
                  <a:pt x="15193" y="7640"/>
                </a:cubicBezTo>
                <a:cubicBezTo>
                  <a:pt x="15067" y="6836"/>
                  <a:pt x="14992" y="6032"/>
                  <a:pt x="14992" y="5202"/>
                </a:cubicBezTo>
                <a:close/>
                <a:moveTo>
                  <a:pt x="15055" y="7225"/>
                </a:moveTo>
                <a:lnTo>
                  <a:pt x="15055" y="7225"/>
                </a:lnTo>
                <a:cubicBezTo>
                  <a:pt x="15075" y="7414"/>
                  <a:pt x="15102" y="7588"/>
                  <a:pt x="15132" y="7745"/>
                </a:cubicBezTo>
                <a:lnTo>
                  <a:pt x="15132" y="7745"/>
                </a:lnTo>
                <a:cubicBezTo>
                  <a:pt x="15102" y="7576"/>
                  <a:pt x="15075" y="7404"/>
                  <a:pt x="15055" y="7225"/>
                </a:cubicBezTo>
                <a:close/>
                <a:moveTo>
                  <a:pt x="6975" y="7615"/>
                </a:moveTo>
                <a:cubicBezTo>
                  <a:pt x="6987" y="7615"/>
                  <a:pt x="6975" y="7628"/>
                  <a:pt x="6912" y="7678"/>
                </a:cubicBezTo>
                <a:cubicBezTo>
                  <a:pt x="6862" y="7703"/>
                  <a:pt x="6824" y="7728"/>
                  <a:pt x="6774" y="7753"/>
                </a:cubicBezTo>
                <a:cubicBezTo>
                  <a:pt x="6849" y="7703"/>
                  <a:pt x="6912" y="7653"/>
                  <a:pt x="6975" y="7615"/>
                </a:cubicBezTo>
                <a:close/>
                <a:moveTo>
                  <a:pt x="9325" y="7678"/>
                </a:moveTo>
                <a:cubicBezTo>
                  <a:pt x="9375" y="7716"/>
                  <a:pt x="9438" y="7753"/>
                  <a:pt x="9488" y="7791"/>
                </a:cubicBezTo>
                <a:cubicBezTo>
                  <a:pt x="9488" y="7799"/>
                  <a:pt x="9487" y="7803"/>
                  <a:pt x="9483" y="7803"/>
                </a:cubicBezTo>
                <a:cubicBezTo>
                  <a:pt x="9474" y="7803"/>
                  <a:pt x="9449" y="7781"/>
                  <a:pt x="9388" y="7728"/>
                </a:cubicBezTo>
                <a:cubicBezTo>
                  <a:pt x="9375" y="7728"/>
                  <a:pt x="9362" y="7716"/>
                  <a:pt x="9350" y="7716"/>
                </a:cubicBezTo>
                <a:lnTo>
                  <a:pt x="9325" y="7678"/>
                </a:lnTo>
                <a:close/>
                <a:moveTo>
                  <a:pt x="16112" y="7642"/>
                </a:moveTo>
                <a:cubicBezTo>
                  <a:pt x="16126" y="7727"/>
                  <a:pt x="16142" y="7811"/>
                  <a:pt x="16161" y="7891"/>
                </a:cubicBezTo>
                <a:cubicBezTo>
                  <a:pt x="16147" y="7809"/>
                  <a:pt x="16129" y="7727"/>
                  <a:pt x="16112" y="7642"/>
                </a:cubicBezTo>
                <a:close/>
                <a:moveTo>
                  <a:pt x="6849" y="7967"/>
                </a:moveTo>
                <a:lnTo>
                  <a:pt x="6849" y="7967"/>
                </a:lnTo>
                <a:cubicBezTo>
                  <a:pt x="6832" y="7981"/>
                  <a:pt x="6816" y="7995"/>
                  <a:pt x="6799" y="8009"/>
                </a:cubicBezTo>
                <a:lnTo>
                  <a:pt x="6799" y="8009"/>
                </a:lnTo>
                <a:cubicBezTo>
                  <a:pt x="6820" y="7992"/>
                  <a:pt x="6838" y="7978"/>
                  <a:pt x="6849" y="7967"/>
                </a:cubicBezTo>
                <a:close/>
                <a:moveTo>
                  <a:pt x="20711" y="7987"/>
                </a:moveTo>
                <a:lnTo>
                  <a:pt x="20711" y="7987"/>
                </a:lnTo>
                <a:cubicBezTo>
                  <a:pt x="20710" y="7997"/>
                  <a:pt x="20710" y="8007"/>
                  <a:pt x="20709" y="8017"/>
                </a:cubicBezTo>
                <a:cubicBezTo>
                  <a:pt x="20711" y="8005"/>
                  <a:pt x="20711" y="7995"/>
                  <a:pt x="20711" y="7987"/>
                </a:cubicBezTo>
                <a:close/>
                <a:moveTo>
                  <a:pt x="15265" y="8023"/>
                </a:moveTo>
                <a:cubicBezTo>
                  <a:pt x="15266" y="8025"/>
                  <a:pt x="15267" y="8027"/>
                  <a:pt x="15268" y="8030"/>
                </a:cubicBezTo>
                <a:cubicBezTo>
                  <a:pt x="15268" y="8030"/>
                  <a:pt x="15268" y="8042"/>
                  <a:pt x="15268" y="8042"/>
                </a:cubicBezTo>
                <a:lnTo>
                  <a:pt x="15265" y="8023"/>
                </a:lnTo>
                <a:close/>
                <a:moveTo>
                  <a:pt x="15218" y="7766"/>
                </a:moveTo>
                <a:lnTo>
                  <a:pt x="15218" y="7766"/>
                </a:lnTo>
                <a:cubicBezTo>
                  <a:pt x="15218" y="7766"/>
                  <a:pt x="15231" y="7766"/>
                  <a:pt x="15231" y="7778"/>
                </a:cubicBezTo>
                <a:cubicBezTo>
                  <a:pt x="15243" y="7778"/>
                  <a:pt x="15243" y="7791"/>
                  <a:pt x="15256" y="7791"/>
                </a:cubicBezTo>
                <a:cubicBezTo>
                  <a:pt x="15281" y="7942"/>
                  <a:pt x="15306" y="8093"/>
                  <a:pt x="15331" y="8243"/>
                </a:cubicBezTo>
                <a:cubicBezTo>
                  <a:pt x="15319" y="8168"/>
                  <a:pt x="15294" y="8080"/>
                  <a:pt x="15268" y="8005"/>
                </a:cubicBezTo>
                <a:cubicBezTo>
                  <a:pt x="15256" y="7967"/>
                  <a:pt x="15243" y="7929"/>
                  <a:pt x="15243" y="7891"/>
                </a:cubicBezTo>
                <a:lnTo>
                  <a:pt x="15218" y="7766"/>
                </a:lnTo>
                <a:close/>
                <a:moveTo>
                  <a:pt x="20684" y="8256"/>
                </a:moveTo>
                <a:lnTo>
                  <a:pt x="20684" y="8256"/>
                </a:lnTo>
                <a:cubicBezTo>
                  <a:pt x="20682" y="8271"/>
                  <a:pt x="20679" y="8286"/>
                  <a:pt x="20677" y="8300"/>
                </a:cubicBezTo>
                <a:lnTo>
                  <a:pt x="20677" y="8300"/>
                </a:lnTo>
                <a:cubicBezTo>
                  <a:pt x="20679" y="8289"/>
                  <a:pt x="20682" y="8274"/>
                  <a:pt x="20684" y="8256"/>
                </a:cubicBezTo>
                <a:close/>
                <a:moveTo>
                  <a:pt x="5944" y="8771"/>
                </a:moveTo>
                <a:lnTo>
                  <a:pt x="5932" y="8803"/>
                </a:lnTo>
                <a:lnTo>
                  <a:pt x="5932" y="8803"/>
                </a:lnTo>
                <a:cubicBezTo>
                  <a:pt x="5932" y="8801"/>
                  <a:pt x="5932" y="8799"/>
                  <a:pt x="5932" y="8796"/>
                </a:cubicBezTo>
                <a:cubicBezTo>
                  <a:pt x="5932" y="8796"/>
                  <a:pt x="5932" y="8784"/>
                  <a:pt x="5944" y="8771"/>
                </a:cubicBezTo>
                <a:close/>
                <a:moveTo>
                  <a:pt x="15168" y="7942"/>
                </a:moveTo>
                <a:lnTo>
                  <a:pt x="15168" y="7942"/>
                </a:lnTo>
                <a:cubicBezTo>
                  <a:pt x="15180" y="7967"/>
                  <a:pt x="15193" y="8005"/>
                  <a:pt x="15218" y="8067"/>
                </a:cubicBezTo>
                <a:cubicBezTo>
                  <a:pt x="15268" y="8344"/>
                  <a:pt x="15319" y="8595"/>
                  <a:pt x="15369" y="8821"/>
                </a:cubicBezTo>
                <a:cubicBezTo>
                  <a:pt x="15356" y="8771"/>
                  <a:pt x="15331" y="8721"/>
                  <a:pt x="15319" y="8683"/>
                </a:cubicBezTo>
                <a:cubicBezTo>
                  <a:pt x="15268" y="8470"/>
                  <a:pt x="15218" y="8218"/>
                  <a:pt x="15168" y="7942"/>
                </a:cubicBezTo>
                <a:close/>
                <a:moveTo>
                  <a:pt x="6831" y="9029"/>
                </a:moveTo>
                <a:lnTo>
                  <a:pt x="6831" y="9029"/>
                </a:lnTo>
                <a:cubicBezTo>
                  <a:pt x="6829" y="9035"/>
                  <a:pt x="6826" y="9041"/>
                  <a:pt x="6824" y="9048"/>
                </a:cubicBezTo>
                <a:cubicBezTo>
                  <a:pt x="6826" y="9041"/>
                  <a:pt x="6829" y="9035"/>
                  <a:pt x="6831" y="9029"/>
                </a:cubicBezTo>
                <a:close/>
                <a:moveTo>
                  <a:pt x="5928" y="8812"/>
                </a:moveTo>
                <a:lnTo>
                  <a:pt x="5894" y="8897"/>
                </a:lnTo>
                <a:lnTo>
                  <a:pt x="5786" y="9132"/>
                </a:lnTo>
                <a:lnTo>
                  <a:pt x="5786" y="9132"/>
                </a:lnTo>
                <a:cubicBezTo>
                  <a:pt x="5798" y="9102"/>
                  <a:pt x="5808" y="9074"/>
                  <a:pt x="5819" y="9048"/>
                </a:cubicBezTo>
                <a:cubicBezTo>
                  <a:pt x="5857" y="8960"/>
                  <a:pt x="5894" y="8884"/>
                  <a:pt x="5919" y="8821"/>
                </a:cubicBezTo>
                <a:cubicBezTo>
                  <a:pt x="5923" y="8817"/>
                  <a:pt x="5926" y="8815"/>
                  <a:pt x="5928" y="8812"/>
                </a:cubicBezTo>
                <a:close/>
                <a:moveTo>
                  <a:pt x="5702" y="9405"/>
                </a:moveTo>
                <a:cubicBezTo>
                  <a:pt x="5690" y="9445"/>
                  <a:pt x="5679" y="9485"/>
                  <a:pt x="5668" y="9525"/>
                </a:cubicBezTo>
                <a:cubicBezTo>
                  <a:pt x="5682" y="9488"/>
                  <a:pt x="5693" y="9447"/>
                  <a:pt x="5702" y="9405"/>
                </a:cubicBezTo>
                <a:close/>
                <a:moveTo>
                  <a:pt x="5668" y="9525"/>
                </a:moveTo>
                <a:lnTo>
                  <a:pt x="5655" y="9563"/>
                </a:lnTo>
                <a:cubicBezTo>
                  <a:pt x="5668" y="9550"/>
                  <a:pt x="5668" y="9538"/>
                  <a:pt x="5668" y="9525"/>
                </a:cubicBezTo>
                <a:close/>
                <a:moveTo>
                  <a:pt x="9878" y="7904"/>
                </a:moveTo>
                <a:lnTo>
                  <a:pt x="10041" y="8005"/>
                </a:lnTo>
                <a:cubicBezTo>
                  <a:pt x="10154" y="8155"/>
                  <a:pt x="10280" y="8294"/>
                  <a:pt x="10368" y="8457"/>
                </a:cubicBezTo>
                <a:cubicBezTo>
                  <a:pt x="10418" y="8532"/>
                  <a:pt x="10456" y="8608"/>
                  <a:pt x="10506" y="8671"/>
                </a:cubicBezTo>
                <a:cubicBezTo>
                  <a:pt x="10544" y="8746"/>
                  <a:pt x="10569" y="8834"/>
                  <a:pt x="10606" y="8897"/>
                </a:cubicBezTo>
                <a:lnTo>
                  <a:pt x="10644" y="8985"/>
                </a:lnTo>
                <a:cubicBezTo>
                  <a:pt x="10694" y="9098"/>
                  <a:pt x="10732" y="9211"/>
                  <a:pt x="10770" y="9311"/>
                </a:cubicBezTo>
                <a:lnTo>
                  <a:pt x="10807" y="9450"/>
                </a:lnTo>
                <a:cubicBezTo>
                  <a:pt x="10845" y="9538"/>
                  <a:pt x="10870" y="9626"/>
                  <a:pt x="10883" y="9714"/>
                </a:cubicBezTo>
                <a:cubicBezTo>
                  <a:pt x="10845" y="9613"/>
                  <a:pt x="10795" y="9512"/>
                  <a:pt x="10757" y="9399"/>
                </a:cubicBezTo>
                <a:cubicBezTo>
                  <a:pt x="10707" y="9286"/>
                  <a:pt x="10682" y="9148"/>
                  <a:pt x="10632" y="9022"/>
                </a:cubicBezTo>
                <a:cubicBezTo>
                  <a:pt x="10569" y="8909"/>
                  <a:pt x="10531" y="8759"/>
                  <a:pt x="10443" y="8633"/>
                </a:cubicBezTo>
                <a:cubicBezTo>
                  <a:pt x="10368" y="8520"/>
                  <a:pt x="10292" y="8382"/>
                  <a:pt x="10179" y="8281"/>
                </a:cubicBezTo>
                <a:lnTo>
                  <a:pt x="10242" y="8268"/>
                </a:lnTo>
                <a:cubicBezTo>
                  <a:pt x="10167" y="8193"/>
                  <a:pt x="10016" y="8030"/>
                  <a:pt x="9878" y="7904"/>
                </a:cubicBezTo>
                <a:close/>
                <a:moveTo>
                  <a:pt x="15564" y="9258"/>
                </a:moveTo>
                <a:cubicBezTo>
                  <a:pt x="15610" y="9447"/>
                  <a:pt x="15655" y="9618"/>
                  <a:pt x="15695" y="9764"/>
                </a:cubicBezTo>
                <a:lnTo>
                  <a:pt x="15696" y="9764"/>
                </a:lnTo>
                <a:cubicBezTo>
                  <a:pt x="15650" y="9595"/>
                  <a:pt x="15606" y="9427"/>
                  <a:pt x="15564" y="9258"/>
                </a:cubicBezTo>
                <a:close/>
                <a:moveTo>
                  <a:pt x="15369" y="8934"/>
                </a:moveTo>
                <a:cubicBezTo>
                  <a:pt x="15394" y="8985"/>
                  <a:pt x="15407" y="9035"/>
                  <a:pt x="15419" y="9048"/>
                </a:cubicBezTo>
                <a:cubicBezTo>
                  <a:pt x="15557" y="9600"/>
                  <a:pt x="15645" y="9940"/>
                  <a:pt x="15658" y="9952"/>
                </a:cubicBezTo>
                <a:cubicBezTo>
                  <a:pt x="15658" y="9953"/>
                  <a:pt x="15658" y="9954"/>
                  <a:pt x="15657" y="9954"/>
                </a:cubicBezTo>
                <a:cubicBezTo>
                  <a:pt x="15650" y="9954"/>
                  <a:pt x="15550" y="9659"/>
                  <a:pt x="15369" y="8934"/>
                </a:cubicBezTo>
                <a:close/>
                <a:moveTo>
                  <a:pt x="15699" y="9779"/>
                </a:moveTo>
                <a:lnTo>
                  <a:pt x="15699" y="9779"/>
                </a:lnTo>
                <a:cubicBezTo>
                  <a:pt x="15724" y="9899"/>
                  <a:pt x="15760" y="10007"/>
                  <a:pt x="15796" y="10116"/>
                </a:cubicBezTo>
                <a:cubicBezTo>
                  <a:pt x="15770" y="10033"/>
                  <a:pt x="15737" y="9918"/>
                  <a:pt x="15699" y="9779"/>
                </a:cubicBezTo>
                <a:close/>
                <a:moveTo>
                  <a:pt x="6413" y="10579"/>
                </a:moveTo>
                <a:cubicBezTo>
                  <a:pt x="6412" y="10588"/>
                  <a:pt x="6411" y="10597"/>
                  <a:pt x="6409" y="10606"/>
                </a:cubicBezTo>
                <a:cubicBezTo>
                  <a:pt x="6411" y="10596"/>
                  <a:pt x="6412" y="10587"/>
                  <a:pt x="6413" y="10579"/>
                </a:cubicBezTo>
                <a:close/>
                <a:moveTo>
                  <a:pt x="5580" y="9814"/>
                </a:moveTo>
                <a:lnTo>
                  <a:pt x="5580" y="9814"/>
                </a:lnTo>
                <a:cubicBezTo>
                  <a:pt x="5567" y="9927"/>
                  <a:pt x="5555" y="10015"/>
                  <a:pt x="5542" y="10116"/>
                </a:cubicBezTo>
                <a:lnTo>
                  <a:pt x="5530" y="10216"/>
                </a:lnTo>
                <a:cubicBezTo>
                  <a:pt x="5530" y="10292"/>
                  <a:pt x="5505" y="10380"/>
                  <a:pt x="5505" y="10442"/>
                </a:cubicBezTo>
                <a:cubicBezTo>
                  <a:pt x="5505" y="10518"/>
                  <a:pt x="5492" y="10593"/>
                  <a:pt x="5492" y="10681"/>
                </a:cubicBezTo>
                <a:cubicBezTo>
                  <a:pt x="5492" y="10606"/>
                  <a:pt x="5492" y="10530"/>
                  <a:pt x="5492" y="10467"/>
                </a:cubicBezTo>
                <a:lnTo>
                  <a:pt x="5492" y="10455"/>
                </a:lnTo>
                <a:lnTo>
                  <a:pt x="5505" y="10405"/>
                </a:lnTo>
                <a:cubicBezTo>
                  <a:pt x="5517" y="10191"/>
                  <a:pt x="5542" y="10003"/>
                  <a:pt x="5580" y="9814"/>
                </a:cubicBezTo>
                <a:close/>
                <a:moveTo>
                  <a:pt x="10518" y="8947"/>
                </a:moveTo>
                <a:cubicBezTo>
                  <a:pt x="10544" y="8960"/>
                  <a:pt x="10581" y="9022"/>
                  <a:pt x="10644" y="9123"/>
                </a:cubicBezTo>
                <a:cubicBezTo>
                  <a:pt x="10682" y="9236"/>
                  <a:pt x="10732" y="9387"/>
                  <a:pt x="10795" y="9550"/>
                </a:cubicBezTo>
                <a:cubicBezTo>
                  <a:pt x="10833" y="9726"/>
                  <a:pt x="10870" y="9902"/>
                  <a:pt x="10921" y="10078"/>
                </a:cubicBezTo>
                <a:cubicBezTo>
                  <a:pt x="10928" y="10156"/>
                  <a:pt x="10939" y="10233"/>
                  <a:pt x="10954" y="10304"/>
                </a:cubicBezTo>
                <a:lnTo>
                  <a:pt x="10954" y="10304"/>
                </a:lnTo>
                <a:cubicBezTo>
                  <a:pt x="10943" y="10304"/>
                  <a:pt x="10933" y="10306"/>
                  <a:pt x="10933" y="10317"/>
                </a:cubicBezTo>
                <a:cubicBezTo>
                  <a:pt x="10908" y="10204"/>
                  <a:pt x="10895" y="10116"/>
                  <a:pt x="10845" y="10103"/>
                </a:cubicBezTo>
                <a:lnTo>
                  <a:pt x="10845" y="10103"/>
                </a:lnTo>
                <a:lnTo>
                  <a:pt x="10883" y="10354"/>
                </a:lnTo>
                <a:cubicBezTo>
                  <a:pt x="10883" y="10361"/>
                  <a:pt x="10880" y="10364"/>
                  <a:pt x="10875" y="10364"/>
                </a:cubicBezTo>
                <a:cubicBezTo>
                  <a:pt x="10870" y="10364"/>
                  <a:pt x="10864" y="10361"/>
                  <a:pt x="10858" y="10354"/>
                </a:cubicBezTo>
                <a:lnTo>
                  <a:pt x="10858" y="10354"/>
                </a:lnTo>
                <a:cubicBezTo>
                  <a:pt x="10883" y="10417"/>
                  <a:pt x="10895" y="10493"/>
                  <a:pt x="10908" y="10568"/>
                </a:cubicBezTo>
                <a:lnTo>
                  <a:pt x="10933" y="10794"/>
                </a:lnTo>
                <a:cubicBezTo>
                  <a:pt x="10908" y="10656"/>
                  <a:pt x="10895" y="10505"/>
                  <a:pt x="10845" y="10354"/>
                </a:cubicBezTo>
                <a:cubicBezTo>
                  <a:pt x="10845" y="10342"/>
                  <a:pt x="10845" y="10329"/>
                  <a:pt x="10845" y="10317"/>
                </a:cubicBezTo>
                <a:lnTo>
                  <a:pt x="10807" y="10141"/>
                </a:lnTo>
                <a:cubicBezTo>
                  <a:pt x="10795" y="10078"/>
                  <a:pt x="10757" y="9990"/>
                  <a:pt x="10745" y="9915"/>
                </a:cubicBezTo>
                <a:lnTo>
                  <a:pt x="10757" y="9814"/>
                </a:lnTo>
                <a:cubicBezTo>
                  <a:pt x="10707" y="9663"/>
                  <a:pt x="10657" y="9487"/>
                  <a:pt x="10606" y="9311"/>
                </a:cubicBezTo>
                <a:lnTo>
                  <a:pt x="10606" y="9311"/>
                </a:lnTo>
                <a:cubicBezTo>
                  <a:pt x="10644" y="9412"/>
                  <a:pt x="10720" y="9550"/>
                  <a:pt x="10757" y="9663"/>
                </a:cubicBezTo>
                <a:cubicBezTo>
                  <a:pt x="10707" y="9412"/>
                  <a:pt x="10606" y="9198"/>
                  <a:pt x="10518" y="8947"/>
                </a:cubicBezTo>
                <a:close/>
                <a:moveTo>
                  <a:pt x="19532" y="13022"/>
                </a:moveTo>
                <a:lnTo>
                  <a:pt x="19532" y="13022"/>
                </a:lnTo>
                <a:cubicBezTo>
                  <a:pt x="19513" y="13070"/>
                  <a:pt x="19495" y="13115"/>
                  <a:pt x="19478" y="13157"/>
                </a:cubicBezTo>
                <a:lnTo>
                  <a:pt x="19528" y="13044"/>
                </a:lnTo>
                <a:cubicBezTo>
                  <a:pt x="19531" y="13034"/>
                  <a:pt x="19532" y="13027"/>
                  <a:pt x="19532" y="13022"/>
                </a:cubicBezTo>
                <a:close/>
                <a:moveTo>
                  <a:pt x="10999" y="13228"/>
                </a:moveTo>
                <a:lnTo>
                  <a:pt x="10999" y="13228"/>
                </a:lnTo>
                <a:cubicBezTo>
                  <a:pt x="10966" y="13314"/>
                  <a:pt x="10931" y="13399"/>
                  <a:pt x="10895" y="13483"/>
                </a:cubicBezTo>
                <a:cubicBezTo>
                  <a:pt x="10943" y="13372"/>
                  <a:pt x="10976" y="13290"/>
                  <a:pt x="10999" y="13228"/>
                </a:cubicBezTo>
                <a:close/>
                <a:moveTo>
                  <a:pt x="17581" y="1319"/>
                </a:moveTo>
                <a:cubicBezTo>
                  <a:pt x="17844" y="1332"/>
                  <a:pt x="18033" y="1407"/>
                  <a:pt x="18184" y="1495"/>
                </a:cubicBezTo>
                <a:cubicBezTo>
                  <a:pt x="18347" y="1596"/>
                  <a:pt x="18473" y="1696"/>
                  <a:pt x="18598" y="1872"/>
                </a:cubicBezTo>
                <a:cubicBezTo>
                  <a:pt x="18536" y="1797"/>
                  <a:pt x="18460" y="1722"/>
                  <a:pt x="18385" y="1659"/>
                </a:cubicBezTo>
                <a:lnTo>
                  <a:pt x="18385" y="1659"/>
                </a:lnTo>
                <a:cubicBezTo>
                  <a:pt x="18410" y="1684"/>
                  <a:pt x="18536" y="1797"/>
                  <a:pt x="18636" y="1948"/>
                </a:cubicBezTo>
                <a:cubicBezTo>
                  <a:pt x="18737" y="2086"/>
                  <a:pt x="18825" y="2249"/>
                  <a:pt x="18850" y="2287"/>
                </a:cubicBezTo>
                <a:cubicBezTo>
                  <a:pt x="18850" y="2287"/>
                  <a:pt x="18850" y="2288"/>
                  <a:pt x="18849" y="2288"/>
                </a:cubicBezTo>
                <a:cubicBezTo>
                  <a:pt x="18843" y="2288"/>
                  <a:pt x="18749" y="2172"/>
                  <a:pt x="18729" y="2172"/>
                </a:cubicBezTo>
                <a:cubicBezTo>
                  <a:pt x="18722" y="2172"/>
                  <a:pt x="18725" y="2189"/>
                  <a:pt x="18749" y="2237"/>
                </a:cubicBezTo>
                <a:cubicBezTo>
                  <a:pt x="18925" y="2576"/>
                  <a:pt x="19051" y="2915"/>
                  <a:pt x="19139" y="3179"/>
                </a:cubicBezTo>
                <a:cubicBezTo>
                  <a:pt x="19233" y="3415"/>
                  <a:pt x="19283" y="3584"/>
                  <a:pt x="19299" y="3584"/>
                </a:cubicBezTo>
                <a:cubicBezTo>
                  <a:pt x="19300" y="3584"/>
                  <a:pt x="19301" y="3583"/>
                  <a:pt x="19302" y="3581"/>
                </a:cubicBezTo>
                <a:cubicBezTo>
                  <a:pt x="19214" y="3167"/>
                  <a:pt x="19076" y="2777"/>
                  <a:pt x="18900" y="2425"/>
                </a:cubicBezTo>
                <a:cubicBezTo>
                  <a:pt x="18900" y="2424"/>
                  <a:pt x="18900" y="2423"/>
                  <a:pt x="18901" y="2423"/>
                </a:cubicBezTo>
                <a:cubicBezTo>
                  <a:pt x="18913" y="2423"/>
                  <a:pt x="19005" y="2589"/>
                  <a:pt x="19076" y="2777"/>
                </a:cubicBezTo>
                <a:cubicBezTo>
                  <a:pt x="19145" y="2962"/>
                  <a:pt x="19215" y="3158"/>
                  <a:pt x="19225" y="3158"/>
                </a:cubicBezTo>
                <a:cubicBezTo>
                  <a:pt x="19226" y="3158"/>
                  <a:pt x="19227" y="3157"/>
                  <a:pt x="19227" y="3154"/>
                </a:cubicBezTo>
                <a:cubicBezTo>
                  <a:pt x="19327" y="3531"/>
                  <a:pt x="19403" y="3946"/>
                  <a:pt x="19440" y="4272"/>
                </a:cubicBezTo>
                <a:cubicBezTo>
                  <a:pt x="19428" y="4197"/>
                  <a:pt x="19415" y="4071"/>
                  <a:pt x="19390" y="3971"/>
                </a:cubicBezTo>
                <a:cubicBezTo>
                  <a:pt x="19373" y="3904"/>
                  <a:pt x="19362" y="3854"/>
                  <a:pt x="19357" y="3854"/>
                </a:cubicBezTo>
                <a:cubicBezTo>
                  <a:pt x="19354" y="3854"/>
                  <a:pt x="19352" y="3866"/>
                  <a:pt x="19352" y="3895"/>
                </a:cubicBezTo>
                <a:cubicBezTo>
                  <a:pt x="19428" y="4348"/>
                  <a:pt x="19390" y="4122"/>
                  <a:pt x="19415" y="4423"/>
                </a:cubicBezTo>
                <a:cubicBezTo>
                  <a:pt x="19390" y="4298"/>
                  <a:pt x="19352" y="4147"/>
                  <a:pt x="19315" y="3983"/>
                </a:cubicBezTo>
                <a:cubicBezTo>
                  <a:pt x="19277" y="3820"/>
                  <a:pt x="19227" y="3632"/>
                  <a:pt x="19164" y="3468"/>
                </a:cubicBezTo>
                <a:cubicBezTo>
                  <a:pt x="19063" y="3142"/>
                  <a:pt x="18925" y="2865"/>
                  <a:pt x="18850" y="2727"/>
                </a:cubicBezTo>
                <a:lnTo>
                  <a:pt x="18850" y="2727"/>
                </a:lnTo>
                <a:cubicBezTo>
                  <a:pt x="18925" y="2890"/>
                  <a:pt x="18975" y="3054"/>
                  <a:pt x="19026" y="3230"/>
                </a:cubicBezTo>
                <a:lnTo>
                  <a:pt x="19051" y="3368"/>
                </a:lnTo>
                <a:cubicBezTo>
                  <a:pt x="19239" y="4021"/>
                  <a:pt x="19403" y="4649"/>
                  <a:pt x="19440" y="4825"/>
                </a:cubicBezTo>
                <a:cubicBezTo>
                  <a:pt x="19453" y="5034"/>
                  <a:pt x="19439" y="5097"/>
                  <a:pt x="19421" y="5097"/>
                </a:cubicBezTo>
                <a:cubicBezTo>
                  <a:pt x="19404" y="5097"/>
                  <a:pt x="19383" y="5044"/>
                  <a:pt x="19377" y="5001"/>
                </a:cubicBezTo>
                <a:lnTo>
                  <a:pt x="19377" y="5001"/>
                </a:lnTo>
                <a:cubicBezTo>
                  <a:pt x="19403" y="5391"/>
                  <a:pt x="19428" y="5579"/>
                  <a:pt x="19453" y="5780"/>
                </a:cubicBezTo>
                <a:cubicBezTo>
                  <a:pt x="19478" y="5969"/>
                  <a:pt x="19491" y="6170"/>
                  <a:pt x="19478" y="6559"/>
                </a:cubicBezTo>
                <a:lnTo>
                  <a:pt x="19503" y="6258"/>
                </a:lnTo>
                <a:lnTo>
                  <a:pt x="19503" y="6258"/>
                </a:lnTo>
                <a:cubicBezTo>
                  <a:pt x="19503" y="6438"/>
                  <a:pt x="19469" y="7066"/>
                  <a:pt x="19477" y="7066"/>
                </a:cubicBezTo>
                <a:cubicBezTo>
                  <a:pt x="19477" y="7066"/>
                  <a:pt x="19477" y="7065"/>
                  <a:pt x="19478" y="7062"/>
                </a:cubicBezTo>
                <a:lnTo>
                  <a:pt x="19478" y="7062"/>
                </a:lnTo>
                <a:cubicBezTo>
                  <a:pt x="19461" y="7163"/>
                  <a:pt x="19433" y="7258"/>
                  <a:pt x="19417" y="7258"/>
                </a:cubicBezTo>
                <a:cubicBezTo>
                  <a:pt x="19408" y="7258"/>
                  <a:pt x="19403" y="7234"/>
                  <a:pt x="19403" y="7175"/>
                </a:cubicBezTo>
                <a:cubicBezTo>
                  <a:pt x="19403" y="7414"/>
                  <a:pt x="19403" y="7653"/>
                  <a:pt x="19403" y="7891"/>
                </a:cubicBezTo>
                <a:cubicBezTo>
                  <a:pt x="19403" y="7778"/>
                  <a:pt x="19352" y="7841"/>
                  <a:pt x="19340" y="7804"/>
                </a:cubicBezTo>
                <a:lnTo>
                  <a:pt x="19340" y="7804"/>
                </a:lnTo>
                <a:cubicBezTo>
                  <a:pt x="19321" y="8008"/>
                  <a:pt x="19337" y="8171"/>
                  <a:pt x="19357" y="8171"/>
                </a:cubicBezTo>
                <a:cubicBezTo>
                  <a:pt x="19361" y="8171"/>
                  <a:pt x="19366" y="8163"/>
                  <a:pt x="19370" y="8145"/>
                </a:cubicBezTo>
                <a:lnTo>
                  <a:pt x="19370" y="8145"/>
                </a:lnTo>
                <a:cubicBezTo>
                  <a:pt x="19279" y="8639"/>
                  <a:pt x="19312" y="8531"/>
                  <a:pt x="19202" y="8947"/>
                </a:cubicBezTo>
                <a:cubicBezTo>
                  <a:pt x="19194" y="8997"/>
                  <a:pt x="19196" y="9016"/>
                  <a:pt x="19202" y="9016"/>
                </a:cubicBezTo>
                <a:cubicBezTo>
                  <a:pt x="19217" y="9016"/>
                  <a:pt x="19259" y="8913"/>
                  <a:pt x="19277" y="8834"/>
                </a:cubicBezTo>
                <a:lnTo>
                  <a:pt x="19277" y="8834"/>
                </a:lnTo>
                <a:cubicBezTo>
                  <a:pt x="19239" y="9198"/>
                  <a:pt x="19189" y="9412"/>
                  <a:pt x="19151" y="9575"/>
                </a:cubicBezTo>
                <a:cubicBezTo>
                  <a:pt x="19191" y="9304"/>
                  <a:pt x="19180" y="9239"/>
                  <a:pt x="19153" y="9239"/>
                </a:cubicBezTo>
                <a:cubicBezTo>
                  <a:pt x="19128" y="9239"/>
                  <a:pt x="19090" y="9294"/>
                  <a:pt x="19067" y="9294"/>
                </a:cubicBezTo>
                <a:cubicBezTo>
                  <a:pt x="19060" y="9294"/>
                  <a:pt x="19054" y="9289"/>
                  <a:pt x="19051" y="9274"/>
                </a:cubicBezTo>
                <a:cubicBezTo>
                  <a:pt x="19026" y="9701"/>
                  <a:pt x="18988" y="10141"/>
                  <a:pt x="18938" y="10581"/>
                </a:cubicBezTo>
                <a:cubicBezTo>
                  <a:pt x="18938" y="10530"/>
                  <a:pt x="18913" y="10430"/>
                  <a:pt x="18900" y="10430"/>
                </a:cubicBezTo>
                <a:lnTo>
                  <a:pt x="18900" y="10430"/>
                </a:lnTo>
                <a:cubicBezTo>
                  <a:pt x="18913" y="10493"/>
                  <a:pt x="18837" y="10882"/>
                  <a:pt x="18699" y="11347"/>
                </a:cubicBezTo>
                <a:cubicBezTo>
                  <a:pt x="18573" y="11812"/>
                  <a:pt x="18385" y="12327"/>
                  <a:pt x="18247" y="12667"/>
                </a:cubicBezTo>
                <a:lnTo>
                  <a:pt x="18284" y="12566"/>
                </a:lnTo>
                <a:cubicBezTo>
                  <a:pt x="18289" y="12552"/>
                  <a:pt x="18292" y="12545"/>
                  <a:pt x="18291" y="12545"/>
                </a:cubicBezTo>
                <a:lnTo>
                  <a:pt x="18291" y="12545"/>
                </a:lnTo>
                <a:cubicBezTo>
                  <a:pt x="18286" y="12545"/>
                  <a:pt x="18085" y="13031"/>
                  <a:pt x="17995" y="13245"/>
                </a:cubicBezTo>
                <a:cubicBezTo>
                  <a:pt x="18008" y="13207"/>
                  <a:pt x="18033" y="13144"/>
                  <a:pt x="18071" y="13044"/>
                </a:cubicBezTo>
                <a:lnTo>
                  <a:pt x="18071" y="13044"/>
                </a:lnTo>
                <a:cubicBezTo>
                  <a:pt x="17978" y="13224"/>
                  <a:pt x="17929" y="13360"/>
                  <a:pt x="17885" y="13487"/>
                </a:cubicBezTo>
                <a:lnTo>
                  <a:pt x="17885" y="13487"/>
                </a:lnTo>
                <a:cubicBezTo>
                  <a:pt x="17574" y="12866"/>
                  <a:pt x="17251" y="12151"/>
                  <a:pt x="16965" y="11385"/>
                </a:cubicBezTo>
                <a:cubicBezTo>
                  <a:pt x="16613" y="10455"/>
                  <a:pt x="16311" y="9437"/>
                  <a:pt x="16110" y="8470"/>
                </a:cubicBezTo>
                <a:cubicBezTo>
                  <a:pt x="15897" y="7502"/>
                  <a:pt x="15784" y="6572"/>
                  <a:pt x="15746" y="5806"/>
                </a:cubicBezTo>
                <a:cubicBezTo>
                  <a:pt x="15708" y="5039"/>
                  <a:pt x="15758" y="4436"/>
                  <a:pt x="15796" y="4097"/>
                </a:cubicBezTo>
                <a:cubicBezTo>
                  <a:pt x="15809" y="3933"/>
                  <a:pt x="15834" y="3820"/>
                  <a:pt x="15834" y="3808"/>
                </a:cubicBezTo>
                <a:cubicBezTo>
                  <a:pt x="15835" y="3804"/>
                  <a:pt x="15837" y="3803"/>
                  <a:pt x="15837" y="3803"/>
                </a:cubicBezTo>
                <a:lnTo>
                  <a:pt x="15837" y="3803"/>
                </a:lnTo>
                <a:cubicBezTo>
                  <a:pt x="15843" y="3803"/>
                  <a:pt x="15832" y="3880"/>
                  <a:pt x="15821" y="4034"/>
                </a:cubicBezTo>
                <a:cubicBezTo>
                  <a:pt x="15746" y="4737"/>
                  <a:pt x="15746" y="5768"/>
                  <a:pt x="15897" y="6874"/>
                </a:cubicBezTo>
                <a:lnTo>
                  <a:pt x="15922" y="7125"/>
                </a:lnTo>
                <a:cubicBezTo>
                  <a:pt x="15972" y="7439"/>
                  <a:pt x="16035" y="7766"/>
                  <a:pt x="16098" y="8093"/>
                </a:cubicBezTo>
                <a:lnTo>
                  <a:pt x="16135" y="8281"/>
                </a:lnTo>
                <a:cubicBezTo>
                  <a:pt x="16261" y="8897"/>
                  <a:pt x="16412" y="9500"/>
                  <a:pt x="16588" y="10065"/>
                </a:cubicBezTo>
                <a:cubicBezTo>
                  <a:pt x="16512" y="9802"/>
                  <a:pt x="16437" y="9525"/>
                  <a:pt x="16362" y="9249"/>
                </a:cubicBezTo>
                <a:lnTo>
                  <a:pt x="16349" y="9173"/>
                </a:lnTo>
                <a:cubicBezTo>
                  <a:pt x="16223" y="8696"/>
                  <a:pt x="16123" y="8206"/>
                  <a:pt x="16047" y="7716"/>
                </a:cubicBezTo>
                <a:cubicBezTo>
                  <a:pt x="15997" y="7489"/>
                  <a:pt x="15972" y="7263"/>
                  <a:pt x="15947" y="7050"/>
                </a:cubicBezTo>
                <a:lnTo>
                  <a:pt x="15909" y="6773"/>
                </a:lnTo>
                <a:lnTo>
                  <a:pt x="15884" y="6472"/>
                </a:lnTo>
                <a:cubicBezTo>
                  <a:pt x="15861" y="6239"/>
                  <a:pt x="15848" y="6007"/>
                  <a:pt x="15837" y="5765"/>
                </a:cubicBezTo>
                <a:lnTo>
                  <a:pt x="15837" y="5765"/>
                </a:lnTo>
                <a:cubicBezTo>
                  <a:pt x="15839" y="5781"/>
                  <a:pt x="15842" y="5799"/>
                  <a:pt x="15846" y="5818"/>
                </a:cubicBezTo>
                <a:cubicBezTo>
                  <a:pt x="15859" y="6019"/>
                  <a:pt x="15884" y="6409"/>
                  <a:pt x="15934" y="6836"/>
                </a:cubicBezTo>
                <a:cubicBezTo>
                  <a:pt x="16022" y="7540"/>
                  <a:pt x="16186" y="8344"/>
                  <a:pt x="16261" y="8671"/>
                </a:cubicBezTo>
                <a:cubicBezTo>
                  <a:pt x="16211" y="8444"/>
                  <a:pt x="16186" y="8218"/>
                  <a:pt x="16148" y="8005"/>
                </a:cubicBezTo>
                <a:lnTo>
                  <a:pt x="16148" y="7992"/>
                </a:lnTo>
                <a:lnTo>
                  <a:pt x="16123" y="7816"/>
                </a:lnTo>
                <a:cubicBezTo>
                  <a:pt x="16112" y="7702"/>
                  <a:pt x="16093" y="7587"/>
                  <a:pt x="16080" y="7473"/>
                </a:cubicBezTo>
                <a:lnTo>
                  <a:pt x="16080" y="7473"/>
                </a:lnTo>
                <a:cubicBezTo>
                  <a:pt x="16090" y="7531"/>
                  <a:pt x="16101" y="7587"/>
                  <a:pt x="16112" y="7642"/>
                </a:cubicBezTo>
                <a:lnTo>
                  <a:pt x="16112" y="7642"/>
                </a:lnTo>
                <a:cubicBezTo>
                  <a:pt x="16098" y="7557"/>
                  <a:pt x="16085" y="7471"/>
                  <a:pt x="16073" y="7389"/>
                </a:cubicBezTo>
                <a:lnTo>
                  <a:pt x="16073" y="7401"/>
                </a:lnTo>
                <a:cubicBezTo>
                  <a:pt x="16075" y="7425"/>
                  <a:pt x="16077" y="7449"/>
                  <a:pt x="16080" y="7473"/>
                </a:cubicBezTo>
                <a:lnTo>
                  <a:pt x="16080" y="7473"/>
                </a:lnTo>
                <a:cubicBezTo>
                  <a:pt x="16077" y="7457"/>
                  <a:pt x="16075" y="7442"/>
                  <a:pt x="16073" y="7427"/>
                </a:cubicBezTo>
                <a:cubicBezTo>
                  <a:pt x="15934" y="6522"/>
                  <a:pt x="15846" y="5466"/>
                  <a:pt x="15922" y="4411"/>
                </a:cubicBezTo>
                <a:cubicBezTo>
                  <a:pt x="15960" y="3883"/>
                  <a:pt x="16047" y="3343"/>
                  <a:pt x="16211" y="2853"/>
                </a:cubicBezTo>
                <a:cubicBezTo>
                  <a:pt x="16374" y="2375"/>
                  <a:pt x="16626" y="1910"/>
                  <a:pt x="17028" y="1659"/>
                </a:cubicBezTo>
                <a:cubicBezTo>
                  <a:pt x="17065" y="1634"/>
                  <a:pt x="17103" y="1608"/>
                  <a:pt x="17128" y="1596"/>
                </a:cubicBezTo>
                <a:cubicBezTo>
                  <a:pt x="17153" y="1596"/>
                  <a:pt x="17191" y="1571"/>
                  <a:pt x="17216" y="1558"/>
                </a:cubicBezTo>
                <a:cubicBezTo>
                  <a:pt x="17292" y="1521"/>
                  <a:pt x="17317" y="1470"/>
                  <a:pt x="17292" y="1445"/>
                </a:cubicBezTo>
                <a:cubicBezTo>
                  <a:pt x="17271" y="1425"/>
                  <a:pt x="17237" y="1412"/>
                  <a:pt x="17190" y="1412"/>
                </a:cubicBezTo>
                <a:cubicBezTo>
                  <a:pt x="17149" y="1412"/>
                  <a:pt x="17099" y="1422"/>
                  <a:pt x="17040" y="1445"/>
                </a:cubicBezTo>
                <a:cubicBezTo>
                  <a:pt x="17040" y="1420"/>
                  <a:pt x="17141" y="1382"/>
                  <a:pt x="17241" y="1357"/>
                </a:cubicBezTo>
                <a:cubicBezTo>
                  <a:pt x="17354" y="1332"/>
                  <a:pt x="17493" y="1319"/>
                  <a:pt x="17581" y="1319"/>
                </a:cubicBezTo>
                <a:close/>
                <a:moveTo>
                  <a:pt x="16437" y="9940"/>
                </a:moveTo>
                <a:cubicBezTo>
                  <a:pt x="16801" y="11144"/>
                  <a:pt x="17277" y="12323"/>
                  <a:pt x="17841" y="13440"/>
                </a:cubicBezTo>
                <a:lnTo>
                  <a:pt x="17841" y="13440"/>
                </a:lnTo>
                <a:cubicBezTo>
                  <a:pt x="17838" y="13433"/>
                  <a:pt x="17836" y="13429"/>
                  <a:pt x="17836" y="13429"/>
                </a:cubicBezTo>
                <a:lnTo>
                  <a:pt x="17836" y="13429"/>
                </a:lnTo>
                <a:cubicBezTo>
                  <a:pt x="17834" y="13429"/>
                  <a:pt x="17849" y="13465"/>
                  <a:pt x="17874" y="13519"/>
                </a:cubicBezTo>
                <a:lnTo>
                  <a:pt x="17874" y="13519"/>
                </a:lnTo>
                <a:cubicBezTo>
                  <a:pt x="17871" y="13529"/>
                  <a:pt x="17868" y="13539"/>
                  <a:pt x="17864" y="13549"/>
                </a:cubicBezTo>
                <a:lnTo>
                  <a:pt x="17864" y="13549"/>
                </a:lnTo>
                <a:cubicBezTo>
                  <a:pt x="17738" y="13297"/>
                  <a:pt x="17610" y="13028"/>
                  <a:pt x="17480" y="12742"/>
                </a:cubicBezTo>
                <a:cubicBezTo>
                  <a:pt x="17116" y="11950"/>
                  <a:pt x="16751" y="11020"/>
                  <a:pt x="16437" y="9940"/>
                </a:cubicBezTo>
                <a:close/>
                <a:moveTo>
                  <a:pt x="17153" y="12717"/>
                </a:moveTo>
                <a:cubicBezTo>
                  <a:pt x="17292" y="13018"/>
                  <a:pt x="17442" y="13333"/>
                  <a:pt x="17593" y="13634"/>
                </a:cubicBezTo>
                <a:lnTo>
                  <a:pt x="17581" y="13634"/>
                </a:lnTo>
                <a:cubicBezTo>
                  <a:pt x="17442" y="13358"/>
                  <a:pt x="17304" y="13056"/>
                  <a:pt x="17153" y="12717"/>
                </a:cubicBezTo>
                <a:close/>
                <a:moveTo>
                  <a:pt x="15825" y="7954"/>
                </a:moveTo>
                <a:lnTo>
                  <a:pt x="15825" y="7954"/>
                </a:lnTo>
                <a:cubicBezTo>
                  <a:pt x="15827" y="7954"/>
                  <a:pt x="15830" y="7963"/>
                  <a:pt x="15834" y="7979"/>
                </a:cubicBezTo>
                <a:cubicBezTo>
                  <a:pt x="15846" y="8042"/>
                  <a:pt x="15897" y="8294"/>
                  <a:pt x="15997" y="8733"/>
                </a:cubicBezTo>
                <a:cubicBezTo>
                  <a:pt x="16110" y="9173"/>
                  <a:pt x="16274" y="9827"/>
                  <a:pt x="16575" y="10694"/>
                </a:cubicBezTo>
                <a:cubicBezTo>
                  <a:pt x="16837" y="11456"/>
                  <a:pt x="16893" y="11590"/>
                  <a:pt x="16882" y="11590"/>
                </a:cubicBezTo>
                <a:cubicBezTo>
                  <a:pt x="16881" y="11590"/>
                  <a:pt x="16879" y="11588"/>
                  <a:pt x="16877" y="11586"/>
                </a:cubicBezTo>
                <a:cubicBezTo>
                  <a:pt x="16864" y="11566"/>
                  <a:pt x="16840" y="11512"/>
                  <a:pt x="16837" y="11512"/>
                </a:cubicBezTo>
                <a:lnTo>
                  <a:pt x="16837" y="11512"/>
                </a:lnTo>
                <a:cubicBezTo>
                  <a:pt x="16834" y="11512"/>
                  <a:pt x="16848" y="11556"/>
                  <a:pt x="16902" y="11712"/>
                </a:cubicBezTo>
                <a:cubicBezTo>
                  <a:pt x="17171" y="12378"/>
                  <a:pt x="17469" y="13029"/>
                  <a:pt x="17797" y="13663"/>
                </a:cubicBezTo>
                <a:lnTo>
                  <a:pt x="17797" y="13663"/>
                </a:lnTo>
                <a:cubicBezTo>
                  <a:pt x="17786" y="13688"/>
                  <a:pt x="17774" y="13714"/>
                  <a:pt x="17762" y="13741"/>
                </a:cubicBezTo>
                <a:lnTo>
                  <a:pt x="17762" y="13741"/>
                </a:lnTo>
                <a:cubicBezTo>
                  <a:pt x="17587" y="13399"/>
                  <a:pt x="17421" y="13052"/>
                  <a:pt x="17266" y="12704"/>
                </a:cubicBezTo>
                <a:cubicBezTo>
                  <a:pt x="16713" y="11435"/>
                  <a:pt x="16311" y="10178"/>
                  <a:pt x="16085" y="9274"/>
                </a:cubicBezTo>
                <a:cubicBezTo>
                  <a:pt x="15895" y="8470"/>
                  <a:pt x="15815" y="7954"/>
                  <a:pt x="15825" y="7954"/>
                </a:cubicBezTo>
                <a:close/>
                <a:moveTo>
                  <a:pt x="1094" y="13659"/>
                </a:moveTo>
                <a:cubicBezTo>
                  <a:pt x="1094" y="13659"/>
                  <a:pt x="1094" y="13660"/>
                  <a:pt x="1107" y="13684"/>
                </a:cubicBezTo>
                <a:lnTo>
                  <a:pt x="1154" y="13768"/>
                </a:lnTo>
                <a:lnTo>
                  <a:pt x="1154" y="13768"/>
                </a:lnTo>
                <a:cubicBezTo>
                  <a:pt x="1122" y="13706"/>
                  <a:pt x="1094" y="13659"/>
                  <a:pt x="1094" y="13659"/>
                </a:cubicBezTo>
                <a:close/>
                <a:moveTo>
                  <a:pt x="17809" y="13687"/>
                </a:moveTo>
                <a:cubicBezTo>
                  <a:pt x="17810" y="13688"/>
                  <a:pt x="17811" y="13690"/>
                  <a:pt x="17812" y="13692"/>
                </a:cubicBezTo>
                <a:lnTo>
                  <a:pt x="17812" y="13692"/>
                </a:lnTo>
                <a:cubicBezTo>
                  <a:pt x="17801" y="13718"/>
                  <a:pt x="17790" y="13745"/>
                  <a:pt x="17778" y="13773"/>
                </a:cubicBezTo>
                <a:lnTo>
                  <a:pt x="17778" y="13773"/>
                </a:lnTo>
                <a:cubicBezTo>
                  <a:pt x="17777" y="13771"/>
                  <a:pt x="17775" y="13768"/>
                  <a:pt x="17774" y="13766"/>
                </a:cubicBezTo>
                <a:lnTo>
                  <a:pt x="17774" y="13766"/>
                </a:lnTo>
                <a:cubicBezTo>
                  <a:pt x="17789" y="13734"/>
                  <a:pt x="17801" y="13708"/>
                  <a:pt x="17809" y="13687"/>
                </a:cubicBezTo>
                <a:close/>
                <a:moveTo>
                  <a:pt x="15506" y="6409"/>
                </a:moveTo>
                <a:lnTo>
                  <a:pt x="15506" y="6409"/>
                </a:lnTo>
                <a:cubicBezTo>
                  <a:pt x="15508" y="6409"/>
                  <a:pt x="15526" y="6562"/>
                  <a:pt x="15557" y="6836"/>
                </a:cubicBezTo>
                <a:cubicBezTo>
                  <a:pt x="15633" y="7389"/>
                  <a:pt x="15796" y="8419"/>
                  <a:pt x="16123" y="9600"/>
                </a:cubicBezTo>
                <a:cubicBezTo>
                  <a:pt x="16450" y="10782"/>
                  <a:pt x="16940" y="12126"/>
                  <a:pt x="17530" y="13307"/>
                </a:cubicBezTo>
                <a:cubicBezTo>
                  <a:pt x="17603" y="13461"/>
                  <a:pt x="17677" y="13612"/>
                  <a:pt x="17752" y="13760"/>
                </a:cubicBezTo>
                <a:lnTo>
                  <a:pt x="17752" y="13760"/>
                </a:lnTo>
                <a:cubicBezTo>
                  <a:pt x="17742" y="13782"/>
                  <a:pt x="17732" y="13804"/>
                  <a:pt x="17721" y="13826"/>
                </a:cubicBezTo>
                <a:lnTo>
                  <a:pt x="17721" y="13826"/>
                </a:lnTo>
                <a:cubicBezTo>
                  <a:pt x="17597" y="13589"/>
                  <a:pt x="17479" y="13348"/>
                  <a:pt x="17367" y="13106"/>
                </a:cubicBezTo>
                <a:cubicBezTo>
                  <a:pt x="17367" y="13106"/>
                  <a:pt x="17367" y="13101"/>
                  <a:pt x="17371" y="13101"/>
                </a:cubicBezTo>
                <a:cubicBezTo>
                  <a:pt x="17372" y="13101"/>
                  <a:pt x="17375" y="13102"/>
                  <a:pt x="17379" y="13106"/>
                </a:cubicBezTo>
                <a:lnTo>
                  <a:pt x="17304" y="12968"/>
                </a:lnTo>
                <a:cubicBezTo>
                  <a:pt x="17216" y="12780"/>
                  <a:pt x="17128" y="12579"/>
                  <a:pt x="17040" y="12390"/>
                </a:cubicBezTo>
                <a:cubicBezTo>
                  <a:pt x="17040" y="12365"/>
                  <a:pt x="17028" y="12340"/>
                  <a:pt x="17028" y="12315"/>
                </a:cubicBezTo>
                <a:cubicBezTo>
                  <a:pt x="17028" y="12315"/>
                  <a:pt x="17015" y="12327"/>
                  <a:pt x="17015" y="12327"/>
                </a:cubicBezTo>
                <a:cubicBezTo>
                  <a:pt x="16915" y="12089"/>
                  <a:pt x="16814" y="11837"/>
                  <a:pt x="16713" y="11586"/>
                </a:cubicBezTo>
                <a:cubicBezTo>
                  <a:pt x="16713" y="11573"/>
                  <a:pt x="16701" y="11548"/>
                  <a:pt x="16688" y="11510"/>
                </a:cubicBezTo>
                <a:cubicBezTo>
                  <a:pt x="16010" y="9739"/>
                  <a:pt x="15670" y="8042"/>
                  <a:pt x="15557" y="6924"/>
                </a:cubicBezTo>
                <a:cubicBezTo>
                  <a:pt x="15519" y="6569"/>
                  <a:pt x="15504" y="6409"/>
                  <a:pt x="15506" y="6409"/>
                </a:cubicBezTo>
                <a:close/>
                <a:moveTo>
                  <a:pt x="17765" y="13785"/>
                </a:moveTo>
                <a:lnTo>
                  <a:pt x="17765" y="13785"/>
                </a:lnTo>
                <a:cubicBezTo>
                  <a:pt x="17766" y="13788"/>
                  <a:pt x="17768" y="13790"/>
                  <a:pt x="17769" y="13793"/>
                </a:cubicBezTo>
                <a:lnTo>
                  <a:pt x="17769" y="13793"/>
                </a:lnTo>
                <a:cubicBezTo>
                  <a:pt x="17759" y="13814"/>
                  <a:pt x="17749" y="13836"/>
                  <a:pt x="17737" y="13858"/>
                </a:cubicBezTo>
                <a:lnTo>
                  <a:pt x="17737" y="13858"/>
                </a:lnTo>
                <a:cubicBezTo>
                  <a:pt x="17736" y="13855"/>
                  <a:pt x="17735" y="13853"/>
                  <a:pt x="17733" y="13850"/>
                </a:cubicBezTo>
                <a:lnTo>
                  <a:pt x="17733" y="13850"/>
                </a:lnTo>
                <a:cubicBezTo>
                  <a:pt x="17745" y="13826"/>
                  <a:pt x="17756" y="13805"/>
                  <a:pt x="17765" y="13785"/>
                </a:cubicBezTo>
                <a:close/>
                <a:moveTo>
                  <a:pt x="17618" y="13672"/>
                </a:moveTo>
                <a:lnTo>
                  <a:pt x="17618" y="13672"/>
                </a:lnTo>
                <a:cubicBezTo>
                  <a:pt x="17646" y="13732"/>
                  <a:pt x="17676" y="13793"/>
                  <a:pt x="17707" y="13853"/>
                </a:cubicBezTo>
                <a:lnTo>
                  <a:pt x="17707" y="13853"/>
                </a:lnTo>
                <a:cubicBezTo>
                  <a:pt x="17705" y="13857"/>
                  <a:pt x="17703" y="13861"/>
                  <a:pt x="17701" y="13865"/>
                </a:cubicBezTo>
                <a:lnTo>
                  <a:pt x="17701" y="13865"/>
                </a:lnTo>
                <a:cubicBezTo>
                  <a:pt x="17678" y="13819"/>
                  <a:pt x="17654" y="13771"/>
                  <a:pt x="17631" y="13722"/>
                </a:cubicBezTo>
                <a:cubicBezTo>
                  <a:pt x="17618" y="13710"/>
                  <a:pt x="17618" y="13697"/>
                  <a:pt x="17618" y="13672"/>
                </a:cubicBezTo>
                <a:close/>
                <a:moveTo>
                  <a:pt x="17719" y="13877"/>
                </a:moveTo>
                <a:cubicBezTo>
                  <a:pt x="17721" y="13880"/>
                  <a:pt x="17722" y="13883"/>
                  <a:pt x="17724" y="13885"/>
                </a:cubicBezTo>
                <a:lnTo>
                  <a:pt x="17724" y="13885"/>
                </a:lnTo>
                <a:cubicBezTo>
                  <a:pt x="17721" y="13890"/>
                  <a:pt x="17719" y="13894"/>
                  <a:pt x="17717" y="13898"/>
                </a:cubicBezTo>
                <a:lnTo>
                  <a:pt x="17717" y="13898"/>
                </a:lnTo>
                <a:cubicBezTo>
                  <a:pt x="17716" y="13895"/>
                  <a:pt x="17714" y="13892"/>
                  <a:pt x="17713" y="13890"/>
                </a:cubicBezTo>
                <a:lnTo>
                  <a:pt x="17713" y="13890"/>
                </a:lnTo>
                <a:cubicBezTo>
                  <a:pt x="17715" y="13885"/>
                  <a:pt x="17717" y="13881"/>
                  <a:pt x="17719" y="13877"/>
                </a:cubicBezTo>
                <a:close/>
                <a:moveTo>
                  <a:pt x="16852" y="12352"/>
                </a:moveTo>
                <a:lnTo>
                  <a:pt x="16852" y="12352"/>
                </a:lnTo>
                <a:cubicBezTo>
                  <a:pt x="16985" y="12655"/>
                  <a:pt x="17302" y="13318"/>
                  <a:pt x="17650" y="13965"/>
                </a:cubicBezTo>
                <a:lnTo>
                  <a:pt x="17650" y="13965"/>
                </a:lnTo>
                <a:cubicBezTo>
                  <a:pt x="17640" y="13983"/>
                  <a:pt x="17631" y="14001"/>
                  <a:pt x="17621" y="14019"/>
                </a:cubicBezTo>
                <a:lnTo>
                  <a:pt x="17621" y="14019"/>
                </a:lnTo>
                <a:cubicBezTo>
                  <a:pt x="17582" y="13945"/>
                  <a:pt x="17543" y="13871"/>
                  <a:pt x="17505" y="13797"/>
                </a:cubicBezTo>
                <a:cubicBezTo>
                  <a:pt x="17518" y="13760"/>
                  <a:pt x="17455" y="13647"/>
                  <a:pt x="17379" y="13534"/>
                </a:cubicBezTo>
                <a:cubicBezTo>
                  <a:pt x="17178" y="13106"/>
                  <a:pt x="16990" y="12704"/>
                  <a:pt x="16852" y="12352"/>
                </a:cubicBezTo>
                <a:close/>
                <a:moveTo>
                  <a:pt x="17661" y="13986"/>
                </a:moveTo>
                <a:cubicBezTo>
                  <a:pt x="17662" y="13988"/>
                  <a:pt x="17663" y="13990"/>
                  <a:pt x="17664" y="13992"/>
                </a:cubicBezTo>
                <a:lnTo>
                  <a:pt x="17664" y="13992"/>
                </a:lnTo>
                <a:cubicBezTo>
                  <a:pt x="17655" y="14008"/>
                  <a:pt x="17644" y="14025"/>
                  <a:pt x="17633" y="14043"/>
                </a:cubicBezTo>
                <a:lnTo>
                  <a:pt x="17633" y="14043"/>
                </a:lnTo>
                <a:cubicBezTo>
                  <a:pt x="17633" y="14042"/>
                  <a:pt x="17632" y="14041"/>
                  <a:pt x="17632" y="14040"/>
                </a:cubicBezTo>
                <a:lnTo>
                  <a:pt x="17632" y="14040"/>
                </a:lnTo>
                <a:cubicBezTo>
                  <a:pt x="17642" y="14021"/>
                  <a:pt x="17652" y="14003"/>
                  <a:pt x="17661" y="13986"/>
                </a:cubicBezTo>
                <a:close/>
                <a:moveTo>
                  <a:pt x="16965" y="13031"/>
                </a:moveTo>
                <a:lnTo>
                  <a:pt x="16965" y="13031"/>
                </a:lnTo>
                <a:cubicBezTo>
                  <a:pt x="17040" y="13194"/>
                  <a:pt x="17128" y="13370"/>
                  <a:pt x="17216" y="13546"/>
                </a:cubicBezTo>
                <a:lnTo>
                  <a:pt x="17266" y="13684"/>
                </a:lnTo>
                <a:lnTo>
                  <a:pt x="17266" y="13672"/>
                </a:lnTo>
                <a:cubicBezTo>
                  <a:pt x="17357" y="13831"/>
                  <a:pt x="17438" y="14000"/>
                  <a:pt x="17536" y="14179"/>
                </a:cubicBezTo>
                <a:lnTo>
                  <a:pt x="17536" y="14179"/>
                </a:lnTo>
                <a:cubicBezTo>
                  <a:pt x="17533" y="14185"/>
                  <a:pt x="17530" y="14190"/>
                  <a:pt x="17527" y="14196"/>
                </a:cubicBezTo>
                <a:lnTo>
                  <a:pt x="17527" y="14196"/>
                </a:lnTo>
                <a:cubicBezTo>
                  <a:pt x="17320" y="13815"/>
                  <a:pt x="17136" y="13423"/>
                  <a:pt x="16965" y="13031"/>
                </a:cubicBezTo>
                <a:close/>
                <a:moveTo>
                  <a:pt x="9752" y="14187"/>
                </a:moveTo>
                <a:cubicBezTo>
                  <a:pt x="9739" y="14200"/>
                  <a:pt x="9739" y="14200"/>
                  <a:pt x="9727" y="14212"/>
                </a:cubicBezTo>
                <a:cubicBezTo>
                  <a:pt x="9727" y="14200"/>
                  <a:pt x="9739" y="14200"/>
                  <a:pt x="9752" y="14187"/>
                </a:cubicBezTo>
                <a:close/>
                <a:moveTo>
                  <a:pt x="15269" y="7808"/>
                </a:moveTo>
                <a:cubicBezTo>
                  <a:pt x="15272" y="7816"/>
                  <a:pt x="15281" y="7816"/>
                  <a:pt x="15281" y="7816"/>
                </a:cubicBezTo>
                <a:cubicBezTo>
                  <a:pt x="15281" y="7829"/>
                  <a:pt x="15294" y="7841"/>
                  <a:pt x="15294" y="7841"/>
                </a:cubicBezTo>
                <a:cubicBezTo>
                  <a:pt x="15595" y="9600"/>
                  <a:pt x="16148" y="11259"/>
                  <a:pt x="16789" y="12729"/>
                </a:cubicBezTo>
                <a:cubicBezTo>
                  <a:pt x="16877" y="12930"/>
                  <a:pt x="16952" y="13119"/>
                  <a:pt x="17053" y="13307"/>
                </a:cubicBezTo>
                <a:cubicBezTo>
                  <a:pt x="17196" y="13623"/>
                  <a:pt x="17354" y="13931"/>
                  <a:pt x="17510" y="14227"/>
                </a:cubicBezTo>
                <a:lnTo>
                  <a:pt x="17510" y="14227"/>
                </a:lnTo>
                <a:cubicBezTo>
                  <a:pt x="17493" y="14258"/>
                  <a:pt x="17477" y="14289"/>
                  <a:pt x="17462" y="14317"/>
                </a:cubicBezTo>
                <a:lnTo>
                  <a:pt x="17462" y="14317"/>
                </a:lnTo>
                <a:cubicBezTo>
                  <a:pt x="17394" y="14184"/>
                  <a:pt x="17346" y="14087"/>
                  <a:pt x="17342" y="14074"/>
                </a:cubicBezTo>
                <a:cubicBezTo>
                  <a:pt x="17229" y="13860"/>
                  <a:pt x="17053" y="13546"/>
                  <a:pt x="16676" y="12704"/>
                </a:cubicBezTo>
                <a:cubicBezTo>
                  <a:pt x="16286" y="11787"/>
                  <a:pt x="15960" y="10857"/>
                  <a:pt x="15683" y="9902"/>
                </a:cubicBezTo>
                <a:cubicBezTo>
                  <a:pt x="15683" y="9840"/>
                  <a:pt x="15683" y="9815"/>
                  <a:pt x="15695" y="9766"/>
                </a:cubicBezTo>
                <a:lnTo>
                  <a:pt x="15695" y="9766"/>
                </a:lnTo>
                <a:cubicBezTo>
                  <a:pt x="15696" y="9770"/>
                  <a:pt x="15698" y="9775"/>
                  <a:pt x="15699" y="9779"/>
                </a:cubicBezTo>
                <a:lnTo>
                  <a:pt x="15699" y="9779"/>
                </a:lnTo>
                <a:cubicBezTo>
                  <a:pt x="15698" y="9774"/>
                  <a:pt x="15697" y="9769"/>
                  <a:pt x="15696" y="9764"/>
                </a:cubicBezTo>
                <a:cubicBezTo>
                  <a:pt x="15695" y="9764"/>
                  <a:pt x="15695" y="9765"/>
                  <a:pt x="15695" y="9766"/>
                </a:cubicBezTo>
                <a:lnTo>
                  <a:pt x="15695" y="9766"/>
                </a:lnTo>
                <a:cubicBezTo>
                  <a:pt x="15695" y="9765"/>
                  <a:pt x="15695" y="9764"/>
                  <a:pt x="15695" y="9764"/>
                </a:cubicBezTo>
                <a:lnTo>
                  <a:pt x="15645" y="9764"/>
                </a:lnTo>
                <a:cubicBezTo>
                  <a:pt x="15545" y="9362"/>
                  <a:pt x="15444" y="8960"/>
                  <a:pt x="15356" y="8557"/>
                </a:cubicBezTo>
                <a:lnTo>
                  <a:pt x="15356" y="8557"/>
                </a:lnTo>
                <a:cubicBezTo>
                  <a:pt x="15369" y="8570"/>
                  <a:pt x="15369" y="8595"/>
                  <a:pt x="15381" y="8608"/>
                </a:cubicBezTo>
                <a:cubicBezTo>
                  <a:pt x="15394" y="8595"/>
                  <a:pt x="15394" y="8557"/>
                  <a:pt x="15394" y="8520"/>
                </a:cubicBezTo>
                <a:cubicBezTo>
                  <a:pt x="15446" y="8766"/>
                  <a:pt x="15503" y="9012"/>
                  <a:pt x="15564" y="9258"/>
                </a:cubicBezTo>
                <a:lnTo>
                  <a:pt x="15564" y="9258"/>
                </a:lnTo>
                <a:cubicBezTo>
                  <a:pt x="15460" y="8833"/>
                  <a:pt x="15349" y="8319"/>
                  <a:pt x="15269" y="7808"/>
                </a:cubicBezTo>
                <a:close/>
                <a:moveTo>
                  <a:pt x="17870" y="14526"/>
                </a:moveTo>
                <a:cubicBezTo>
                  <a:pt x="17872" y="14529"/>
                  <a:pt x="17874" y="14532"/>
                  <a:pt x="17874" y="14534"/>
                </a:cubicBezTo>
                <a:lnTo>
                  <a:pt x="17874" y="14534"/>
                </a:lnTo>
                <a:cubicBezTo>
                  <a:pt x="17873" y="14532"/>
                  <a:pt x="17871" y="14529"/>
                  <a:pt x="17870" y="14526"/>
                </a:cubicBezTo>
                <a:close/>
                <a:moveTo>
                  <a:pt x="17618" y="327"/>
                </a:moveTo>
                <a:cubicBezTo>
                  <a:pt x="17907" y="327"/>
                  <a:pt x="18171" y="390"/>
                  <a:pt x="18410" y="490"/>
                </a:cubicBezTo>
                <a:cubicBezTo>
                  <a:pt x="18862" y="704"/>
                  <a:pt x="19202" y="1030"/>
                  <a:pt x="19453" y="1395"/>
                </a:cubicBezTo>
                <a:cubicBezTo>
                  <a:pt x="19428" y="1370"/>
                  <a:pt x="19415" y="1382"/>
                  <a:pt x="19390" y="1357"/>
                </a:cubicBezTo>
                <a:cubicBezTo>
                  <a:pt x="19239" y="1144"/>
                  <a:pt x="19063" y="968"/>
                  <a:pt x="18875" y="817"/>
                </a:cubicBezTo>
                <a:cubicBezTo>
                  <a:pt x="18686" y="679"/>
                  <a:pt x="18485" y="553"/>
                  <a:pt x="18259" y="465"/>
                </a:cubicBezTo>
                <a:cubicBezTo>
                  <a:pt x="18020" y="377"/>
                  <a:pt x="17769" y="352"/>
                  <a:pt x="17518" y="352"/>
                </a:cubicBezTo>
                <a:cubicBezTo>
                  <a:pt x="17266" y="364"/>
                  <a:pt x="17015" y="427"/>
                  <a:pt x="16789" y="515"/>
                </a:cubicBezTo>
                <a:cubicBezTo>
                  <a:pt x="16123" y="792"/>
                  <a:pt x="15645" y="1357"/>
                  <a:pt x="15306" y="2086"/>
                </a:cubicBezTo>
                <a:cubicBezTo>
                  <a:pt x="15130" y="2463"/>
                  <a:pt x="15017" y="2890"/>
                  <a:pt x="14929" y="3305"/>
                </a:cubicBezTo>
                <a:lnTo>
                  <a:pt x="14866" y="3644"/>
                </a:lnTo>
                <a:cubicBezTo>
                  <a:pt x="14854" y="3745"/>
                  <a:pt x="14841" y="3870"/>
                  <a:pt x="14829" y="3958"/>
                </a:cubicBezTo>
                <a:cubicBezTo>
                  <a:pt x="14816" y="4097"/>
                  <a:pt x="14803" y="4247"/>
                  <a:pt x="14791" y="4386"/>
                </a:cubicBezTo>
                <a:cubicBezTo>
                  <a:pt x="14715" y="5542"/>
                  <a:pt x="14816" y="6660"/>
                  <a:pt x="14992" y="7741"/>
                </a:cubicBezTo>
                <a:cubicBezTo>
                  <a:pt x="14866" y="6949"/>
                  <a:pt x="14791" y="6145"/>
                  <a:pt x="14791" y="5315"/>
                </a:cubicBezTo>
                <a:lnTo>
                  <a:pt x="14791" y="5315"/>
                </a:lnTo>
                <a:cubicBezTo>
                  <a:pt x="14816" y="6622"/>
                  <a:pt x="15005" y="7891"/>
                  <a:pt x="15306" y="9123"/>
                </a:cubicBezTo>
                <a:cubicBezTo>
                  <a:pt x="15595" y="10354"/>
                  <a:pt x="15997" y="11548"/>
                  <a:pt x="16500" y="12717"/>
                </a:cubicBezTo>
                <a:cubicBezTo>
                  <a:pt x="15960" y="11423"/>
                  <a:pt x="15683" y="10493"/>
                  <a:pt x="15520" y="9889"/>
                </a:cubicBezTo>
                <a:cubicBezTo>
                  <a:pt x="15369" y="9299"/>
                  <a:pt x="15306" y="9022"/>
                  <a:pt x="15306" y="8985"/>
                </a:cubicBezTo>
                <a:cubicBezTo>
                  <a:pt x="15306" y="8982"/>
                  <a:pt x="15306" y="8980"/>
                  <a:pt x="15307" y="8980"/>
                </a:cubicBezTo>
                <a:cubicBezTo>
                  <a:pt x="15323" y="8980"/>
                  <a:pt x="15521" y="9817"/>
                  <a:pt x="15859" y="10782"/>
                </a:cubicBezTo>
                <a:cubicBezTo>
                  <a:pt x="15243" y="8934"/>
                  <a:pt x="14728" y="6547"/>
                  <a:pt x="14904" y="4247"/>
                </a:cubicBezTo>
                <a:lnTo>
                  <a:pt x="14904" y="4247"/>
                </a:lnTo>
                <a:cubicBezTo>
                  <a:pt x="14939" y="4317"/>
                  <a:pt x="14901" y="4606"/>
                  <a:pt x="14908" y="4606"/>
                </a:cubicBezTo>
                <a:cubicBezTo>
                  <a:pt x="14912" y="4606"/>
                  <a:pt x="14924" y="4551"/>
                  <a:pt x="14954" y="4398"/>
                </a:cubicBezTo>
                <a:cubicBezTo>
                  <a:pt x="14954" y="4461"/>
                  <a:pt x="14954" y="4499"/>
                  <a:pt x="14954" y="4549"/>
                </a:cubicBezTo>
                <a:lnTo>
                  <a:pt x="14942" y="4637"/>
                </a:lnTo>
                <a:cubicBezTo>
                  <a:pt x="14942" y="4775"/>
                  <a:pt x="14917" y="4863"/>
                  <a:pt x="14917" y="5127"/>
                </a:cubicBezTo>
                <a:cubicBezTo>
                  <a:pt x="14917" y="5114"/>
                  <a:pt x="14929" y="5114"/>
                  <a:pt x="14929" y="5114"/>
                </a:cubicBezTo>
                <a:cubicBezTo>
                  <a:pt x="14929" y="6100"/>
                  <a:pt x="15040" y="7060"/>
                  <a:pt x="15177" y="7861"/>
                </a:cubicBezTo>
                <a:lnTo>
                  <a:pt x="15177" y="7861"/>
                </a:lnTo>
                <a:cubicBezTo>
                  <a:pt x="15172" y="7852"/>
                  <a:pt x="15167" y="7847"/>
                  <a:pt x="15163" y="7847"/>
                </a:cubicBezTo>
                <a:cubicBezTo>
                  <a:pt x="15158" y="7847"/>
                  <a:pt x="15155" y="7854"/>
                  <a:pt x="15155" y="7866"/>
                </a:cubicBezTo>
                <a:cubicBezTo>
                  <a:pt x="15147" y="7827"/>
                  <a:pt x="15140" y="7787"/>
                  <a:pt x="15132" y="7745"/>
                </a:cubicBezTo>
                <a:lnTo>
                  <a:pt x="15132" y="7745"/>
                </a:lnTo>
                <a:cubicBezTo>
                  <a:pt x="15140" y="7790"/>
                  <a:pt x="15147" y="7834"/>
                  <a:pt x="15155" y="7879"/>
                </a:cubicBezTo>
                <a:cubicBezTo>
                  <a:pt x="15143" y="7891"/>
                  <a:pt x="15143" y="7891"/>
                  <a:pt x="15143" y="7904"/>
                </a:cubicBezTo>
                <a:cubicBezTo>
                  <a:pt x="15143" y="7904"/>
                  <a:pt x="15155" y="7917"/>
                  <a:pt x="15155" y="7929"/>
                </a:cubicBezTo>
                <a:cubicBezTo>
                  <a:pt x="15206" y="8180"/>
                  <a:pt x="15256" y="8419"/>
                  <a:pt x="15306" y="8671"/>
                </a:cubicBezTo>
                <a:cubicBezTo>
                  <a:pt x="15305" y="8669"/>
                  <a:pt x="15304" y="8669"/>
                  <a:pt x="15303" y="8669"/>
                </a:cubicBezTo>
                <a:lnTo>
                  <a:pt x="15303" y="8669"/>
                </a:lnTo>
                <a:cubicBezTo>
                  <a:pt x="15296" y="8669"/>
                  <a:pt x="15310" y="8723"/>
                  <a:pt x="15344" y="8859"/>
                </a:cubicBezTo>
                <a:cubicBezTo>
                  <a:pt x="15344" y="8859"/>
                  <a:pt x="15356" y="8872"/>
                  <a:pt x="15356" y="8884"/>
                </a:cubicBezTo>
                <a:cubicBezTo>
                  <a:pt x="15708" y="10392"/>
                  <a:pt x="16198" y="11812"/>
                  <a:pt x="16852" y="13245"/>
                </a:cubicBezTo>
                <a:cubicBezTo>
                  <a:pt x="17080" y="13719"/>
                  <a:pt x="17273" y="14089"/>
                  <a:pt x="17430" y="14377"/>
                </a:cubicBezTo>
                <a:lnTo>
                  <a:pt x="17430" y="14377"/>
                </a:lnTo>
                <a:cubicBezTo>
                  <a:pt x="17367" y="14497"/>
                  <a:pt x="17328" y="14578"/>
                  <a:pt x="17345" y="14578"/>
                </a:cubicBezTo>
                <a:cubicBezTo>
                  <a:pt x="17349" y="14578"/>
                  <a:pt x="17356" y="14574"/>
                  <a:pt x="17367" y="14564"/>
                </a:cubicBezTo>
                <a:lnTo>
                  <a:pt x="17367" y="14564"/>
                </a:lnTo>
                <a:cubicBezTo>
                  <a:pt x="17345" y="14595"/>
                  <a:pt x="17324" y="14626"/>
                  <a:pt x="17304" y="14655"/>
                </a:cubicBezTo>
                <a:lnTo>
                  <a:pt x="17304" y="14655"/>
                </a:lnTo>
                <a:cubicBezTo>
                  <a:pt x="17288" y="14626"/>
                  <a:pt x="17272" y="14596"/>
                  <a:pt x="17254" y="14564"/>
                </a:cubicBezTo>
                <a:cubicBezTo>
                  <a:pt x="17090" y="14262"/>
                  <a:pt x="16927" y="13936"/>
                  <a:pt x="16751" y="13584"/>
                </a:cubicBezTo>
                <a:lnTo>
                  <a:pt x="16751" y="13571"/>
                </a:lnTo>
                <a:cubicBezTo>
                  <a:pt x="16613" y="13307"/>
                  <a:pt x="16487" y="13018"/>
                  <a:pt x="16362" y="12729"/>
                </a:cubicBezTo>
                <a:cubicBezTo>
                  <a:pt x="16161" y="12252"/>
                  <a:pt x="15960" y="11762"/>
                  <a:pt x="15771" y="11234"/>
                </a:cubicBezTo>
                <a:cubicBezTo>
                  <a:pt x="15771" y="11221"/>
                  <a:pt x="15771" y="11209"/>
                  <a:pt x="15758" y="11196"/>
                </a:cubicBezTo>
                <a:lnTo>
                  <a:pt x="15746" y="11159"/>
                </a:lnTo>
                <a:cubicBezTo>
                  <a:pt x="15331" y="9990"/>
                  <a:pt x="15005" y="8721"/>
                  <a:pt x="14829" y="7502"/>
                </a:cubicBezTo>
                <a:cubicBezTo>
                  <a:pt x="14791" y="7288"/>
                  <a:pt x="14766" y="7087"/>
                  <a:pt x="14741" y="6886"/>
                </a:cubicBezTo>
                <a:cubicBezTo>
                  <a:pt x="14741" y="6869"/>
                  <a:pt x="14741" y="6852"/>
                  <a:pt x="14741" y="6832"/>
                </a:cubicBezTo>
                <a:lnTo>
                  <a:pt x="14741" y="6832"/>
                </a:lnTo>
                <a:cubicBezTo>
                  <a:pt x="14754" y="6961"/>
                  <a:pt x="14772" y="7081"/>
                  <a:pt x="14791" y="7200"/>
                </a:cubicBezTo>
                <a:cubicBezTo>
                  <a:pt x="14803" y="7288"/>
                  <a:pt x="14816" y="7389"/>
                  <a:pt x="14829" y="7464"/>
                </a:cubicBezTo>
                <a:lnTo>
                  <a:pt x="14829" y="7477"/>
                </a:lnTo>
                <a:cubicBezTo>
                  <a:pt x="14891" y="7879"/>
                  <a:pt x="14954" y="8180"/>
                  <a:pt x="15005" y="8432"/>
                </a:cubicBezTo>
                <a:cubicBezTo>
                  <a:pt x="15042" y="8583"/>
                  <a:pt x="15067" y="8733"/>
                  <a:pt x="15105" y="8872"/>
                </a:cubicBezTo>
                <a:cubicBezTo>
                  <a:pt x="15162" y="9091"/>
                  <a:pt x="15186" y="9191"/>
                  <a:pt x="15186" y="9191"/>
                </a:cubicBezTo>
                <a:cubicBezTo>
                  <a:pt x="15186" y="9191"/>
                  <a:pt x="15082" y="8752"/>
                  <a:pt x="14954" y="8055"/>
                </a:cubicBezTo>
                <a:cubicBezTo>
                  <a:pt x="14854" y="7552"/>
                  <a:pt x="14766" y="6886"/>
                  <a:pt x="14715" y="6170"/>
                </a:cubicBezTo>
                <a:cubicBezTo>
                  <a:pt x="14690" y="5806"/>
                  <a:pt x="14665" y="5416"/>
                  <a:pt x="14678" y="5026"/>
                </a:cubicBezTo>
                <a:cubicBezTo>
                  <a:pt x="14678" y="4838"/>
                  <a:pt x="14690" y="4637"/>
                  <a:pt x="14703" y="4436"/>
                </a:cubicBezTo>
                <a:lnTo>
                  <a:pt x="14728" y="4134"/>
                </a:lnTo>
                <a:cubicBezTo>
                  <a:pt x="14741" y="4021"/>
                  <a:pt x="14753" y="3908"/>
                  <a:pt x="14766" y="3795"/>
                </a:cubicBezTo>
                <a:cubicBezTo>
                  <a:pt x="14879" y="2878"/>
                  <a:pt x="15155" y="2011"/>
                  <a:pt x="15570" y="1445"/>
                </a:cubicBezTo>
                <a:lnTo>
                  <a:pt x="15595" y="1407"/>
                </a:lnTo>
                <a:cubicBezTo>
                  <a:pt x="15796" y="1131"/>
                  <a:pt x="16010" y="905"/>
                  <a:pt x="16223" y="754"/>
                </a:cubicBezTo>
                <a:cubicBezTo>
                  <a:pt x="16291" y="699"/>
                  <a:pt x="16358" y="653"/>
                  <a:pt x="16423" y="613"/>
                </a:cubicBezTo>
                <a:lnTo>
                  <a:pt x="16423" y="613"/>
                </a:lnTo>
                <a:lnTo>
                  <a:pt x="16336" y="679"/>
                </a:lnTo>
                <a:cubicBezTo>
                  <a:pt x="16261" y="729"/>
                  <a:pt x="16198" y="779"/>
                  <a:pt x="16135" y="829"/>
                </a:cubicBezTo>
                <a:cubicBezTo>
                  <a:pt x="16073" y="880"/>
                  <a:pt x="16010" y="930"/>
                  <a:pt x="15947" y="993"/>
                </a:cubicBezTo>
                <a:cubicBezTo>
                  <a:pt x="15708" y="1232"/>
                  <a:pt x="15495" y="1521"/>
                  <a:pt x="15331" y="1860"/>
                </a:cubicBezTo>
                <a:cubicBezTo>
                  <a:pt x="15281" y="1948"/>
                  <a:pt x="15243" y="2036"/>
                  <a:pt x="15206" y="2124"/>
                </a:cubicBezTo>
                <a:cubicBezTo>
                  <a:pt x="15180" y="2212"/>
                  <a:pt x="15130" y="2300"/>
                  <a:pt x="15105" y="2388"/>
                </a:cubicBezTo>
                <a:cubicBezTo>
                  <a:pt x="15042" y="2589"/>
                  <a:pt x="14979" y="2777"/>
                  <a:pt x="14929" y="2978"/>
                </a:cubicBezTo>
                <a:lnTo>
                  <a:pt x="14866" y="3280"/>
                </a:lnTo>
                <a:lnTo>
                  <a:pt x="14816" y="3581"/>
                </a:lnTo>
                <a:cubicBezTo>
                  <a:pt x="14791" y="3682"/>
                  <a:pt x="14778" y="3795"/>
                  <a:pt x="14766" y="3895"/>
                </a:cubicBezTo>
                <a:lnTo>
                  <a:pt x="14741" y="4109"/>
                </a:lnTo>
                <a:cubicBezTo>
                  <a:pt x="14653" y="5190"/>
                  <a:pt x="14715" y="6220"/>
                  <a:pt x="14854" y="7238"/>
                </a:cubicBezTo>
                <a:cubicBezTo>
                  <a:pt x="14929" y="7692"/>
                  <a:pt x="14970" y="7890"/>
                  <a:pt x="14974" y="7890"/>
                </a:cubicBezTo>
                <a:cubicBezTo>
                  <a:pt x="14975" y="7890"/>
                  <a:pt x="14973" y="7869"/>
                  <a:pt x="14967" y="7829"/>
                </a:cubicBezTo>
                <a:cubicBezTo>
                  <a:pt x="14942" y="7665"/>
                  <a:pt x="14866" y="7175"/>
                  <a:pt x="14803" y="6484"/>
                </a:cubicBezTo>
                <a:cubicBezTo>
                  <a:pt x="14741" y="5793"/>
                  <a:pt x="14690" y="4913"/>
                  <a:pt x="14816" y="3895"/>
                </a:cubicBezTo>
                <a:cubicBezTo>
                  <a:pt x="14829" y="3720"/>
                  <a:pt x="14866" y="3531"/>
                  <a:pt x="14891" y="3343"/>
                </a:cubicBezTo>
                <a:cubicBezTo>
                  <a:pt x="14929" y="3154"/>
                  <a:pt x="14979" y="2966"/>
                  <a:pt x="15030" y="2777"/>
                </a:cubicBezTo>
                <a:cubicBezTo>
                  <a:pt x="15130" y="2425"/>
                  <a:pt x="15256" y="2073"/>
                  <a:pt x="15432" y="1772"/>
                </a:cubicBezTo>
                <a:cubicBezTo>
                  <a:pt x="15771" y="1169"/>
                  <a:pt x="16223" y="729"/>
                  <a:pt x="16789" y="490"/>
                </a:cubicBezTo>
                <a:cubicBezTo>
                  <a:pt x="17053" y="390"/>
                  <a:pt x="17342" y="327"/>
                  <a:pt x="17618" y="327"/>
                </a:cubicBezTo>
                <a:close/>
                <a:moveTo>
                  <a:pt x="15268" y="9839"/>
                </a:moveTo>
                <a:cubicBezTo>
                  <a:pt x="15344" y="10103"/>
                  <a:pt x="15432" y="10417"/>
                  <a:pt x="15557" y="10757"/>
                </a:cubicBezTo>
                <a:cubicBezTo>
                  <a:pt x="15846" y="11649"/>
                  <a:pt x="16286" y="12792"/>
                  <a:pt x="16977" y="14112"/>
                </a:cubicBezTo>
                <a:cubicBezTo>
                  <a:pt x="17073" y="14299"/>
                  <a:pt x="17175" y="14491"/>
                  <a:pt x="17284" y="14686"/>
                </a:cubicBezTo>
                <a:lnTo>
                  <a:pt x="17284" y="14686"/>
                </a:lnTo>
                <a:cubicBezTo>
                  <a:pt x="17274" y="14700"/>
                  <a:pt x="17265" y="14713"/>
                  <a:pt x="17256" y="14726"/>
                </a:cubicBezTo>
                <a:lnTo>
                  <a:pt x="17256" y="14726"/>
                </a:lnTo>
                <a:cubicBezTo>
                  <a:pt x="17156" y="14545"/>
                  <a:pt x="17053" y="14352"/>
                  <a:pt x="16952" y="14149"/>
                </a:cubicBezTo>
                <a:cubicBezTo>
                  <a:pt x="16864" y="13986"/>
                  <a:pt x="16776" y="13810"/>
                  <a:pt x="16688" y="13634"/>
                </a:cubicBezTo>
                <a:lnTo>
                  <a:pt x="16651" y="13546"/>
                </a:lnTo>
                <a:cubicBezTo>
                  <a:pt x="16588" y="13420"/>
                  <a:pt x="16512" y="13282"/>
                  <a:pt x="16450" y="13131"/>
                </a:cubicBezTo>
                <a:cubicBezTo>
                  <a:pt x="16336" y="12893"/>
                  <a:pt x="16236" y="12629"/>
                  <a:pt x="16123" y="12378"/>
                </a:cubicBezTo>
                <a:cubicBezTo>
                  <a:pt x="15897" y="11837"/>
                  <a:pt x="15696" y="11284"/>
                  <a:pt x="15532" y="10744"/>
                </a:cubicBezTo>
                <a:cubicBezTo>
                  <a:pt x="15432" y="10430"/>
                  <a:pt x="15344" y="10128"/>
                  <a:pt x="15268" y="9839"/>
                </a:cubicBezTo>
                <a:close/>
                <a:moveTo>
                  <a:pt x="8557" y="8091"/>
                </a:moveTo>
                <a:cubicBezTo>
                  <a:pt x="8567" y="8091"/>
                  <a:pt x="8609" y="8102"/>
                  <a:pt x="8709" y="8130"/>
                </a:cubicBezTo>
                <a:cubicBezTo>
                  <a:pt x="8835" y="8180"/>
                  <a:pt x="8960" y="8256"/>
                  <a:pt x="9061" y="8344"/>
                </a:cubicBezTo>
                <a:cubicBezTo>
                  <a:pt x="9350" y="8545"/>
                  <a:pt x="9538" y="8796"/>
                  <a:pt x="9677" y="9060"/>
                </a:cubicBezTo>
                <a:cubicBezTo>
                  <a:pt x="9827" y="9311"/>
                  <a:pt x="9903" y="9600"/>
                  <a:pt x="9991" y="9889"/>
                </a:cubicBezTo>
                <a:cubicBezTo>
                  <a:pt x="10016" y="10028"/>
                  <a:pt x="10041" y="10091"/>
                  <a:pt x="10054" y="10128"/>
                </a:cubicBezTo>
                <a:cubicBezTo>
                  <a:pt x="10154" y="10731"/>
                  <a:pt x="10167" y="11385"/>
                  <a:pt x="10054" y="11837"/>
                </a:cubicBezTo>
                <a:cubicBezTo>
                  <a:pt x="10057" y="11825"/>
                  <a:pt x="10058" y="11819"/>
                  <a:pt x="10058" y="11819"/>
                </a:cubicBezTo>
                <a:lnTo>
                  <a:pt x="10058" y="11819"/>
                </a:lnTo>
                <a:cubicBezTo>
                  <a:pt x="10059" y="11819"/>
                  <a:pt x="10047" y="11871"/>
                  <a:pt x="10028" y="11938"/>
                </a:cubicBezTo>
                <a:cubicBezTo>
                  <a:pt x="10003" y="12013"/>
                  <a:pt x="9966" y="12114"/>
                  <a:pt x="9953" y="12139"/>
                </a:cubicBezTo>
                <a:cubicBezTo>
                  <a:pt x="9903" y="12403"/>
                  <a:pt x="9802" y="12666"/>
                  <a:pt x="9702" y="12918"/>
                </a:cubicBezTo>
                <a:lnTo>
                  <a:pt x="9702" y="12918"/>
                </a:lnTo>
                <a:cubicBezTo>
                  <a:pt x="9777" y="12729"/>
                  <a:pt x="9802" y="12654"/>
                  <a:pt x="9815" y="12604"/>
                </a:cubicBezTo>
                <a:lnTo>
                  <a:pt x="9815" y="12604"/>
                </a:lnTo>
                <a:cubicBezTo>
                  <a:pt x="9651" y="13006"/>
                  <a:pt x="9450" y="13358"/>
                  <a:pt x="9237" y="13659"/>
                </a:cubicBezTo>
                <a:cubicBezTo>
                  <a:pt x="9149" y="13760"/>
                  <a:pt x="9073" y="13873"/>
                  <a:pt x="8985" y="13961"/>
                </a:cubicBezTo>
                <a:cubicBezTo>
                  <a:pt x="8897" y="14061"/>
                  <a:pt x="8810" y="14149"/>
                  <a:pt x="8722" y="14237"/>
                </a:cubicBezTo>
                <a:cubicBezTo>
                  <a:pt x="8376" y="14558"/>
                  <a:pt x="8013" y="14794"/>
                  <a:pt x="7663" y="14975"/>
                </a:cubicBezTo>
                <a:lnTo>
                  <a:pt x="7663" y="14975"/>
                </a:lnTo>
                <a:cubicBezTo>
                  <a:pt x="7626" y="14916"/>
                  <a:pt x="7597" y="14864"/>
                  <a:pt x="7578" y="14815"/>
                </a:cubicBezTo>
                <a:cubicBezTo>
                  <a:pt x="7519" y="14724"/>
                  <a:pt x="7492" y="14688"/>
                  <a:pt x="7486" y="14688"/>
                </a:cubicBezTo>
                <a:lnTo>
                  <a:pt x="7486" y="14688"/>
                </a:lnTo>
                <a:cubicBezTo>
                  <a:pt x="7476" y="14688"/>
                  <a:pt x="7504" y="14754"/>
                  <a:pt x="7540" y="14840"/>
                </a:cubicBezTo>
                <a:cubicBezTo>
                  <a:pt x="7561" y="14889"/>
                  <a:pt x="7588" y="14944"/>
                  <a:pt x="7615" y="14999"/>
                </a:cubicBezTo>
                <a:lnTo>
                  <a:pt x="7615" y="14999"/>
                </a:lnTo>
                <a:cubicBezTo>
                  <a:pt x="7611" y="15001"/>
                  <a:pt x="7607" y="15003"/>
                  <a:pt x="7603" y="15006"/>
                </a:cubicBezTo>
                <a:lnTo>
                  <a:pt x="7603" y="15006"/>
                </a:lnTo>
                <a:cubicBezTo>
                  <a:pt x="7545" y="14902"/>
                  <a:pt x="7495" y="14806"/>
                  <a:pt x="7452" y="14715"/>
                </a:cubicBezTo>
                <a:cubicBezTo>
                  <a:pt x="7364" y="14551"/>
                  <a:pt x="7302" y="14413"/>
                  <a:pt x="7251" y="14275"/>
                </a:cubicBezTo>
                <a:lnTo>
                  <a:pt x="7251" y="14275"/>
                </a:lnTo>
                <a:cubicBezTo>
                  <a:pt x="7314" y="14401"/>
                  <a:pt x="7390" y="14526"/>
                  <a:pt x="7465" y="14652"/>
                </a:cubicBezTo>
                <a:cubicBezTo>
                  <a:pt x="7264" y="14237"/>
                  <a:pt x="7163" y="14049"/>
                  <a:pt x="7101" y="13898"/>
                </a:cubicBezTo>
                <a:cubicBezTo>
                  <a:pt x="7025" y="13760"/>
                  <a:pt x="6975" y="13684"/>
                  <a:pt x="6937" y="13471"/>
                </a:cubicBezTo>
                <a:lnTo>
                  <a:pt x="6937" y="13471"/>
                </a:lnTo>
                <a:cubicBezTo>
                  <a:pt x="7029" y="13705"/>
                  <a:pt x="7161" y="13971"/>
                  <a:pt x="7175" y="13971"/>
                </a:cubicBezTo>
                <a:cubicBezTo>
                  <a:pt x="7179" y="13971"/>
                  <a:pt x="7175" y="13957"/>
                  <a:pt x="7163" y="13923"/>
                </a:cubicBezTo>
                <a:cubicBezTo>
                  <a:pt x="7101" y="13785"/>
                  <a:pt x="7038" y="13647"/>
                  <a:pt x="6975" y="13508"/>
                </a:cubicBezTo>
                <a:cubicBezTo>
                  <a:pt x="6974" y="13502"/>
                  <a:pt x="6974" y="13500"/>
                  <a:pt x="6975" y="13500"/>
                </a:cubicBezTo>
                <a:lnTo>
                  <a:pt x="6975" y="13500"/>
                </a:lnTo>
                <a:cubicBezTo>
                  <a:pt x="6980" y="13500"/>
                  <a:pt x="7026" y="13616"/>
                  <a:pt x="7031" y="13616"/>
                </a:cubicBezTo>
                <a:cubicBezTo>
                  <a:pt x="7033" y="13616"/>
                  <a:pt x="7029" y="13598"/>
                  <a:pt x="7013" y="13546"/>
                </a:cubicBezTo>
                <a:cubicBezTo>
                  <a:pt x="6950" y="13433"/>
                  <a:pt x="6849" y="13182"/>
                  <a:pt x="6799" y="13069"/>
                </a:cubicBezTo>
                <a:lnTo>
                  <a:pt x="6799" y="13069"/>
                </a:lnTo>
                <a:lnTo>
                  <a:pt x="6812" y="13081"/>
                </a:lnTo>
                <a:cubicBezTo>
                  <a:pt x="6742" y="12862"/>
                  <a:pt x="6673" y="12643"/>
                  <a:pt x="6623" y="12413"/>
                </a:cubicBezTo>
                <a:lnTo>
                  <a:pt x="6623" y="12413"/>
                </a:lnTo>
                <a:cubicBezTo>
                  <a:pt x="6624" y="12414"/>
                  <a:pt x="6624" y="12414"/>
                  <a:pt x="6624" y="12414"/>
                </a:cubicBezTo>
                <a:cubicBezTo>
                  <a:pt x="6627" y="12414"/>
                  <a:pt x="6624" y="12383"/>
                  <a:pt x="6610" y="12315"/>
                </a:cubicBezTo>
                <a:cubicBezTo>
                  <a:pt x="6566" y="12160"/>
                  <a:pt x="6542" y="12006"/>
                  <a:pt x="6502" y="11852"/>
                </a:cubicBezTo>
                <a:lnTo>
                  <a:pt x="6502" y="11852"/>
                </a:lnTo>
                <a:cubicBezTo>
                  <a:pt x="6503" y="11852"/>
                  <a:pt x="6503" y="11853"/>
                  <a:pt x="6503" y="11853"/>
                </a:cubicBezTo>
                <a:cubicBezTo>
                  <a:pt x="6509" y="11853"/>
                  <a:pt x="6494" y="11717"/>
                  <a:pt x="6485" y="11536"/>
                </a:cubicBezTo>
                <a:cubicBezTo>
                  <a:pt x="6436" y="10865"/>
                  <a:pt x="6364" y="10975"/>
                  <a:pt x="6417" y="10476"/>
                </a:cubicBezTo>
                <a:lnTo>
                  <a:pt x="6417" y="10476"/>
                </a:lnTo>
                <a:cubicBezTo>
                  <a:pt x="6414" y="10515"/>
                  <a:pt x="6418" y="10532"/>
                  <a:pt x="6413" y="10579"/>
                </a:cubicBezTo>
                <a:lnTo>
                  <a:pt x="6413" y="10579"/>
                </a:lnTo>
                <a:cubicBezTo>
                  <a:pt x="6424" y="10489"/>
                  <a:pt x="6436" y="10408"/>
                  <a:pt x="6447" y="10317"/>
                </a:cubicBezTo>
                <a:cubicBezTo>
                  <a:pt x="6435" y="10292"/>
                  <a:pt x="6435" y="10178"/>
                  <a:pt x="6460" y="10003"/>
                </a:cubicBezTo>
                <a:cubicBezTo>
                  <a:pt x="6485" y="9915"/>
                  <a:pt x="6510" y="9814"/>
                  <a:pt x="6523" y="9714"/>
                </a:cubicBezTo>
                <a:cubicBezTo>
                  <a:pt x="6548" y="9613"/>
                  <a:pt x="6598" y="9500"/>
                  <a:pt x="6636" y="9399"/>
                </a:cubicBezTo>
                <a:cubicBezTo>
                  <a:pt x="6799" y="8972"/>
                  <a:pt x="7101" y="8620"/>
                  <a:pt x="7113" y="8583"/>
                </a:cubicBezTo>
                <a:cubicBezTo>
                  <a:pt x="7204" y="8506"/>
                  <a:pt x="7248" y="8472"/>
                  <a:pt x="7254" y="8472"/>
                </a:cubicBezTo>
                <a:lnTo>
                  <a:pt x="7254" y="8472"/>
                </a:lnTo>
                <a:cubicBezTo>
                  <a:pt x="7259" y="8472"/>
                  <a:pt x="7240" y="8493"/>
                  <a:pt x="7201" y="8532"/>
                </a:cubicBezTo>
                <a:cubicBezTo>
                  <a:pt x="7163" y="8570"/>
                  <a:pt x="7101" y="8633"/>
                  <a:pt x="7025" y="8721"/>
                </a:cubicBezTo>
                <a:cubicBezTo>
                  <a:pt x="6977" y="8805"/>
                  <a:pt x="6883" y="8900"/>
                  <a:pt x="6831" y="9029"/>
                </a:cubicBezTo>
                <a:lnTo>
                  <a:pt x="6831" y="9029"/>
                </a:lnTo>
                <a:cubicBezTo>
                  <a:pt x="6860" y="8964"/>
                  <a:pt x="6916" y="8917"/>
                  <a:pt x="6962" y="8859"/>
                </a:cubicBezTo>
                <a:cubicBezTo>
                  <a:pt x="7013" y="8796"/>
                  <a:pt x="7050" y="8733"/>
                  <a:pt x="7113" y="8683"/>
                </a:cubicBezTo>
                <a:lnTo>
                  <a:pt x="7113" y="8683"/>
                </a:lnTo>
                <a:cubicBezTo>
                  <a:pt x="7038" y="8746"/>
                  <a:pt x="7000" y="8821"/>
                  <a:pt x="6950" y="8897"/>
                </a:cubicBezTo>
                <a:cubicBezTo>
                  <a:pt x="6912" y="8934"/>
                  <a:pt x="6887" y="8960"/>
                  <a:pt x="6862" y="8997"/>
                </a:cubicBezTo>
                <a:cubicBezTo>
                  <a:pt x="6849" y="9048"/>
                  <a:pt x="6824" y="9085"/>
                  <a:pt x="6799" y="9136"/>
                </a:cubicBezTo>
                <a:cubicBezTo>
                  <a:pt x="6874" y="8997"/>
                  <a:pt x="6975" y="8884"/>
                  <a:pt x="7050" y="8771"/>
                </a:cubicBezTo>
                <a:cubicBezTo>
                  <a:pt x="7138" y="8671"/>
                  <a:pt x="7239" y="8570"/>
                  <a:pt x="7339" y="8482"/>
                </a:cubicBezTo>
                <a:cubicBezTo>
                  <a:pt x="7528" y="8331"/>
                  <a:pt x="7729" y="8206"/>
                  <a:pt x="7880" y="8155"/>
                </a:cubicBezTo>
                <a:cubicBezTo>
                  <a:pt x="7924" y="8141"/>
                  <a:pt x="7943" y="8135"/>
                  <a:pt x="7951" y="8135"/>
                </a:cubicBezTo>
                <a:cubicBezTo>
                  <a:pt x="7963" y="8135"/>
                  <a:pt x="7947" y="8148"/>
                  <a:pt x="7955" y="8155"/>
                </a:cubicBezTo>
                <a:cubicBezTo>
                  <a:pt x="7957" y="8157"/>
                  <a:pt x="7959" y="8158"/>
                  <a:pt x="7963" y="8158"/>
                </a:cubicBezTo>
                <a:cubicBezTo>
                  <a:pt x="7987" y="8158"/>
                  <a:pt x="8063" y="8128"/>
                  <a:pt x="8345" y="8118"/>
                </a:cubicBezTo>
                <a:cubicBezTo>
                  <a:pt x="8571" y="8118"/>
                  <a:pt x="8659" y="8168"/>
                  <a:pt x="8696" y="8168"/>
                </a:cubicBezTo>
                <a:cubicBezTo>
                  <a:pt x="8734" y="8168"/>
                  <a:pt x="8709" y="8155"/>
                  <a:pt x="8659" y="8143"/>
                </a:cubicBezTo>
                <a:cubicBezTo>
                  <a:pt x="8612" y="8119"/>
                  <a:pt x="8541" y="8091"/>
                  <a:pt x="8557" y="8091"/>
                </a:cubicBezTo>
                <a:close/>
                <a:moveTo>
                  <a:pt x="9242" y="13853"/>
                </a:moveTo>
                <a:cubicBezTo>
                  <a:pt x="9246" y="13853"/>
                  <a:pt x="9210" y="13902"/>
                  <a:pt x="9124" y="14011"/>
                </a:cubicBezTo>
                <a:cubicBezTo>
                  <a:pt x="9086" y="14061"/>
                  <a:pt x="9011" y="14137"/>
                  <a:pt x="8923" y="14225"/>
                </a:cubicBezTo>
                <a:cubicBezTo>
                  <a:pt x="8847" y="14313"/>
                  <a:pt x="8734" y="14413"/>
                  <a:pt x="8608" y="14526"/>
                </a:cubicBezTo>
                <a:cubicBezTo>
                  <a:pt x="8470" y="14639"/>
                  <a:pt x="8307" y="14752"/>
                  <a:pt x="8118" y="14878"/>
                </a:cubicBezTo>
                <a:cubicBezTo>
                  <a:pt x="8001" y="14952"/>
                  <a:pt x="7879" y="15025"/>
                  <a:pt x="7745" y="15096"/>
                </a:cubicBezTo>
                <a:lnTo>
                  <a:pt x="7745" y="15096"/>
                </a:lnTo>
                <a:cubicBezTo>
                  <a:pt x="7735" y="15082"/>
                  <a:pt x="7725" y="15068"/>
                  <a:pt x="7716" y="15055"/>
                </a:cubicBezTo>
                <a:lnTo>
                  <a:pt x="7716" y="15055"/>
                </a:lnTo>
                <a:cubicBezTo>
                  <a:pt x="7807" y="15010"/>
                  <a:pt x="7895" y="14964"/>
                  <a:pt x="7980" y="14916"/>
                </a:cubicBezTo>
                <a:cubicBezTo>
                  <a:pt x="8495" y="14614"/>
                  <a:pt x="8872" y="14250"/>
                  <a:pt x="9073" y="14036"/>
                </a:cubicBezTo>
                <a:cubicBezTo>
                  <a:pt x="9175" y="13921"/>
                  <a:pt x="9237" y="13853"/>
                  <a:pt x="9242" y="13853"/>
                </a:cubicBezTo>
                <a:close/>
                <a:moveTo>
                  <a:pt x="6913" y="15084"/>
                </a:moveTo>
                <a:cubicBezTo>
                  <a:pt x="6914" y="15089"/>
                  <a:pt x="6917" y="15097"/>
                  <a:pt x="6925" y="15104"/>
                </a:cubicBezTo>
                <a:cubicBezTo>
                  <a:pt x="6921" y="15098"/>
                  <a:pt x="6917" y="15091"/>
                  <a:pt x="6913" y="15084"/>
                </a:cubicBezTo>
                <a:close/>
                <a:moveTo>
                  <a:pt x="7659" y="15082"/>
                </a:moveTo>
                <a:cubicBezTo>
                  <a:pt x="7667" y="15098"/>
                  <a:pt x="7675" y="15114"/>
                  <a:pt x="7683" y="15128"/>
                </a:cubicBezTo>
                <a:lnTo>
                  <a:pt x="7683" y="15128"/>
                </a:lnTo>
                <a:cubicBezTo>
                  <a:pt x="7680" y="15130"/>
                  <a:pt x="7678" y="15131"/>
                  <a:pt x="7675" y="15133"/>
                </a:cubicBezTo>
                <a:lnTo>
                  <a:pt x="7675" y="15133"/>
                </a:lnTo>
                <a:cubicBezTo>
                  <a:pt x="7666" y="15117"/>
                  <a:pt x="7657" y="15102"/>
                  <a:pt x="7649" y="15087"/>
                </a:cubicBezTo>
                <a:lnTo>
                  <a:pt x="7649" y="15087"/>
                </a:lnTo>
                <a:cubicBezTo>
                  <a:pt x="7652" y="15086"/>
                  <a:pt x="7656" y="15084"/>
                  <a:pt x="7659" y="15082"/>
                </a:cubicBezTo>
                <a:close/>
                <a:moveTo>
                  <a:pt x="9664" y="13571"/>
                </a:moveTo>
                <a:cubicBezTo>
                  <a:pt x="9475" y="13898"/>
                  <a:pt x="9186" y="14225"/>
                  <a:pt x="8872" y="14514"/>
                </a:cubicBezTo>
                <a:cubicBezTo>
                  <a:pt x="8569" y="14805"/>
                  <a:pt x="8206" y="15038"/>
                  <a:pt x="7842" y="15235"/>
                </a:cubicBezTo>
                <a:lnTo>
                  <a:pt x="7842" y="15235"/>
                </a:lnTo>
                <a:cubicBezTo>
                  <a:pt x="7840" y="15231"/>
                  <a:pt x="7837" y="15228"/>
                  <a:pt x="7835" y="15224"/>
                </a:cubicBezTo>
                <a:lnTo>
                  <a:pt x="7835" y="15224"/>
                </a:lnTo>
                <a:cubicBezTo>
                  <a:pt x="7976" y="15150"/>
                  <a:pt x="8117" y="15069"/>
                  <a:pt x="8257" y="14979"/>
                </a:cubicBezTo>
                <a:cubicBezTo>
                  <a:pt x="8810" y="14627"/>
                  <a:pt x="9300" y="14137"/>
                  <a:pt x="9664" y="13571"/>
                </a:cubicBezTo>
                <a:close/>
                <a:moveTo>
                  <a:pt x="18485" y="15221"/>
                </a:moveTo>
                <a:cubicBezTo>
                  <a:pt x="18489" y="15228"/>
                  <a:pt x="18493" y="15236"/>
                  <a:pt x="18498" y="15243"/>
                </a:cubicBezTo>
                <a:lnTo>
                  <a:pt x="18498" y="15243"/>
                </a:lnTo>
                <a:cubicBezTo>
                  <a:pt x="18487" y="15254"/>
                  <a:pt x="18479" y="15260"/>
                  <a:pt x="18475" y="15261"/>
                </a:cubicBezTo>
                <a:lnTo>
                  <a:pt x="18475" y="15261"/>
                </a:lnTo>
                <a:cubicBezTo>
                  <a:pt x="18474" y="15258"/>
                  <a:pt x="18473" y="15255"/>
                  <a:pt x="18472" y="15253"/>
                </a:cubicBezTo>
                <a:lnTo>
                  <a:pt x="18472" y="15253"/>
                </a:lnTo>
                <a:cubicBezTo>
                  <a:pt x="18474" y="15246"/>
                  <a:pt x="18478" y="15235"/>
                  <a:pt x="18485" y="15221"/>
                </a:cubicBezTo>
                <a:close/>
                <a:moveTo>
                  <a:pt x="7753" y="15266"/>
                </a:moveTo>
                <a:cubicBezTo>
                  <a:pt x="7754" y="15267"/>
                  <a:pt x="7754" y="15267"/>
                  <a:pt x="7754" y="15268"/>
                </a:cubicBezTo>
                <a:cubicBezTo>
                  <a:pt x="7754" y="15267"/>
                  <a:pt x="7753" y="15267"/>
                  <a:pt x="7753" y="15266"/>
                </a:cubicBezTo>
                <a:lnTo>
                  <a:pt x="7753" y="15266"/>
                </a:lnTo>
                <a:cubicBezTo>
                  <a:pt x="7753" y="15266"/>
                  <a:pt x="7753" y="15266"/>
                  <a:pt x="7753" y="15266"/>
                </a:cubicBezTo>
                <a:close/>
                <a:moveTo>
                  <a:pt x="6847" y="15192"/>
                </a:moveTo>
                <a:cubicBezTo>
                  <a:pt x="6867" y="15229"/>
                  <a:pt x="6885" y="15264"/>
                  <a:pt x="6904" y="15300"/>
                </a:cubicBezTo>
                <a:lnTo>
                  <a:pt x="6904" y="15300"/>
                </a:lnTo>
                <a:cubicBezTo>
                  <a:pt x="6903" y="15300"/>
                  <a:pt x="6902" y="15301"/>
                  <a:pt x="6901" y="15301"/>
                </a:cubicBezTo>
                <a:lnTo>
                  <a:pt x="6901" y="15301"/>
                </a:lnTo>
                <a:cubicBezTo>
                  <a:pt x="6884" y="15264"/>
                  <a:pt x="6866" y="15229"/>
                  <a:pt x="6847" y="15192"/>
                </a:cubicBezTo>
                <a:close/>
                <a:moveTo>
                  <a:pt x="6749" y="15067"/>
                </a:moveTo>
                <a:cubicBezTo>
                  <a:pt x="6792" y="15148"/>
                  <a:pt x="6846" y="15238"/>
                  <a:pt x="6890" y="15305"/>
                </a:cubicBezTo>
                <a:lnTo>
                  <a:pt x="6890" y="15305"/>
                </a:lnTo>
                <a:cubicBezTo>
                  <a:pt x="6886" y="15307"/>
                  <a:pt x="6881" y="15308"/>
                  <a:pt x="6877" y="15310"/>
                </a:cubicBezTo>
                <a:lnTo>
                  <a:pt x="6877" y="15310"/>
                </a:lnTo>
                <a:cubicBezTo>
                  <a:pt x="6824" y="15215"/>
                  <a:pt x="6781" y="15132"/>
                  <a:pt x="6749" y="15067"/>
                </a:cubicBezTo>
                <a:close/>
                <a:moveTo>
                  <a:pt x="8283" y="7284"/>
                </a:moveTo>
                <a:cubicBezTo>
                  <a:pt x="8469" y="7284"/>
                  <a:pt x="8655" y="7315"/>
                  <a:pt x="8822" y="7376"/>
                </a:cubicBezTo>
                <a:cubicBezTo>
                  <a:pt x="8948" y="7401"/>
                  <a:pt x="9073" y="7464"/>
                  <a:pt x="9186" y="7514"/>
                </a:cubicBezTo>
                <a:cubicBezTo>
                  <a:pt x="9287" y="7577"/>
                  <a:pt x="9413" y="7640"/>
                  <a:pt x="9501" y="7716"/>
                </a:cubicBezTo>
                <a:cubicBezTo>
                  <a:pt x="9898" y="8026"/>
                  <a:pt x="10209" y="8434"/>
                  <a:pt x="10423" y="8929"/>
                </a:cubicBezTo>
                <a:lnTo>
                  <a:pt x="10423" y="8929"/>
                </a:lnTo>
                <a:cubicBezTo>
                  <a:pt x="10359" y="8783"/>
                  <a:pt x="10252" y="8628"/>
                  <a:pt x="10179" y="8507"/>
                </a:cubicBezTo>
                <a:cubicBezTo>
                  <a:pt x="10129" y="8432"/>
                  <a:pt x="10079" y="8369"/>
                  <a:pt x="10028" y="8294"/>
                </a:cubicBezTo>
                <a:cubicBezTo>
                  <a:pt x="10003" y="8256"/>
                  <a:pt x="9966" y="8218"/>
                  <a:pt x="9928" y="8168"/>
                </a:cubicBezTo>
                <a:cubicBezTo>
                  <a:pt x="9890" y="8130"/>
                  <a:pt x="9852" y="8093"/>
                  <a:pt x="9815" y="8055"/>
                </a:cubicBezTo>
                <a:cubicBezTo>
                  <a:pt x="9739" y="7979"/>
                  <a:pt x="9677" y="7904"/>
                  <a:pt x="9626" y="7854"/>
                </a:cubicBezTo>
                <a:cubicBezTo>
                  <a:pt x="9576" y="7829"/>
                  <a:pt x="9513" y="7778"/>
                  <a:pt x="9438" y="7728"/>
                </a:cubicBezTo>
                <a:lnTo>
                  <a:pt x="9438" y="7728"/>
                </a:lnTo>
                <a:cubicBezTo>
                  <a:pt x="9443" y="7733"/>
                  <a:pt x="9446" y="7739"/>
                  <a:pt x="9449" y="7743"/>
                </a:cubicBezTo>
                <a:lnTo>
                  <a:pt x="9449" y="7743"/>
                </a:lnTo>
                <a:cubicBezTo>
                  <a:pt x="9403" y="7711"/>
                  <a:pt x="9357" y="7688"/>
                  <a:pt x="9300" y="7665"/>
                </a:cubicBezTo>
                <a:lnTo>
                  <a:pt x="9300" y="7653"/>
                </a:lnTo>
                <a:cubicBezTo>
                  <a:pt x="9262" y="7628"/>
                  <a:pt x="9212" y="7615"/>
                  <a:pt x="9174" y="7590"/>
                </a:cubicBezTo>
                <a:cubicBezTo>
                  <a:pt x="9111" y="7552"/>
                  <a:pt x="9048" y="7540"/>
                  <a:pt x="8973" y="7502"/>
                </a:cubicBezTo>
                <a:lnTo>
                  <a:pt x="8872" y="7464"/>
                </a:lnTo>
                <a:lnTo>
                  <a:pt x="8872" y="7464"/>
                </a:lnTo>
                <a:cubicBezTo>
                  <a:pt x="8923" y="7489"/>
                  <a:pt x="8973" y="7514"/>
                  <a:pt x="9023" y="7540"/>
                </a:cubicBezTo>
                <a:cubicBezTo>
                  <a:pt x="8991" y="7524"/>
                  <a:pt x="8949" y="7503"/>
                  <a:pt x="8907" y="7486"/>
                </a:cubicBezTo>
                <a:lnTo>
                  <a:pt x="8907" y="7486"/>
                </a:lnTo>
                <a:cubicBezTo>
                  <a:pt x="8908" y="7487"/>
                  <a:pt x="8909" y="7488"/>
                  <a:pt x="8910" y="7489"/>
                </a:cubicBezTo>
                <a:lnTo>
                  <a:pt x="8910" y="7489"/>
                </a:lnTo>
                <a:cubicBezTo>
                  <a:pt x="8909" y="7488"/>
                  <a:pt x="8908" y="7487"/>
                  <a:pt x="8907" y="7486"/>
                </a:cubicBezTo>
                <a:lnTo>
                  <a:pt x="8907" y="7486"/>
                </a:lnTo>
                <a:cubicBezTo>
                  <a:pt x="8907" y="7486"/>
                  <a:pt x="8907" y="7486"/>
                  <a:pt x="8907" y="7486"/>
                </a:cubicBezTo>
                <a:lnTo>
                  <a:pt x="8907" y="7486"/>
                </a:lnTo>
                <a:cubicBezTo>
                  <a:pt x="8899" y="7479"/>
                  <a:pt x="8890" y="7475"/>
                  <a:pt x="8881" y="7471"/>
                </a:cubicBezTo>
                <a:lnTo>
                  <a:pt x="8881" y="7471"/>
                </a:lnTo>
                <a:cubicBezTo>
                  <a:pt x="8889" y="7477"/>
                  <a:pt x="8898" y="7479"/>
                  <a:pt x="8907" y="7486"/>
                </a:cubicBezTo>
                <a:lnTo>
                  <a:pt x="8907" y="7486"/>
                </a:lnTo>
                <a:cubicBezTo>
                  <a:pt x="8882" y="7477"/>
                  <a:pt x="8858" y="7469"/>
                  <a:pt x="8835" y="7464"/>
                </a:cubicBezTo>
                <a:cubicBezTo>
                  <a:pt x="8822" y="7464"/>
                  <a:pt x="8797" y="7452"/>
                  <a:pt x="8772" y="7452"/>
                </a:cubicBezTo>
                <a:lnTo>
                  <a:pt x="8810" y="7452"/>
                </a:lnTo>
                <a:cubicBezTo>
                  <a:pt x="8834" y="7460"/>
                  <a:pt x="8859" y="7463"/>
                  <a:pt x="8881" y="7471"/>
                </a:cubicBezTo>
                <a:lnTo>
                  <a:pt x="8881" y="7471"/>
                </a:lnTo>
                <a:cubicBezTo>
                  <a:pt x="8878" y="7469"/>
                  <a:pt x="8875" y="7467"/>
                  <a:pt x="8872" y="7464"/>
                </a:cubicBezTo>
                <a:lnTo>
                  <a:pt x="8872" y="7464"/>
                </a:lnTo>
                <a:cubicBezTo>
                  <a:pt x="8872" y="7464"/>
                  <a:pt x="8872" y="7464"/>
                  <a:pt x="8872" y="7464"/>
                </a:cubicBezTo>
                <a:cubicBezTo>
                  <a:pt x="8847" y="7464"/>
                  <a:pt x="8810" y="7452"/>
                  <a:pt x="8772" y="7439"/>
                </a:cubicBezTo>
                <a:cubicBezTo>
                  <a:pt x="8684" y="7414"/>
                  <a:pt x="8583" y="7389"/>
                  <a:pt x="8458" y="7389"/>
                </a:cubicBezTo>
                <a:cubicBezTo>
                  <a:pt x="8398" y="7382"/>
                  <a:pt x="8338" y="7378"/>
                  <a:pt x="8276" y="7378"/>
                </a:cubicBezTo>
                <a:cubicBezTo>
                  <a:pt x="8016" y="7378"/>
                  <a:pt x="7745" y="7443"/>
                  <a:pt x="7490" y="7565"/>
                </a:cubicBezTo>
                <a:cubicBezTo>
                  <a:pt x="7327" y="7628"/>
                  <a:pt x="7188" y="7753"/>
                  <a:pt x="7038" y="7829"/>
                </a:cubicBezTo>
                <a:cubicBezTo>
                  <a:pt x="6923" y="7923"/>
                  <a:pt x="6808" y="8008"/>
                  <a:pt x="6700" y="8099"/>
                </a:cubicBezTo>
                <a:lnTo>
                  <a:pt x="6700" y="8099"/>
                </a:lnTo>
                <a:cubicBezTo>
                  <a:pt x="6733" y="8068"/>
                  <a:pt x="6766" y="8038"/>
                  <a:pt x="6799" y="8009"/>
                </a:cubicBezTo>
                <a:lnTo>
                  <a:pt x="6799" y="8009"/>
                </a:lnTo>
                <a:cubicBezTo>
                  <a:pt x="6749" y="8049"/>
                  <a:pt x="6680" y="8102"/>
                  <a:pt x="6636" y="8155"/>
                </a:cubicBezTo>
                <a:cubicBezTo>
                  <a:pt x="6657" y="8136"/>
                  <a:pt x="6678" y="8118"/>
                  <a:pt x="6700" y="8099"/>
                </a:cubicBezTo>
                <a:lnTo>
                  <a:pt x="6700" y="8099"/>
                </a:lnTo>
                <a:cubicBezTo>
                  <a:pt x="6334" y="8447"/>
                  <a:pt x="6057" y="8879"/>
                  <a:pt x="5957" y="9223"/>
                </a:cubicBezTo>
                <a:lnTo>
                  <a:pt x="5995" y="9211"/>
                </a:lnTo>
                <a:lnTo>
                  <a:pt x="5995" y="9211"/>
                </a:lnTo>
                <a:cubicBezTo>
                  <a:pt x="5970" y="9261"/>
                  <a:pt x="5957" y="9311"/>
                  <a:pt x="5932" y="9362"/>
                </a:cubicBezTo>
                <a:cubicBezTo>
                  <a:pt x="5919" y="9412"/>
                  <a:pt x="5907" y="9462"/>
                  <a:pt x="5894" y="9512"/>
                </a:cubicBezTo>
                <a:cubicBezTo>
                  <a:pt x="5869" y="9613"/>
                  <a:pt x="5857" y="9701"/>
                  <a:pt x="5831" y="9789"/>
                </a:cubicBezTo>
                <a:cubicBezTo>
                  <a:pt x="5806" y="9889"/>
                  <a:pt x="5794" y="9965"/>
                  <a:pt x="5781" y="10053"/>
                </a:cubicBezTo>
                <a:cubicBezTo>
                  <a:pt x="5769" y="10128"/>
                  <a:pt x="5769" y="10204"/>
                  <a:pt x="5756" y="10292"/>
                </a:cubicBezTo>
                <a:lnTo>
                  <a:pt x="5781" y="10304"/>
                </a:lnTo>
                <a:cubicBezTo>
                  <a:pt x="5756" y="10430"/>
                  <a:pt x="5756" y="10555"/>
                  <a:pt x="5756" y="10694"/>
                </a:cubicBezTo>
                <a:cubicBezTo>
                  <a:pt x="5743" y="10832"/>
                  <a:pt x="5756" y="10983"/>
                  <a:pt x="5769" y="11133"/>
                </a:cubicBezTo>
                <a:cubicBezTo>
                  <a:pt x="5769" y="11423"/>
                  <a:pt x="5819" y="11686"/>
                  <a:pt x="5794" y="11812"/>
                </a:cubicBezTo>
                <a:cubicBezTo>
                  <a:pt x="5831" y="11900"/>
                  <a:pt x="5869" y="12327"/>
                  <a:pt x="5932" y="12541"/>
                </a:cubicBezTo>
                <a:lnTo>
                  <a:pt x="5919" y="12591"/>
                </a:lnTo>
                <a:cubicBezTo>
                  <a:pt x="5982" y="12868"/>
                  <a:pt x="6045" y="13031"/>
                  <a:pt x="6095" y="13194"/>
                </a:cubicBezTo>
                <a:cubicBezTo>
                  <a:pt x="6221" y="13747"/>
                  <a:pt x="6460" y="14212"/>
                  <a:pt x="6673" y="14652"/>
                </a:cubicBezTo>
                <a:lnTo>
                  <a:pt x="6673" y="14665"/>
                </a:lnTo>
                <a:cubicBezTo>
                  <a:pt x="6745" y="14809"/>
                  <a:pt x="6829" y="14941"/>
                  <a:pt x="6913" y="15084"/>
                </a:cubicBezTo>
                <a:lnTo>
                  <a:pt x="6913" y="15084"/>
                </a:lnTo>
                <a:cubicBezTo>
                  <a:pt x="6912" y="15081"/>
                  <a:pt x="6912" y="15079"/>
                  <a:pt x="6912" y="15079"/>
                </a:cubicBezTo>
                <a:lnTo>
                  <a:pt x="6912" y="15079"/>
                </a:lnTo>
                <a:cubicBezTo>
                  <a:pt x="6932" y="15109"/>
                  <a:pt x="6974" y="15184"/>
                  <a:pt x="7022" y="15257"/>
                </a:cubicBezTo>
                <a:lnTo>
                  <a:pt x="7022" y="15257"/>
                </a:lnTo>
                <a:cubicBezTo>
                  <a:pt x="7004" y="15264"/>
                  <a:pt x="6986" y="15270"/>
                  <a:pt x="6969" y="15277"/>
                </a:cubicBezTo>
                <a:lnTo>
                  <a:pt x="6969" y="15277"/>
                </a:lnTo>
                <a:cubicBezTo>
                  <a:pt x="6936" y="15229"/>
                  <a:pt x="6906" y="15187"/>
                  <a:pt x="6874" y="15142"/>
                </a:cubicBezTo>
                <a:cubicBezTo>
                  <a:pt x="6799" y="15029"/>
                  <a:pt x="6686" y="14903"/>
                  <a:pt x="6535" y="14564"/>
                </a:cubicBezTo>
                <a:cubicBezTo>
                  <a:pt x="6529" y="14553"/>
                  <a:pt x="6527" y="14550"/>
                  <a:pt x="6529" y="14550"/>
                </a:cubicBezTo>
                <a:lnTo>
                  <a:pt x="6529" y="14550"/>
                </a:lnTo>
                <a:cubicBezTo>
                  <a:pt x="6531" y="14550"/>
                  <a:pt x="6541" y="14560"/>
                  <a:pt x="6546" y="14560"/>
                </a:cubicBezTo>
                <a:cubicBezTo>
                  <a:pt x="6555" y="14560"/>
                  <a:pt x="6548" y="14526"/>
                  <a:pt x="6447" y="14338"/>
                </a:cubicBezTo>
                <a:cubicBezTo>
                  <a:pt x="6237" y="13894"/>
                  <a:pt x="6076" y="13571"/>
                  <a:pt x="6035" y="13571"/>
                </a:cubicBezTo>
                <a:cubicBezTo>
                  <a:pt x="6034" y="13571"/>
                  <a:pt x="6033" y="13571"/>
                  <a:pt x="6032" y="13571"/>
                </a:cubicBezTo>
                <a:cubicBezTo>
                  <a:pt x="6070" y="13672"/>
                  <a:pt x="6133" y="13810"/>
                  <a:pt x="6183" y="13948"/>
                </a:cubicBezTo>
                <a:cubicBezTo>
                  <a:pt x="6246" y="14074"/>
                  <a:pt x="6296" y="14187"/>
                  <a:pt x="6296" y="14225"/>
                </a:cubicBezTo>
                <a:cubicBezTo>
                  <a:pt x="6246" y="14124"/>
                  <a:pt x="6171" y="13973"/>
                  <a:pt x="6120" y="13873"/>
                </a:cubicBezTo>
                <a:lnTo>
                  <a:pt x="6120" y="13873"/>
                </a:lnTo>
                <a:cubicBezTo>
                  <a:pt x="6208" y="14061"/>
                  <a:pt x="6284" y="14250"/>
                  <a:pt x="6359" y="14438"/>
                </a:cubicBezTo>
                <a:lnTo>
                  <a:pt x="6409" y="14526"/>
                </a:lnTo>
                <a:cubicBezTo>
                  <a:pt x="6497" y="14715"/>
                  <a:pt x="6585" y="14903"/>
                  <a:pt x="6686" y="15092"/>
                </a:cubicBezTo>
                <a:lnTo>
                  <a:pt x="6698" y="15092"/>
                </a:lnTo>
                <a:cubicBezTo>
                  <a:pt x="6741" y="15171"/>
                  <a:pt x="6785" y="15249"/>
                  <a:pt x="6830" y="15326"/>
                </a:cubicBezTo>
                <a:lnTo>
                  <a:pt x="6830" y="15326"/>
                </a:lnTo>
                <a:cubicBezTo>
                  <a:pt x="6818" y="15330"/>
                  <a:pt x="6807" y="15334"/>
                  <a:pt x="6796" y="15338"/>
                </a:cubicBezTo>
                <a:lnTo>
                  <a:pt x="6796" y="15338"/>
                </a:lnTo>
                <a:cubicBezTo>
                  <a:pt x="6599" y="15007"/>
                  <a:pt x="6416" y="14654"/>
                  <a:pt x="6259" y="14288"/>
                </a:cubicBezTo>
                <a:cubicBezTo>
                  <a:pt x="5894" y="13471"/>
                  <a:pt x="5643" y="12591"/>
                  <a:pt x="5542" y="11762"/>
                </a:cubicBezTo>
                <a:lnTo>
                  <a:pt x="5542" y="11762"/>
                </a:lnTo>
                <a:lnTo>
                  <a:pt x="5555" y="11812"/>
                </a:lnTo>
                <a:cubicBezTo>
                  <a:pt x="5542" y="11636"/>
                  <a:pt x="5517" y="11485"/>
                  <a:pt x="5505" y="11322"/>
                </a:cubicBezTo>
                <a:cubicBezTo>
                  <a:pt x="5505" y="11272"/>
                  <a:pt x="5492" y="11221"/>
                  <a:pt x="5505" y="11159"/>
                </a:cubicBezTo>
                <a:cubicBezTo>
                  <a:pt x="5505" y="11121"/>
                  <a:pt x="5517" y="11096"/>
                  <a:pt x="5517" y="11058"/>
                </a:cubicBezTo>
                <a:cubicBezTo>
                  <a:pt x="5517" y="11046"/>
                  <a:pt x="5505" y="11033"/>
                  <a:pt x="5505" y="11033"/>
                </a:cubicBezTo>
                <a:cubicBezTo>
                  <a:pt x="5492" y="11008"/>
                  <a:pt x="5492" y="10995"/>
                  <a:pt x="5480" y="10970"/>
                </a:cubicBezTo>
                <a:cubicBezTo>
                  <a:pt x="5480" y="10882"/>
                  <a:pt x="5480" y="10794"/>
                  <a:pt x="5492" y="10706"/>
                </a:cubicBezTo>
                <a:cubicBezTo>
                  <a:pt x="5492" y="10694"/>
                  <a:pt x="5505" y="10681"/>
                  <a:pt x="5505" y="10681"/>
                </a:cubicBezTo>
                <a:cubicBezTo>
                  <a:pt x="5517" y="10606"/>
                  <a:pt x="5517" y="10518"/>
                  <a:pt x="5517" y="10442"/>
                </a:cubicBezTo>
                <a:cubicBezTo>
                  <a:pt x="5530" y="10367"/>
                  <a:pt x="5542" y="10254"/>
                  <a:pt x="5555" y="10166"/>
                </a:cubicBezTo>
                <a:cubicBezTo>
                  <a:pt x="5567" y="10078"/>
                  <a:pt x="5580" y="9990"/>
                  <a:pt x="5593" y="9902"/>
                </a:cubicBezTo>
                <a:cubicBezTo>
                  <a:pt x="5618" y="9802"/>
                  <a:pt x="5643" y="9701"/>
                  <a:pt x="5668" y="9613"/>
                </a:cubicBezTo>
                <a:lnTo>
                  <a:pt x="5655" y="9563"/>
                </a:lnTo>
                <a:lnTo>
                  <a:pt x="5655" y="9538"/>
                </a:lnTo>
                <a:cubicBezTo>
                  <a:pt x="5681" y="9437"/>
                  <a:pt x="5706" y="9349"/>
                  <a:pt x="5731" y="9261"/>
                </a:cubicBezTo>
                <a:cubicBezTo>
                  <a:pt x="5735" y="9252"/>
                  <a:pt x="5740" y="9243"/>
                  <a:pt x="5744" y="9234"/>
                </a:cubicBezTo>
                <a:lnTo>
                  <a:pt x="5744" y="9234"/>
                </a:lnTo>
                <a:cubicBezTo>
                  <a:pt x="5727" y="9288"/>
                  <a:pt x="5715" y="9348"/>
                  <a:pt x="5702" y="9405"/>
                </a:cubicBezTo>
                <a:lnTo>
                  <a:pt x="5702" y="9405"/>
                </a:lnTo>
                <a:cubicBezTo>
                  <a:pt x="5883" y="8805"/>
                  <a:pt x="6183" y="8307"/>
                  <a:pt x="6560" y="7942"/>
                </a:cubicBezTo>
                <a:lnTo>
                  <a:pt x="6673" y="7841"/>
                </a:lnTo>
                <a:lnTo>
                  <a:pt x="6673" y="7841"/>
                </a:lnTo>
                <a:cubicBezTo>
                  <a:pt x="6636" y="7879"/>
                  <a:pt x="6598" y="7929"/>
                  <a:pt x="6560" y="7979"/>
                </a:cubicBezTo>
                <a:cubicBezTo>
                  <a:pt x="6523" y="8030"/>
                  <a:pt x="6485" y="8093"/>
                  <a:pt x="6447" y="8155"/>
                </a:cubicBezTo>
                <a:cubicBezTo>
                  <a:pt x="6585" y="7979"/>
                  <a:pt x="6749" y="7854"/>
                  <a:pt x="6912" y="7741"/>
                </a:cubicBezTo>
                <a:cubicBezTo>
                  <a:pt x="6987" y="7678"/>
                  <a:pt x="7075" y="7640"/>
                  <a:pt x="7163" y="7590"/>
                </a:cubicBezTo>
                <a:cubicBezTo>
                  <a:pt x="7251" y="7540"/>
                  <a:pt x="7327" y="7489"/>
                  <a:pt x="7415" y="7464"/>
                </a:cubicBezTo>
                <a:lnTo>
                  <a:pt x="7415" y="7464"/>
                </a:lnTo>
                <a:cubicBezTo>
                  <a:pt x="7302" y="7514"/>
                  <a:pt x="7201" y="7615"/>
                  <a:pt x="7113" y="7678"/>
                </a:cubicBezTo>
                <a:cubicBezTo>
                  <a:pt x="7063" y="7716"/>
                  <a:pt x="7025" y="7741"/>
                  <a:pt x="6987" y="7778"/>
                </a:cubicBezTo>
                <a:cubicBezTo>
                  <a:pt x="6962" y="7804"/>
                  <a:pt x="6925" y="7841"/>
                  <a:pt x="6912" y="7866"/>
                </a:cubicBezTo>
                <a:cubicBezTo>
                  <a:pt x="6962" y="7804"/>
                  <a:pt x="7025" y="7766"/>
                  <a:pt x="7088" y="7728"/>
                </a:cubicBezTo>
                <a:lnTo>
                  <a:pt x="7289" y="7590"/>
                </a:lnTo>
                <a:cubicBezTo>
                  <a:pt x="7314" y="7577"/>
                  <a:pt x="7352" y="7565"/>
                  <a:pt x="7390" y="7565"/>
                </a:cubicBezTo>
                <a:cubicBezTo>
                  <a:pt x="7503" y="7514"/>
                  <a:pt x="7616" y="7452"/>
                  <a:pt x="7716" y="7401"/>
                </a:cubicBezTo>
                <a:cubicBezTo>
                  <a:pt x="7829" y="7376"/>
                  <a:pt x="7930" y="7326"/>
                  <a:pt x="8043" y="7301"/>
                </a:cubicBezTo>
                <a:cubicBezTo>
                  <a:pt x="8122" y="7290"/>
                  <a:pt x="8202" y="7284"/>
                  <a:pt x="8283" y="7284"/>
                </a:cubicBezTo>
                <a:close/>
                <a:moveTo>
                  <a:pt x="18322" y="15331"/>
                </a:moveTo>
                <a:cubicBezTo>
                  <a:pt x="18320" y="15334"/>
                  <a:pt x="18318" y="15338"/>
                  <a:pt x="18316" y="15342"/>
                </a:cubicBezTo>
                <a:lnTo>
                  <a:pt x="18316" y="15342"/>
                </a:lnTo>
                <a:cubicBezTo>
                  <a:pt x="18316" y="15342"/>
                  <a:pt x="18316" y="15341"/>
                  <a:pt x="18315" y="15341"/>
                </a:cubicBezTo>
                <a:lnTo>
                  <a:pt x="18315" y="15341"/>
                </a:lnTo>
                <a:cubicBezTo>
                  <a:pt x="18318" y="15337"/>
                  <a:pt x="18320" y="15334"/>
                  <a:pt x="18322" y="15331"/>
                </a:cubicBezTo>
                <a:close/>
                <a:moveTo>
                  <a:pt x="10468" y="11900"/>
                </a:moveTo>
                <a:cubicBezTo>
                  <a:pt x="10468" y="11925"/>
                  <a:pt x="10468" y="11950"/>
                  <a:pt x="10468" y="11975"/>
                </a:cubicBezTo>
                <a:cubicBezTo>
                  <a:pt x="10380" y="12340"/>
                  <a:pt x="10280" y="12692"/>
                  <a:pt x="10116" y="13044"/>
                </a:cubicBezTo>
                <a:cubicBezTo>
                  <a:pt x="10054" y="13194"/>
                  <a:pt x="9953" y="13358"/>
                  <a:pt x="9865" y="13521"/>
                </a:cubicBezTo>
                <a:cubicBezTo>
                  <a:pt x="9765" y="13672"/>
                  <a:pt x="9677" y="13823"/>
                  <a:pt x="9576" y="13961"/>
                </a:cubicBezTo>
                <a:cubicBezTo>
                  <a:pt x="9475" y="14086"/>
                  <a:pt x="9388" y="14200"/>
                  <a:pt x="9300" y="14288"/>
                </a:cubicBezTo>
                <a:cubicBezTo>
                  <a:pt x="9224" y="14363"/>
                  <a:pt x="9161" y="14426"/>
                  <a:pt x="9124" y="14451"/>
                </a:cubicBezTo>
                <a:cubicBezTo>
                  <a:pt x="9099" y="14489"/>
                  <a:pt x="9073" y="14514"/>
                  <a:pt x="9048" y="14551"/>
                </a:cubicBezTo>
                <a:cubicBezTo>
                  <a:pt x="8710" y="14869"/>
                  <a:pt x="8321" y="15137"/>
                  <a:pt x="7910" y="15354"/>
                </a:cubicBezTo>
                <a:lnTo>
                  <a:pt x="7910" y="15354"/>
                </a:lnTo>
                <a:cubicBezTo>
                  <a:pt x="7904" y="15344"/>
                  <a:pt x="7900" y="15335"/>
                  <a:pt x="7896" y="15327"/>
                </a:cubicBezTo>
                <a:lnTo>
                  <a:pt x="7896" y="15327"/>
                </a:lnTo>
                <a:cubicBezTo>
                  <a:pt x="8299" y="15121"/>
                  <a:pt x="8708" y="14846"/>
                  <a:pt x="9086" y="14476"/>
                </a:cubicBezTo>
                <a:cubicBezTo>
                  <a:pt x="9727" y="13860"/>
                  <a:pt x="10267" y="12968"/>
                  <a:pt x="10468" y="11900"/>
                </a:cubicBezTo>
                <a:close/>
                <a:moveTo>
                  <a:pt x="7069" y="15327"/>
                </a:moveTo>
                <a:lnTo>
                  <a:pt x="7069" y="15327"/>
                </a:lnTo>
                <a:cubicBezTo>
                  <a:pt x="7080" y="15342"/>
                  <a:pt x="7091" y="15360"/>
                  <a:pt x="7103" y="15378"/>
                </a:cubicBezTo>
                <a:lnTo>
                  <a:pt x="7103" y="15378"/>
                </a:lnTo>
                <a:cubicBezTo>
                  <a:pt x="7086" y="15385"/>
                  <a:pt x="7068" y="15393"/>
                  <a:pt x="7050" y="15401"/>
                </a:cubicBezTo>
                <a:lnTo>
                  <a:pt x="7050" y="15401"/>
                </a:lnTo>
                <a:cubicBezTo>
                  <a:pt x="7038" y="15381"/>
                  <a:pt x="7026" y="15363"/>
                  <a:pt x="7015" y="15345"/>
                </a:cubicBezTo>
                <a:lnTo>
                  <a:pt x="7015" y="15345"/>
                </a:lnTo>
                <a:cubicBezTo>
                  <a:pt x="7033" y="15339"/>
                  <a:pt x="7051" y="15333"/>
                  <a:pt x="7069" y="15327"/>
                </a:cubicBezTo>
                <a:close/>
                <a:moveTo>
                  <a:pt x="6942" y="15370"/>
                </a:moveTo>
                <a:cubicBezTo>
                  <a:pt x="6953" y="15390"/>
                  <a:pt x="6964" y="15410"/>
                  <a:pt x="6975" y="15431"/>
                </a:cubicBezTo>
                <a:lnTo>
                  <a:pt x="6975" y="15431"/>
                </a:lnTo>
                <a:cubicBezTo>
                  <a:pt x="6967" y="15434"/>
                  <a:pt x="6959" y="15436"/>
                  <a:pt x="6951" y="15439"/>
                </a:cubicBezTo>
                <a:lnTo>
                  <a:pt x="6951" y="15439"/>
                </a:lnTo>
                <a:cubicBezTo>
                  <a:pt x="6939" y="15418"/>
                  <a:pt x="6927" y="15398"/>
                  <a:pt x="6916" y="15378"/>
                </a:cubicBezTo>
                <a:lnTo>
                  <a:pt x="6916" y="15378"/>
                </a:lnTo>
                <a:cubicBezTo>
                  <a:pt x="6924" y="15376"/>
                  <a:pt x="6933" y="15373"/>
                  <a:pt x="6942" y="15370"/>
                </a:cubicBezTo>
                <a:close/>
                <a:moveTo>
                  <a:pt x="18257" y="15434"/>
                </a:moveTo>
                <a:cubicBezTo>
                  <a:pt x="18261" y="15439"/>
                  <a:pt x="18264" y="15444"/>
                  <a:pt x="18267" y="15449"/>
                </a:cubicBezTo>
                <a:lnTo>
                  <a:pt x="18267" y="15449"/>
                </a:lnTo>
                <a:cubicBezTo>
                  <a:pt x="18267" y="15450"/>
                  <a:pt x="18267" y="15451"/>
                  <a:pt x="18267" y="15452"/>
                </a:cubicBezTo>
                <a:lnTo>
                  <a:pt x="18267" y="15452"/>
                </a:lnTo>
                <a:cubicBezTo>
                  <a:pt x="18261" y="15446"/>
                  <a:pt x="18256" y="15442"/>
                  <a:pt x="18253" y="15442"/>
                </a:cubicBezTo>
                <a:cubicBezTo>
                  <a:pt x="18252" y="15442"/>
                  <a:pt x="18252" y="15442"/>
                  <a:pt x="18252" y="15442"/>
                </a:cubicBezTo>
                <a:lnTo>
                  <a:pt x="18252" y="15442"/>
                </a:lnTo>
                <a:cubicBezTo>
                  <a:pt x="18254" y="15439"/>
                  <a:pt x="18256" y="15436"/>
                  <a:pt x="18257" y="15434"/>
                </a:cubicBezTo>
                <a:close/>
                <a:moveTo>
                  <a:pt x="6333" y="15328"/>
                </a:moveTo>
                <a:cubicBezTo>
                  <a:pt x="6340" y="15328"/>
                  <a:pt x="6366" y="15361"/>
                  <a:pt x="6418" y="15443"/>
                </a:cubicBezTo>
                <a:lnTo>
                  <a:pt x="6418" y="15443"/>
                </a:lnTo>
                <a:cubicBezTo>
                  <a:pt x="6404" y="15447"/>
                  <a:pt x="6389" y="15450"/>
                  <a:pt x="6374" y="15453"/>
                </a:cubicBezTo>
                <a:lnTo>
                  <a:pt x="6374" y="15453"/>
                </a:lnTo>
                <a:cubicBezTo>
                  <a:pt x="6343" y="15379"/>
                  <a:pt x="6324" y="15328"/>
                  <a:pt x="6333" y="15328"/>
                </a:cubicBezTo>
                <a:close/>
                <a:moveTo>
                  <a:pt x="6869" y="15393"/>
                </a:moveTo>
                <a:lnTo>
                  <a:pt x="6869" y="15393"/>
                </a:lnTo>
                <a:cubicBezTo>
                  <a:pt x="6881" y="15414"/>
                  <a:pt x="6893" y="15434"/>
                  <a:pt x="6905" y="15454"/>
                </a:cubicBezTo>
                <a:lnTo>
                  <a:pt x="6905" y="15454"/>
                </a:lnTo>
                <a:cubicBezTo>
                  <a:pt x="6894" y="15458"/>
                  <a:pt x="6884" y="15461"/>
                  <a:pt x="6873" y="15464"/>
                </a:cubicBezTo>
                <a:lnTo>
                  <a:pt x="6873" y="15464"/>
                </a:lnTo>
                <a:cubicBezTo>
                  <a:pt x="6860" y="15444"/>
                  <a:pt x="6848" y="15424"/>
                  <a:pt x="6836" y="15404"/>
                </a:cubicBezTo>
                <a:lnTo>
                  <a:pt x="6836" y="15404"/>
                </a:lnTo>
                <a:cubicBezTo>
                  <a:pt x="6847" y="15400"/>
                  <a:pt x="6858" y="15397"/>
                  <a:pt x="6869" y="15393"/>
                </a:cubicBezTo>
                <a:close/>
                <a:moveTo>
                  <a:pt x="18250" y="15446"/>
                </a:moveTo>
                <a:cubicBezTo>
                  <a:pt x="18249" y="15454"/>
                  <a:pt x="18257" y="15476"/>
                  <a:pt x="18279" y="15522"/>
                </a:cubicBezTo>
                <a:lnTo>
                  <a:pt x="18279" y="15522"/>
                </a:lnTo>
                <a:cubicBezTo>
                  <a:pt x="18276" y="15526"/>
                  <a:pt x="18273" y="15530"/>
                  <a:pt x="18270" y="15534"/>
                </a:cubicBezTo>
                <a:lnTo>
                  <a:pt x="18270" y="15534"/>
                </a:lnTo>
                <a:cubicBezTo>
                  <a:pt x="18258" y="15514"/>
                  <a:pt x="18245" y="15493"/>
                  <a:pt x="18233" y="15473"/>
                </a:cubicBezTo>
                <a:lnTo>
                  <a:pt x="18233" y="15473"/>
                </a:lnTo>
                <a:cubicBezTo>
                  <a:pt x="18238" y="15464"/>
                  <a:pt x="18244" y="15455"/>
                  <a:pt x="18250" y="15446"/>
                </a:cubicBezTo>
                <a:close/>
                <a:moveTo>
                  <a:pt x="7186" y="15513"/>
                </a:moveTo>
                <a:cubicBezTo>
                  <a:pt x="7188" y="15516"/>
                  <a:pt x="7190" y="15519"/>
                  <a:pt x="7191" y="15522"/>
                </a:cubicBezTo>
                <a:lnTo>
                  <a:pt x="7191" y="15522"/>
                </a:lnTo>
                <a:cubicBezTo>
                  <a:pt x="7173" y="15528"/>
                  <a:pt x="7154" y="15534"/>
                  <a:pt x="7135" y="15540"/>
                </a:cubicBezTo>
                <a:lnTo>
                  <a:pt x="7135" y="15540"/>
                </a:lnTo>
                <a:cubicBezTo>
                  <a:pt x="7134" y="15538"/>
                  <a:pt x="7132" y="15535"/>
                  <a:pt x="7131" y="15533"/>
                </a:cubicBezTo>
                <a:lnTo>
                  <a:pt x="7131" y="15533"/>
                </a:lnTo>
                <a:cubicBezTo>
                  <a:pt x="7149" y="15526"/>
                  <a:pt x="7168" y="15519"/>
                  <a:pt x="7186" y="15513"/>
                </a:cubicBezTo>
                <a:close/>
                <a:moveTo>
                  <a:pt x="7052" y="15560"/>
                </a:moveTo>
                <a:cubicBezTo>
                  <a:pt x="7053" y="15563"/>
                  <a:pt x="7055" y="15565"/>
                  <a:pt x="7056" y="15568"/>
                </a:cubicBezTo>
                <a:lnTo>
                  <a:pt x="7056" y="15568"/>
                </a:lnTo>
                <a:cubicBezTo>
                  <a:pt x="7049" y="15571"/>
                  <a:pt x="7042" y="15573"/>
                  <a:pt x="7035" y="15576"/>
                </a:cubicBezTo>
                <a:lnTo>
                  <a:pt x="7035" y="15576"/>
                </a:lnTo>
                <a:cubicBezTo>
                  <a:pt x="7033" y="15573"/>
                  <a:pt x="7032" y="15570"/>
                  <a:pt x="7030" y="15568"/>
                </a:cubicBezTo>
                <a:lnTo>
                  <a:pt x="7030" y="15568"/>
                </a:lnTo>
                <a:cubicBezTo>
                  <a:pt x="7037" y="15565"/>
                  <a:pt x="7044" y="15563"/>
                  <a:pt x="7052" y="15560"/>
                </a:cubicBezTo>
                <a:close/>
                <a:moveTo>
                  <a:pt x="6451" y="15507"/>
                </a:moveTo>
                <a:lnTo>
                  <a:pt x="6451" y="15507"/>
                </a:lnTo>
                <a:cubicBezTo>
                  <a:pt x="6461" y="15528"/>
                  <a:pt x="6472" y="15549"/>
                  <a:pt x="6484" y="15571"/>
                </a:cubicBezTo>
                <a:lnTo>
                  <a:pt x="6484" y="15571"/>
                </a:lnTo>
                <a:cubicBezTo>
                  <a:pt x="6467" y="15576"/>
                  <a:pt x="6450" y="15581"/>
                  <a:pt x="6433" y="15585"/>
                </a:cubicBezTo>
                <a:lnTo>
                  <a:pt x="6433" y="15585"/>
                </a:lnTo>
                <a:cubicBezTo>
                  <a:pt x="6422" y="15562"/>
                  <a:pt x="6411" y="15539"/>
                  <a:pt x="6402" y="15518"/>
                </a:cubicBezTo>
                <a:lnTo>
                  <a:pt x="6402" y="15518"/>
                </a:lnTo>
                <a:cubicBezTo>
                  <a:pt x="6418" y="15514"/>
                  <a:pt x="6435" y="15511"/>
                  <a:pt x="6451" y="15507"/>
                </a:cubicBezTo>
                <a:close/>
                <a:moveTo>
                  <a:pt x="6984" y="15583"/>
                </a:moveTo>
                <a:lnTo>
                  <a:pt x="6984" y="15583"/>
                </a:lnTo>
                <a:cubicBezTo>
                  <a:pt x="6986" y="15586"/>
                  <a:pt x="6988" y="15589"/>
                  <a:pt x="6990" y="15592"/>
                </a:cubicBezTo>
                <a:lnTo>
                  <a:pt x="6990" y="15592"/>
                </a:lnTo>
                <a:cubicBezTo>
                  <a:pt x="6980" y="15595"/>
                  <a:pt x="6970" y="15599"/>
                  <a:pt x="6960" y="15602"/>
                </a:cubicBezTo>
                <a:lnTo>
                  <a:pt x="6960" y="15602"/>
                </a:lnTo>
                <a:cubicBezTo>
                  <a:pt x="6958" y="15599"/>
                  <a:pt x="6956" y="15596"/>
                  <a:pt x="6954" y="15593"/>
                </a:cubicBezTo>
                <a:lnTo>
                  <a:pt x="6954" y="15593"/>
                </a:lnTo>
                <a:cubicBezTo>
                  <a:pt x="6964" y="15590"/>
                  <a:pt x="6974" y="15587"/>
                  <a:pt x="6984" y="15583"/>
                </a:cubicBezTo>
                <a:close/>
                <a:moveTo>
                  <a:pt x="7244" y="15611"/>
                </a:moveTo>
                <a:cubicBezTo>
                  <a:pt x="7248" y="15617"/>
                  <a:pt x="7252" y="15624"/>
                  <a:pt x="7256" y="15630"/>
                </a:cubicBezTo>
                <a:lnTo>
                  <a:pt x="7256" y="15630"/>
                </a:lnTo>
                <a:cubicBezTo>
                  <a:pt x="7235" y="15635"/>
                  <a:pt x="7214" y="15640"/>
                  <a:pt x="7194" y="15643"/>
                </a:cubicBezTo>
                <a:lnTo>
                  <a:pt x="7194" y="15643"/>
                </a:lnTo>
                <a:cubicBezTo>
                  <a:pt x="7192" y="15640"/>
                  <a:pt x="7190" y="15636"/>
                  <a:pt x="7188" y="15632"/>
                </a:cubicBezTo>
                <a:cubicBezTo>
                  <a:pt x="7188" y="15632"/>
                  <a:pt x="7188" y="15632"/>
                  <a:pt x="7188" y="15631"/>
                </a:cubicBezTo>
                <a:lnTo>
                  <a:pt x="7188" y="15631"/>
                </a:lnTo>
                <a:cubicBezTo>
                  <a:pt x="7207" y="15625"/>
                  <a:pt x="7226" y="15618"/>
                  <a:pt x="7244" y="15611"/>
                </a:cubicBezTo>
                <a:close/>
                <a:moveTo>
                  <a:pt x="6565" y="15706"/>
                </a:moveTo>
                <a:cubicBezTo>
                  <a:pt x="6568" y="15711"/>
                  <a:pt x="6572" y="15716"/>
                  <a:pt x="6575" y="15721"/>
                </a:cubicBezTo>
                <a:lnTo>
                  <a:pt x="6575" y="15721"/>
                </a:lnTo>
                <a:cubicBezTo>
                  <a:pt x="6554" y="15726"/>
                  <a:pt x="6532" y="15731"/>
                  <a:pt x="6511" y="15736"/>
                </a:cubicBezTo>
                <a:lnTo>
                  <a:pt x="6511" y="15736"/>
                </a:lnTo>
                <a:cubicBezTo>
                  <a:pt x="6508" y="15732"/>
                  <a:pt x="6506" y="15727"/>
                  <a:pt x="6503" y="15722"/>
                </a:cubicBezTo>
                <a:lnTo>
                  <a:pt x="6503" y="15722"/>
                </a:lnTo>
                <a:cubicBezTo>
                  <a:pt x="6505" y="15721"/>
                  <a:pt x="6508" y="15721"/>
                  <a:pt x="6510" y="15720"/>
                </a:cubicBezTo>
                <a:cubicBezTo>
                  <a:pt x="6528" y="15715"/>
                  <a:pt x="6547" y="15711"/>
                  <a:pt x="6565" y="15706"/>
                </a:cubicBezTo>
                <a:close/>
                <a:moveTo>
                  <a:pt x="17185" y="14639"/>
                </a:moveTo>
                <a:cubicBezTo>
                  <a:pt x="17205" y="14675"/>
                  <a:pt x="17225" y="14710"/>
                  <a:pt x="17244" y="14744"/>
                </a:cubicBezTo>
                <a:lnTo>
                  <a:pt x="17244" y="14744"/>
                </a:lnTo>
                <a:cubicBezTo>
                  <a:pt x="17174" y="14847"/>
                  <a:pt x="17122" y="14918"/>
                  <a:pt x="17107" y="14918"/>
                </a:cubicBezTo>
                <a:cubicBezTo>
                  <a:pt x="17105" y="14918"/>
                  <a:pt x="17104" y="14917"/>
                  <a:pt x="17103" y="14916"/>
                </a:cubicBezTo>
                <a:cubicBezTo>
                  <a:pt x="16940" y="15180"/>
                  <a:pt x="16776" y="15431"/>
                  <a:pt x="16588" y="15670"/>
                </a:cubicBezTo>
                <a:cubicBezTo>
                  <a:pt x="16605" y="15647"/>
                  <a:pt x="16619" y="15625"/>
                  <a:pt x="16614" y="15625"/>
                </a:cubicBezTo>
                <a:lnTo>
                  <a:pt x="16614" y="15625"/>
                </a:lnTo>
                <a:cubicBezTo>
                  <a:pt x="16608" y="15625"/>
                  <a:pt x="16572" y="15659"/>
                  <a:pt x="16475" y="15770"/>
                </a:cubicBezTo>
                <a:cubicBezTo>
                  <a:pt x="16814" y="15381"/>
                  <a:pt x="17053" y="14928"/>
                  <a:pt x="17229" y="14727"/>
                </a:cubicBezTo>
                <a:cubicBezTo>
                  <a:pt x="17226" y="14723"/>
                  <a:pt x="17222" y="14721"/>
                  <a:pt x="17217" y="14721"/>
                </a:cubicBezTo>
                <a:cubicBezTo>
                  <a:pt x="17199" y="14721"/>
                  <a:pt x="17169" y="14749"/>
                  <a:pt x="17156" y="14749"/>
                </a:cubicBezTo>
                <a:cubicBezTo>
                  <a:pt x="17145" y="14749"/>
                  <a:pt x="17147" y="14727"/>
                  <a:pt x="17185" y="14639"/>
                </a:cubicBezTo>
                <a:close/>
                <a:moveTo>
                  <a:pt x="10876" y="9723"/>
                </a:moveTo>
                <a:cubicBezTo>
                  <a:pt x="10881" y="9723"/>
                  <a:pt x="10887" y="9728"/>
                  <a:pt x="10895" y="9739"/>
                </a:cubicBezTo>
                <a:cubicBezTo>
                  <a:pt x="10908" y="9839"/>
                  <a:pt x="10933" y="9940"/>
                  <a:pt x="10958" y="10028"/>
                </a:cubicBezTo>
                <a:cubicBezTo>
                  <a:pt x="10983" y="10191"/>
                  <a:pt x="10996" y="10292"/>
                  <a:pt x="11009" y="10417"/>
                </a:cubicBezTo>
                <a:cubicBezTo>
                  <a:pt x="11021" y="10480"/>
                  <a:pt x="11021" y="10530"/>
                  <a:pt x="11021" y="10581"/>
                </a:cubicBezTo>
                <a:cubicBezTo>
                  <a:pt x="11021" y="10694"/>
                  <a:pt x="11034" y="10807"/>
                  <a:pt x="11034" y="10907"/>
                </a:cubicBezTo>
                <a:cubicBezTo>
                  <a:pt x="11034" y="11046"/>
                  <a:pt x="11034" y="11171"/>
                  <a:pt x="11034" y="11284"/>
                </a:cubicBezTo>
                <a:cubicBezTo>
                  <a:pt x="11034" y="11284"/>
                  <a:pt x="11034" y="11284"/>
                  <a:pt x="11034" y="11297"/>
                </a:cubicBezTo>
                <a:cubicBezTo>
                  <a:pt x="10983" y="11963"/>
                  <a:pt x="10883" y="12302"/>
                  <a:pt x="10820" y="12566"/>
                </a:cubicBezTo>
                <a:cubicBezTo>
                  <a:pt x="10745" y="12830"/>
                  <a:pt x="10694" y="13006"/>
                  <a:pt x="10556" y="13307"/>
                </a:cubicBezTo>
                <a:cubicBezTo>
                  <a:pt x="10418" y="13596"/>
                  <a:pt x="10229" y="14049"/>
                  <a:pt x="9651" y="14690"/>
                </a:cubicBezTo>
                <a:cubicBezTo>
                  <a:pt x="9362" y="15004"/>
                  <a:pt x="8960" y="15356"/>
                  <a:pt x="8433" y="15682"/>
                </a:cubicBezTo>
                <a:cubicBezTo>
                  <a:pt x="8368" y="15718"/>
                  <a:pt x="8300" y="15756"/>
                  <a:pt x="8231" y="15794"/>
                </a:cubicBezTo>
                <a:lnTo>
                  <a:pt x="8231" y="15794"/>
                </a:lnTo>
                <a:cubicBezTo>
                  <a:pt x="8190" y="15743"/>
                  <a:pt x="8151" y="15694"/>
                  <a:pt x="8115" y="15647"/>
                </a:cubicBezTo>
                <a:lnTo>
                  <a:pt x="8115" y="15647"/>
                </a:lnTo>
                <a:cubicBezTo>
                  <a:pt x="8183" y="15605"/>
                  <a:pt x="8251" y="15566"/>
                  <a:pt x="8319" y="15532"/>
                </a:cubicBezTo>
                <a:lnTo>
                  <a:pt x="8319" y="15532"/>
                </a:lnTo>
                <a:cubicBezTo>
                  <a:pt x="8280" y="15556"/>
                  <a:pt x="8272" y="15565"/>
                  <a:pt x="8281" y="15565"/>
                </a:cubicBezTo>
                <a:cubicBezTo>
                  <a:pt x="8297" y="15565"/>
                  <a:pt x="8358" y="15542"/>
                  <a:pt x="8420" y="15519"/>
                </a:cubicBezTo>
                <a:cubicBezTo>
                  <a:pt x="8468" y="15505"/>
                  <a:pt x="8516" y="15484"/>
                  <a:pt x="8529" y="15484"/>
                </a:cubicBezTo>
                <a:cubicBezTo>
                  <a:pt x="8540" y="15484"/>
                  <a:pt x="8527" y="15499"/>
                  <a:pt x="8470" y="15544"/>
                </a:cubicBezTo>
                <a:cubicBezTo>
                  <a:pt x="8835" y="15268"/>
                  <a:pt x="8923" y="15192"/>
                  <a:pt x="8973" y="15129"/>
                </a:cubicBezTo>
                <a:cubicBezTo>
                  <a:pt x="9011" y="15079"/>
                  <a:pt x="9036" y="15029"/>
                  <a:pt x="9224" y="14803"/>
                </a:cubicBezTo>
                <a:lnTo>
                  <a:pt x="9350" y="14740"/>
                </a:lnTo>
                <a:cubicBezTo>
                  <a:pt x="9438" y="14589"/>
                  <a:pt x="9475" y="14551"/>
                  <a:pt x="9639" y="14325"/>
                </a:cubicBezTo>
                <a:cubicBezTo>
                  <a:pt x="9664" y="14300"/>
                  <a:pt x="9689" y="14275"/>
                  <a:pt x="9702" y="14250"/>
                </a:cubicBezTo>
                <a:lnTo>
                  <a:pt x="9702" y="14250"/>
                </a:lnTo>
                <a:cubicBezTo>
                  <a:pt x="9688" y="14278"/>
                  <a:pt x="9688" y="14288"/>
                  <a:pt x="9697" y="14288"/>
                </a:cubicBezTo>
                <a:cubicBezTo>
                  <a:pt x="9719" y="14288"/>
                  <a:pt x="9794" y="14222"/>
                  <a:pt x="9817" y="14222"/>
                </a:cubicBezTo>
                <a:cubicBezTo>
                  <a:pt x="9833" y="14222"/>
                  <a:pt x="9823" y="14254"/>
                  <a:pt x="9752" y="14363"/>
                </a:cubicBezTo>
                <a:cubicBezTo>
                  <a:pt x="10116" y="14011"/>
                  <a:pt x="10267" y="13672"/>
                  <a:pt x="10393" y="13408"/>
                </a:cubicBezTo>
                <a:cubicBezTo>
                  <a:pt x="10506" y="13131"/>
                  <a:pt x="10581" y="12918"/>
                  <a:pt x="10707" y="12729"/>
                </a:cubicBezTo>
                <a:cubicBezTo>
                  <a:pt x="10711" y="12653"/>
                  <a:pt x="10706" y="12621"/>
                  <a:pt x="10694" y="12621"/>
                </a:cubicBezTo>
                <a:cubicBezTo>
                  <a:pt x="10670" y="12621"/>
                  <a:pt x="10616" y="12760"/>
                  <a:pt x="10556" y="12905"/>
                </a:cubicBezTo>
                <a:cubicBezTo>
                  <a:pt x="10484" y="13081"/>
                  <a:pt x="10403" y="13274"/>
                  <a:pt x="10398" y="13274"/>
                </a:cubicBezTo>
                <a:cubicBezTo>
                  <a:pt x="10396" y="13274"/>
                  <a:pt x="10399" y="13265"/>
                  <a:pt x="10405" y="13245"/>
                </a:cubicBezTo>
                <a:lnTo>
                  <a:pt x="10405" y="13245"/>
                </a:lnTo>
                <a:cubicBezTo>
                  <a:pt x="10390" y="13263"/>
                  <a:pt x="10379" y="13272"/>
                  <a:pt x="10374" y="13272"/>
                </a:cubicBezTo>
                <a:cubicBezTo>
                  <a:pt x="10356" y="13272"/>
                  <a:pt x="10377" y="13194"/>
                  <a:pt x="10405" y="13081"/>
                </a:cubicBezTo>
                <a:cubicBezTo>
                  <a:pt x="10468" y="12968"/>
                  <a:pt x="10506" y="12855"/>
                  <a:pt x="10544" y="12729"/>
                </a:cubicBezTo>
                <a:cubicBezTo>
                  <a:pt x="10581" y="12616"/>
                  <a:pt x="10632" y="12516"/>
                  <a:pt x="10657" y="12415"/>
                </a:cubicBezTo>
                <a:cubicBezTo>
                  <a:pt x="10741" y="12210"/>
                  <a:pt x="10907" y="11993"/>
                  <a:pt x="10965" y="11462"/>
                </a:cubicBezTo>
                <a:lnTo>
                  <a:pt x="10965" y="11462"/>
                </a:lnTo>
                <a:cubicBezTo>
                  <a:pt x="10964" y="11478"/>
                  <a:pt x="10964" y="11496"/>
                  <a:pt x="10958" y="11523"/>
                </a:cubicBezTo>
                <a:cubicBezTo>
                  <a:pt x="10971" y="11473"/>
                  <a:pt x="10983" y="11423"/>
                  <a:pt x="10983" y="11360"/>
                </a:cubicBezTo>
                <a:cubicBezTo>
                  <a:pt x="10983" y="11385"/>
                  <a:pt x="10983" y="11410"/>
                  <a:pt x="10983" y="11435"/>
                </a:cubicBezTo>
                <a:cubicBezTo>
                  <a:pt x="10983" y="11372"/>
                  <a:pt x="10996" y="11309"/>
                  <a:pt x="10996" y="11234"/>
                </a:cubicBezTo>
                <a:lnTo>
                  <a:pt x="10996" y="11221"/>
                </a:lnTo>
                <a:cubicBezTo>
                  <a:pt x="10983" y="11133"/>
                  <a:pt x="10983" y="11033"/>
                  <a:pt x="10983" y="10932"/>
                </a:cubicBezTo>
                <a:lnTo>
                  <a:pt x="10983" y="10932"/>
                </a:lnTo>
                <a:lnTo>
                  <a:pt x="10996" y="11020"/>
                </a:lnTo>
                <a:cubicBezTo>
                  <a:pt x="10996" y="10945"/>
                  <a:pt x="10996" y="10870"/>
                  <a:pt x="10996" y="10782"/>
                </a:cubicBezTo>
                <a:cubicBezTo>
                  <a:pt x="10996" y="10757"/>
                  <a:pt x="10996" y="10719"/>
                  <a:pt x="10983" y="10694"/>
                </a:cubicBezTo>
                <a:cubicBezTo>
                  <a:pt x="10983" y="10656"/>
                  <a:pt x="10996" y="10631"/>
                  <a:pt x="10996" y="10606"/>
                </a:cubicBezTo>
                <a:cubicBezTo>
                  <a:pt x="10983" y="10593"/>
                  <a:pt x="10983" y="10581"/>
                  <a:pt x="10983" y="10568"/>
                </a:cubicBezTo>
                <a:cubicBezTo>
                  <a:pt x="10983" y="10494"/>
                  <a:pt x="10975" y="10429"/>
                  <a:pt x="10964" y="10350"/>
                </a:cubicBezTo>
                <a:lnTo>
                  <a:pt x="10964" y="10350"/>
                </a:lnTo>
                <a:cubicBezTo>
                  <a:pt x="10974" y="10388"/>
                  <a:pt x="10984" y="10423"/>
                  <a:pt x="10996" y="10455"/>
                </a:cubicBezTo>
                <a:cubicBezTo>
                  <a:pt x="10996" y="10405"/>
                  <a:pt x="10996" y="10329"/>
                  <a:pt x="10983" y="10254"/>
                </a:cubicBezTo>
                <a:cubicBezTo>
                  <a:pt x="10971" y="10216"/>
                  <a:pt x="10958" y="10178"/>
                  <a:pt x="10958" y="10141"/>
                </a:cubicBezTo>
                <a:lnTo>
                  <a:pt x="10946" y="10078"/>
                </a:lnTo>
                <a:cubicBezTo>
                  <a:pt x="10946" y="10053"/>
                  <a:pt x="10933" y="10028"/>
                  <a:pt x="10933" y="10003"/>
                </a:cubicBezTo>
                <a:cubicBezTo>
                  <a:pt x="10881" y="9845"/>
                  <a:pt x="10855" y="9723"/>
                  <a:pt x="10876" y="9723"/>
                </a:cubicBezTo>
                <a:close/>
                <a:moveTo>
                  <a:pt x="8229" y="15795"/>
                </a:moveTo>
                <a:lnTo>
                  <a:pt x="8229" y="15795"/>
                </a:lnTo>
                <a:cubicBezTo>
                  <a:pt x="8218" y="15801"/>
                  <a:pt x="8207" y="15807"/>
                  <a:pt x="8197" y="15813"/>
                </a:cubicBezTo>
                <a:lnTo>
                  <a:pt x="8197" y="15813"/>
                </a:lnTo>
                <a:cubicBezTo>
                  <a:pt x="8192" y="15807"/>
                  <a:pt x="8186" y="15802"/>
                  <a:pt x="8181" y="15795"/>
                </a:cubicBezTo>
                <a:close/>
                <a:moveTo>
                  <a:pt x="19151" y="15702"/>
                </a:moveTo>
                <a:lnTo>
                  <a:pt x="19151" y="15702"/>
                </a:lnTo>
                <a:cubicBezTo>
                  <a:pt x="19204" y="15782"/>
                  <a:pt x="19233" y="15824"/>
                  <a:pt x="19234" y="15824"/>
                </a:cubicBezTo>
                <a:cubicBezTo>
                  <a:pt x="19234" y="15824"/>
                  <a:pt x="19212" y="15790"/>
                  <a:pt x="19164" y="15720"/>
                </a:cubicBezTo>
                <a:cubicBezTo>
                  <a:pt x="19160" y="15714"/>
                  <a:pt x="19155" y="15708"/>
                  <a:pt x="19151" y="15702"/>
                </a:cubicBezTo>
                <a:close/>
                <a:moveTo>
                  <a:pt x="6634" y="15809"/>
                </a:moveTo>
                <a:cubicBezTo>
                  <a:pt x="6636" y="15813"/>
                  <a:pt x="6639" y="15816"/>
                  <a:pt x="6641" y="15820"/>
                </a:cubicBezTo>
                <a:lnTo>
                  <a:pt x="6641" y="15820"/>
                </a:lnTo>
                <a:cubicBezTo>
                  <a:pt x="6622" y="15825"/>
                  <a:pt x="6603" y="15830"/>
                  <a:pt x="6585" y="15833"/>
                </a:cubicBezTo>
                <a:cubicBezTo>
                  <a:pt x="6579" y="15835"/>
                  <a:pt x="6573" y="15837"/>
                  <a:pt x="6567" y="15839"/>
                </a:cubicBezTo>
                <a:lnTo>
                  <a:pt x="6567" y="15839"/>
                </a:lnTo>
                <a:cubicBezTo>
                  <a:pt x="6565" y="15835"/>
                  <a:pt x="6563" y="15831"/>
                  <a:pt x="6561" y="15827"/>
                </a:cubicBezTo>
                <a:lnTo>
                  <a:pt x="6561" y="15827"/>
                </a:lnTo>
                <a:cubicBezTo>
                  <a:pt x="6585" y="15821"/>
                  <a:pt x="6609" y="15815"/>
                  <a:pt x="6634" y="15809"/>
                </a:cubicBezTo>
                <a:close/>
                <a:moveTo>
                  <a:pt x="18223" y="15487"/>
                </a:moveTo>
                <a:cubicBezTo>
                  <a:pt x="18231" y="15502"/>
                  <a:pt x="18239" y="15517"/>
                  <a:pt x="18247" y="15532"/>
                </a:cubicBezTo>
                <a:cubicBezTo>
                  <a:pt x="18251" y="15538"/>
                  <a:pt x="18255" y="15544"/>
                  <a:pt x="18259" y="15550"/>
                </a:cubicBezTo>
                <a:lnTo>
                  <a:pt x="18259" y="15550"/>
                </a:lnTo>
                <a:cubicBezTo>
                  <a:pt x="18191" y="15647"/>
                  <a:pt x="18113" y="15766"/>
                  <a:pt x="18025" y="15897"/>
                </a:cubicBezTo>
                <a:lnTo>
                  <a:pt x="18025" y="15897"/>
                </a:lnTo>
                <a:cubicBezTo>
                  <a:pt x="18014" y="15879"/>
                  <a:pt x="18004" y="15861"/>
                  <a:pt x="17993" y="15843"/>
                </a:cubicBezTo>
                <a:lnTo>
                  <a:pt x="17993" y="15843"/>
                </a:lnTo>
                <a:cubicBezTo>
                  <a:pt x="18067" y="15731"/>
                  <a:pt x="18144" y="15613"/>
                  <a:pt x="18223" y="15487"/>
                </a:cubicBezTo>
                <a:close/>
                <a:moveTo>
                  <a:pt x="17981" y="15861"/>
                </a:moveTo>
                <a:lnTo>
                  <a:pt x="17981" y="15861"/>
                </a:lnTo>
                <a:cubicBezTo>
                  <a:pt x="17992" y="15879"/>
                  <a:pt x="18003" y="15896"/>
                  <a:pt x="18014" y="15914"/>
                </a:cubicBezTo>
                <a:lnTo>
                  <a:pt x="18014" y="15914"/>
                </a:lnTo>
                <a:cubicBezTo>
                  <a:pt x="18007" y="15924"/>
                  <a:pt x="17999" y="15935"/>
                  <a:pt x="17992" y="15945"/>
                </a:cubicBezTo>
                <a:lnTo>
                  <a:pt x="17992" y="15945"/>
                </a:lnTo>
                <a:cubicBezTo>
                  <a:pt x="17981" y="15929"/>
                  <a:pt x="17970" y="15912"/>
                  <a:pt x="17959" y="15894"/>
                </a:cubicBezTo>
                <a:lnTo>
                  <a:pt x="17959" y="15894"/>
                </a:lnTo>
                <a:cubicBezTo>
                  <a:pt x="17966" y="15883"/>
                  <a:pt x="17973" y="15872"/>
                  <a:pt x="17981" y="15861"/>
                </a:cubicBezTo>
                <a:close/>
                <a:moveTo>
                  <a:pt x="6558" y="15828"/>
                </a:moveTo>
                <a:cubicBezTo>
                  <a:pt x="6560" y="15832"/>
                  <a:pt x="6562" y="15836"/>
                  <a:pt x="6565" y="15840"/>
                </a:cubicBezTo>
                <a:lnTo>
                  <a:pt x="6565" y="15840"/>
                </a:lnTo>
                <a:cubicBezTo>
                  <a:pt x="6422" y="15887"/>
                  <a:pt x="6294" y="15922"/>
                  <a:pt x="6246" y="15946"/>
                </a:cubicBezTo>
                <a:lnTo>
                  <a:pt x="6217" y="15949"/>
                </a:lnTo>
                <a:lnTo>
                  <a:pt x="6217" y="15949"/>
                </a:lnTo>
                <a:cubicBezTo>
                  <a:pt x="6220" y="15947"/>
                  <a:pt x="6226" y="15946"/>
                  <a:pt x="6233" y="15946"/>
                </a:cubicBezTo>
                <a:cubicBezTo>
                  <a:pt x="6208" y="15946"/>
                  <a:pt x="6171" y="15946"/>
                  <a:pt x="6133" y="15959"/>
                </a:cubicBezTo>
                <a:lnTo>
                  <a:pt x="6217" y="15949"/>
                </a:lnTo>
                <a:lnTo>
                  <a:pt x="6217" y="15949"/>
                </a:lnTo>
                <a:cubicBezTo>
                  <a:pt x="6210" y="15954"/>
                  <a:pt x="6212" y="15963"/>
                  <a:pt x="6221" y="15971"/>
                </a:cubicBezTo>
                <a:cubicBezTo>
                  <a:pt x="6196" y="15971"/>
                  <a:pt x="6171" y="15971"/>
                  <a:pt x="6133" y="15984"/>
                </a:cubicBezTo>
                <a:cubicBezTo>
                  <a:pt x="6120" y="15971"/>
                  <a:pt x="6133" y="15959"/>
                  <a:pt x="6133" y="15959"/>
                </a:cubicBezTo>
                <a:cubicBezTo>
                  <a:pt x="6133" y="15936"/>
                  <a:pt x="6122" y="15923"/>
                  <a:pt x="6032" y="15921"/>
                </a:cubicBezTo>
                <a:lnTo>
                  <a:pt x="6032" y="15921"/>
                </a:lnTo>
                <a:cubicBezTo>
                  <a:pt x="6202" y="15901"/>
                  <a:pt x="6378" y="15870"/>
                  <a:pt x="6558" y="15828"/>
                </a:cubicBezTo>
                <a:close/>
                <a:moveTo>
                  <a:pt x="7485" y="15978"/>
                </a:moveTo>
                <a:lnTo>
                  <a:pt x="7565" y="16084"/>
                </a:lnTo>
                <a:cubicBezTo>
                  <a:pt x="7520" y="16025"/>
                  <a:pt x="7493" y="15993"/>
                  <a:pt x="7480" y="15979"/>
                </a:cubicBezTo>
                <a:lnTo>
                  <a:pt x="7480" y="15979"/>
                </a:lnTo>
                <a:cubicBezTo>
                  <a:pt x="7482" y="15979"/>
                  <a:pt x="7484" y="15978"/>
                  <a:pt x="7485" y="15978"/>
                </a:cubicBezTo>
                <a:close/>
                <a:moveTo>
                  <a:pt x="18626" y="15701"/>
                </a:moveTo>
                <a:cubicBezTo>
                  <a:pt x="18613" y="15701"/>
                  <a:pt x="18610" y="15720"/>
                  <a:pt x="18623" y="15770"/>
                </a:cubicBezTo>
                <a:cubicBezTo>
                  <a:pt x="18825" y="16072"/>
                  <a:pt x="18799" y="15959"/>
                  <a:pt x="18938" y="16122"/>
                </a:cubicBezTo>
                <a:cubicBezTo>
                  <a:pt x="18831" y="15972"/>
                  <a:pt x="18802" y="15929"/>
                  <a:pt x="18807" y="15929"/>
                </a:cubicBezTo>
                <a:lnTo>
                  <a:pt x="18807" y="15929"/>
                </a:lnTo>
                <a:cubicBezTo>
                  <a:pt x="18813" y="15929"/>
                  <a:pt x="18880" y="16007"/>
                  <a:pt x="18894" y="16007"/>
                </a:cubicBezTo>
                <a:cubicBezTo>
                  <a:pt x="18903" y="16007"/>
                  <a:pt x="18893" y="15978"/>
                  <a:pt x="18837" y="15883"/>
                </a:cubicBezTo>
                <a:lnTo>
                  <a:pt x="18837" y="15883"/>
                </a:lnTo>
                <a:cubicBezTo>
                  <a:pt x="18913" y="15971"/>
                  <a:pt x="18975" y="16059"/>
                  <a:pt x="19026" y="16135"/>
                </a:cubicBezTo>
                <a:cubicBezTo>
                  <a:pt x="18975" y="16047"/>
                  <a:pt x="18925" y="15959"/>
                  <a:pt x="18887" y="15871"/>
                </a:cubicBezTo>
                <a:cubicBezTo>
                  <a:pt x="18887" y="15883"/>
                  <a:pt x="18887" y="15883"/>
                  <a:pt x="18887" y="15883"/>
                </a:cubicBezTo>
                <a:cubicBezTo>
                  <a:pt x="18895" y="15899"/>
                  <a:pt x="18898" y="15910"/>
                  <a:pt x="18896" y="15910"/>
                </a:cubicBezTo>
                <a:cubicBezTo>
                  <a:pt x="18895" y="15910"/>
                  <a:pt x="18892" y="15906"/>
                  <a:pt x="18887" y="15896"/>
                </a:cubicBezTo>
                <a:cubicBezTo>
                  <a:pt x="18887" y="15896"/>
                  <a:pt x="18875" y="15883"/>
                  <a:pt x="18875" y="15883"/>
                </a:cubicBezTo>
                <a:cubicBezTo>
                  <a:pt x="18862" y="15883"/>
                  <a:pt x="18862" y="15883"/>
                  <a:pt x="18850" y="15871"/>
                </a:cubicBezTo>
                <a:cubicBezTo>
                  <a:pt x="18776" y="15843"/>
                  <a:pt x="18662" y="15701"/>
                  <a:pt x="18626" y="15701"/>
                </a:cubicBezTo>
                <a:close/>
                <a:moveTo>
                  <a:pt x="7473" y="15982"/>
                </a:moveTo>
                <a:cubicBezTo>
                  <a:pt x="7484" y="16008"/>
                  <a:pt x="7522" y="16073"/>
                  <a:pt x="7542" y="16118"/>
                </a:cubicBezTo>
                <a:lnTo>
                  <a:pt x="7542" y="16118"/>
                </a:lnTo>
                <a:cubicBezTo>
                  <a:pt x="7529" y="16124"/>
                  <a:pt x="7516" y="16129"/>
                  <a:pt x="7503" y="16135"/>
                </a:cubicBezTo>
                <a:cubicBezTo>
                  <a:pt x="7482" y="16143"/>
                  <a:pt x="7461" y="16150"/>
                  <a:pt x="7440" y="16158"/>
                </a:cubicBezTo>
                <a:lnTo>
                  <a:pt x="7440" y="16158"/>
                </a:lnTo>
                <a:cubicBezTo>
                  <a:pt x="7409" y="16115"/>
                  <a:pt x="7377" y="16071"/>
                  <a:pt x="7345" y="16027"/>
                </a:cubicBezTo>
                <a:lnTo>
                  <a:pt x="7345" y="16027"/>
                </a:lnTo>
                <a:cubicBezTo>
                  <a:pt x="7384" y="16016"/>
                  <a:pt x="7426" y="16001"/>
                  <a:pt x="7473" y="15982"/>
                </a:cubicBezTo>
                <a:close/>
                <a:moveTo>
                  <a:pt x="7292" y="16041"/>
                </a:moveTo>
                <a:cubicBezTo>
                  <a:pt x="7325" y="16086"/>
                  <a:pt x="7358" y="16132"/>
                  <a:pt x="7392" y="16176"/>
                </a:cubicBezTo>
                <a:lnTo>
                  <a:pt x="7392" y="16176"/>
                </a:lnTo>
                <a:cubicBezTo>
                  <a:pt x="7383" y="16179"/>
                  <a:pt x="7375" y="16182"/>
                  <a:pt x="7367" y="16185"/>
                </a:cubicBezTo>
                <a:lnTo>
                  <a:pt x="7367" y="16185"/>
                </a:lnTo>
                <a:cubicBezTo>
                  <a:pt x="7333" y="16141"/>
                  <a:pt x="7299" y="16095"/>
                  <a:pt x="7265" y="16049"/>
                </a:cubicBezTo>
                <a:lnTo>
                  <a:pt x="7265" y="16049"/>
                </a:lnTo>
                <a:cubicBezTo>
                  <a:pt x="7274" y="16046"/>
                  <a:pt x="7283" y="16044"/>
                  <a:pt x="7292" y="16041"/>
                </a:cubicBezTo>
                <a:close/>
                <a:moveTo>
                  <a:pt x="19214" y="16210"/>
                </a:moveTo>
                <a:lnTo>
                  <a:pt x="19227" y="16223"/>
                </a:lnTo>
                <a:lnTo>
                  <a:pt x="19214" y="16210"/>
                </a:lnTo>
                <a:close/>
                <a:moveTo>
                  <a:pt x="3306" y="16256"/>
                </a:moveTo>
                <a:lnTo>
                  <a:pt x="3306" y="16256"/>
                </a:lnTo>
                <a:cubicBezTo>
                  <a:pt x="3322" y="16266"/>
                  <a:pt x="3339" y="16276"/>
                  <a:pt x="3356" y="16286"/>
                </a:cubicBezTo>
                <a:cubicBezTo>
                  <a:pt x="3340" y="16276"/>
                  <a:pt x="3323" y="16266"/>
                  <a:pt x="3306" y="16256"/>
                </a:cubicBezTo>
                <a:close/>
                <a:moveTo>
                  <a:pt x="19363" y="16410"/>
                </a:moveTo>
                <a:lnTo>
                  <a:pt x="19363" y="16410"/>
                </a:lnTo>
                <a:cubicBezTo>
                  <a:pt x="19370" y="16421"/>
                  <a:pt x="19378" y="16432"/>
                  <a:pt x="19386" y="16443"/>
                </a:cubicBezTo>
                <a:lnTo>
                  <a:pt x="19386" y="16443"/>
                </a:lnTo>
                <a:cubicBezTo>
                  <a:pt x="19379" y="16433"/>
                  <a:pt x="19371" y="16421"/>
                  <a:pt x="19363" y="16410"/>
                </a:cubicBezTo>
                <a:close/>
                <a:moveTo>
                  <a:pt x="17527" y="16570"/>
                </a:moveTo>
                <a:cubicBezTo>
                  <a:pt x="17513" y="16586"/>
                  <a:pt x="17497" y="16604"/>
                  <a:pt x="17480" y="16625"/>
                </a:cubicBezTo>
                <a:cubicBezTo>
                  <a:pt x="17496" y="16606"/>
                  <a:pt x="17512" y="16588"/>
                  <a:pt x="17527" y="16570"/>
                </a:cubicBezTo>
                <a:close/>
                <a:moveTo>
                  <a:pt x="4958" y="16833"/>
                </a:moveTo>
                <a:cubicBezTo>
                  <a:pt x="5010" y="16841"/>
                  <a:pt x="5060" y="16847"/>
                  <a:pt x="5103" y="16851"/>
                </a:cubicBezTo>
                <a:cubicBezTo>
                  <a:pt x="5053" y="16845"/>
                  <a:pt x="5005" y="16839"/>
                  <a:pt x="4958" y="16833"/>
                </a:cubicBezTo>
                <a:close/>
                <a:moveTo>
                  <a:pt x="8532" y="17263"/>
                </a:moveTo>
                <a:lnTo>
                  <a:pt x="8533" y="17266"/>
                </a:lnTo>
                <a:cubicBezTo>
                  <a:pt x="8533" y="17265"/>
                  <a:pt x="8533" y="17264"/>
                  <a:pt x="8532" y="17263"/>
                </a:cubicBezTo>
                <a:close/>
                <a:moveTo>
                  <a:pt x="8689" y="17319"/>
                </a:moveTo>
                <a:cubicBezTo>
                  <a:pt x="8691" y="17321"/>
                  <a:pt x="8693" y="17324"/>
                  <a:pt x="8696" y="17329"/>
                </a:cubicBezTo>
                <a:cubicBezTo>
                  <a:pt x="8694" y="17325"/>
                  <a:pt x="8692" y="17322"/>
                  <a:pt x="8689" y="17319"/>
                </a:cubicBezTo>
                <a:close/>
                <a:moveTo>
                  <a:pt x="7705" y="16350"/>
                </a:moveTo>
                <a:cubicBezTo>
                  <a:pt x="7757" y="16405"/>
                  <a:pt x="7838" y="16508"/>
                  <a:pt x="7930" y="16600"/>
                </a:cubicBezTo>
                <a:cubicBezTo>
                  <a:pt x="8018" y="16700"/>
                  <a:pt x="8118" y="16788"/>
                  <a:pt x="8169" y="16826"/>
                </a:cubicBezTo>
                <a:cubicBezTo>
                  <a:pt x="8169" y="16813"/>
                  <a:pt x="8131" y="16776"/>
                  <a:pt x="8093" y="16713"/>
                </a:cubicBezTo>
                <a:lnTo>
                  <a:pt x="8093" y="16713"/>
                </a:lnTo>
                <a:cubicBezTo>
                  <a:pt x="8106" y="16725"/>
                  <a:pt x="8131" y="16750"/>
                  <a:pt x="8144" y="16750"/>
                </a:cubicBezTo>
                <a:cubicBezTo>
                  <a:pt x="8237" y="16858"/>
                  <a:pt x="8263" y="16883"/>
                  <a:pt x="8267" y="16883"/>
                </a:cubicBezTo>
                <a:cubicBezTo>
                  <a:pt x="8270" y="16883"/>
                  <a:pt x="8257" y="16864"/>
                  <a:pt x="8257" y="16864"/>
                </a:cubicBezTo>
                <a:lnTo>
                  <a:pt x="8257" y="16864"/>
                </a:lnTo>
                <a:cubicBezTo>
                  <a:pt x="8417" y="17073"/>
                  <a:pt x="8565" y="17162"/>
                  <a:pt x="8689" y="17319"/>
                </a:cubicBezTo>
                <a:lnTo>
                  <a:pt x="8689" y="17319"/>
                </a:lnTo>
                <a:cubicBezTo>
                  <a:pt x="8688" y="17317"/>
                  <a:pt x="8688" y="17316"/>
                  <a:pt x="8689" y="17316"/>
                </a:cubicBezTo>
                <a:cubicBezTo>
                  <a:pt x="8712" y="17316"/>
                  <a:pt x="9128" y="17656"/>
                  <a:pt x="9162" y="17656"/>
                </a:cubicBezTo>
                <a:cubicBezTo>
                  <a:pt x="9168" y="17656"/>
                  <a:pt x="9164" y="17648"/>
                  <a:pt x="9149" y="17630"/>
                </a:cubicBezTo>
                <a:lnTo>
                  <a:pt x="9149" y="17630"/>
                </a:lnTo>
                <a:cubicBezTo>
                  <a:pt x="9325" y="17793"/>
                  <a:pt x="9287" y="17731"/>
                  <a:pt x="9388" y="17831"/>
                </a:cubicBezTo>
                <a:cubicBezTo>
                  <a:pt x="9262" y="17743"/>
                  <a:pt x="9124" y="17655"/>
                  <a:pt x="8998" y="17567"/>
                </a:cubicBezTo>
                <a:cubicBezTo>
                  <a:pt x="8872" y="17479"/>
                  <a:pt x="8747" y="17404"/>
                  <a:pt x="8646" y="17329"/>
                </a:cubicBezTo>
                <a:lnTo>
                  <a:pt x="8646" y="17329"/>
                </a:lnTo>
                <a:cubicBezTo>
                  <a:pt x="8696" y="17391"/>
                  <a:pt x="8759" y="17442"/>
                  <a:pt x="8822" y="17504"/>
                </a:cubicBezTo>
                <a:cubicBezTo>
                  <a:pt x="8663" y="17443"/>
                  <a:pt x="8421" y="17144"/>
                  <a:pt x="8292" y="17047"/>
                </a:cubicBezTo>
                <a:lnTo>
                  <a:pt x="8292" y="17047"/>
                </a:lnTo>
                <a:cubicBezTo>
                  <a:pt x="8378" y="17110"/>
                  <a:pt x="8518" y="17240"/>
                  <a:pt x="8532" y="17263"/>
                </a:cubicBezTo>
                <a:lnTo>
                  <a:pt x="8532" y="17263"/>
                </a:lnTo>
                <a:lnTo>
                  <a:pt x="8508" y="17203"/>
                </a:lnTo>
                <a:cubicBezTo>
                  <a:pt x="8370" y="17077"/>
                  <a:pt x="8257" y="16964"/>
                  <a:pt x="8156" y="16864"/>
                </a:cubicBezTo>
                <a:cubicBezTo>
                  <a:pt x="8043" y="16763"/>
                  <a:pt x="7942" y="16675"/>
                  <a:pt x="7854" y="16587"/>
                </a:cubicBezTo>
                <a:lnTo>
                  <a:pt x="7854" y="16587"/>
                </a:lnTo>
                <a:cubicBezTo>
                  <a:pt x="7884" y="16624"/>
                  <a:pt x="7894" y="16639"/>
                  <a:pt x="7892" y="16639"/>
                </a:cubicBezTo>
                <a:cubicBezTo>
                  <a:pt x="7886" y="16639"/>
                  <a:pt x="7751" y="16490"/>
                  <a:pt x="7737" y="16490"/>
                </a:cubicBezTo>
                <a:lnTo>
                  <a:pt x="7737" y="16490"/>
                </a:lnTo>
                <a:cubicBezTo>
                  <a:pt x="7733" y="16490"/>
                  <a:pt x="7737" y="16500"/>
                  <a:pt x="7754" y="16524"/>
                </a:cubicBezTo>
                <a:lnTo>
                  <a:pt x="7880" y="16663"/>
                </a:lnTo>
                <a:cubicBezTo>
                  <a:pt x="7888" y="16679"/>
                  <a:pt x="7889" y="16686"/>
                  <a:pt x="7885" y="16686"/>
                </a:cubicBezTo>
                <a:cubicBezTo>
                  <a:pt x="7870" y="16686"/>
                  <a:pt x="7785" y="16593"/>
                  <a:pt x="7716" y="16524"/>
                </a:cubicBezTo>
                <a:cubicBezTo>
                  <a:pt x="7687" y="16486"/>
                  <a:pt x="7655" y="16445"/>
                  <a:pt x="7622" y="16401"/>
                </a:cubicBezTo>
                <a:lnTo>
                  <a:pt x="7622" y="16401"/>
                </a:lnTo>
                <a:cubicBezTo>
                  <a:pt x="7624" y="16400"/>
                  <a:pt x="7626" y="16400"/>
                  <a:pt x="7628" y="16399"/>
                </a:cubicBezTo>
                <a:cubicBezTo>
                  <a:pt x="7647" y="16384"/>
                  <a:pt x="7665" y="16372"/>
                  <a:pt x="7705" y="16350"/>
                </a:cubicBezTo>
                <a:close/>
                <a:moveTo>
                  <a:pt x="7582" y="16420"/>
                </a:moveTo>
                <a:cubicBezTo>
                  <a:pt x="8017" y="16956"/>
                  <a:pt x="8491" y="17404"/>
                  <a:pt x="8960" y="17743"/>
                </a:cubicBezTo>
                <a:cubicBezTo>
                  <a:pt x="9067" y="17828"/>
                  <a:pt x="9110" y="17859"/>
                  <a:pt x="9106" y="17859"/>
                </a:cubicBezTo>
                <a:cubicBezTo>
                  <a:pt x="9105" y="17859"/>
                  <a:pt x="9102" y="17858"/>
                  <a:pt x="9099" y="17856"/>
                </a:cubicBezTo>
                <a:cubicBezTo>
                  <a:pt x="9073" y="17844"/>
                  <a:pt x="8973" y="17768"/>
                  <a:pt x="8835" y="17655"/>
                </a:cubicBezTo>
                <a:cubicBezTo>
                  <a:pt x="8533" y="17442"/>
                  <a:pt x="8043" y="17027"/>
                  <a:pt x="7565" y="16436"/>
                </a:cubicBezTo>
                <a:cubicBezTo>
                  <a:pt x="7564" y="16434"/>
                  <a:pt x="7562" y="16432"/>
                  <a:pt x="7561" y="16431"/>
                </a:cubicBezTo>
                <a:lnTo>
                  <a:pt x="7561" y="16431"/>
                </a:lnTo>
                <a:cubicBezTo>
                  <a:pt x="7569" y="16427"/>
                  <a:pt x="7576" y="16423"/>
                  <a:pt x="7582" y="16420"/>
                </a:cubicBezTo>
                <a:close/>
                <a:moveTo>
                  <a:pt x="15055" y="18560"/>
                </a:moveTo>
                <a:lnTo>
                  <a:pt x="14976" y="18591"/>
                </a:lnTo>
                <a:lnTo>
                  <a:pt x="14976" y="18591"/>
                </a:lnTo>
                <a:cubicBezTo>
                  <a:pt x="14998" y="18583"/>
                  <a:pt x="15024" y="18573"/>
                  <a:pt x="15055" y="18560"/>
                </a:cubicBezTo>
                <a:close/>
                <a:moveTo>
                  <a:pt x="22626" y="20065"/>
                </a:moveTo>
                <a:cubicBezTo>
                  <a:pt x="22681" y="20112"/>
                  <a:pt x="22734" y="20154"/>
                  <a:pt x="22783" y="20194"/>
                </a:cubicBezTo>
                <a:cubicBezTo>
                  <a:pt x="22730" y="20152"/>
                  <a:pt x="22678" y="20109"/>
                  <a:pt x="22626" y="20065"/>
                </a:cubicBezTo>
                <a:close/>
                <a:moveTo>
                  <a:pt x="17581" y="0"/>
                </a:moveTo>
                <a:cubicBezTo>
                  <a:pt x="17455" y="0"/>
                  <a:pt x="17254" y="13"/>
                  <a:pt x="17090" y="38"/>
                </a:cubicBezTo>
                <a:cubicBezTo>
                  <a:pt x="16927" y="63"/>
                  <a:pt x="16789" y="101"/>
                  <a:pt x="16776" y="113"/>
                </a:cubicBezTo>
                <a:cubicBezTo>
                  <a:pt x="16861" y="97"/>
                  <a:pt x="16931" y="90"/>
                  <a:pt x="16989" y="90"/>
                </a:cubicBezTo>
                <a:cubicBezTo>
                  <a:pt x="17069" y="90"/>
                  <a:pt x="17124" y="104"/>
                  <a:pt x="17153" y="126"/>
                </a:cubicBezTo>
                <a:cubicBezTo>
                  <a:pt x="17191" y="163"/>
                  <a:pt x="17153" y="201"/>
                  <a:pt x="17028" y="251"/>
                </a:cubicBezTo>
                <a:cubicBezTo>
                  <a:pt x="17002" y="251"/>
                  <a:pt x="16889" y="277"/>
                  <a:pt x="16751" y="327"/>
                </a:cubicBezTo>
                <a:cubicBezTo>
                  <a:pt x="16663" y="364"/>
                  <a:pt x="16563" y="415"/>
                  <a:pt x="16450" y="452"/>
                </a:cubicBezTo>
                <a:cubicBezTo>
                  <a:pt x="16336" y="515"/>
                  <a:pt x="16236" y="578"/>
                  <a:pt x="16135" y="641"/>
                </a:cubicBezTo>
                <a:cubicBezTo>
                  <a:pt x="15934" y="792"/>
                  <a:pt x="15771" y="942"/>
                  <a:pt x="15696" y="1018"/>
                </a:cubicBezTo>
                <a:cubicBezTo>
                  <a:pt x="15656" y="1057"/>
                  <a:pt x="15634" y="1076"/>
                  <a:pt x="15625" y="1076"/>
                </a:cubicBezTo>
                <a:cubicBezTo>
                  <a:pt x="15617" y="1076"/>
                  <a:pt x="15621" y="1060"/>
                  <a:pt x="15633" y="1030"/>
                </a:cubicBezTo>
                <a:lnTo>
                  <a:pt x="15633" y="1030"/>
                </a:lnTo>
                <a:cubicBezTo>
                  <a:pt x="15206" y="1533"/>
                  <a:pt x="14791" y="2413"/>
                  <a:pt x="14628" y="3569"/>
                </a:cubicBezTo>
                <a:cubicBezTo>
                  <a:pt x="14602" y="3694"/>
                  <a:pt x="14577" y="3858"/>
                  <a:pt x="14577" y="3946"/>
                </a:cubicBezTo>
                <a:cubicBezTo>
                  <a:pt x="14565" y="4034"/>
                  <a:pt x="14552" y="4134"/>
                  <a:pt x="14552" y="4222"/>
                </a:cubicBezTo>
                <a:cubicBezTo>
                  <a:pt x="14540" y="4398"/>
                  <a:pt x="14527" y="4587"/>
                  <a:pt x="14514" y="4775"/>
                </a:cubicBezTo>
                <a:cubicBezTo>
                  <a:pt x="14502" y="5517"/>
                  <a:pt x="14552" y="6308"/>
                  <a:pt x="14653" y="7100"/>
                </a:cubicBezTo>
                <a:cubicBezTo>
                  <a:pt x="14753" y="7854"/>
                  <a:pt x="14904" y="8608"/>
                  <a:pt x="15092" y="9349"/>
                </a:cubicBezTo>
                <a:lnTo>
                  <a:pt x="15092" y="9362"/>
                </a:lnTo>
                <a:cubicBezTo>
                  <a:pt x="15130" y="9500"/>
                  <a:pt x="15168" y="9663"/>
                  <a:pt x="15206" y="9802"/>
                </a:cubicBezTo>
                <a:cubicBezTo>
                  <a:pt x="15268" y="10015"/>
                  <a:pt x="15331" y="10229"/>
                  <a:pt x="15394" y="10442"/>
                </a:cubicBezTo>
                <a:cubicBezTo>
                  <a:pt x="15407" y="10467"/>
                  <a:pt x="15419" y="10493"/>
                  <a:pt x="15432" y="10530"/>
                </a:cubicBezTo>
                <a:cubicBezTo>
                  <a:pt x="15432" y="10543"/>
                  <a:pt x="15432" y="10555"/>
                  <a:pt x="15432" y="10568"/>
                </a:cubicBezTo>
                <a:cubicBezTo>
                  <a:pt x="15608" y="11096"/>
                  <a:pt x="15796" y="11611"/>
                  <a:pt x="15985" y="12089"/>
                </a:cubicBezTo>
                <a:cubicBezTo>
                  <a:pt x="16073" y="12315"/>
                  <a:pt x="16161" y="12541"/>
                  <a:pt x="16249" y="12742"/>
                </a:cubicBezTo>
                <a:lnTo>
                  <a:pt x="16249" y="12755"/>
                </a:lnTo>
                <a:cubicBezTo>
                  <a:pt x="16311" y="12880"/>
                  <a:pt x="16374" y="13006"/>
                  <a:pt x="16424" y="13144"/>
                </a:cubicBezTo>
                <a:cubicBezTo>
                  <a:pt x="16450" y="13182"/>
                  <a:pt x="16462" y="13207"/>
                  <a:pt x="16475" y="13245"/>
                </a:cubicBezTo>
                <a:lnTo>
                  <a:pt x="16512" y="13333"/>
                </a:lnTo>
                <a:lnTo>
                  <a:pt x="16525" y="13345"/>
                </a:lnTo>
                <a:cubicBezTo>
                  <a:pt x="16747" y="13821"/>
                  <a:pt x="16972" y="14255"/>
                  <a:pt x="17185" y="14638"/>
                </a:cubicBezTo>
                <a:lnTo>
                  <a:pt x="17185" y="14638"/>
                </a:lnTo>
                <a:cubicBezTo>
                  <a:pt x="16936" y="15059"/>
                  <a:pt x="16724" y="15371"/>
                  <a:pt x="16525" y="15645"/>
                </a:cubicBezTo>
                <a:cubicBezTo>
                  <a:pt x="16336" y="15921"/>
                  <a:pt x="16148" y="16147"/>
                  <a:pt x="15934" y="16374"/>
                </a:cubicBezTo>
                <a:cubicBezTo>
                  <a:pt x="15708" y="16575"/>
                  <a:pt x="15469" y="16763"/>
                  <a:pt x="15231" y="16926"/>
                </a:cubicBezTo>
                <a:lnTo>
                  <a:pt x="15206" y="16964"/>
                </a:lnTo>
                <a:lnTo>
                  <a:pt x="15067" y="17014"/>
                </a:lnTo>
                <a:cubicBezTo>
                  <a:pt x="14982" y="17088"/>
                  <a:pt x="14920" y="17125"/>
                  <a:pt x="14894" y="17127"/>
                </a:cubicBezTo>
                <a:lnTo>
                  <a:pt x="14894" y="17127"/>
                </a:lnTo>
                <a:cubicBezTo>
                  <a:pt x="14900" y="17122"/>
                  <a:pt x="14912" y="17114"/>
                  <a:pt x="14929" y="17102"/>
                </a:cubicBezTo>
                <a:lnTo>
                  <a:pt x="14929" y="17102"/>
                </a:lnTo>
                <a:cubicBezTo>
                  <a:pt x="14854" y="17140"/>
                  <a:pt x="14778" y="17190"/>
                  <a:pt x="14741" y="17215"/>
                </a:cubicBezTo>
                <a:cubicBezTo>
                  <a:pt x="14715" y="17215"/>
                  <a:pt x="14829" y="17115"/>
                  <a:pt x="14954" y="17014"/>
                </a:cubicBezTo>
                <a:cubicBezTo>
                  <a:pt x="15030" y="16977"/>
                  <a:pt x="15105" y="16939"/>
                  <a:pt x="15168" y="16901"/>
                </a:cubicBezTo>
                <a:cubicBezTo>
                  <a:pt x="15258" y="16827"/>
                  <a:pt x="15327" y="16759"/>
                  <a:pt x="15308" y="16759"/>
                </a:cubicBezTo>
                <a:cubicBezTo>
                  <a:pt x="15298" y="16759"/>
                  <a:pt x="15263" y="16778"/>
                  <a:pt x="15193" y="16826"/>
                </a:cubicBezTo>
                <a:cubicBezTo>
                  <a:pt x="15168" y="16838"/>
                  <a:pt x="15130" y="16876"/>
                  <a:pt x="15092" y="16901"/>
                </a:cubicBezTo>
                <a:cubicBezTo>
                  <a:pt x="15156" y="16847"/>
                  <a:pt x="15193" y="16806"/>
                  <a:pt x="15186" y="16806"/>
                </a:cubicBezTo>
                <a:lnTo>
                  <a:pt x="15186" y="16806"/>
                </a:lnTo>
                <a:cubicBezTo>
                  <a:pt x="15183" y="16806"/>
                  <a:pt x="15173" y="16812"/>
                  <a:pt x="15155" y="16826"/>
                </a:cubicBezTo>
                <a:cubicBezTo>
                  <a:pt x="14979" y="16952"/>
                  <a:pt x="14791" y="17077"/>
                  <a:pt x="14602" y="17190"/>
                </a:cubicBezTo>
                <a:cubicBezTo>
                  <a:pt x="14665" y="17153"/>
                  <a:pt x="14778" y="17102"/>
                  <a:pt x="14891" y="17052"/>
                </a:cubicBezTo>
                <a:lnTo>
                  <a:pt x="14891" y="17052"/>
                </a:lnTo>
                <a:cubicBezTo>
                  <a:pt x="14728" y="17165"/>
                  <a:pt x="14527" y="17291"/>
                  <a:pt x="14426" y="17354"/>
                </a:cubicBezTo>
                <a:cubicBezTo>
                  <a:pt x="14359" y="17391"/>
                  <a:pt x="14327" y="17415"/>
                  <a:pt x="14350" y="17415"/>
                </a:cubicBezTo>
                <a:cubicBezTo>
                  <a:pt x="14365" y="17415"/>
                  <a:pt x="14406" y="17404"/>
                  <a:pt x="14477" y="17379"/>
                </a:cubicBezTo>
                <a:lnTo>
                  <a:pt x="14477" y="17379"/>
                </a:lnTo>
                <a:lnTo>
                  <a:pt x="13999" y="17555"/>
                </a:lnTo>
                <a:cubicBezTo>
                  <a:pt x="13434" y="17781"/>
                  <a:pt x="13534" y="17768"/>
                  <a:pt x="12805" y="17932"/>
                </a:cubicBezTo>
                <a:cubicBezTo>
                  <a:pt x="12762" y="17921"/>
                  <a:pt x="12905" y="17891"/>
                  <a:pt x="12866" y="17891"/>
                </a:cubicBezTo>
                <a:cubicBezTo>
                  <a:pt x="12859" y="17891"/>
                  <a:pt x="12848" y="17892"/>
                  <a:pt x="12831" y="17894"/>
                </a:cubicBezTo>
                <a:cubicBezTo>
                  <a:pt x="12692" y="17919"/>
                  <a:pt x="12542" y="17932"/>
                  <a:pt x="12391" y="17932"/>
                </a:cubicBezTo>
                <a:cubicBezTo>
                  <a:pt x="12361" y="17934"/>
                  <a:pt x="12330" y="17935"/>
                  <a:pt x="12300" y="17935"/>
                </a:cubicBezTo>
                <a:cubicBezTo>
                  <a:pt x="12180" y="17935"/>
                  <a:pt x="12062" y="17919"/>
                  <a:pt x="11951" y="17919"/>
                </a:cubicBezTo>
                <a:cubicBezTo>
                  <a:pt x="11800" y="17907"/>
                  <a:pt x="11687" y="17869"/>
                  <a:pt x="11587" y="17856"/>
                </a:cubicBezTo>
                <a:cubicBezTo>
                  <a:pt x="11486" y="17844"/>
                  <a:pt x="11423" y="17831"/>
                  <a:pt x="11386" y="17831"/>
                </a:cubicBezTo>
                <a:cubicBezTo>
                  <a:pt x="11172" y="17787"/>
                  <a:pt x="11128" y="17784"/>
                  <a:pt x="11103" y="17784"/>
                </a:cubicBezTo>
                <a:cubicBezTo>
                  <a:pt x="11099" y="17784"/>
                  <a:pt x="11095" y="17784"/>
                  <a:pt x="11091" y="17784"/>
                </a:cubicBezTo>
                <a:cubicBezTo>
                  <a:pt x="11072" y="17784"/>
                  <a:pt x="11048" y="17782"/>
                  <a:pt x="10933" y="17756"/>
                </a:cubicBezTo>
                <a:cubicBezTo>
                  <a:pt x="10946" y="17756"/>
                  <a:pt x="10971" y="17756"/>
                  <a:pt x="10895" y="17731"/>
                </a:cubicBezTo>
                <a:cubicBezTo>
                  <a:pt x="10795" y="17705"/>
                  <a:pt x="10682" y="17680"/>
                  <a:pt x="10581" y="17643"/>
                </a:cubicBezTo>
                <a:cubicBezTo>
                  <a:pt x="10559" y="17632"/>
                  <a:pt x="10554" y="17628"/>
                  <a:pt x="10558" y="17628"/>
                </a:cubicBezTo>
                <a:cubicBezTo>
                  <a:pt x="10570" y="17628"/>
                  <a:pt x="10655" y="17658"/>
                  <a:pt x="10667" y="17658"/>
                </a:cubicBezTo>
                <a:cubicBezTo>
                  <a:pt x="10674" y="17658"/>
                  <a:pt x="10646" y="17643"/>
                  <a:pt x="10531" y="17592"/>
                </a:cubicBezTo>
                <a:cubicBezTo>
                  <a:pt x="10368" y="17542"/>
                  <a:pt x="10255" y="17467"/>
                  <a:pt x="10129" y="17416"/>
                </a:cubicBezTo>
                <a:cubicBezTo>
                  <a:pt x="10003" y="17366"/>
                  <a:pt x="9903" y="17291"/>
                  <a:pt x="9790" y="17228"/>
                </a:cubicBezTo>
                <a:cubicBezTo>
                  <a:pt x="9589" y="17115"/>
                  <a:pt x="9413" y="16964"/>
                  <a:pt x="9199" y="16801"/>
                </a:cubicBezTo>
                <a:cubicBezTo>
                  <a:pt x="9047" y="16666"/>
                  <a:pt x="8992" y="16622"/>
                  <a:pt x="8984" y="16622"/>
                </a:cubicBezTo>
                <a:cubicBezTo>
                  <a:pt x="8969" y="16622"/>
                  <a:pt x="9108" y="16767"/>
                  <a:pt x="9098" y="16767"/>
                </a:cubicBezTo>
                <a:cubicBezTo>
                  <a:pt x="9093" y="16767"/>
                  <a:pt x="9051" y="16732"/>
                  <a:pt x="8935" y="16625"/>
                </a:cubicBezTo>
                <a:cubicBezTo>
                  <a:pt x="8910" y="16587"/>
                  <a:pt x="8885" y="16549"/>
                  <a:pt x="8835" y="16487"/>
                </a:cubicBezTo>
                <a:cubicBezTo>
                  <a:pt x="8784" y="16424"/>
                  <a:pt x="8709" y="16323"/>
                  <a:pt x="8571" y="16185"/>
                </a:cubicBezTo>
                <a:cubicBezTo>
                  <a:pt x="8498" y="16123"/>
                  <a:pt x="8460" y="16094"/>
                  <a:pt x="8419" y="16056"/>
                </a:cubicBezTo>
                <a:lnTo>
                  <a:pt x="8419" y="16056"/>
                </a:lnTo>
                <a:cubicBezTo>
                  <a:pt x="8782" y="15837"/>
                  <a:pt x="8970" y="15724"/>
                  <a:pt x="9375" y="15393"/>
                </a:cubicBezTo>
                <a:lnTo>
                  <a:pt x="9375" y="15393"/>
                </a:lnTo>
                <a:cubicBezTo>
                  <a:pt x="9353" y="15411"/>
                  <a:pt x="9340" y="15420"/>
                  <a:pt x="9336" y="15420"/>
                </a:cubicBezTo>
                <a:cubicBezTo>
                  <a:pt x="9329" y="15420"/>
                  <a:pt x="9351" y="15392"/>
                  <a:pt x="9400" y="15343"/>
                </a:cubicBezTo>
                <a:cubicBezTo>
                  <a:pt x="9438" y="15305"/>
                  <a:pt x="9488" y="15255"/>
                  <a:pt x="9563" y="15192"/>
                </a:cubicBezTo>
                <a:cubicBezTo>
                  <a:pt x="9626" y="15117"/>
                  <a:pt x="9702" y="15042"/>
                  <a:pt x="9790" y="14941"/>
                </a:cubicBezTo>
                <a:cubicBezTo>
                  <a:pt x="9869" y="14869"/>
                  <a:pt x="9895" y="14850"/>
                  <a:pt x="9902" y="14850"/>
                </a:cubicBezTo>
                <a:cubicBezTo>
                  <a:pt x="9907" y="14850"/>
                  <a:pt x="9903" y="14860"/>
                  <a:pt x="9903" y="14866"/>
                </a:cubicBezTo>
                <a:cubicBezTo>
                  <a:pt x="9903" y="14866"/>
                  <a:pt x="9915" y="14853"/>
                  <a:pt x="9953" y="14815"/>
                </a:cubicBezTo>
                <a:cubicBezTo>
                  <a:pt x="9991" y="14765"/>
                  <a:pt x="10066" y="14677"/>
                  <a:pt x="10179" y="14526"/>
                </a:cubicBezTo>
                <a:lnTo>
                  <a:pt x="10179" y="14526"/>
                </a:lnTo>
                <a:cubicBezTo>
                  <a:pt x="10079" y="14677"/>
                  <a:pt x="9978" y="14840"/>
                  <a:pt x="9727" y="15067"/>
                </a:cubicBezTo>
                <a:cubicBezTo>
                  <a:pt x="9702" y="15092"/>
                  <a:pt x="9614" y="15192"/>
                  <a:pt x="9589" y="15230"/>
                </a:cubicBezTo>
                <a:cubicBezTo>
                  <a:pt x="9903" y="14966"/>
                  <a:pt x="10292" y="14501"/>
                  <a:pt x="10443" y="14250"/>
                </a:cubicBezTo>
                <a:lnTo>
                  <a:pt x="10443" y="14250"/>
                </a:lnTo>
                <a:cubicBezTo>
                  <a:pt x="10380" y="14338"/>
                  <a:pt x="10305" y="14451"/>
                  <a:pt x="10255" y="14489"/>
                </a:cubicBezTo>
                <a:cubicBezTo>
                  <a:pt x="10368" y="14338"/>
                  <a:pt x="10456" y="14174"/>
                  <a:pt x="10556" y="14024"/>
                </a:cubicBezTo>
                <a:cubicBezTo>
                  <a:pt x="10644" y="13860"/>
                  <a:pt x="10732" y="13697"/>
                  <a:pt x="10807" y="13521"/>
                </a:cubicBezTo>
                <a:cubicBezTo>
                  <a:pt x="10831" y="13474"/>
                  <a:pt x="10843" y="13455"/>
                  <a:pt x="10848" y="13455"/>
                </a:cubicBezTo>
                <a:lnTo>
                  <a:pt x="10848" y="13455"/>
                </a:lnTo>
                <a:cubicBezTo>
                  <a:pt x="10857" y="13455"/>
                  <a:pt x="10826" y="13548"/>
                  <a:pt x="10782" y="13634"/>
                </a:cubicBezTo>
                <a:cubicBezTo>
                  <a:pt x="10845" y="13534"/>
                  <a:pt x="10870" y="13433"/>
                  <a:pt x="10908" y="13333"/>
                </a:cubicBezTo>
                <a:cubicBezTo>
                  <a:pt x="10946" y="13232"/>
                  <a:pt x="11009" y="13131"/>
                  <a:pt x="11059" y="12968"/>
                </a:cubicBezTo>
                <a:lnTo>
                  <a:pt x="11059" y="12968"/>
                </a:lnTo>
                <a:cubicBezTo>
                  <a:pt x="11049" y="13034"/>
                  <a:pt x="11068" y="13043"/>
                  <a:pt x="10999" y="13228"/>
                </a:cubicBezTo>
                <a:lnTo>
                  <a:pt x="10999" y="13228"/>
                </a:lnTo>
                <a:cubicBezTo>
                  <a:pt x="11095" y="12981"/>
                  <a:pt x="11179" y="12730"/>
                  <a:pt x="11235" y="12478"/>
                </a:cubicBezTo>
                <a:cubicBezTo>
                  <a:pt x="11247" y="12440"/>
                  <a:pt x="11285" y="12315"/>
                  <a:pt x="11323" y="12214"/>
                </a:cubicBezTo>
                <a:cubicBezTo>
                  <a:pt x="11342" y="12129"/>
                  <a:pt x="11353" y="12066"/>
                  <a:pt x="11358" y="12066"/>
                </a:cubicBezTo>
                <a:cubicBezTo>
                  <a:pt x="11360" y="12066"/>
                  <a:pt x="11360" y="12073"/>
                  <a:pt x="11360" y="12089"/>
                </a:cubicBezTo>
                <a:cubicBezTo>
                  <a:pt x="11423" y="11799"/>
                  <a:pt x="11461" y="11448"/>
                  <a:pt x="11448" y="11071"/>
                </a:cubicBezTo>
                <a:cubicBezTo>
                  <a:pt x="11461" y="10882"/>
                  <a:pt x="11436" y="10681"/>
                  <a:pt x="11423" y="10480"/>
                </a:cubicBezTo>
                <a:cubicBezTo>
                  <a:pt x="11423" y="10380"/>
                  <a:pt x="11398" y="10292"/>
                  <a:pt x="11386" y="10191"/>
                </a:cubicBezTo>
                <a:lnTo>
                  <a:pt x="11373" y="10040"/>
                </a:lnTo>
                <a:cubicBezTo>
                  <a:pt x="11373" y="10015"/>
                  <a:pt x="11360" y="9990"/>
                  <a:pt x="11360" y="9952"/>
                </a:cubicBezTo>
                <a:lnTo>
                  <a:pt x="11335" y="9852"/>
                </a:lnTo>
                <a:cubicBezTo>
                  <a:pt x="11323" y="9789"/>
                  <a:pt x="11298" y="9688"/>
                  <a:pt x="11235" y="9450"/>
                </a:cubicBezTo>
                <a:cubicBezTo>
                  <a:pt x="10946" y="8470"/>
                  <a:pt x="10481" y="7602"/>
                  <a:pt x="9526" y="7087"/>
                </a:cubicBezTo>
                <a:cubicBezTo>
                  <a:pt x="9350" y="6974"/>
                  <a:pt x="9161" y="6899"/>
                  <a:pt x="8973" y="6823"/>
                </a:cubicBezTo>
                <a:cubicBezTo>
                  <a:pt x="8814" y="6791"/>
                  <a:pt x="8743" y="6779"/>
                  <a:pt x="8724" y="6779"/>
                </a:cubicBezTo>
                <a:cubicBezTo>
                  <a:pt x="8693" y="6779"/>
                  <a:pt x="8806" y="6812"/>
                  <a:pt x="8885" y="6836"/>
                </a:cubicBezTo>
                <a:cubicBezTo>
                  <a:pt x="8960" y="6861"/>
                  <a:pt x="8998" y="6874"/>
                  <a:pt x="8948" y="6874"/>
                </a:cubicBezTo>
                <a:cubicBezTo>
                  <a:pt x="8923" y="6861"/>
                  <a:pt x="8872" y="6861"/>
                  <a:pt x="8784" y="6836"/>
                </a:cubicBezTo>
                <a:cubicBezTo>
                  <a:pt x="8696" y="6823"/>
                  <a:pt x="8571" y="6811"/>
                  <a:pt x="8395" y="6798"/>
                </a:cubicBezTo>
                <a:cubicBezTo>
                  <a:pt x="7947" y="6809"/>
                  <a:pt x="7828" y="6851"/>
                  <a:pt x="7799" y="6851"/>
                </a:cubicBezTo>
                <a:cubicBezTo>
                  <a:pt x="7795" y="6851"/>
                  <a:pt x="7793" y="6850"/>
                  <a:pt x="7792" y="6849"/>
                </a:cubicBezTo>
                <a:cubicBezTo>
                  <a:pt x="7783" y="6840"/>
                  <a:pt x="7810" y="6825"/>
                  <a:pt x="7770" y="6825"/>
                </a:cubicBezTo>
                <a:cubicBezTo>
                  <a:pt x="7752" y="6825"/>
                  <a:pt x="7721" y="6828"/>
                  <a:pt x="7666" y="6836"/>
                </a:cubicBezTo>
                <a:cubicBezTo>
                  <a:pt x="7641" y="6849"/>
                  <a:pt x="7603" y="6849"/>
                  <a:pt x="7565" y="6861"/>
                </a:cubicBezTo>
                <a:cubicBezTo>
                  <a:pt x="7540" y="6874"/>
                  <a:pt x="7503" y="6886"/>
                  <a:pt x="7478" y="6899"/>
                </a:cubicBezTo>
                <a:cubicBezTo>
                  <a:pt x="7402" y="6936"/>
                  <a:pt x="7327" y="6962"/>
                  <a:pt x="7251" y="6999"/>
                </a:cubicBezTo>
                <a:cubicBezTo>
                  <a:pt x="7176" y="7024"/>
                  <a:pt x="7101" y="7075"/>
                  <a:pt x="7025" y="7112"/>
                </a:cubicBezTo>
                <a:cubicBezTo>
                  <a:pt x="6937" y="7163"/>
                  <a:pt x="6862" y="7213"/>
                  <a:pt x="6774" y="7263"/>
                </a:cubicBezTo>
                <a:cubicBezTo>
                  <a:pt x="6473" y="7483"/>
                  <a:pt x="6152" y="7756"/>
                  <a:pt x="5887" y="8111"/>
                </a:cubicBezTo>
                <a:lnTo>
                  <a:pt x="5887" y="8111"/>
                </a:lnTo>
                <a:cubicBezTo>
                  <a:pt x="5907" y="8080"/>
                  <a:pt x="5926" y="8048"/>
                  <a:pt x="5944" y="8017"/>
                </a:cubicBezTo>
                <a:cubicBezTo>
                  <a:pt x="5995" y="7954"/>
                  <a:pt x="6045" y="7904"/>
                  <a:pt x="6095" y="7854"/>
                </a:cubicBezTo>
                <a:cubicBezTo>
                  <a:pt x="6196" y="7753"/>
                  <a:pt x="6271" y="7640"/>
                  <a:pt x="6384" y="7552"/>
                </a:cubicBezTo>
                <a:lnTo>
                  <a:pt x="6384" y="7552"/>
                </a:lnTo>
                <a:cubicBezTo>
                  <a:pt x="6284" y="7615"/>
                  <a:pt x="6208" y="7716"/>
                  <a:pt x="6120" y="7804"/>
                </a:cubicBezTo>
                <a:cubicBezTo>
                  <a:pt x="6045" y="7891"/>
                  <a:pt x="5944" y="7967"/>
                  <a:pt x="5869" y="8080"/>
                </a:cubicBezTo>
                <a:cubicBezTo>
                  <a:pt x="5932" y="7979"/>
                  <a:pt x="6007" y="7904"/>
                  <a:pt x="6070" y="7829"/>
                </a:cubicBezTo>
                <a:cubicBezTo>
                  <a:pt x="6146" y="7753"/>
                  <a:pt x="6208" y="7678"/>
                  <a:pt x="6271" y="7615"/>
                </a:cubicBezTo>
                <a:cubicBezTo>
                  <a:pt x="6384" y="7477"/>
                  <a:pt x="6497" y="7401"/>
                  <a:pt x="6573" y="7339"/>
                </a:cubicBezTo>
                <a:cubicBezTo>
                  <a:pt x="6632" y="7290"/>
                  <a:pt x="6664" y="7262"/>
                  <a:pt x="6658" y="7262"/>
                </a:cubicBezTo>
                <a:lnTo>
                  <a:pt x="6658" y="7262"/>
                </a:lnTo>
                <a:cubicBezTo>
                  <a:pt x="6652" y="7262"/>
                  <a:pt x="6580" y="7312"/>
                  <a:pt x="6422" y="7427"/>
                </a:cubicBezTo>
                <a:cubicBezTo>
                  <a:pt x="6422" y="7439"/>
                  <a:pt x="6384" y="7477"/>
                  <a:pt x="6321" y="7540"/>
                </a:cubicBezTo>
                <a:cubicBezTo>
                  <a:pt x="6259" y="7602"/>
                  <a:pt x="6183" y="7690"/>
                  <a:pt x="6095" y="7791"/>
                </a:cubicBezTo>
                <a:cubicBezTo>
                  <a:pt x="6045" y="7841"/>
                  <a:pt x="5995" y="7904"/>
                  <a:pt x="5944" y="7954"/>
                </a:cubicBezTo>
                <a:cubicBezTo>
                  <a:pt x="5894" y="8017"/>
                  <a:pt x="5857" y="8093"/>
                  <a:pt x="5806" y="8168"/>
                </a:cubicBezTo>
                <a:cubicBezTo>
                  <a:pt x="5718" y="8319"/>
                  <a:pt x="5593" y="8457"/>
                  <a:pt x="5530" y="8645"/>
                </a:cubicBezTo>
                <a:cubicBezTo>
                  <a:pt x="5492" y="8733"/>
                  <a:pt x="5454" y="8821"/>
                  <a:pt x="5417" y="8909"/>
                </a:cubicBezTo>
                <a:cubicBezTo>
                  <a:pt x="5379" y="8985"/>
                  <a:pt x="5341" y="9073"/>
                  <a:pt x="5316" y="9161"/>
                </a:cubicBezTo>
                <a:cubicBezTo>
                  <a:pt x="5278" y="9337"/>
                  <a:pt x="5228" y="9512"/>
                  <a:pt x="5191" y="9651"/>
                </a:cubicBezTo>
                <a:cubicBezTo>
                  <a:pt x="5165" y="9726"/>
                  <a:pt x="5165" y="9789"/>
                  <a:pt x="5153" y="9839"/>
                </a:cubicBezTo>
                <a:cubicBezTo>
                  <a:pt x="5153" y="9889"/>
                  <a:pt x="5153" y="9940"/>
                  <a:pt x="5140" y="9977"/>
                </a:cubicBezTo>
                <a:cubicBezTo>
                  <a:pt x="5140" y="10065"/>
                  <a:pt x="5140" y="10116"/>
                  <a:pt x="5140" y="10128"/>
                </a:cubicBezTo>
                <a:lnTo>
                  <a:pt x="5115" y="10354"/>
                </a:lnTo>
                <a:lnTo>
                  <a:pt x="5090" y="10543"/>
                </a:lnTo>
                <a:cubicBezTo>
                  <a:pt x="5090" y="10480"/>
                  <a:pt x="5090" y="10455"/>
                  <a:pt x="5103" y="10430"/>
                </a:cubicBezTo>
                <a:cubicBezTo>
                  <a:pt x="5103" y="10392"/>
                  <a:pt x="5090" y="10367"/>
                  <a:pt x="5103" y="10304"/>
                </a:cubicBezTo>
                <a:lnTo>
                  <a:pt x="5103" y="10304"/>
                </a:lnTo>
                <a:cubicBezTo>
                  <a:pt x="5090" y="10367"/>
                  <a:pt x="5090" y="10405"/>
                  <a:pt x="5090" y="10442"/>
                </a:cubicBezTo>
                <a:cubicBezTo>
                  <a:pt x="5090" y="10467"/>
                  <a:pt x="5090" y="10505"/>
                  <a:pt x="5077" y="10543"/>
                </a:cubicBezTo>
                <a:cubicBezTo>
                  <a:pt x="5077" y="10606"/>
                  <a:pt x="5077" y="10656"/>
                  <a:pt x="5077" y="10706"/>
                </a:cubicBezTo>
                <a:cubicBezTo>
                  <a:pt x="5077" y="10794"/>
                  <a:pt x="5077" y="10870"/>
                  <a:pt x="5090" y="10945"/>
                </a:cubicBezTo>
                <a:cubicBezTo>
                  <a:pt x="5103" y="11020"/>
                  <a:pt x="5115" y="11096"/>
                  <a:pt x="5128" y="11209"/>
                </a:cubicBezTo>
                <a:cubicBezTo>
                  <a:pt x="5140" y="11335"/>
                  <a:pt x="5153" y="11473"/>
                  <a:pt x="5165" y="11686"/>
                </a:cubicBezTo>
                <a:cubicBezTo>
                  <a:pt x="5184" y="11895"/>
                  <a:pt x="5208" y="12051"/>
                  <a:pt x="5202" y="12051"/>
                </a:cubicBezTo>
                <a:cubicBezTo>
                  <a:pt x="5199" y="12051"/>
                  <a:pt x="5192" y="12028"/>
                  <a:pt x="5178" y="11975"/>
                </a:cubicBezTo>
                <a:lnTo>
                  <a:pt x="5178" y="11975"/>
                </a:lnTo>
                <a:cubicBezTo>
                  <a:pt x="5228" y="12189"/>
                  <a:pt x="5266" y="12403"/>
                  <a:pt x="5316" y="12604"/>
                </a:cubicBezTo>
                <a:cubicBezTo>
                  <a:pt x="5336" y="12685"/>
                  <a:pt x="5342" y="12722"/>
                  <a:pt x="5339" y="12722"/>
                </a:cubicBezTo>
                <a:cubicBezTo>
                  <a:pt x="5337" y="12722"/>
                  <a:pt x="5328" y="12694"/>
                  <a:pt x="5316" y="12641"/>
                </a:cubicBezTo>
                <a:lnTo>
                  <a:pt x="5316" y="12641"/>
                </a:lnTo>
                <a:cubicBezTo>
                  <a:pt x="5379" y="12930"/>
                  <a:pt x="5467" y="13207"/>
                  <a:pt x="5542" y="13483"/>
                </a:cubicBezTo>
                <a:cubicBezTo>
                  <a:pt x="5593" y="13609"/>
                  <a:pt x="5718" y="13885"/>
                  <a:pt x="5781" y="14024"/>
                </a:cubicBezTo>
                <a:cubicBezTo>
                  <a:pt x="5800" y="14082"/>
                  <a:pt x="5806" y="14102"/>
                  <a:pt x="5803" y="14102"/>
                </a:cubicBezTo>
                <a:cubicBezTo>
                  <a:pt x="5797" y="14102"/>
                  <a:pt x="5741" y="13965"/>
                  <a:pt x="5740" y="13965"/>
                </a:cubicBezTo>
                <a:lnTo>
                  <a:pt x="5740" y="13965"/>
                </a:lnTo>
                <a:cubicBezTo>
                  <a:pt x="5740" y="13965"/>
                  <a:pt x="5741" y="13968"/>
                  <a:pt x="5743" y="13973"/>
                </a:cubicBezTo>
                <a:cubicBezTo>
                  <a:pt x="5806" y="14137"/>
                  <a:pt x="5882" y="14288"/>
                  <a:pt x="5957" y="14451"/>
                </a:cubicBezTo>
                <a:cubicBezTo>
                  <a:pt x="5969" y="14489"/>
                  <a:pt x="5972" y="14506"/>
                  <a:pt x="5968" y="14506"/>
                </a:cubicBezTo>
                <a:cubicBezTo>
                  <a:pt x="5951" y="14506"/>
                  <a:pt x="5808" y="14198"/>
                  <a:pt x="5706" y="13923"/>
                </a:cubicBezTo>
                <a:lnTo>
                  <a:pt x="5706" y="13923"/>
                </a:lnTo>
                <a:cubicBezTo>
                  <a:pt x="5756" y="14174"/>
                  <a:pt x="5806" y="14262"/>
                  <a:pt x="5882" y="14426"/>
                </a:cubicBezTo>
                <a:cubicBezTo>
                  <a:pt x="5919" y="14514"/>
                  <a:pt x="5970" y="14602"/>
                  <a:pt x="6032" y="14740"/>
                </a:cubicBezTo>
                <a:cubicBezTo>
                  <a:pt x="6108" y="14878"/>
                  <a:pt x="6183" y="15054"/>
                  <a:pt x="6309" y="15293"/>
                </a:cubicBezTo>
                <a:cubicBezTo>
                  <a:pt x="6221" y="15142"/>
                  <a:pt x="6146" y="15004"/>
                  <a:pt x="6070" y="14853"/>
                </a:cubicBezTo>
                <a:lnTo>
                  <a:pt x="6070" y="14853"/>
                </a:lnTo>
                <a:cubicBezTo>
                  <a:pt x="6120" y="15004"/>
                  <a:pt x="6196" y="15167"/>
                  <a:pt x="6296" y="15356"/>
                </a:cubicBezTo>
                <a:cubicBezTo>
                  <a:pt x="6313" y="15389"/>
                  <a:pt x="6331" y="15423"/>
                  <a:pt x="6350" y="15459"/>
                </a:cubicBezTo>
                <a:lnTo>
                  <a:pt x="6350" y="15459"/>
                </a:lnTo>
                <a:cubicBezTo>
                  <a:pt x="6283" y="15475"/>
                  <a:pt x="6217" y="15491"/>
                  <a:pt x="6146" y="15506"/>
                </a:cubicBezTo>
                <a:cubicBezTo>
                  <a:pt x="6045" y="15519"/>
                  <a:pt x="5944" y="15532"/>
                  <a:pt x="5844" y="15532"/>
                </a:cubicBezTo>
                <a:cubicBezTo>
                  <a:pt x="5806" y="15544"/>
                  <a:pt x="5743" y="15557"/>
                  <a:pt x="5668" y="15557"/>
                </a:cubicBezTo>
                <a:lnTo>
                  <a:pt x="5618" y="15557"/>
                </a:lnTo>
                <a:cubicBezTo>
                  <a:pt x="5492" y="15544"/>
                  <a:pt x="5392" y="15544"/>
                  <a:pt x="5291" y="15544"/>
                </a:cubicBezTo>
                <a:cubicBezTo>
                  <a:pt x="5191" y="15532"/>
                  <a:pt x="5103" y="15519"/>
                  <a:pt x="5015" y="15506"/>
                </a:cubicBezTo>
                <a:cubicBezTo>
                  <a:pt x="4839" y="15494"/>
                  <a:pt x="4700" y="15444"/>
                  <a:pt x="4575" y="15406"/>
                </a:cubicBezTo>
                <a:cubicBezTo>
                  <a:pt x="4462" y="15381"/>
                  <a:pt x="4374" y="15343"/>
                  <a:pt x="4311" y="15305"/>
                </a:cubicBezTo>
                <a:cubicBezTo>
                  <a:pt x="4236" y="15280"/>
                  <a:pt x="4185" y="15255"/>
                  <a:pt x="4160" y="15243"/>
                </a:cubicBezTo>
                <a:cubicBezTo>
                  <a:pt x="4138" y="15234"/>
                  <a:pt x="4127" y="15229"/>
                  <a:pt x="4125" y="15229"/>
                </a:cubicBezTo>
                <a:lnTo>
                  <a:pt x="4125" y="15229"/>
                </a:lnTo>
                <a:cubicBezTo>
                  <a:pt x="4121" y="15229"/>
                  <a:pt x="4149" y="15243"/>
                  <a:pt x="4198" y="15268"/>
                </a:cubicBezTo>
                <a:cubicBezTo>
                  <a:pt x="4273" y="15305"/>
                  <a:pt x="4399" y="15393"/>
                  <a:pt x="4600" y="15444"/>
                </a:cubicBezTo>
                <a:cubicBezTo>
                  <a:pt x="4848" y="15538"/>
                  <a:pt x="5212" y="15608"/>
                  <a:pt x="5618" y="15608"/>
                </a:cubicBezTo>
                <a:cubicBezTo>
                  <a:pt x="5808" y="15608"/>
                  <a:pt x="6008" y="15593"/>
                  <a:pt x="6208" y="15557"/>
                </a:cubicBezTo>
                <a:cubicBezTo>
                  <a:pt x="6267" y="15546"/>
                  <a:pt x="6325" y="15535"/>
                  <a:pt x="6384" y="15522"/>
                </a:cubicBezTo>
                <a:lnTo>
                  <a:pt x="6384" y="15522"/>
                </a:lnTo>
                <a:cubicBezTo>
                  <a:pt x="6396" y="15544"/>
                  <a:pt x="6408" y="15566"/>
                  <a:pt x="6421" y="15588"/>
                </a:cubicBezTo>
                <a:lnTo>
                  <a:pt x="6421" y="15588"/>
                </a:lnTo>
                <a:cubicBezTo>
                  <a:pt x="6369" y="15601"/>
                  <a:pt x="6316" y="15612"/>
                  <a:pt x="6259" y="15620"/>
                </a:cubicBezTo>
                <a:cubicBezTo>
                  <a:pt x="6171" y="15645"/>
                  <a:pt x="6070" y="15645"/>
                  <a:pt x="5970" y="15657"/>
                </a:cubicBezTo>
                <a:cubicBezTo>
                  <a:pt x="5882" y="15670"/>
                  <a:pt x="5781" y="15695"/>
                  <a:pt x="5668" y="15695"/>
                </a:cubicBezTo>
                <a:cubicBezTo>
                  <a:pt x="5567" y="15682"/>
                  <a:pt x="5454" y="15682"/>
                  <a:pt x="5354" y="15682"/>
                </a:cubicBezTo>
                <a:cubicBezTo>
                  <a:pt x="4914" y="15657"/>
                  <a:pt x="4424" y="15544"/>
                  <a:pt x="3972" y="15293"/>
                </a:cubicBezTo>
                <a:cubicBezTo>
                  <a:pt x="3519" y="15042"/>
                  <a:pt x="3105" y="14665"/>
                  <a:pt x="2753" y="14212"/>
                </a:cubicBezTo>
                <a:lnTo>
                  <a:pt x="2753" y="14212"/>
                </a:lnTo>
                <a:cubicBezTo>
                  <a:pt x="2979" y="14526"/>
                  <a:pt x="3230" y="14828"/>
                  <a:pt x="3532" y="15092"/>
                </a:cubicBezTo>
                <a:cubicBezTo>
                  <a:pt x="2916" y="14627"/>
                  <a:pt x="2464" y="14024"/>
                  <a:pt x="2124" y="13395"/>
                </a:cubicBezTo>
                <a:cubicBezTo>
                  <a:pt x="2044" y="13258"/>
                  <a:pt x="2003" y="13194"/>
                  <a:pt x="1998" y="13194"/>
                </a:cubicBezTo>
                <a:lnTo>
                  <a:pt x="1998" y="13194"/>
                </a:lnTo>
                <a:cubicBezTo>
                  <a:pt x="1991" y="13194"/>
                  <a:pt x="2035" y="13287"/>
                  <a:pt x="2124" y="13458"/>
                </a:cubicBezTo>
                <a:cubicBezTo>
                  <a:pt x="2212" y="13622"/>
                  <a:pt x="2338" y="13848"/>
                  <a:pt x="2527" y="14112"/>
                </a:cubicBezTo>
                <a:cubicBezTo>
                  <a:pt x="2715" y="14388"/>
                  <a:pt x="2979" y="14690"/>
                  <a:pt x="3331" y="14991"/>
                </a:cubicBezTo>
                <a:cubicBezTo>
                  <a:pt x="3670" y="15293"/>
                  <a:pt x="4148" y="15582"/>
                  <a:pt x="4713" y="15733"/>
                </a:cubicBezTo>
                <a:cubicBezTo>
                  <a:pt x="4983" y="15799"/>
                  <a:pt x="5270" y="15830"/>
                  <a:pt x="5561" y="15830"/>
                </a:cubicBezTo>
                <a:cubicBezTo>
                  <a:pt x="5874" y="15830"/>
                  <a:pt x="6192" y="15793"/>
                  <a:pt x="6497" y="15723"/>
                </a:cubicBezTo>
                <a:lnTo>
                  <a:pt x="6497" y="15723"/>
                </a:lnTo>
                <a:cubicBezTo>
                  <a:pt x="6500" y="15728"/>
                  <a:pt x="6503" y="15733"/>
                  <a:pt x="6506" y="15738"/>
                </a:cubicBezTo>
                <a:lnTo>
                  <a:pt x="6506" y="15738"/>
                </a:lnTo>
                <a:cubicBezTo>
                  <a:pt x="6198" y="15810"/>
                  <a:pt x="5898" y="15846"/>
                  <a:pt x="5643" y="15846"/>
                </a:cubicBezTo>
                <a:lnTo>
                  <a:pt x="5316" y="15846"/>
                </a:lnTo>
                <a:cubicBezTo>
                  <a:pt x="5297" y="15848"/>
                  <a:pt x="5277" y="15849"/>
                  <a:pt x="5257" y="15849"/>
                </a:cubicBezTo>
                <a:cubicBezTo>
                  <a:pt x="5173" y="15849"/>
                  <a:pt x="5083" y="15831"/>
                  <a:pt x="5002" y="15821"/>
                </a:cubicBezTo>
                <a:cubicBezTo>
                  <a:pt x="4801" y="15795"/>
                  <a:pt x="4625" y="15745"/>
                  <a:pt x="4462" y="15695"/>
                </a:cubicBezTo>
                <a:cubicBezTo>
                  <a:pt x="4122" y="15582"/>
                  <a:pt x="3859" y="15456"/>
                  <a:pt x="3670" y="15331"/>
                </a:cubicBezTo>
                <a:cubicBezTo>
                  <a:pt x="3570" y="15280"/>
                  <a:pt x="3494" y="15217"/>
                  <a:pt x="3431" y="15167"/>
                </a:cubicBezTo>
                <a:cubicBezTo>
                  <a:pt x="3368" y="15117"/>
                  <a:pt x="3306" y="15079"/>
                  <a:pt x="3268" y="15054"/>
                </a:cubicBezTo>
                <a:cubicBezTo>
                  <a:pt x="3212" y="15007"/>
                  <a:pt x="3177" y="14982"/>
                  <a:pt x="3173" y="14982"/>
                </a:cubicBezTo>
                <a:lnTo>
                  <a:pt x="3173" y="14982"/>
                </a:lnTo>
                <a:cubicBezTo>
                  <a:pt x="3171" y="14982"/>
                  <a:pt x="3173" y="14985"/>
                  <a:pt x="3180" y="14991"/>
                </a:cubicBezTo>
                <a:cubicBezTo>
                  <a:pt x="3230" y="15029"/>
                  <a:pt x="3456" y="15293"/>
                  <a:pt x="4060" y="15607"/>
                </a:cubicBezTo>
                <a:cubicBezTo>
                  <a:pt x="4148" y="15632"/>
                  <a:pt x="4223" y="15670"/>
                  <a:pt x="4311" y="15720"/>
                </a:cubicBezTo>
                <a:cubicBezTo>
                  <a:pt x="4399" y="15745"/>
                  <a:pt x="4499" y="15770"/>
                  <a:pt x="4600" y="15808"/>
                </a:cubicBezTo>
                <a:cubicBezTo>
                  <a:pt x="4650" y="15821"/>
                  <a:pt x="4700" y="15833"/>
                  <a:pt x="4751" y="15858"/>
                </a:cubicBezTo>
                <a:cubicBezTo>
                  <a:pt x="4801" y="15871"/>
                  <a:pt x="4864" y="15871"/>
                  <a:pt x="4914" y="15883"/>
                </a:cubicBezTo>
                <a:cubicBezTo>
                  <a:pt x="5027" y="15896"/>
                  <a:pt x="5153" y="15921"/>
                  <a:pt x="5278" y="15934"/>
                </a:cubicBezTo>
                <a:cubicBezTo>
                  <a:pt x="5377" y="15944"/>
                  <a:pt x="5480" y="15949"/>
                  <a:pt x="5586" y="15949"/>
                </a:cubicBezTo>
                <a:cubicBezTo>
                  <a:pt x="5712" y="15949"/>
                  <a:pt x="5843" y="15942"/>
                  <a:pt x="5977" y="15928"/>
                </a:cubicBezTo>
                <a:lnTo>
                  <a:pt x="5977" y="15928"/>
                </a:lnTo>
                <a:cubicBezTo>
                  <a:pt x="5839" y="15955"/>
                  <a:pt x="5690" y="15968"/>
                  <a:pt x="5535" y="15968"/>
                </a:cubicBezTo>
                <a:cubicBezTo>
                  <a:pt x="5243" y="15968"/>
                  <a:pt x="4929" y="15921"/>
                  <a:pt x="4625" y="15833"/>
                </a:cubicBezTo>
                <a:cubicBezTo>
                  <a:pt x="4135" y="15695"/>
                  <a:pt x="3670" y="15418"/>
                  <a:pt x="3280" y="15092"/>
                </a:cubicBezTo>
                <a:lnTo>
                  <a:pt x="3280" y="15092"/>
                </a:lnTo>
                <a:cubicBezTo>
                  <a:pt x="3263" y="15100"/>
                  <a:pt x="3312" y="15169"/>
                  <a:pt x="3277" y="15169"/>
                </a:cubicBezTo>
                <a:cubicBezTo>
                  <a:pt x="3261" y="15169"/>
                  <a:pt x="3229" y="15156"/>
                  <a:pt x="3167" y="15117"/>
                </a:cubicBezTo>
                <a:cubicBezTo>
                  <a:pt x="3054" y="14979"/>
                  <a:pt x="2954" y="14815"/>
                  <a:pt x="2853" y="14677"/>
                </a:cubicBezTo>
                <a:cubicBezTo>
                  <a:pt x="2728" y="14539"/>
                  <a:pt x="2640" y="14614"/>
                  <a:pt x="2476" y="14288"/>
                </a:cubicBezTo>
                <a:lnTo>
                  <a:pt x="2476" y="14288"/>
                </a:lnTo>
                <a:cubicBezTo>
                  <a:pt x="2485" y="14321"/>
                  <a:pt x="2499" y="14371"/>
                  <a:pt x="2481" y="14371"/>
                </a:cubicBezTo>
                <a:cubicBezTo>
                  <a:pt x="2472" y="14371"/>
                  <a:pt x="2455" y="14359"/>
                  <a:pt x="2426" y="14325"/>
                </a:cubicBezTo>
                <a:cubicBezTo>
                  <a:pt x="1886" y="13508"/>
                  <a:pt x="1484" y="12654"/>
                  <a:pt x="1182" y="11787"/>
                </a:cubicBezTo>
                <a:cubicBezTo>
                  <a:pt x="868" y="10907"/>
                  <a:pt x="667" y="10003"/>
                  <a:pt x="604" y="9110"/>
                </a:cubicBezTo>
                <a:cubicBezTo>
                  <a:pt x="604" y="9198"/>
                  <a:pt x="601" y="9233"/>
                  <a:pt x="594" y="9233"/>
                </a:cubicBezTo>
                <a:cubicBezTo>
                  <a:pt x="584" y="9233"/>
                  <a:pt x="565" y="9129"/>
                  <a:pt x="541" y="9010"/>
                </a:cubicBezTo>
                <a:lnTo>
                  <a:pt x="541" y="9010"/>
                </a:lnTo>
                <a:cubicBezTo>
                  <a:pt x="546" y="9057"/>
                  <a:pt x="540" y="9070"/>
                  <a:pt x="530" y="9070"/>
                </a:cubicBezTo>
                <a:cubicBezTo>
                  <a:pt x="515" y="9070"/>
                  <a:pt x="491" y="9044"/>
                  <a:pt x="475" y="9044"/>
                </a:cubicBezTo>
                <a:cubicBezTo>
                  <a:pt x="471" y="9044"/>
                  <a:pt x="468" y="9045"/>
                  <a:pt x="466" y="9048"/>
                </a:cubicBezTo>
                <a:cubicBezTo>
                  <a:pt x="453" y="8796"/>
                  <a:pt x="441" y="8545"/>
                  <a:pt x="428" y="8294"/>
                </a:cubicBezTo>
                <a:cubicBezTo>
                  <a:pt x="340" y="8168"/>
                  <a:pt x="340" y="7489"/>
                  <a:pt x="252" y="7414"/>
                </a:cubicBezTo>
                <a:lnTo>
                  <a:pt x="252" y="7414"/>
                </a:lnTo>
                <a:lnTo>
                  <a:pt x="290" y="7653"/>
                </a:lnTo>
                <a:cubicBezTo>
                  <a:pt x="271" y="7603"/>
                  <a:pt x="255" y="7582"/>
                  <a:pt x="239" y="7582"/>
                </a:cubicBezTo>
                <a:cubicBezTo>
                  <a:pt x="164" y="7582"/>
                  <a:pt x="122" y="8093"/>
                  <a:pt x="31" y="8093"/>
                </a:cubicBezTo>
                <a:cubicBezTo>
                  <a:pt x="30" y="8093"/>
                  <a:pt x="28" y="8093"/>
                  <a:pt x="26" y="8093"/>
                </a:cubicBezTo>
                <a:lnTo>
                  <a:pt x="26" y="8093"/>
                </a:lnTo>
                <a:cubicBezTo>
                  <a:pt x="177" y="8432"/>
                  <a:pt x="1" y="9060"/>
                  <a:pt x="265" y="9613"/>
                </a:cubicBezTo>
                <a:cubicBezTo>
                  <a:pt x="265" y="9645"/>
                  <a:pt x="261" y="9657"/>
                  <a:pt x="256" y="9657"/>
                </a:cubicBezTo>
                <a:cubicBezTo>
                  <a:pt x="241" y="9657"/>
                  <a:pt x="213" y="9573"/>
                  <a:pt x="197" y="9573"/>
                </a:cubicBezTo>
                <a:cubicBezTo>
                  <a:pt x="194" y="9573"/>
                  <a:pt x="191" y="9577"/>
                  <a:pt x="189" y="9588"/>
                </a:cubicBezTo>
                <a:cubicBezTo>
                  <a:pt x="265" y="9726"/>
                  <a:pt x="315" y="9902"/>
                  <a:pt x="365" y="10241"/>
                </a:cubicBezTo>
                <a:lnTo>
                  <a:pt x="340" y="10204"/>
                </a:lnTo>
                <a:lnTo>
                  <a:pt x="340" y="10204"/>
                </a:lnTo>
                <a:cubicBezTo>
                  <a:pt x="453" y="10669"/>
                  <a:pt x="529" y="10995"/>
                  <a:pt x="617" y="11347"/>
                </a:cubicBezTo>
                <a:cubicBezTo>
                  <a:pt x="704" y="11699"/>
                  <a:pt x="805" y="12063"/>
                  <a:pt x="993" y="12591"/>
                </a:cubicBezTo>
                <a:lnTo>
                  <a:pt x="1019" y="12491"/>
                </a:lnTo>
                <a:cubicBezTo>
                  <a:pt x="1107" y="12717"/>
                  <a:pt x="1107" y="12767"/>
                  <a:pt x="1132" y="12880"/>
                </a:cubicBezTo>
                <a:cubicBezTo>
                  <a:pt x="1154" y="12907"/>
                  <a:pt x="1168" y="12919"/>
                  <a:pt x="1174" y="12919"/>
                </a:cubicBezTo>
                <a:cubicBezTo>
                  <a:pt x="1219" y="12919"/>
                  <a:pt x="975" y="12422"/>
                  <a:pt x="1028" y="12422"/>
                </a:cubicBezTo>
                <a:cubicBezTo>
                  <a:pt x="1036" y="12422"/>
                  <a:pt x="1049" y="12431"/>
                  <a:pt x="1069" y="12453"/>
                </a:cubicBezTo>
                <a:cubicBezTo>
                  <a:pt x="1069" y="12616"/>
                  <a:pt x="1232" y="13006"/>
                  <a:pt x="1421" y="13383"/>
                </a:cubicBezTo>
                <a:cubicBezTo>
                  <a:pt x="1609" y="13760"/>
                  <a:pt x="1823" y="14124"/>
                  <a:pt x="1835" y="14250"/>
                </a:cubicBezTo>
                <a:cubicBezTo>
                  <a:pt x="1903" y="14348"/>
                  <a:pt x="1929" y="14376"/>
                  <a:pt x="1938" y="14376"/>
                </a:cubicBezTo>
                <a:cubicBezTo>
                  <a:pt x="1951" y="14376"/>
                  <a:pt x="1933" y="14325"/>
                  <a:pt x="1946" y="14325"/>
                </a:cubicBezTo>
                <a:cubicBezTo>
                  <a:pt x="1955" y="14325"/>
                  <a:pt x="1981" y="14353"/>
                  <a:pt x="2049" y="14451"/>
                </a:cubicBezTo>
                <a:lnTo>
                  <a:pt x="2087" y="14551"/>
                </a:lnTo>
                <a:lnTo>
                  <a:pt x="2175" y="14614"/>
                </a:lnTo>
                <a:cubicBezTo>
                  <a:pt x="2351" y="14815"/>
                  <a:pt x="2401" y="14954"/>
                  <a:pt x="2388" y="14979"/>
                </a:cubicBezTo>
                <a:cubicBezTo>
                  <a:pt x="2351" y="14928"/>
                  <a:pt x="2263" y="14840"/>
                  <a:pt x="2212" y="14790"/>
                </a:cubicBezTo>
                <a:lnTo>
                  <a:pt x="2212" y="14790"/>
                </a:lnTo>
                <a:cubicBezTo>
                  <a:pt x="2300" y="14928"/>
                  <a:pt x="2439" y="15092"/>
                  <a:pt x="2602" y="15230"/>
                </a:cubicBezTo>
                <a:cubicBezTo>
                  <a:pt x="2677" y="15305"/>
                  <a:pt x="2740" y="15368"/>
                  <a:pt x="2816" y="15431"/>
                </a:cubicBezTo>
                <a:cubicBezTo>
                  <a:pt x="2891" y="15481"/>
                  <a:pt x="2954" y="15532"/>
                  <a:pt x="2991" y="15557"/>
                </a:cubicBezTo>
                <a:cubicBezTo>
                  <a:pt x="2904" y="15481"/>
                  <a:pt x="2803" y="15393"/>
                  <a:pt x="2728" y="15305"/>
                </a:cubicBezTo>
                <a:lnTo>
                  <a:pt x="2728" y="15305"/>
                </a:lnTo>
                <a:cubicBezTo>
                  <a:pt x="3167" y="15695"/>
                  <a:pt x="3758" y="16097"/>
                  <a:pt x="4449" y="16286"/>
                </a:cubicBezTo>
                <a:cubicBezTo>
                  <a:pt x="4795" y="16382"/>
                  <a:pt x="5148" y="16422"/>
                  <a:pt x="5482" y="16422"/>
                </a:cubicBezTo>
                <a:cubicBezTo>
                  <a:pt x="5803" y="16422"/>
                  <a:pt x="6107" y="16385"/>
                  <a:pt x="6372" y="16323"/>
                </a:cubicBezTo>
                <a:cubicBezTo>
                  <a:pt x="6347" y="16323"/>
                  <a:pt x="6321" y="16311"/>
                  <a:pt x="6284" y="16311"/>
                </a:cubicBezTo>
                <a:cubicBezTo>
                  <a:pt x="6497" y="16260"/>
                  <a:pt x="6636" y="16210"/>
                  <a:pt x="6749" y="16185"/>
                </a:cubicBezTo>
                <a:cubicBezTo>
                  <a:pt x="6786" y="16177"/>
                  <a:pt x="6821" y="16170"/>
                  <a:pt x="6853" y="16163"/>
                </a:cubicBezTo>
                <a:lnTo>
                  <a:pt x="6853" y="16163"/>
                </a:lnTo>
                <a:cubicBezTo>
                  <a:pt x="6882" y="16207"/>
                  <a:pt x="6921" y="16261"/>
                  <a:pt x="6966" y="16322"/>
                </a:cubicBezTo>
                <a:lnTo>
                  <a:pt x="6966" y="16322"/>
                </a:lnTo>
                <a:cubicBezTo>
                  <a:pt x="6965" y="16322"/>
                  <a:pt x="6964" y="16323"/>
                  <a:pt x="6962" y="16323"/>
                </a:cubicBezTo>
                <a:cubicBezTo>
                  <a:pt x="6761" y="16374"/>
                  <a:pt x="6548" y="16424"/>
                  <a:pt x="6321" y="16474"/>
                </a:cubicBezTo>
                <a:cubicBezTo>
                  <a:pt x="6435" y="16474"/>
                  <a:pt x="6372" y="16499"/>
                  <a:pt x="6183" y="16537"/>
                </a:cubicBezTo>
                <a:cubicBezTo>
                  <a:pt x="6083" y="16562"/>
                  <a:pt x="5957" y="16587"/>
                  <a:pt x="5794" y="16612"/>
                </a:cubicBezTo>
                <a:cubicBezTo>
                  <a:pt x="5630" y="16625"/>
                  <a:pt x="5429" y="16625"/>
                  <a:pt x="5216" y="16625"/>
                </a:cubicBezTo>
                <a:cubicBezTo>
                  <a:pt x="5052" y="16612"/>
                  <a:pt x="4876" y="16587"/>
                  <a:pt x="4688" y="16562"/>
                </a:cubicBezTo>
                <a:cubicBezTo>
                  <a:pt x="4499" y="16537"/>
                  <a:pt x="4311" y="16474"/>
                  <a:pt x="4110" y="16424"/>
                </a:cubicBezTo>
                <a:cubicBezTo>
                  <a:pt x="3909" y="16361"/>
                  <a:pt x="3720" y="16273"/>
                  <a:pt x="3507" y="16172"/>
                </a:cubicBezTo>
                <a:cubicBezTo>
                  <a:pt x="3331" y="16072"/>
                  <a:pt x="3117" y="15959"/>
                  <a:pt x="2941" y="15833"/>
                </a:cubicBezTo>
                <a:cubicBezTo>
                  <a:pt x="2212" y="15305"/>
                  <a:pt x="1672" y="14614"/>
                  <a:pt x="1270" y="13973"/>
                </a:cubicBezTo>
                <a:cubicBezTo>
                  <a:pt x="1270" y="13961"/>
                  <a:pt x="1270" y="13961"/>
                  <a:pt x="1270" y="13961"/>
                </a:cubicBezTo>
                <a:lnTo>
                  <a:pt x="1157" y="13772"/>
                </a:lnTo>
                <a:lnTo>
                  <a:pt x="1154" y="13768"/>
                </a:lnTo>
                <a:lnTo>
                  <a:pt x="1154" y="13768"/>
                </a:lnTo>
                <a:cubicBezTo>
                  <a:pt x="1159" y="13778"/>
                  <a:pt x="1164" y="13787"/>
                  <a:pt x="1169" y="13797"/>
                </a:cubicBezTo>
                <a:cubicBezTo>
                  <a:pt x="1257" y="14011"/>
                  <a:pt x="1408" y="14187"/>
                  <a:pt x="1521" y="14401"/>
                </a:cubicBezTo>
                <a:cubicBezTo>
                  <a:pt x="1496" y="14388"/>
                  <a:pt x="1333" y="14162"/>
                  <a:pt x="1182" y="13885"/>
                </a:cubicBezTo>
                <a:cubicBezTo>
                  <a:pt x="1019" y="13596"/>
                  <a:pt x="868" y="13270"/>
                  <a:pt x="755" y="13044"/>
                </a:cubicBezTo>
                <a:lnTo>
                  <a:pt x="755" y="13044"/>
                </a:lnTo>
                <a:cubicBezTo>
                  <a:pt x="792" y="13157"/>
                  <a:pt x="906" y="13383"/>
                  <a:pt x="981" y="13534"/>
                </a:cubicBezTo>
                <a:cubicBezTo>
                  <a:pt x="1045" y="13652"/>
                  <a:pt x="1095" y="13737"/>
                  <a:pt x="1085" y="13737"/>
                </a:cubicBezTo>
                <a:cubicBezTo>
                  <a:pt x="1081" y="13737"/>
                  <a:pt x="1068" y="13725"/>
                  <a:pt x="1044" y="13697"/>
                </a:cubicBezTo>
                <a:lnTo>
                  <a:pt x="1044" y="13697"/>
                </a:lnTo>
                <a:cubicBezTo>
                  <a:pt x="1270" y="13999"/>
                  <a:pt x="1484" y="14514"/>
                  <a:pt x="1961" y="15029"/>
                </a:cubicBezTo>
                <a:lnTo>
                  <a:pt x="1911" y="15004"/>
                </a:lnTo>
                <a:lnTo>
                  <a:pt x="1911" y="15004"/>
                </a:lnTo>
                <a:cubicBezTo>
                  <a:pt x="1999" y="15092"/>
                  <a:pt x="2137" y="15268"/>
                  <a:pt x="2300" y="15418"/>
                </a:cubicBezTo>
                <a:lnTo>
                  <a:pt x="2150" y="15293"/>
                </a:lnTo>
                <a:lnTo>
                  <a:pt x="2024" y="15155"/>
                </a:lnTo>
                <a:lnTo>
                  <a:pt x="2024" y="15155"/>
                </a:lnTo>
                <a:cubicBezTo>
                  <a:pt x="2112" y="15268"/>
                  <a:pt x="2212" y="15368"/>
                  <a:pt x="2313" y="15469"/>
                </a:cubicBezTo>
                <a:cubicBezTo>
                  <a:pt x="2426" y="15569"/>
                  <a:pt x="2514" y="15670"/>
                  <a:pt x="2627" y="15758"/>
                </a:cubicBezTo>
                <a:cubicBezTo>
                  <a:pt x="2740" y="15858"/>
                  <a:pt x="2853" y="15959"/>
                  <a:pt x="2966" y="16047"/>
                </a:cubicBezTo>
                <a:cubicBezTo>
                  <a:pt x="3076" y="16123"/>
                  <a:pt x="3195" y="16190"/>
                  <a:pt x="3306" y="16256"/>
                </a:cubicBezTo>
                <a:lnTo>
                  <a:pt x="3306" y="16256"/>
                </a:lnTo>
                <a:cubicBezTo>
                  <a:pt x="3061" y="16110"/>
                  <a:pt x="2925" y="16018"/>
                  <a:pt x="2866" y="15959"/>
                </a:cubicBezTo>
                <a:cubicBezTo>
                  <a:pt x="2807" y="15910"/>
                  <a:pt x="2794" y="15892"/>
                  <a:pt x="2797" y="15892"/>
                </a:cubicBezTo>
                <a:lnTo>
                  <a:pt x="2797" y="15892"/>
                </a:lnTo>
                <a:cubicBezTo>
                  <a:pt x="2798" y="15892"/>
                  <a:pt x="2800" y="15893"/>
                  <a:pt x="2803" y="15896"/>
                </a:cubicBezTo>
                <a:cubicBezTo>
                  <a:pt x="2808" y="15896"/>
                  <a:pt x="2829" y="15907"/>
                  <a:pt x="2836" y="15907"/>
                </a:cubicBezTo>
                <a:cubicBezTo>
                  <a:pt x="2847" y="15907"/>
                  <a:pt x="2832" y="15886"/>
                  <a:pt x="2715" y="15783"/>
                </a:cubicBezTo>
                <a:lnTo>
                  <a:pt x="2715" y="15783"/>
                </a:lnTo>
                <a:cubicBezTo>
                  <a:pt x="3004" y="16022"/>
                  <a:pt x="3230" y="16147"/>
                  <a:pt x="3381" y="16248"/>
                </a:cubicBezTo>
                <a:cubicBezTo>
                  <a:pt x="3532" y="16348"/>
                  <a:pt x="3657" y="16399"/>
                  <a:pt x="3758" y="16461"/>
                </a:cubicBezTo>
                <a:cubicBezTo>
                  <a:pt x="3871" y="16524"/>
                  <a:pt x="3984" y="16587"/>
                  <a:pt x="4185" y="16650"/>
                </a:cubicBezTo>
                <a:cubicBezTo>
                  <a:pt x="4286" y="16688"/>
                  <a:pt x="4411" y="16725"/>
                  <a:pt x="4562" y="16763"/>
                </a:cubicBezTo>
                <a:cubicBezTo>
                  <a:pt x="4668" y="16792"/>
                  <a:pt x="4804" y="16814"/>
                  <a:pt x="4958" y="16833"/>
                </a:cubicBezTo>
                <a:lnTo>
                  <a:pt x="4958" y="16833"/>
                </a:lnTo>
                <a:cubicBezTo>
                  <a:pt x="4841" y="16816"/>
                  <a:pt x="4712" y="16793"/>
                  <a:pt x="4625" y="16776"/>
                </a:cubicBezTo>
                <a:cubicBezTo>
                  <a:pt x="4566" y="16764"/>
                  <a:pt x="4529" y="16741"/>
                  <a:pt x="4525" y="16738"/>
                </a:cubicBezTo>
                <a:lnTo>
                  <a:pt x="4525" y="16738"/>
                </a:lnTo>
                <a:cubicBezTo>
                  <a:pt x="4535" y="16739"/>
                  <a:pt x="4572" y="16741"/>
                  <a:pt x="4638" y="16750"/>
                </a:cubicBezTo>
                <a:cubicBezTo>
                  <a:pt x="4801" y="16788"/>
                  <a:pt x="5002" y="16826"/>
                  <a:pt x="5191" y="16851"/>
                </a:cubicBezTo>
                <a:cubicBezTo>
                  <a:pt x="5366" y="16851"/>
                  <a:pt x="5530" y="16864"/>
                  <a:pt x="5643" y="16876"/>
                </a:cubicBezTo>
                <a:cubicBezTo>
                  <a:pt x="5794" y="16876"/>
                  <a:pt x="5894" y="16864"/>
                  <a:pt x="5970" y="16851"/>
                </a:cubicBezTo>
                <a:cubicBezTo>
                  <a:pt x="6032" y="16838"/>
                  <a:pt x="6083" y="16838"/>
                  <a:pt x="6108" y="16838"/>
                </a:cubicBezTo>
                <a:cubicBezTo>
                  <a:pt x="6146" y="16826"/>
                  <a:pt x="6108" y="16826"/>
                  <a:pt x="6045" y="16826"/>
                </a:cubicBezTo>
                <a:cubicBezTo>
                  <a:pt x="5982" y="16832"/>
                  <a:pt x="5897" y="16838"/>
                  <a:pt x="5860" y="16838"/>
                </a:cubicBezTo>
                <a:cubicBezTo>
                  <a:pt x="5822" y="16838"/>
                  <a:pt x="5831" y="16832"/>
                  <a:pt x="5957" y="16813"/>
                </a:cubicBezTo>
                <a:cubicBezTo>
                  <a:pt x="6146" y="16813"/>
                  <a:pt x="6284" y="16788"/>
                  <a:pt x="6422" y="16763"/>
                </a:cubicBezTo>
                <a:cubicBezTo>
                  <a:pt x="6560" y="16725"/>
                  <a:pt x="6711" y="16675"/>
                  <a:pt x="6937" y="16612"/>
                </a:cubicBezTo>
                <a:lnTo>
                  <a:pt x="6950" y="16637"/>
                </a:lnTo>
                <a:cubicBezTo>
                  <a:pt x="7029" y="16614"/>
                  <a:pt x="7099" y="16594"/>
                  <a:pt x="7159" y="16575"/>
                </a:cubicBezTo>
                <a:lnTo>
                  <a:pt x="7159" y="16575"/>
                </a:lnTo>
                <a:cubicBezTo>
                  <a:pt x="7169" y="16587"/>
                  <a:pt x="7179" y="16600"/>
                  <a:pt x="7188" y="16612"/>
                </a:cubicBezTo>
                <a:lnTo>
                  <a:pt x="7151" y="16612"/>
                </a:lnTo>
                <a:cubicBezTo>
                  <a:pt x="7427" y="16939"/>
                  <a:pt x="7415" y="16901"/>
                  <a:pt x="7591" y="17077"/>
                </a:cubicBezTo>
                <a:cubicBezTo>
                  <a:pt x="7754" y="17253"/>
                  <a:pt x="7842" y="17354"/>
                  <a:pt x="7905" y="17429"/>
                </a:cubicBezTo>
                <a:cubicBezTo>
                  <a:pt x="7980" y="17504"/>
                  <a:pt x="8005" y="17555"/>
                  <a:pt x="8043" y="17592"/>
                </a:cubicBezTo>
                <a:cubicBezTo>
                  <a:pt x="8186" y="17723"/>
                  <a:pt x="8236" y="17766"/>
                  <a:pt x="8240" y="17766"/>
                </a:cubicBezTo>
                <a:cubicBezTo>
                  <a:pt x="8250" y="17766"/>
                  <a:pt x="8086" y="17602"/>
                  <a:pt x="8100" y="17602"/>
                </a:cubicBezTo>
                <a:lnTo>
                  <a:pt x="8100" y="17602"/>
                </a:lnTo>
                <a:cubicBezTo>
                  <a:pt x="8108" y="17602"/>
                  <a:pt x="8172" y="17654"/>
                  <a:pt x="8357" y="17819"/>
                </a:cubicBezTo>
                <a:cubicBezTo>
                  <a:pt x="8608" y="18020"/>
                  <a:pt x="8822" y="18196"/>
                  <a:pt x="9086" y="18346"/>
                </a:cubicBezTo>
                <a:cubicBezTo>
                  <a:pt x="9212" y="18422"/>
                  <a:pt x="9350" y="18510"/>
                  <a:pt x="9501" y="18585"/>
                </a:cubicBezTo>
                <a:cubicBezTo>
                  <a:pt x="9664" y="18648"/>
                  <a:pt x="9815" y="18736"/>
                  <a:pt x="10016" y="18811"/>
                </a:cubicBezTo>
                <a:cubicBezTo>
                  <a:pt x="10166" y="18876"/>
                  <a:pt x="10202" y="18895"/>
                  <a:pt x="10191" y="18895"/>
                </a:cubicBezTo>
                <a:cubicBezTo>
                  <a:pt x="10174" y="18895"/>
                  <a:pt x="10062" y="18856"/>
                  <a:pt x="10048" y="18856"/>
                </a:cubicBezTo>
                <a:cubicBezTo>
                  <a:pt x="10043" y="18856"/>
                  <a:pt x="10051" y="18861"/>
                  <a:pt x="10079" y="18874"/>
                </a:cubicBezTo>
                <a:cubicBezTo>
                  <a:pt x="10217" y="18912"/>
                  <a:pt x="10355" y="18962"/>
                  <a:pt x="10493" y="18987"/>
                </a:cubicBezTo>
                <a:cubicBezTo>
                  <a:pt x="10594" y="19025"/>
                  <a:pt x="10556" y="19025"/>
                  <a:pt x="10544" y="19025"/>
                </a:cubicBezTo>
                <a:cubicBezTo>
                  <a:pt x="10676" y="19053"/>
                  <a:pt x="10712" y="19057"/>
                  <a:pt x="10736" y="19057"/>
                </a:cubicBezTo>
                <a:cubicBezTo>
                  <a:pt x="10744" y="19057"/>
                  <a:pt x="10751" y="19056"/>
                  <a:pt x="10759" y="19056"/>
                </a:cubicBezTo>
                <a:cubicBezTo>
                  <a:pt x="10792" y="19056"/>
                  <a:pt x="10851" y="19063"/>
                  <a:pt x="11134" y="19125"/>
                </a:cubicBezTo>
                <a:cubicBezTo>
                  <a:pt x="11172" y="19125"/>
                  <a:pt x="11260" y="19138"/>
                  <a:pt x="11386" y="19163"/>
                </a:cubicBezTo>
                <a:cubicBezTo>
                  <a:pt x="11511" y="19176"/>
                  <a:pt x="11675" y="19226"/>
                  <a:pt x="11850" y="19226"/>
                </a:cubicBezTo>
                <a:cubicBezTo>
                  <a:pt x="12003" y="19236"/>
                  <a:pt x="12164" y="19255"/>
                  <a:pt x="12319" y="19255"/>
                </a:cubicBezTo>
                <a:cubicBezTo>
                  <a:pt x="12356" y="19255"/>
                  <a:pt x="12392" y="19254"/>
                  <a:pt x="12428" y="19251"/>
                </a:cubicBezTo>
                <a:cubicBezTo>
                  <a:pt x="12630" y="19251"/>
                  <a:pt x="12831" y="19226"/>
                  <a:pt x="12994" y="19201"/>
                </a:cubicBezTo>
                <a:cubicBezTo>
                  <a:pt x="13014" y="19199"/>
                  <a:pt x="13028" y="19199"/>
                  <a:pt x="13038" y="19199"/>
                </a:cubicBezTo>
                <a:cubicBezTo>
                  <a:pt x="13118" y="19199"/>
                  <a:pt x="12924" y="19239"/>
                  <a:pt x="12969" y="19239"/>
                </a:cubicBezTo>
                <a:cubicBezTo>
                  <a:pt x="13208" y="19201"/>
                  <a:pt x="13371" y="19151"/>
                  <a:pt x="13497" y="19125"/>
                </a:cubicBezTo>
                <a:cubicBezTo>
                  <a:pt x="13635" y="19100"/>
                  <a:pt x="13723" y="19075"/>
                  <a:pt x="13811" y="19037"/>
                </a:cubicBezTo>
                <a:cubicBezTo>
                  <a:pt x="13974" y="18975"/>
                  <a:pt x="14137" y="18937"/>
                  <a:pt x="14477" y="18786"/>
                </a:cubicBezTo>
                <a:lnTo>
                  <a:pt x="14976" y="18591"/>
                </a:lnTo>
                <a:lnTo>
                  <a:pt x="14976" y="18591"/>
                </a:lnTo>
                <a:cubicBezTo>
                  <a:pt x="14936" y="18605"/>
                  <a:pt x="14912" y="18612"/>
                  <a:pt x="14902" y="18612"/>
                </a:cubicBezTo>
                <a:cubicBezTo>
                  <a:pt x="14880" y="18612"/>
                  <a:pt x="14919" y="18584"/>
                  <a:pt x="14992" y="18547"/>
                </a:cubicBezTo>
                <a:cubicBezTo>
                  <a:pt x="15130" y="18459"/>
                  <a:pt x="15381" y="18321"/>
                  <a:pt x="15595" y="18170"/>
                </a:cubicBezTo>
                <a:lnTo>
                  <a:pt x="15670" y="18133"/>
                </a:lnTo>
                <a:lnTo>
                  <a:pt x="15670" y="18133"/>
                </a:lnTo>
                <a:cubicBezTo>
                  <a:pt x="15507" y="18258"/>
                  <a:pt x="15356" y="18371"/>
                  <a:pt x="15394" y="18371"/>
                </a:cubicBezTo>
                <a:cubicBezTo>
                  <a:pt x="15435" y="18341"/>
                  <a:pt x="15501" y="18301"/>
                  <a:pt x="15579" y="18254"/>
                </a:cubicBezTo>
                <a:lnTo>
                  <a:pt x="15579" y="18254"/>
                </a:lnTo>
                <a:cubicBezTo>
                  <a:pt x="15573" y="18259"/>
                  <a:pt x="15571" y="18262"/>
                  <a:pt x="15574" y="18262"/>
                </a:cubicBezTo>
                <a:cubicBezTo>
                  <a:pt x="15575" y="18262"/>
                  <a:pt x="15578" y="18261"/>
                  <a:pt x="15583" y="18258"/>
                </a:cubicBezTo>
                <a:cubicBezTo>
                  <a:pt x="15608" y="18246"/>
                  <a:pt x="15683" y="18208"/>
                  <a:pt x="15784" y="18120"/>
                </a:cubicBezTo>
                <a:lnTo>
                  <a:pt x="15960" y="18045"/>
                </a:lnTo>
                <a:lnTo>
                  <a:pt x="15997" y="18007"/>
                </a:lnTo>
                <a:cubicBezTo>
                  <a:pt x="16299" y="17793"/>
                  <a:pt x="16575" y="17580"/>
                  <a:pt x="16839" y="17341"/>
                </a:cubicBezTo>
                <a:cubicBezTo>
                  <a:pt x="17103" y="17065"/>
                  <a:pt x="17317" y="16801"/>
                  <a:pt x="17555" y="16474"/>
                </a:cubicBezTo>
                <a:cubicBezTo>
                  <a:pt x="17677" y="16305"/>
                  <a:pt x="17805" y="16122"/>
                  <a:pt x="17943" y="15917"/>
                </a:cubicBezTo>
                <a:lnTo>
                  <a:pt x="17943" y="15917"/>
                </a:lnTo>
                <a:cubicBezTo>
                  <a:pt x="17955" y="15934"/>
                  <a:pt x="17967" y="15950"/>
                  <a:pt x="17978" y="15966"/>
                </a:cubicBezTo>
                <a:lnTo>
                  <a:pt x="17978" y="15966"/>
                </a:lnTo>
                <a:cubicBezTo>
                  <a:pt x="17850" y="16154"/>
                  <a:pt x="17701" y="16363"/>
                  <a:pt x="17527" y="16570"/>
                </a:cubicBezTo>
                <a:lnTo>
                  <a:pt x="17527" y="16570"/>
                </a:lnTo>
                <a:cubicBezTo>
                  <a:pt x="17602" y="16483"/>
                  <a:pt x="17633" y="16454"/>
                  <a:pt x="17640" y="16454"/>
                </a:cubicBezTo>
                <a:lnTo>
                  <a:pt x="17640" y="16454"/>
                </a:lnTo>
                <a:cubicBezTo>
                  <a:pt x="17646" y="16454"/>
                  <a:pt x="17629" y="16483"/>
                  <a:pt x="17606" y="16512"/>
                </a:cubicBezTo>
                <a:cubicBezTo>
                  <a:pt x="17745" y="16342"/>
                  <a:pt x="17870" y="16162"/>
                  <a:pt x="17989" y="15981"/>
                </a:cubicBezTo>
                <a:lnTo>
                  <a:pt x="17989" y="15981"/>
                </a:lnTo>
                <a:cubicBezTo>
                  <a:pt x="18087" y="16127"/>
                  <a:pt x="18160" y="16237"/>
                  <a:pt x="18209" y="16311"/>
                </a:cubicBezTo>
                <a:lnTo>
                  <a:pt x="18221" y="16323"/>
                </a:lnTo>
                <a:cubicBezTo>
                  <a:pt x="18259" y="16374"/>
                  <a:pt x="18272" y="16399"/>
                  <a:pt x="18297" y="16424"/>
                </a:cubicBezTo>
                <a:cubicBezTo>
                  <a:pt x="18310" y="16437"/>
                  <a:pt x="18317" y="16444"/>
                  <a:pt x="18319" y="16444"/>
                </a:cubicBezTo>
                <a:cubicBezTo>
                  <a:pt x="18322" y="16444"/>
                  <a:pt x="18308" y="16422"/>
                  <a:pt x="18284" y="16374"/>
                </a:cubicBezTo>
                <a:cubicBezTo>
                  <a:pt x="18272" y="16361"/>
                  <a:pt x="18259" y="16336"/>
                  <a:pt x="18247" y="16311"/>
                </a:cubicBezTo>
                <a:cubicBezTo>
                  <a:pt x="18247" y="16311"/>
                  <a:pt x="18209" y="16273"/>
                  <a:pt x="18159" y="16198"/>
                </a:cubicBezTo>
                <a:cubicBezTo>
                  <a:pt x="18122" y="16139"/>
                  <a:pt x="18068" y="16059"/>
                  <a:pt x="18003" y="15961"/>
                </a:cubicBezTo>
                <a:lnTo>
                  <a:pt x="18003" y="15961"/>
                </a:lnTo>
                <a:cubicBezTo>
                  <a:pt x="18010" y="15950"/>
                  <a:pt x="18017" y="15940"/>
                  <a:pt x="18024" y="15929"/>
                </a:cubicBezTo>
                <a:lnTo>
                  <a:pt x="18024" y="15929"/>
                </a:lnTo>
                <a:cubicBezTo>
                  <a:pt x="18035" y="15948"/>
                  <a:pt x="18046" y="15966"/>
                  <a:pt x="18058" y="15984"/>
                </a:cubicBezTo>
                <a:cubicBezTo>
                  <a:pt x="18108" y="16059"/>
                  <a:pt x="18159" y="16135"/>
                  <a:pt x="18209" y="16223"/>
                </a:cubicBezTo>
                <a:lnTo>
                  <a:pt x="18221" y="16223"/>
                </a:lnTo>
                <a:cubicBezTo>
                  <a:pt x="18272" y="16311"/>
                  <a:pt x="18334" y="16399"/>
                  <a:pt x="18397" y="16487"/>
                </a:cubicBezTo>
                <a:cubicBezTo>
                  <a:pt x="18334" y="16399"/>
                  <a:pt x="18259" y="16273"/>
                  <a:pt x="18171" y="16135"/>
                </a:cubicBezTo>
                <a:cubicBezTo>
                  <a:pt x="18171" y="16122"/>
                  <a:pt x="18159" y="16110"/>
                  <a:pt x="18146" y="16097"/>
                </a:cubicBezTo>
                <a:cubicBezTo>
                  <a:pt x="18111" y="16039"/>
                  <a:pt x="18074" y="15978"/>
                  <a:pt x="18035" y="15912"/>
                </a:cubicBezTo>
                <a:lnTo>
                  <a:pt x="18035" y="15912"/>
                </a:lnTo>
                <a:cubicBezTo>
                  <a:pt x="18093" y="15823"/>
                  <a:pt x="18151" y="15733"/>
                  <a:pt x="18209" y="15645"/>
                </a:cubicBezTo>
                <a:cubicBezTo>
                  <a:pt x="18210" y="15646"/>
                  <a:pt x="18211" y="15647"/>
                  <a:pt x="18212" y="15647"/>
                </a:cubicBezTo>
                <a:cubicBezTo>
                  <a:pt x="18221" y="15647"/>
                  <a:pt x="18244" y="15620"/>
                  <a:pt x="18276" y="15574"/>
                </a:cubicBezTo>
                <a:lnTo>
                  <a:pt x="18276" y="15574"/>
                </a:lnTo>
                <a:cubicBezTo>
                  <a:pt x="18352" y="15686"/>
                  <a:pt x="18420" y="15797"/>
                  <a:pt x="18498" y="15909"/>
                </a:cubicBezTo>
                <a:cubicBezTo>
                  <a:pt x="18586" y="16047"/>
                  <a:pt x="18674" y="16172"/>
                  <a:pt x="18749" y="16298"/>
                </a:cubicBezTo>
                <a:cubicBezTo>
                  <a:pt x="18988" y="16650"/>
                  <a:pt x="19227" y="16977"/>
                  <a:pt x="19440" y="17266"/>
                </a:cubicBezTo>
                <a:cubicBezTo>
                  <a:pt x="19491" y="17341"/>
                  <a:pt x="19553" y="17416"/>
                  <a:pt x="19604" y="17479"/>
                </a:cubicBezTo>
                <a:cubicBezTo>
                  <a:pt x="19130" y="16862"/>
                  <a:pt x="18691" y="16223"/>
                  <a:pt x="18286" y="15560"/>
                </a:cubicBezTo>
                <a:lnTo>
                  <a:pt x="18286" y="15560"/>
                </a:lnTo>
                <a:cubicBezTo>
                  <a:pt x="18290" y="15554"/>
                  <a:pt x="18294" y="15549"/>
                  <a:pt x="18298" y="15543"/>
                </a:cubicBezTo>
                <a:lnTo>
                  <a:pt x="18298" y="15543"/>
                </a:lnTo>
                <a:cubicBezTo>
                  <a:pt x="18326" y="15567"/>
                  <a:pt x="18338" y="15600"/>
                  <a:pt x="18360" y="15632"/>
                </a:cubicBezTo>
                <a:lnTo>
                  <a:pt x="18372" y="15620"/>
                </a:lnTo>
                <a:cubicBezTo>
                  <a:pt x="18988" y="16600"/>
                  <a:pt x="19729" y="17555"/>
                  <a:pt x="20433" y="18346"/>
                </a:cubicBezTo>
                <a:cubicBezTo>
                  <a:pt x="20433" y="18346"/>
                  <a:pt x="20433" y="18346"/>
                  <a:pt x="20433" y="18359"/>
                </a:cubicBezTo>
                <a:cubicBezTo>
                  <a:pt x="20948" y="18924"/>
                  <a:pt x="21438" y="19402"/>
                  <a:pt x="21828" y="19766"/>
                </a:cubicBezTo>
                <a:cubicBezTo>
                  <a:pt x="22073" y="19985"/>
                  <a:pt x="22186" y="20081"/>
                  <a:pt x="22191" y="20081"/>
                </a:cubicBezTo>
                <a:cubicBezTo>
                  <a:pt x="22195" y="20081"/>
                  <a:pt x="22123" y="20013"/>
                  <a:pt x="21991" y="19892"/>
                </a:cubicBezTo>
                <a:cubicBezTo>
                  <a:pt x="21702" y="19616"/>
                  <a:pt x="21137" y="19088"/>
                  <a:pt x="20559" y="18409"/>
                </a:cubicBezTo>
                <a:cubicBezTo>
                  <a:pt x="20546" y="18397"/>
                  <a:pt x="20534" y="18371"/>
                  <a:pt x="20496" y="18334"/>
                </a:cubicBezTo>
                <a:lnTo>
                  <a:pt x="20458" y="18296"/>
                </a:lnTo>
                <a:cubicBezTo>
                  <a:pt x="20345" y="18158"/>
                  <a:pt x="20232" y="17957"/>
                  <a:pt x="20207" y="17881"/>
                </a:cubicBezTo>
                <a:lnTo>
                  <a:pt x="20207" y="17881"/>
                </a:lnTo>
                <a:cubicBezTo>
                  <a:pt x="20219" y="17932"/>
                  <a:pt x="20232" y="17995"/>
                  <a:pt x="20257" y="18070"/>
                </a:cubicBezTo>
                <a:cubicBezTo>
                  <a:pt x="19943" y="17693"/>
                  <a:pt x="19616" y="17278"/>
                  <a:pt x="19315" y="16864"/>
                </a:cubicBezTo>
                <a:lnTo>
                  <a:pt x="19327" y="16864"/>
                </a:lnTo>
                <a:cubicBezTo>
                  <a:pt x="19440" y="17033"/>
                  <a:pt x="19469" y="17033"/>
                  <a:pt x="19492" y="17033"/>
                </a:cubicBezTo>
                <a:cubicBezTo>
                  <a:pt x="19499" y="17033"/>
                  <a:pt x="19506" y="17033"/>
                  <a:pt x="19516" y="17039"/>
                </a:cubicBezTo>
                <a:cubicBezTo>
                  <a:pt x="19403" y="16914"/>
                  <a:pt x="19302" y="16788"/>
                  <a:pt x="19202" y="16663"/>
                </a:cubicBezTo>
                <a:lnTo>
                  <a:pt x="19202" y="16663"/>
                </a:lnTo>
                <a:lnTo>
                  <a:pt x="19264" y="16788"/>
                </a:lnTo>
                <a:cubicBezTo>
                  <a:pt x="18922" y="16315"/>
                  <a:pt x="18620" y="15842"/>
                  <a:pt x="18372" y="15434"/>
                </a:cubicBezTo>
                <a:lnTo>
                  <a:pt x="18372" y="15434"/>
                </a:lnTo>
                <a:cubicBezTo>
                  <a:pt x="18396" y="15397"/>
                  <a:pt x="18422" y="15357"/>
                  <a:pt x="18450" y="15315"/>
                </a:cubicBezTo>
                <a:lnTo>
                  <a:pt x="18450" y="15315"/>
                </a:lnTo>
                <a:cubicBezTo>
                  <a:pt x="18598" y="15546"/>
                  <a:pt x="18698" y="15689"/>
                  <a:pt x="18705" y="15689"/>
                </a:cubicBezTo>
                <a:cubicBezTo>
                  <a:pt x="18709" y="15689"/>
                  <a:pt x="18695" y="15663"/>
                  <a:pt x="18661" y="15607"/>
                </a:cubicBezTo>
                <a:lnTo>
                  <a:pt x="18661" y="15607"/>
                </a:lnTo>
                <a:cubicBezTo>
                  <a:pt x="18711" y="15682"/>
                  <a:pt x="18762" y="15770"/>
                  <a:pt x="18850" y="15871"/>
                </a:cubicBezTo>
                <a:cubicBezTo>
                  <a:pt x="18818" y="15821"/>
                  <a:pt x="18808" y="15804"/>
                  <a:pt x="18809" y="15804"/>
                </a:cubicBezTo>
                <a:lnTo>
                  <a:pt x="18809" y="15804"/>
                </a:lnTo>
                <a:cubicBezTo>
                  <a:pt x="18811" y="15804"/>
                  <a:pt x="18851" y="15859"/>
                  <a:pt x="18875" y="15883"/>
                </a:cubicBezTo>
                <a:lnTo>
                  <a:pt x="18887" y="15883"/>
                </a:lnTo>
                <a:cubicBezTo>
                  <a:pt x="18774" y="15745"/>
                  <a:pt x="18674" y="15582"/>
                  <a:pt x="18561" y="15431"/>
                </a:cubicBezTo>
                <a:cubicBezTo>
                  <a:pt x="18548" y="15418"/>
                  <a:pt x="18536" y="15393"/>
                  <a:pt x="18523" y="15381"/>
                </a:cubicBezTo>
                <a:cubicBezTo>
                  <a:pt x="18507" y="15343"/>
                  <a:pt x="18493" y="15307"/>
                  <a:pt x="18479" y="15271"/>
                </a:cubicBezTo>
                <a:lnTo>
                  <a:pt x="18479" y="15271"/>
                </a:lnTo>
                <a:cubicBezTo>
                  <a:pt x="18485" y="15261"/>
                  <a:pt x="18491" y="15252"/>
                  <a:pt x="18498" y="15243"/>
                </a:cubicBezTo>
                <a:lnTo>
                  <a:pt x="18498" y="15243"/>
                </a:lnTo>
                <a:cubicBezTo>
                  <a:pt x="18602" y="15414"/>
                  <a:pt x="18713" y="15586"/>
                  <a:pt x="18825" y="15758"/>
                </a:cubicBezTo>
                <a:cubicBezTo>
                  <a:pt x="18840" y="15781"/>
                  <a:pt x="18851" y="15804"/>
                  <a:pt x="18862" y="15827"/>
                </a:cubicBezTo>
                <a:lnTo>
                  <a:pt x="18862" y="15827"/>
                </a:lnTo>
                <a:cubicBezTo>
                  <a:pt x="18858" y="15821"/>
                  <a:pt x="18854" y="15814"/>
                  <a:pt x="18850" y="15808"/>
                </a:cubicBezTo>
                <a:lnTo>
                  <a:pt x="18850" y="15808"/>
                </a:lnTo>
                <a:cubicBezTo>
                  <a:pt x="18862" y="15833"/>
                  <a:pt x="18875" y="15858"/>
                  <a:pt x="18887" y="15871"/>
                </a:cubicBezTo>
                <a:cubicBezTo>
                  <a:pt x="18878" y="15856"/>
                  <a:pt x="18870" y="15842"/>
                  <a:pt x="18862" y="15827"/>
                </a:cubicBezTo>
                <a:lnTo>
                  <a:pt x="18862" y="15827"/>
                </a:lnTo>
                <a:cubicBezTo>
                  <a:pt x="19236" y="16386"/>
                  <a:pt x="19634" y="16932"/>
                  <a:pt x="20069" y="17454"/>
                </a:cubicBezTo>
                <a:lnTo>
                  <a:pt x="20081" y="17530"/>
                </a:lnTo>
                <a:cubicBezTo>
                  <a:pt x="20106" y="17567"/>
                  <a:pt x="20131" y="17592"/>
                  <a:pt x="20157" y="17618"/>
                </a:cubicBezTo>
                <a:cubicBezTo>
                  <a:pt x="20157" y="17605"/>
                  <a:pt x="20144" y="17580"/>
                  <a:pt x="20106" y="17517"/>
                </a:cubicBezTo>
                <a:lnTo>
                  <a:pt x="20106" y="17517"/>
                </a:lnTo>
                <a:cubicBezTo>
                  <a:pt x="20295" y="17731"/>
                  <a:pt x="20471" y="17944"/>
                  <a:pt x="20672" y="18158"/>
                </a:cubicBezTo>
                <a:cubicBezTo>
                  <a:pt x="20672" y="18170"/>
                  <a:pt x="20672" y="18183"/>
                  <a:pt x="20672" y="18196"/>
                </a:cubicBezTo>
                <a:lnTo>
                  <a:pt x="20797" y="18309"/>
                </a:lnTo>
                <a:cubicBezTo>
                  <a:pt x="21250" y="18799"/>
                  <a:pt x="21727" y="19276"/>
                  <a:pt x="22230" y="19716"/>
                </a:cubicBezTo>
                <a:cubicBezTo>
                  <a:pt x="22357" y="19834"/>
                  <a:pt x="22490" y="19952"/>
                  <a:pt x="22626" y="20065"/>
                </a:cubicBezTo>
                <a:lnTo>
                  <a:pt x="22626" y="20065"/>
                </a:lnTo>
                <a:cubicBezTo>
                  <a:pt x="22538" y="19992"/>
                  <a:pt x="22443" y="19909"/>
                  <a:pt x="22343" y="19817"/>
                </a:cubicBezTo>
                <a:lnTo>
                  <a:pt x="22343" y="19817"/>
                </a:lnTo>
                <a:cubicBezTo>
                  <a:pt x="22368" y="19829"/>
                  <a:pt x="22393" y="19854"/>
                  <a:pt x="22431" y="19879"/>
                </a:cubicBezTo>
                <a:cubicBezTo>
                  <a:pt x="22418" y="19867"/>
                  <a:pt x="22418" y="19854"/>
                  <a:pt x="22406" y="19842"/>
                </a:cubicBezTo>
                <a:cubicBezTo>
                  <a:pt x="22381" y="19829"/>
                  <a:pt x="22330" y="19779"/>
                  <a:pt x="22268" y="19716"/>
                </a:cubicBezTo>
                <a:cubicBezTo>
                  <a:pt x="22268" y="19725"/>
                  <a:pt x="22268" y="19734"/>
                  <a:pt x="22263" y="19734"/>
                </a:cubicBezTo>
                <a:cubicBezTo>
                  <a:pt x="22261" y="19734"/>
                  <a:pt x="22259" y="19732"/>
                  <a:pt x="22255" y="19729"/>
                </a:cubicBezTo>
                <a:cubicBezTo>
                  <a:pt x="22117" y="19603"/>
                  <a:pt x="21966" y="19465"/>
                  <a:pt x="21790" y="19301"/>
                </a:cubicBezTo>
                <a:lnTo>
                  <a:pt x="21790" y="19301"/>
                </a:lnTo>
                <a:lnTo>
                  <a:pt x="21941" y="19402"/>
                </a:lnTo>
                <a:cubicBezTo>
                  <a:pt x="21916" y="19377"/>
                  <a:pt x="21828" y="19289"/>
                  <a:pt x="21803" y="19251"/>
                </a:cubicBezTo>
                <a:cubicBezTo>
                  <a:pt x="21803" y="19247"/>
                  <a:pt x="21803" y="19242"/>
                  <a:pt x="21803" y="19239"/>
                </a:cubicBezTo>
                <a:cubicBezTo>
                  <a:pt x="21765" y="19201"/>
                  <a:pt x="21727" y="19176"/>
                  <a:pt x="21702" y="19163"/>
                </a:cubicBezTo>
                <a:cubicBezTo>
                  <a:pt x="21686" y="19147"/>
                  <a:pt x="21676" y="19140"/>
                  <a:pt x="21672" y="19140"/>
                </a:cubicBezTo>
                <a:cubicBezTo>
                  <a:pt x="21663" y="19140"/>
                  <a:pt x="21677" y="19171"/>
                  <a:pt x="21702" y="19213"/>
                </a:cubicBezTo>
                <a:cubicBezTo>
                  <a:pt x="21401" y="18924"/>
                  <a:pt x="21074" y="18585"/>
                  <a:pt x="20722" y="18196"/>
                </a:cubicBezTo>
                <a:cubicBezTo>
                  <a:pt x="20709" y="18170"/>
                  <a:pt x="20697" y="18158"/>
                  <a:pt x="20684" y="18133"/>
                </a:cubicBezTo>
                <a:cubicBezTo>
                  <a:pt x="20672" y="18095"/>
                  <a:pt x="20647" y="18070"/>
                  <a:pt x="20659" y="18070"/>
                </a:cubicBezTo>
                <a:lnTo>
                  <a:pt x="20659" y="18070"/>
                </a:lnTo>
                <a:cubicBezTo>
                  <a:pt x="20647" y="18070"/>
                  <a:pt x="20647" y="18082"/>
                  <a:pt x="20659" y="18095"/>
                </a:cubicBezTo>
                <a:cubicBezTo>
                  <a:pt x="20659" y="18108"/>
                  <a:pt x="20659" y="18108"/>
                  <a:pt x="20659" y="18120"/>
                </a:cubicBezTo>
                <a:cubicBezTo>
                  <a:pt x="19937" y="17309"/>
                  <a:pt x="19176" y="16311"/>
                  <a:pt x="18496" y="15197"/>
                </a:cubicBezTo>
                <a:lnTo>
                  <a:pt x="18496" y="15197"/>
                </a:lnTo>
                <a:cubicBezTo>
                  <a:pt x="18504" y="15181"/>
                  <a:pt x="18513" y="15164"/>
                  <a:pt x="18523" y="15144"/>
                </a:cubicBezTo>
                <a:lnTo>
                  <a:pt x="18523" y="15144"/>
                </a:lnTo>
                <a:cubicBezTo>
                  <a:pt x="18776" y="15561"/>
                  <a:pt x="19018" y="15927"/>
                  <a:pt x="19227" y="16223"/>
                </a:cubicBezTo>
                <a:lnTo>
                  <a:pt x="19227" y="16223"/>
                </a:lnTo>
                <a:lnTo>
                  <a:pt x="19227" y="16223"/>
                </a:lnTo>
                <a:lnTo>
                  <a:pt x="19239" y="16235"/>
                </a:lnTo>
                <a:cubicBezTo>
                  <a:pt x="19282" y="16295"/>
                  <a:pt x="19324" y="16354"/>
                  <a:pt x="19363" y="16410"/>
                </a:cubicBezTo>
                <a:lnTo>
                  <a:pt x="19363" y="16410"/>
                </a:lnTo>
                <a:cubicBezTo>
                  <a:pt x="19339" y="16373"/>
                  <a:pt x="19317" y="16335"/>
                  <a:pt x="19289" y="16298"/>
                </a:cubicBezTo>
                <a:lnTo>
                  <a:pt x="19289" y="16298"/>
                </a:lnTo>
                <a:cubicBezTo>
                  <a:pt x="19327" y="16336"/>
                  <a:pt x="19352" y="16386"/>
                  <a:pt x="19390" y="16449"/>
                </a:cubicBezTo>
                <a:cubicBezTo>
                  <a:pt x="19389" y="16447"/>
                  <a:pt x="19387" y="16445"/>
                  <a:pt x="19386" y="16443"/>
                </a:cubicBezTo>
                <a:lnTo>
                  <a:pt x="19386" y="16443"/>
                </a:lnTo>
                <a:cubicBezTo>
                  <a:pt x="19396" y="16458"/>
                  <a:pt x="19406" y="16473"/>
                  <a:pt x="19415" y="16487"/>
                </a:cubicBezTo>
                <a:cubicBezTo>
                  <a:pt x="19453" y="16537"/>
                  <a:pt x="19491" y="16600"/>
                  <a:pt x="19528" y="16663"/>
                </a:cubicBezTo>
                <a:cubicBezTo>
                  <a:pt x="19543" y="16677"/>
                  <a:pt x="19549" y="16683"/>
                  <a:pt x="19552" y="16683"/>
                </a:cubicBezTo>
                <a:cubicBezTo>
                  <a:pt x="19553" y="16683"/>
                  <a:pt x="19553" y="16680"/>
                  <a:pt x="19553" y="16675"/>
                </a:cubicBezTo>
                <a:cubicBezTo>
                  <a:pt x="19566" y="16663"/>
                  <a:pt x="19553" y="16625"/>
                  <a:pt x="19541" y="16600"/>
                </a:cubicBezTo>
                <a:cubicBezTo>
                  <a:pt x="19533" y="16584"/>
                  <a:pt x="19530" y="16568"/>
                  <a:pt x="19538" y="16568"/>
                </a:cubicBezTo>
                <a:cubicBezTo>
                  <a:pt x="19543" y="16568"/>
                  <a:pt x="19552" y="16573"/>
                  <a:pt x="19566" y="16587"/>
                </a:cubicBezTo>
                <a:cubicBezTo>
                  <a:pt x="19503" y="16499"/>
                  <a:pt x="19428" y="16424"/>
                  <a:pt x="19365" y="16361"/>
                </a:cubicBezTo>
                <a:cubicBezTo>
                  <a:pt x="19327" y="16311"/>
                  <a:pt x="19289" y="16273"/>
                  <a:pt x="19252" y="16235"/>
                </a:cubicBezTo>
                <a:cubicBezTo>
                  <a:pt x="19011" y="15895"/>
                  <a:pt x="18768" y="15523"/>
                  <a:pt x="18531" y="15129"/>
                </a:cubicBezTo>
                <a:lnTo>
                  <a:pt x="18531" y="15129"/>
                </a:lnTo>
                <a:cubicBezTo>
                  <a:pt x="18544" y="15103"/>
                  <a:pt x="18559" y="15073"/>
                  <a:pt x="18575" y="15042"/>
                </a:cubicBezTo>
                <a:lnTo>
                  <a:pt x="18575" y="15042"/>
                </a:lnTo>
                <a:cubicBezTo>
                  <a:pt x="18832" y="15462"/>
                  <a:pt x="19104" y="15872"/>
                  <a:pt x="19390" y="16273"/>
                </a:cubicBezTo>
                <a:cubicBezTo>
                  <a:pt x="20006" y="17153"/>
                  <a:pt x="20584" y="17831"/>
                  <a:pt x="21086" y="18384"/>
                </a:cubicBezTo>
                <a:cubicBezTo>
                  <a:pt x="21602" y="18950"/>
                  <a:pt x="22041" y="19377"/>
                  <a:pt x="22431" y="19716"/>
                </a:cubicBezTo>
                <a:cubicBezTo>
                  <a:pt x="23210" y="20420"/>
                  <a:pt x="23750" y="20809"/>
                  <a:pt x="24266" y="21161"/>
                </a:cubicBezTo>
                <a:cubicBezTo>
                  <a:pt x="24781" y="21513"/>
                  <a:pt x="25271" y="21840"/>
                  <a:pt x="26063" y="22254"/>
                </a:cubicBezTo>
                <a:cubicBezTo>
                  <a:pt x="26452" y="22455"/>
                  <a:pt x="26917" y="22682"/>
                  <a:pt x="27508" y="22933"/>
                </a:cubicBezTo>
                <a:cubicBezTo>
                  <a:pt x="28098" y="23172"/>
                  <a:pt x="28802" y="23436"/>
                  <a:pt x="29682" y="23687"/>
                </a:cubicBezTo>
                <a:cubicBezTo>
                  <a:pt x="27495" y="23059"/>
                  <a:pt x="25949" y="22229"/>
                  <a:pt x="24831" y="21526"/>
                </a:cubicBezTo>
                <a:cubicBezTo>
                  <a:pt x="23713" y="20809"/>
                  <a:pt x="23009" y="20206"/>
                  <a:pt x="22519" y="19779"/>
                </a:cubicBezTo>
                <a:cubicBezTo>
                  <a:pt x="22029" y="19339"/>
                  <a:pt x="21765" y="19063"/>
                  <a:pt x="21589" y="18874"/>
                </a:cubicBezTo>
                <a:cubicBezTo>
                  <a:pt x="21413" y="18698"/>
                  <a:pt x="21338" y="18610"/>
                  <a:pt x="21275" y="18522"/>
                </a:cubicBezTo>
                <a:cubicBezTo>
                  <a:pt x="21200" y="18434"/>
                  <a:pt x="21124" y="18346"/>
                  <a:pt x="20961" y="18145"/>
                </a:cubicBezTo>
                <a:cubicBezTo>
                  <a:pt x="20797" y="17957"/>
                  <a:pt x="20546" y="17668"/>
                  <a:pt x="20144" y="17165"/>
                </a:cubicBezTo>
                <a:cubicBezTo>
                  <a:pt x="19773" y="16674"/>
                  <a:pt x="19253" y="15977"/>
                  <a:pt x="18628" y="14933"/>
                </a:cubicBezTo>
                <a:lnTo>
                  <a:pt x="18628" y="14933"/>
                </a:lnTo>
                <a:cubicBezTo>
                  <a:pt x="18630" y="14928"/>
                  <a:pt x="18633" y="14922"/>
                  <a:pt x="18636" y="14917"/>
                </a:cubicBezTo>
                <a:lnTo>
                  <a:pt x="18636" y="14917"/>
                </a:lnTo>
                <a:cubicBezTo>
                  <a:pt x="18881" y="15321"/>
                  <a:pt x="19057" y="15573"/>
                  <a:pt x="19151" y="15702"/>
                </a:cubicBezTo>
                <a:lnTo>
                  <a:pt x="19151" y="15702"/>
                </a:lnTo>
                <a:cubicBezTo>
                  <a:pt x="19115" y="15649"/>
                  <a:pt x="19069" y="15579"/>
                  <a:pt x="19013" y="15494"/>
                </a:cubicBezTo>
                <a:cubicBezTo>
                  <a:pt x="18916" y="15341"/>
                  <a:pt x="18792" y="15139"/>
                  <a:pt x="18648" y="14895"/>
                </a:cubicBezTo>
                <a:lnTo>
                  <a:pt x="18648" y="14895"/>
                </a:lnTo>
                <a:cubicBezTo>
                  <a:pt x="18783" y="14660"/>
                  <a:pt x="18927" y="14370"/>
                  <a:pt x="19000" y="14187"/>
                </a:cubicBezTo>
                <a:cubicBezTo>
                  <a:pt x="19002" y="14186"/>
                  <a:pt x="19003" y="14186"/>
                  <a:pt x="19004" y="14186"/>
                </a:cubicBezTo>
                <a:cubicBezTo>
                  <a:pt x="19023" y="14186"/>
                  <a:pt x="18999" y="14289"/>
                  <a:pt x="18774" y="14715"/>
                </a:cubicBezTo>
                <a:cubicBezTo>
                  <a:pt x="19063" y="14237"/>
                  <a:pt x="19051" y="14036"/>
                  <a:pt x="19289" y="13571"/>
                </a:cubicBezTo>
                <a:lnTo>
                  <a:pt x="19289" y="13571"/>
                </a:lnTo>
                <a:cubicBezTo>
                  <a:pt x="19239" y="13672"/>
                  <a:pt x="19214" y="13735"/>
                  <a:pt x="19202" y="13785"/>
                </a:cubicBezTo>
                <a:cubicBezTo>
                  <a:pt x="19302" y="13550"/>
                  <a:pt x="19512" y="13017"/>
                  <a:pt x="19531" y="13017"/>
                </a:cubicBezTo>
                <a:lnTo>
                  <a:pt x="19531" y="13017"/>
                </a:lnTo>
                <a:cubicBezTo>
                  <a:pt x="19532" y="13017"/>
                  <a:pt x="19532" y="13019"/>
                  <a:pt x="19532" y="13022"/>
                </a:cubicBezTo>
                <a:lnTo>
                  <a:pt x="19532" y="13022"/>
                </a:lnTo>
                <a:cubicBezTo>
                  <a:pt x="19674" y="12660"/>
                  <a:pt x="19846" y="12158"/>
                  <a:pt x="19968" y="11724"/>
                </a:cubicBezTo>
                <a:cubicBezTo>
                  <a:pt x="20106" y="11234"/>
                  <a:pt x="20194" y="10807"/>
                  <a:pt x="20194" y="10731"/>
                </a:cubicBezTo>
                <a:cubicBezTo>
                  <a:pt x="20194" y="10731"/>
                  <a:pt x="20219" y="10844"/>
                  <a:pt x="20219" y="10895"/>
                </a:cubicBezTo>
                <a:cubicBezTo>
                  <a:pt x="20282" y="10430"/>
                  <a:pt x="20320" y="9965"/>
                  <a:pt x="20358" y="9500"/>
                </a:cubicBezTo>
                <a:cubicBezTo>
                  <a:pt x="20359" y="9517"/>
                  <a:pt x="20364" y="9524"/>
                  <a:pt x="20371" y="9524"/>
                </a:cubicBezTo>
                <a:cubicBezTo>
                  <a:pt x="20391" y="9524"/>
                  <a:pt x="20429" y="9468"/>
                  <a:pt x="20453" y="9468"/>
                </a:cubicBezTo>
                <a:cubicBezTo>
                  <a:pt x="20480" y="9468"/>
                  <a:pt x="20491" y="9537"/>
                  <a:pt x="20446" y="9827"/>
                </a:cubicBezTo>
                <a:cubicBezTo>
                  <a:pt x="20496" y="9638"/>
                  <a:pt x="20546" y="9412"/>
                  <a:pt x="20584" y="9022"/>
                </a:cubicBezTo>
                <a:lnTo>
                  <a:pt x="20584" y="9022"/>
                </a:lnTo>
                <a:cubicBezTo>
                  <a:pt x="20566" y="9112"/>
                  <a:pt x="20523" y="9227"/>
                  <a:pt x="20508" y="9227"/>
                </a:cubicBezTo>
                <a:cubicBezTo>
                  <a:pt x="20502" y="9227"/>
                  <a:pt x="20501" y="9208"/>
                  <a:pt x="20508" y="9161"/>
                </a:cubicBezTo>
                <a:cubicBezTo>
                  <a:pt x="20619" y="8708"/>
                  <a:pt x="20586" y="8827"/>
                  <a:pt x="20677" y="8300"/>
                </a:cubicBezTo>
                <a:lnTo>
                  <a:pt x="20677" y="8300"/>
                </a:lnTo>
                <a:cubicBezTo>
                  <a:pt x="20672" y="8318"/>
                  <a:pt x="20668" y="8327"/>
                  <a:pt x="20664" y="8327"/>
                </a:cubicBezTo>
                <a:cubicBezTo>
                  <a:pt x="20645" y="8327"/>
                  <a:pt x="20631" y="8152"/>
                  <a:pt x="20659" y="7929"/>
                </a:cubicBezTo>
                <a:lnTo>
                  <a:pt x="20659" y="7929"/>
                </a:lnTo>
                <a:cubicBezTo>
                  <a:pt x="20659" y="7973"/>
                  <a:pt x="20707" y="7930"/>
                  <a:pt x="20711" y="7987"/>
                </a:cubicBezTo>
                <a:lnTo>
                  <a:pt x="20711" y="7987"/>
                </a:lnTo>
                <a:cubicBezTo>
                  <a:pt x="20722" y="7746"/>
                  <a:pt x="20722" y="7504"/>
                  <a:pt x="20722" y="7263"/>
                </a:cubicBezTo>
                <a:cubicBezTo>
                  <a:pt x="20722" y="7325"/>
                  <a:pt x="20727" y="7351"/>
                  <a:pt x="20736" y="7351"/>
                </a:cubicBezTo>
                <a:cubicBezTo>
                  <a:pt x="20752" y="7351"/>
                  <a:pt x="20781" y="7247"/>
                  <a:pt x="20797" y="7138"/>
                </a:cubicBezTo>
                <a:lnTo>
                  <a:pt x="20797" y="7138"/>
                </a:lnTo>
                <a:cubicBezTo>
                  <a:pt x="20797" y="7141"/>
                  <a:pt x="20796" y="7143"/>
                  <a:pt x="20796" y="7143"/>
                </a:cubicBezTo>
                <a:cubicBezTo>
                  <a:pt x="20790" y="7143"/>
                  <a:pt x="20834" y="6474"/>
                  <a:pt x="20823" y="6283"/>
                </a:cubicBezTo>
                <a:lnTo>
                  <a:pt x="20823" y="6283"/>
                </a:lnTo>
                <a:lnTo>
                  <a:pt x="20797" y="6610"/>
                </a:lnTo>
                <a:cubicBezTo>
                  <a:pt x="20823" y="6183"/>
                  <a:pt x="20797" y="5969"/>
                  <a:pt x="20772" y="5755"/>
                </a:cubicBezTo>
                <a:cubicBezTo>
                  <a:pt x="20747" y="5542"/>
                  <a:pt x="20722" y="5341"/>
                  <a:pt x="20697" y="4901"/>
                </a:cubicBezTo>
                <a:lnTo>
                  <a:pt x="20697" y="4901"/>
                </a:lnTo>
                <a:cubicBezTo>
                  <a:pt x="20703" y="4956"/>
                  <a:pt x="20724" y="5020"/>
                  <a:pt x="20741" y="5020"/>
                </a:cubicBezTo>
                <a:cubicBezTo>
                  <a:pt x="20759" y="5020"/>
                  <a:pt x="20773" y="4950"/>
                  <a:pt x="20760" y="4725"/>
                </a:cubicBezTo>
                <a:cubicBezTo>
                  <a:pt x="20735" y="4624"/>
                  <a:pt x="20684" y="4386"/>
                  <a:pt x="20609" y="4109"/>
                </a:cubicBezTo>
                <a:cubicBezTo>
                  <a:pt x="20596" y="4034"/>
                  <a:pt x="20571" y="3958"/>
                  <a:pt x="20546" y="3870"/>
                </a:cubicBezTo>
                <a:cubicBezTo>
                  <a:pt x="20534" y="3833"/>
                  <a:pt x="20534" y="3782"/>
                  <a:pt x="20521" y="3745"/>
                </a:cubicBezTo>
                <a:cubicBezTo>
                  <a:pt x="20496" y="3669"/>
                  <a:pt x="20483" y="3606"/>
                  <a:pt x="20471" y="3531"/>
                </a:cubicBezTo>
                <a:cubicBezTo>
                  <a:pt x="20433" y="3393"/>
                  <a:pt x="20395" y="3255"/>
                  <a:pt x="20358" y="3104"/>
                </a:cubicBezTo>
                <a:cubicBezTo>
                  <a:pt x="20320" y="2953"/>
                  <a:pt x="20270" y="2815"/>
                  <a:pt x="20232" y="2664"/>
                </a:cubicBezTo>
                <a:cubicBezTo>
                  <a:pt x="20207" y="2589"/>
                  <a:pt x="20182" y="2513"/>
                  <a:pt x="20169" y="2438"/>
                </a:cubicBezTo>
                <a:cubicBezTo>
                  <a:pt x="20069" y="2136"/>
                  <a:pt x="19930" y="1872"/>
                  <a:pt x="19792" y="1621"/>
                </a:cubicBezTo>
                <a:lnTo>
                  <a:pt x="19792" y="1621"/>
                </a:lnTo>
                <a:cubicBezTo>
                  <a:pt x="19943" y="1835"/>
                  <a:pt x="20194" y="2300"/>
                  <a:pt x="20383" y="2890"/>
                </a:cubicBezTo>
                <a:cubicBezTo>
                  <a:pt x="20433" y="3041"/>
                  <a:pt x="20471" y="3192"/>
                  <a:pt x="20521" y="3343"/>
                </a:cubicBezTo>
                <a:cubicBezTo>
                  <a:pt x="20534" y="3418"/>
                  <a:pt x="20559" y="3506"/>
                  <a:pt x="20571" y="3581"/>
                </a:cubicBezTo>
                <a:cubicBezTo>
                  <a:pt x="20596" y="3644"/>
                  <a:pt x="20609" y="3707"/>
                  <a:pt x="20621" y="3782"/>
                </a:cubicBezTo>
                <a:cubicBezTo>
                  <a:pt x="20672" y="3958"/>
                  <a:pt x="20697" y="4134"/>
                  <a:pt x="20722" y="4272"/>
                </a:cubicBezTo>
                <a:cubicBezTo>
                  <a:pt x="20709" y="4109"/>
                  <a:pt x="20709" y="4084"/>
                  <a:pt x="20709" y="4034"/>
                </a:cubicBezTo>
                <a:cubicBezTo>
                  <a:pt x="20709" y="4021"/>
                  <a:pt x="20709" y="3983"/>
                  <a:pt x="20697" y="3933"/>
                </a:cubicBezTo>
                <a:cubicBezTo>
                  <a:pt x="20697" y="3908"/>
                  <a:pt x="20697" y="3870"/>
                  <a:pt x="20684" y="3833"/>
                </a:cubicBezTo>
                <a:cubicBezTo>
                  <a:pt x="20672" y="3782"/>
                  <a:pt x="20672" y="3720"/>
                  <a:pt x="20659" y="3644"/>
                </a:cubicBezTo>
                <a:cubicBezTo>
                  <a:pt x="20651" y="3596"/>
                  <a:pt x="20648" y="3579"/>
                  <a:pt x="20650" y="3579"/>
                </a:cubicBezTo>
                <a:lnTo>
                  <a:pt x="20650" y="3579"/>
                </a:lnTo>
                <a:cubicBezTo>
                  <a:pt x="20652" y="3579"/>
                  <a:pt x="20655" y="3585"/>
                  <a:pt x="20659" y="3594"/>
                </a:cubicBezTo>
                <a:cubicBezTo>
                  <a:pt x="20659" y="3606"/>
                  <a:pt x="20672" y="3644"/>
                  <a:pt x="20672" y="3669"/>
                </a:cubicBezTo>
                <a:cubicBezTo>
                  <a:pt x="20684" y="3694"/>
                  <a:pt x="20684" y="3732"/>
                  <a:pt x="20697" y="3770"/>
                </a:cubicBezTo>
                <a:cubicBezTo>
                  <a:pt x="20722" y="3870"/>
                  <a:pt x="20735" y="4021"/>
                  <a:pt x="20747" y="4097"/>
                </a:cubicBezTo>
                <a:cubicBezTo>
                  <a:pt x="20735" y="3996"/>
                  <a:pt x="20722" y="3908"/>
                  <a:pt x="20709" y="3808"/>
                </a:cubicBezTo>
                <a:lnTo>
                  <a:pt x="20684" y="3606"/>
                </a:lnTo>
                <a:cubicBezTo>
                  <a:pt x="20672" y="3531"/>
                  <a:pt x="20647" y="3443"/>
                  <a:pt x="20634" y="3368"/>
                </a:cubicBezTo>
                <a:cubicBezTo>
                  <a:pt x="20571" y="3041"/>
                  <a:pt x="20483" y="2714"/>
                  <a:pt x="20383" y="2400"/>
                </a:cubicBezTo>
                <a:cubicBezTo>
                  <a:pt x="20383" y="2403"/>
                  <a:pt x="20382" y="2405"/>
                  <a:pt x="20381" y="2405"/>
                </a:cubicBezTo>
                <a:cubicBezTo>
                  <a:pt x="20366" y="2405"/>
                  <a:pt x="20247" y="2078"/>
                  <a:pt x="20106" y="1784"/>
                </a:cubicBezTo>
                <a:cubicBezTo>
                  <a:pt x="20018" y="1634"/>
                  <a:pt x="19943" y="1483"/>
                  <a:pt x="19868" y="1382"/>
                </a:cubicBezTo>
                <a:cubicBezTo>
                  <a:pt x="19811" y="1303"/>
                  <a:pt x="19775" y="1255"/>
                  <a:pt x="19768" y="1255"/>
                </a:cubicBezTo>
                <a:cubicBezTo>
                  <a:pt x="19767" y="1255"/>
                  <a:pt x="19767" y="1255"/>
                  <a:pt x="19767" y="1257"/>
                </a:cubicBezTo>
                <a:cubicBezTo>
                  <a:pt x="20119" y="1759"/>
                  <a:pt x="20383" y="2400"/>
                  <a:pt x="20546" y="3104"/>
                </a:cubicBezTo>
                <a:cubicBezTo>
                  <a:pt x="20546" y="3106"/>
                  <a:pt x="20546" y="3107"/>
                  <a:pt x="20545" y="3107"/>
                </a:cubicBezTo>
                <a:cubicBezTo>
                  <a:pt x="20536" y="3107"/>
                  <a:pt x="20449" y="2816"/>
                  <a:pt x="20295" y="2413"/>
                </a:cubicBezTo>
                <a:cubicBezTo>
                  <a:pt x="20119" y="1973"/>
                  <a:pt x="19842" y="1420"/>
                  <a:pt x="19491" y="980"/>
                </a:cubicBezTo>
                <a:cubicBezTo>
                  <a:pt x="19436" y="926"/>
                  <a:pt x="19426" y="904"/>
                  <a:pt x="19438" y="904"/>
                </a:cubicBezTo>
                <a:cubicBezTo>
                  <a:pt x="19448" y="904"/>
                  <a:pt x="19474" y="920"/>
                  <a:pt x="19503" y="942"/>
                </a:cubicBezTo>
                <a:cubicBezTo>
                  <a:pt x="19558" y="987"/>
                  <a:pt x="19633" y="1060"/>
                  <a:pt x="19642" y="1060"/>
                </a:cubicBezTo>
                <a:cubicBezTo>
                  <a:pt x="19643" y="1060"/>
                  <a:pt x="19643" y="1059"/>
                  <a:pt x="19641" y="1056"/>
                </a:cubicBezTo>
                <a:cubicBezTo>
                  <a:pt x="19629" y="1030"/>
                  <a:pt x="19566" y="968"/>
                  <a:pt x="19491" y="892"/>
                </a:cubicBezTo>
                <a:cubicBezTo>
                  <a:pt x="19415" y="817"/>
                  <a:pt x="19327" y="716"/>
                  <a:pt x="19239" y="641"/>
                </a:cubicBezTo>
                <a:cubicBezTo>
                  <a:pt x="19051" y="478"/>
                  <a:pt x="18837" y="352"/>
                  <a:pt x="18799" y="327"/>
                </a:cubicBezTo>
                <a:lnTo>
                  <a:pt x="18799" y="327"/>
                </a:lnTo>
                <a:cubicBezTo>
                  <a:pt x="18925" y="390"/>
                  <a:pt x="19051" y="465"/>
                  <a:pt x="19176" y="566"/>
                </a:cubicBezTo>
                <a:cubicBezTo>
                  <a:pt x="18938" y="364"/>
                  <a:pt x="18724" y="264"/>
                  <a:pt x="18485" y="163"/>
                </a:cubicBezTo>
                <a:cubicBezTo>
                  <a:pt x="18247" y="88"/>
                  <a:pt x="17957" y="13"/>
                  <a:pt x="17581" y="0"/>
                </a:cubicBezTo>
                <a:close/>
              </a:path>
            </a:pathLst>
          </a:custGeom>
          <a:solidFill>
            <a:srgbClr val="B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6"/>
          <p:cNvPicPr preferRelativeResize="0"/>
          <p:nvPr/>
        </p:nvPicPr>
        <p:blipFill>
          <a:blip r:embed="rId2">
            <a:alphaModFix/>
          </a:blip>
          <a:stretch>
            <a:fillRect/>
          </a:stretch>
        </p:blipFill>
        <p:spPr>
          <a:xfrm>
            <a:off x="-76212" y="-212775"/>
            <a:ext cx="722892" cy="1256025"/>
          </a:xfrm>
          <a:prstGeom prst="rect">
            <a:avLst/>
          </a:prstGeom>
          <a:noFill/>
          <a:ln>
            <a:noFill/>
          </a:ln>
        </p:spPr>
      </p:pic>
      <p:pic>
        <p:nvPicPr>
          <p:cNvPr id="32" name="Google Shape;32;p6"/>
          <p:cNvPicPr preferRelativeResize="0"/>
          <p:nvPr/>
        </p:nvPicPr>
        <p:blipFill>
          <a:blip r:embed="rId3">
            <a:alphaModFix/>
          </a:blip>
          <a:stretch>
            <a:fillRect/>
          </a:stretch>
        </p:blipFill>
        <p:spPr>
          <a:xfrm>
            <a:off x="7532188" y="3790635"/>
            <a:ext cx="1966064" cy="786434"/>
          </a:xfrm>
          <a:prstGeom prst="rect">
            <a:avLst/>
          </a:prstGeom>
          <a:noFill/>
          <a:ln>
            <a:noFill/>
          </a:ln>
        </p:spPr>
      </p:pic>
      <p:sp>
        <p:nvSpPr>
          <p:cNvPr id="33" name="Google Shape;33;p6"/>
          <p:cNvSpPr/>
          <p:nvPr/>
        </p:nvSpPr>
        <p:spPr>
          <a:xfrm>
            <a:off x="-405929" y="3612120"/>
            <a:ext cx="2291859" cy="2211779"/>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526875"/>
            <a:ext cx="8077200" cy="490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Jua"/>
              <a:buNone/>
              <a:defRPr sz="3000" b="1">
                <a:solidFill>
                  <a:schemeClr val="dk1"/>
                </a:solidFill>
                <a:latin typeface="Jua"/>
                <a:ea typeface="Jua"/>
                <a:cs typeface="Jua"/>
                <a:sym typeface="Ju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533450" y="1152475"/>
            <a:ext cx="80772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Hind Siliguri"/>
              <a:buChar char="●"/>
              <a:defRPr sz="1800">
                <a:solidFill>
                  <a:schemeClr val="dk1"/>
                </a:solidFill>
                <a:latin typeface="Hind Siliguri"/>
                <a:ea typeface="Hind Siliguri"/>
                <a:cs typeface="Hind Siliguri"/>
                <a:sym typeface="Hind Siliguri"/>
              </a:defRPr>
            </a:lvl1pPr>
            <a:lvl2pPr marL="914400" lvl="1"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2pPr>
            <a:lvl3pPr marL="1371600" lvl="2"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3pPr>
            <a:lvl4pPr marL="1828800" lvl="3"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4pPr>
            <a:lvl5pPr marL="2286000" lvl="4"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5pPr>
            <a:lvl6pPr marL="2743200" lvl="5"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6pPr>
            <a:lvl7pPr marL="3200400" lvl="6"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7pPr>
            <a:lvl8pPr marL="3657600" lvl="7"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8pPr>
            <a:lvl9pPr marL="4114800" lvl="8"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9pPr>
          </a:lstStyle>
          <a:p>
            <a:endParaRPr/>
          </a:p>
        </p:txBody>
      </p:sp>
      <p:sp>
        <p:nvSpPr>
          <p:cNvPr id="4" name="Oval 3"/>
          <p:cNvSpPr/>
          <p:nvPr userDrawn="1"/>
        </p:nvSpPr>
        <p:spPr>
          <a:xfrm>
            <a:off x="-2052736" y="123478"/>
            <a:ext cx="1656184" cy="1652021"/>
          </a:xfrm>
          <a:prstGeom prst="ellipse">
            <a:avLst/>
          </a:prstGeom>
          <a:blipFill>
            <a:blip r:embed="rId14"/>
            <a:stretch>
              <a:fillRect/>
            </a:stretch>
          </a:bli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8" name="Google Shape;58;p14"/>
          <p:cNvSpPr txBox="1">
            <a:spLocks noGrp="1"/>
          </p:cNvSpPr>
          <p:nvPr>
            <p:ph type="ctrTitle"/>
          </p:nvPr>
        </p:nvSpPr>
        <p:spPr>
          <a:xfrm>
            <a:off x="107505" y="1240430"/>
            <a:ext cx="5623482" cy="20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a:solidFill>
                  <a:srgbClr val="000000"/>
                </a:solidFill>
                <a:latin typeface="+mj-lt"/>
              </a:rPr>
              <a:t>MỘT CHUYÊN GIA MÁY XÚC</a:t>
            </a:r>
            <a:endParaRPr sz="4400" b="1" dirty="0">
              <a:solidFill>
                <a:srgbClr val="000000"/>
              </a:solidFill>
              <a:latin typeface="+mj-lt"/>
            </a:endParaRPr>
          </a:p>
        </p:txBody>
      </p:sp>
      <p:pic>
        <p:nvPicPr>
          <p:cNvPr id="60" name="Google Shape;60;p14"/>
          <p:cNvPicPr preferRelativeResize="0"/>
          <p:nvPr/>
        </p:nvPicPr>
        <p:blipFill>
          <a:blip r:embed="rId3">
            <a:alphaModFix/>
          </a:blip>
          <a:stretch>
            <a:fillRect/>
          </a:stretch>
        </p:blipFill>
        <p:spPr>
          <a:xfrm>
            <a:off x="4661194" y="39476"/>
            <a:ext cx="1392000" cy="516050"/>
          </a:xfrm>
          <a:prstGeom prst="rect">
            <a:avLst/>
          </a:prstGeom>
          <a:noFill/>
          <a:ln>
            <a:noFill/>
          </a:ln>
        </p:spPr>
      </p:pic>
      <p:grpSp>
        <p:nvGrpSpPr>
          <p:cNvPr id="61" name="Google Shape;61;p14"/>
          <p:cNvGrpSpPr/>
          <p:nvPr/>
        </p:nvGrpSpPr>
        <p:grpSpPr>
          <a:xfrm rot="2206677">
            <a:off x="4967933" y="3022043"/>
            <a:ext cx="933323" cy="1632683"/>
            <a:chOff x="271325" y="3895325"/>
            <a:chExt cx="360025" cy="629800"/>
          </a:xfrm>
        </p:grpSpPr>
        <p:sp>
          <p:nvSpPr>
            <p:cNvPr id="62" name="Google Shape;62;p14"/>
            <p:cNvSpPr/>
            <p:nvPr/>
          </p:nvSpPr>
          <p:spPr>
            <a:xfrm>
              <a:off x="614675" y="3895325"/>
              <a:ext cx="14875" cy="18775"/>
            </a:xfrm>
            <a:custGeom>
              <a:avLst/>
              <a:gdLst/>
              <a:ahLst/>
              <a:cxnLst/>
              <a:rect l="l" t="t" r="r" b="b"/>
              <a:pathLst>
                <a:path w="595" h="751" extrusionOk="0">
                  <a:moveTo>
                    <a:pt x="585" y="0"/>
                  </a:moveTo>
                  <a:cubicBezTo>
                    <a:pt x="583" y="0"/>
                    <a:pt x="570" y="14"/>
                    <a:pt x="541" y="47"/>
                  </a:cubicBezTo>
                  <a:lnTo>
                    <a:pt x="139" y="499"/>
                  </a:lnTo>
                  <a:lnTo>
                    <a:pt x="240" y="411"/>
                  </a:lnTo>
                  <a:lnTo>
                    <a:pt x="240" y="411"/>
                  </a:lnTo>
                  <a:cubicBezTo>
                    <a:pt x="139" y="537"/>
                    <a:pt x="76" y="650"/>
                    <a:pt x="1" y="751"/>
                  </a:cubicBezTo>
                  <a:cubicBezTo>
                    <a:pt x="76" y="675"/>
                    <a:pt x="139" y="600"/>
                    <a:pt x="202" y="537"/>
                  </a:cubicBezTo>
                  <a:cubicBezTo>
                    <a:pt x="297" y="379"/>
                    <a:pt x="594"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28800" y="4516500"/>
              <a:ext cx="6950" cy="8625"/>
            </a:xfrm>
            <a:custGeom>
              <a:avLst/>
              <a:gdLst/>
              <a:ahLst/>
              <a:cxnLst/>
              <a:rect l="l" t="t" r="r" b="b"/>
              <a:pathLst>
                <a:path w="278" h="345" extrusionOk="0">
                  <a:moveTo>
                    <a:pt x="271" y="1"/>
                  </a:moveTo>
                  <a:cubicBezTo>
                    <a:pt x="248" y="1"/>
                    <a:pt x="178" y="89"/>
                    <a:pt x="1" y="345"/>
                  </a:cubicBezTo>
                  <a:cubicBezTo>
                    <a:pt x="139" y="156"/>
                    <a:pt x="227" y="68"/>
                    <a:pt x="277" y="5"/>
                  </a:cubicBezTo>
                  <a:cubicBezTo>
                    <a:pt x="276" y="2"/>
                    <a:pt x="274"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50175" y="4502475"/>
              <a:ext cx="4100" cy="6000"/>
            </a:xfrm>
            <a:custGeom>
              <a:avLst/>
              <a:gdLst/>
              <a:ahLst/>
              <a:cxnLst/>
              <a:rect l="l" t="t" r="r" b="b"/>
              <a:pathLst>
                <a:path w="164" h="240" extrusionOk="0">
                  <a:moveTo>
                    <a:pt x="126" y="1"/>
                  </a:moveTo>
                  <a:lnTo>
                    <a:pt x="0" y="164"/>
                  </a:lnTo>
                  <a:lnTo>
                    <a:pt x="164" y="240"/>
                  </a:lnTo>
                  <a:lnTo>
                    <a:pt x="164" y="240"/>
                  </a:lnTo>
                  <a:lnTo>
                    <a:pt x="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493100" y="4290425"/>
              <a:ext cx="3475" cy="5675"/>
            </a:xfrm>
            <a:custGeom>
              <a:avLst/>
              <a:gdLst/>
              <a:ahLst/>
              <a:cxnLst/>
              <a:rect l="l" t="t" r="r" b="b"/>
              <a:pathLst>
                <a:path w="139" h="227" extrusionOk="0">
                  <a:moveTo>
                    <a:pt x="139" y="1"/>
                  </a:moveTo>
                  <a:lnTo>
                    <a:pt x="139" y="1"/>
                  </a:lnTo>
                  <a:cubicBezTo>
                    <a:pt x="118" y="32"/>
                    <a:pt x="99" y="64"/>
                    <a:pt x="80" y="96"/>
                  </a:cubicBezTo>
                  <a:lnTo>
                    <a:pt x="80" y="96"/>
                  </a:lnTo>
                  <a:cubicBezTo>
                    <a:pt x="106" y="57"/>
                    <a:pt x="126" y="27"/>
                    <a:pt x="139" y="1"/>
                  </a:cubicBezTo>
                  <a:close/>
                  <a:moveTo>
                    <a:pt x="80" y="96"/>
                  </a:moveTo>
                  <a:lnTo>
                    <a:pt x="80" y="96"/>
                  </a:lnTo>
                  <a:cubicBezTo>
                    <a:pt x="58" y="131"/>
                    <a:pt x="31" y="173"/>
                    <a:pt x="1" y="227"/>
                  </a:cubicBezTo>
                  <a:cubicBezTo>
                    <a:pt x="30" y="183"/>
                    <a:pt x="55" y="140"/>
                    <a:pt x="80" y="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88025" y="4273925"/>
              <a:ext cx="19325" cy="25325"/>
            </a:xfrm>
            <a:custGeom>
              <a:avLst/>
              <a:gdLst/>
              <a:ahLst/>
              <a:cxnLst/>
              <a:rect l="l" t="t" r="r" b="b"/>
              <a:pathLst>
                <a:path w="773" h="1013" extrusionOk="0">
                  <a:moveTo>
                    <a:pt x="712" y="0"/>
                  </a:moveTo>
                  <a:cubicBezTo>
                    <a:pt x="697" y="0"/>
                    <a:pt x="666" y="15"/>
                    <a:pt x="618" y="45"/>
                  </a:cubicBezTo>
                  <a:cubicBezTo>
                    <a:pt x="15" y="812"/>
                    <a:pt x="568" y="296"/>
                    <a:pt x="15" y="975"/>
                  </a:cubicBezTo>
                  <a:cubicBezTo>
                    <a:pt x="3" y="1001"/>
                    <a:pt x="0" y="1013"/>
                    <a:pt x="6" y="1013"/>
                  </a:cubicBezTo>
                  <a:cubicBezTo>
                    <a:pt x="37" y="1013"/>
                    <a:pt x="350" y="589"/>
                    <a:pt x="369" y="589"/>
                  </a:cubicBezTo>
                  <a:cubicBezTo>
                    <a:pt x="372" y="589"/>
                    <a:pt x="368" y="599"/>
                    <a:pt x="355" y="623"/>
                  </a:cubicBezTo>
                  <a:cubicBezTo>
                    <a:pt x="596" y="231"/>
                    <a:pt x="772" y="0"/>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10900" y="4128325"/>
              <a:ext cx="675" cy="975"/>
            </a:xfrm>
            <a:custGeom>
              <a:avLst/>
              <a:gdLst/>
              <a:ahLst/>
              <a:cxnLst/>
              <a:rect l="l" t="t" r="r" b="b"/>
              <a:pathLst>
                <a:path w="27" h="39" extrusionOk="0">
                  <a:moveTo>
                    <a:pt x="26" y="1"/>
                  </a:moveTo>
                  <a:lnTo>
                    <a:pt x="14" y="13"/>
                  </a:lnTo>
                  <a:cubicBezTo>
                    <a:pt x="1" y="26"/>
                    <a:pt x="1" y="26"/>
                    <a:pt x="1" y="38"/>
                  </a:cubicBezTo>
                  <a:cubicBezTo>
                    <a:pt x="14" y="38"/>
                    <a:pt x="14" y="26"/>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11550" y="4105400"/>
              <a:ext cx="14775" cy="22950"/>
            </a:xfrm>
            <a:custGeom>
              <a:avLst/>
              <a:gdLst/>
              <a:ahLst/>
              <a:cxnLst/>
              <a:rect l="l" t="t" r="r" b="b"/>
              <a:pathLst>
                <a:path w="591" h="918" extrusionOk="0">
                  <a:moveTo>
                    <a:pt x="591" y="0"/>
                  </a:moveTo>
                  <a:lnTo>
                    <a:pt x="591" y="0"/>
                  </a:lnTo>
                  <a:cubicBezTo>
                    <a:pt x="390" y="440"/>
                    <a:pt x="226" y="654"/>
                    <a:pt x="0" y="918"/>
                  </a:cubicBezTo>
                  <a:lnTo>
                    <a:pt x="377" y="754"/>
                  </a:lnTo>
                  <a:lnTo>
                    <a:pt x="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38350" y="4071775"/>
              <a:ext cx="5675" cy="6950"/>
            </a:xfrm>
            <a:custGeom>
              <a:avLst/>
              <a:gdLst/>
              <a:ahLst/>
              <a:cxnLst/>
              <a:rect l="l" t="t" r="r" b="b"/>
              <a:pathLst>
                <a:path w="227" h="278" extrusionOk="0">
                  <a:moveTo>
                    <a:pt x="226" y="1"/>
                  </a:moveTo>
                  <a:cubicBezTo>
                    <a:pt x="176" y="51"/>
                    <a:pt x="101" y="126"/>
                    <a:pt x="0" y="277"/>
                  </a:cubicBezTo>
                  <a:cubicBezTo>
                    <a:pt x="63" y="189"/>
                    <a:pt x="151" y="89"/>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495625" y="4111050"/>
              <a:ext cx="8825" cy="7875"/>
            </a:xfrm>
            <a:custGeom>
              <a:avLst/>
              <a:gdLst/>
              <a:ahLst/>
              <a:cxnLst/>
              <a:rect l="l" t="t" r="r" b="b"/>
              <a:pathLst>
                <a:path w="353" h="315" extrusionOk="0">
                  <a:moveTo>
                    <a:pt x="352" y="1"/>
                  </a:moveTo>
                  <a:lnTo>
                    <a:pt x="0" y="315"/>
                  </a:lnTo>
                  <a:lnTo>
                    <a:pt x="289" y="164"/>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490900" y="4130225"/>
              <a:ext cx="6000" cy="5975"/>
            </a:xfrm>
            <a:custGeom>
              <a:avLst/>
              <a:gdLst/>
              <a:ahLst/>
              <a:cxnLst/>
              <a:rect l="l" t="t" r="r" b="b"/>
              <a:pathLst>
                <a:path w="240" h="239" extrusionOk="0">
                  <a:moveTo>
                    <a:pt x="1" y="0"/>
                  </a:moveTo>
                  <a:lnTo>
                    <a:pt x="1" y="0"/>
                  </a:lnTo>
                  <a:cubicBezTo>
                    <a:pt x="13" y="50"/>
                    <a:pt x="26" y="88"/>
                    <a:pt x="64" y="113"/>
                  </a:cubicBezTo>
                  <a:cubicBezTo>
                    <a:pt x="76" y="151"/>
                    <a:pt x="89" y="201"/>
                    <a:pt x="114" y="239"/>
                  </a:cubicBezTo>
                  <a:cubicBezTo>
                    <a:pt x="114" y="214"/>
                    <a:pt x="152" y="151"/>
                    <a:pt x="139" y="151"/>
                  </a:cubicBezTo>
                  <a:cubicBezTo>
                    <a:pt x="164" y="126"/>
                    <a:pt x="202" y="88"/>
                    <a:pt x="240" y="7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433725" y="4060150"/>
              <a:ext cx="350" cy="675"/>
            </a:xfrm>
            <a:custGeom>
              <a:avLst/>
              <a:gdLst/>
              <a:ahLst/>
              <a:cxnLst/>
              <a:rect l="l" t="t" r="r" b="b"/>
              <a:pathLst>
                <a:path w="14" h="27" extrusionOk="0">
                  <a:moveTo>
                    <a:pt x="13" y="1"/>
                  </a:moveTo>
                  <a:cubicBezTo>
                    <a:pt x="13" y="5"/>
                    <a:pt x="13" y="10"/>
                    <a:pt x="13" y="14"/>
                  </a:cubicBezTo>
                  <a:lnTo>
                    <a:pt x="13" y="14"/>
                  </a:lnTo>
                  <a:cubicBezTo>
                    <a:pt x="13" y="13"/>
                    <a:pt x="13" y="13"/>
                    <a:pt x="13" y="13"/>
                  </a:cubicBezTo>
                  <a:lnTo>
                    <a:pt x="13" y="1"/>
                  </a:lnTo>
                  <a:close/>
                  <a:moveTo>
                    <a:pt x="13" y="14"/>
                  </a:moveTo>
                  <a:cubicBezTo>
                    <a:pt x="12" y="15"/>
                    <a:pt x="9" y="18"/>
                    <a:pt x="1" y="26"/>
                  </a:cubicBezTo>
                  <a:cubicBezTo>
                    <a:pt x="9" y="26"/>
                    <a:pt x="12" y="21"/>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34675" y="4058900"/>
              <a:ext cx="650" cy="1050"/>
            </a:xfrm>
            <a:custGeom>
              <a:avLst/>
              <a:gdLst/>
              <a:ahLst/>
              <a:cxnLst/>
              <a:rect l="l" t="t" r="r" b="b"/>
              <a:pathLst>
                <a:path w="26" h="42" extrusionOk="0">
                  <a:moveTo>
                    <a:pt x="0" y="1"/>
                  </a:moveTo>
                  <a:cubicBezTo>
                    <a:pt x="0" y="1"/>
                    <a:pt x="0" y="13"/>
                    <a:pt x="0" y="13"/>
                  </a:cubicBezTo>
                  <a:cubicBezTo>
                    <a:pt x="0" y="23"/>
                    <a:pt x="0" y="42"/>
                    <a:pt x="7" y="42"/>
                  </a:cubicBezTo>
                  <a:cubicBezTo>
                    <a:pt x="9" y="42"/>
                    <a:pt x="11" y="41"/>
                    <a:pt x="13" y="38"/>
                  </a:cubicBezTo>
                  <a:lnTo>
                    <a:pt x="26" y="13"/>
                  </a:lnTo>
                  <a:lnTo>
                    <a:pt x="13" y="26"/>
                  </a:ln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35625" y="4052300"/>
              <a:ext cx="3150" cy="5375"/>
            </a:xfrm>
            <a:custGeom>
              <a:avLst/>
              <a:gdLst/>
              <a:ahLst/>
              <a:cxnLst/>
              <a:rect l="l" t="t" r="r" b="b"/>
              <a:pathLst>
                <a:path w="126" h="215" extrusionOk="0">
                  <a:moveTo>
                    <a:pt x="126" y="1"/>
                  </a:moveTo>
                  <a:cubicBezTo>
                    <a:pt x="88" y="51"/>
                    <a:pt x="63" y="101"/>
                    <a:pt x="38" y="152"/>
                  </a:cubicBezTo>
                  <a:lnTo>
                    <a:pt x="13" y="202"/>
                  </a:lnTo>
                  <a:lnTo>
                    <a:pt x="0" y="214"/>
                  </a:lnTo>
                  <a:lnTo>
                    <a:pt x="13" y="214"/>
                  </a:lnTo>
                  <a:cubicBezTo>
                    <a:pt x="13" y="214"/>
                    <a:pt x="25" y="214"/>
                    <a:pt x="25" y="202"/>
                  </a:cubicBezTo>
                  <a:lnTo>
                    <a:pt x="38" y="177"/>
                  </a:lnTo>
                  <a:cubicBezTo>
                    <a:pt x="38" y="164"/>
                    <a:pt x="50" y="164"/>
                    <a:pt x="50" y="152"/>
                  </a:cubicBezTo>
                  <a:cubicBezTo>
                    <a:pt x="63" y="126"/>
                    <a:pt x="76" y="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430900" y="4061100"/>
              <a:ext cx="2850" cy="3800"/>
            </a:xfrm>
            <a:custGeom>
              <a:avLst/>
              <a:gdLst/>
              <a:ahLst/>
              <a:cxnLst/>
              <a:rect l="l" t="t" r="r" b="b"/>
              <a:pathLst>
                <a:path w="114" h="152" extrusionOk="0">
                  <a:moveTo>
                    <a:pt x="101" y="1"/>
                  </a:moveTo>
                  <a:cubicBezTo>
                    <a:pt x="64" y="51"/>
                    <a:pt x="38" y="101"/>
                    <a:pt x="1" y="151"/>
                  </a:cubicBezTo>
                  <a:cubicBezTo>
                    <a:pt x="38" y="101"/>
                    <a:pt x="76" y="5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74250" y="4070525"/>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418350" y="4073350"/>
              <a:ext cx="1900" cy="1600"/>
            </a:xfrm>
            <a:custGeom>
              <a:avLst/>
              <a:gdLst/>
              <a:ahLst/>
              <a:cxnLst/>
              <a:rect l="l" t="t" r="r" b="b"/>
              <a:pathLst>
                <a:path w="76" h="64" extrusionOk="0">
                  <a:moveTo>
                    <a:pt x="38" y="1"/>
                  </a:moveTo>
                  <a:cubicBezTo>
                    <a:pt x="38" y="1"/>
                    <a:pt x="25" y="13"/>
                    <a:pt x="25" y="26"/>
                  </a:cubicBezTo>
                  <a:cubicBezTo>
                    <a:pt x="13" y="26"/>
                    <a:pt x="13" y="38"/>
                    <a:pt x="13" y="38"/>
                  </a:cubicBezTo>
                  <a:cubicBezTo>
                    <a:pt x="13" y="38"/>
                    <a:pt x="13" y="51"/>
                    <a:pt x="0" y="51"/>
                  </a:cubicBezTo>
                  <a:cubicBezTo>
                    <a:pt x="0" y="51"/>
                    <a:pt x="13" y="63"/>
                    <a:pt x="13" y="63"/>
                  </a:cubicBezTo>
                  <a:cubicBezTo>
                    <a:pt x="25" y="45"/>
                    <a:pt x="28" y="42"/>
                    <a:pt x="33" y="42"/>
                  </a:cubicBezTo>
                  <a:cubicBezTo>
                    <a:pt x="35" y="42"/>
                    <a:pt x="38" y="42"/>
                    <a:pt x="43" y="42"/>
                  </a:cubicBezTo>
                  <a:cubicBezTo>
                    <a:pt x="47" y="42"/>
                    <a:pt x="53" y="42"/>
                    <a:pt x="63" y="38"/>
                  </a:cubicBezTo>
                  <a:cubicBezTo>
                    <a:pt x="75" y="1"/>
                    <a:pt x="63"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416450" y="4075550"/>
              <a:ext cx="1275" cy="2225"/>
            </a:xfrm>
            <a:custGeom>
              <a:avLst/>
              <a:gdLst/>
              <a:ahLst/>
              <a:cxnLst/>
              <a:rect l="l" t="t" r="r" b="b"/>
              <a:pathLst>
                <a:path w="51" h="89" extrusionOk="0">
                  <a:moveTo>
                    <a:pt x="51" y="1"/>
                  </a:moveTo>
                  <a:cubicBezTo>
                    <a:pt x="38" y="26"/>
                    <a:pt x="26" y="51"/>
                    <a:pt x="1" y="89"/>
                  </a:cubicBezTo>
                  <a:lnTo>
                    <a:pt x="26" y="89"/>
                  </a:lnTo>
                  <a:cubicBezTo>
                    <a:pt x="38" y="63"/>
                    <a:pt x="26" y="63"/>
                    <a:pt x="26" y="51"/>
                  </a:cubicBezTo>
                  <a:cubicBezTo>
                    <a:pt x="34" y="51"/>
                    <a:pt x="37" y="56"/>
                    <a:pt x="42" y="56"/>
                  </a:cubicBezTo>
                  <a:cubicBezTo>
                    <a:pt x="44" y="56"/>
                    <a:pt x="47" y="55"/>
                    <a:pt x="51" y="51"/>
                  </a:cubicBezTo>
                  <a:lnTo>
                    <a:pt x="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421175" y="4070225"/>
              <a:ext cx="1575" cy="950"/>
            </a:xfrm>
            <a:custGeom>
              <a:avLst/>
              <a:gdLst/>
              <a:ahLst/>
              <a:cxnLst/>
              <a:rect l="l" t="t" r="r" b="b"/>
              <a:pathLst>
                <a:path w="63" h="38" extrusionOk="0">
                  <a:moveTo>
                    <a:pt x="13" y="0"/>
                  </a:moveTo>
                  <a:lnTo>
                    <a:pt x="0" y="25"/>
                  </a:lnTo>
                  <a:lnTo>
                    <a:pt x="13" y="38"/>
                  </a:lnTo>
                  <a:cubicBezTo>
                    <a:pt x="63" y="0"/>
                    <a:pt x="25"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422425" y="4068650"/>
              <a:ext cx="325" cy="650"/>
            </a:xfrm>
            <a:custGeom>
              <a:avLst/>
              <a:gdLst/>
              <a:ahLst/>
              <a:cxnLst/>
              <a:rect l="l" t="t" r="r" b="b"/>
              <a:pathLst>
                <a:path w="13" h="26" extrusionOk="0">
                  <a:moveTo>
                    <a:pt x="13" y="0"/>
                  </a:moveTo>
                  <a:lnTo>
                    <a:pt x="0" y="25"/>
                  </a:lnTo>
                  <a:lnTo>
                    <a:pt x="13" y="25"/>
                  </a:ln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420550" y="4071150"/>
              <a:ext cx="325" cy="350"/>
            </a:xfrm>
            <a:custGeom>
              <a:avLst/>
              <a:gdLst/>
              <a:ahLst/>
              <a:cxnLst/>
              <a:rect l="l" t="t" r="r" b="b"/>
              <a:pathLst>
                <a:path w="13" h="14" extrusionOk="0">
                  <a:moveTo>
                    <a:pt x="13" y="1"/>
                  </a:moveTo>
                  <a:cubicBezTo>
                    <a:pt x="13" y="1"/>
                    <a:pt x="13" y="1"/>
                    <a:pt x="0"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439075" y="4012725"/>
              <a:ext cx="975" cy="975"/>
            </a:xfrm>
            <a:custGeom>
              <a:avLst/>
              <a:gdLst/>
              <a:ahLst/>
              <a:cxnLst/>
              <a:rect l="l" t="t" r="r" b="b"/>
              <a:pathLst>
                <a:path w="39" h="39" extrusionOk="0">
                  <a:moveTo>
                    <a:pt x="38" y="0"/>
                  </a:moveTo>
                  <a:lnTo>
                    <a:pt x="38" y="0"/>
                  </a:lnTo>
                  <a:cubicBezTo>
                    <a:pt x="0" y="13"/>
                    <a:pt x="0" y="26"/>
                    <a:pt x="0" y="38"/>
                  </a:cubicBezTo>
                  <a:cubicBezTo>
                    <a:pt x="0" y="26"/>
                    <a:pt x="13"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438750" y="4011975"/>
              <a:ext cx="5000" cy="2350"/>
            </a:xfrm>
            <a:custGeom>
              <a:avLst/>
              <a:gdLst/>
              <a:ahLst/>
              <a:cxnLst/>
              <a:rect l="l" t="t" r="r" b="b"/>
              <a:pathLst>
                <a:path w="200" h="94" extrusionOk="0">
                  <a:moveTo>
                    <a:pt x="199" y="0"/>
                  </a:moveTo>
                  <a:cubicBezTo>
                    <a:pt x="197" y="0"/>
                    <a:pt x="162" y="23"/>
                    <a:pt x="134" y="23"/>
                  </a:cubicBezTo>
                  <a:cubicBezTo>
                    <a:pt x="126" y="23"/>
                    <a:pt x="120" y="22"/>
                    <a:pt x="114" y="18"/>
                  </a:cubicBezTo>
                  <a:cubicBezTo>
                    <a:pt x="39" y="43"/>
                    <a:pt x="101" y="43"/>
                    <a:pt x="76" y="68"/>
                  </a:cubicBezTo>
                  <a:lnTo>
                    <a:pt x="13" y="68"/>
                  </a:lnTo>
                  <a:cubicBezTo>
                    <a:pt x="1" y="81"/>
                    <a:pt x="13" y="93"/>
                    <a:pt x="39" y="93"/>
                  </a:cubicBezTo>
                  <a:cubicBezTo>
                    <a:pt x="76" y="81"/>
                    <a:pt x="126" y="43"/>
                    <a:pt x="177" y="30"/>
                  </a:cubicBezTo>
                  <a:lnTo>
                    <a:pt x="177" y="18"/>
                  </a:lnTo>
                  <a:cubicBezTo>
                    <a:pt x="193" y="5"/>
                    <a:pt x="199"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438125" y="4016175"/>
              <a:ext cx="1275" cy="1600"/>
            </a:xfrm>
            <a:custGeom>
              <a:avLst/>
              <a:gdLst/>
              <a:ahLst/>
              <a:cxnLst/>
              <a:rect l="l" t="t" r="r" b="b"/>
              <a:pathLst>
                <a:path w="51" h="64" extrusionOk="0">
                  <a:moveTo>
                    <a:pt x="26" y="1"/>
                  </a:moveTo>
                  <a:lnTo>
                    <a:pt x="1" y="13"/>
                  </a:lnTo>
                  <a:lnTo>
                    <a:pt x="51" y="63"/>
                  </a:lnTo>
                  <a:lnTo>
                    <a:pt x="51" y="6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396350" y="4047600"/>
              <a:ext cx="325" cy="325"/>
            </a:xfrm>
            <a:custGeom>
              <a:avLst/>
              <a:gdLst/>
              <a:ahLst/>
              <a:cxnLst/>
              <a:rect l="l" t="t" r="r" b="b"/>
              <a:pathLst>
                <a:path w="13" h="13" extrusionOk="0">
                  <a:moveTo>
                    <a:pt x="0" y="0"/>
                  </a:moveTo>
                  <a:cubicBezTo>
                    <a:pt x="0" y="13"/>
                    <a:pt x="0" y="13"/>
                    <a:pt x="0" y="13"/>
                  </a:cubicBez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447250" y="4009900"/>
              <a:ext cx="2525" cy="975"/>
            </a:xfrm>
            <a:custGeom>
              <a:avLst/>
              <a:gdLst/>
              <a:ahLst/>
              <a:cxnLst/>
              <a:rect l="l" t="t" r="r" b="b"/>
              <a:pathLst>
                <a:path w="101" h="39" extrusionOk="0">
                  <a:moveTo>
                    <a:pt x="50" y="0"/>
                  </a:moveTo>
                  <a:cubicBezTo>
                    <a:pt x="50" y="13"/>
                    <a:pt x="25" y="25"/>
                    <a:pt x="0" y="38"/>
                  </a:cubicBezTo>
                  <a:lnTo>
                    <a:pt x="38" y="38"/>
                  </a:lnTo>
                  <a:cubicBezTo>
                    <a:pt x="63" y="25"/>
                    <a:pt x="101" y="13"/>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445050" y="4011475"/>
              <a:ext cx="1275" cy="325"/>
            </a:xfrm>
            <a:custGeom>
              <a:avLst/>
              <a:gdLst/>
              <a:ahLst/>
              <a:cxnLst/>
              <a:rect l="l" t="t" r="r" b="b"/>
              <a:pathLst>
                <a:path w="51" h="13" extrusionOk="0">
                  <a:moveTo>
                    <a:pt x="50" y="0"/>
                  </a:moveTo>
                  <a:cubicBezTo>
                    <a:pt x="34" y="0"/>
                    <a:pt x="22" y="6"/>
                    <a:pt x="13" y="9"/>
                  </a:cubicBezTo>
                  <a:lnTo>
                    <a:pt x="13" y="9"/>
                  </a:lnTo>
                  <a:lnTo>
                    <a:pt x="50" y="0"/>
                  </a:lnTo>
                  <a:close/>
                  <a:moveTo>
                    <a:pt x="13" y="9"/>
                  </a:moveTo>
                  <a:lnTo>
                    <a:pt x="0" y="13"/>
                  </a:lnTo>
                  <a:cubicBezTo>
                    <a:pt x="4" y="13"/>
                    <a:pt x="9"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02625" y="4040375"/>
              <a:ext cx="975" cy="950"/>
            </a:xfrm>
            <a:custGeom>
              <a:avLst/>
              <a:gdLst/>
              <a:ahLst/>
              <a:cxnLst/>
              <a:rect l="l" t="t" r="r" b="b"/>
              <a:pathLst>
                <a:path w="39" h="38" extrusionOk="0">
                  <a:moveTo>
                    <a:pt x="38" y="0"/>
                  </a:moveTo>
                  <a:cubicBezTo>
                    <a:pt x="13" y="13"/>
                    <a:pt x="13" y="25"/>
                    <a:pt x="1" y="38"/>
                  </a:cubicBezTo>
                  <a:cubicBezTo>
                    <a:pt x="1" y="38"/>
                    <a:pt x="13" y="25"/>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375300" y="4098400"/>
              <a:ext cx="750" cy="1050"/>
            </a:xfrm>
            <a:custGeom>
              <a:avLst/>
              <a:gdLst/>
              <a:ahLst/>
              <a:cxnLst/>
              <a:rect l="l" t="t" r="r" b="b"/>
              <a:pathLst>
                <a:path w="30" h="42" extrusionOk="0">
                  <a:moveTo>
                    <a:pt x="15" y="1"/>
                  </a:moveTo>
                  <a:cubicBezTo>
                    <a:pt x="12" y="1"/>
                    <a:pt x="7" y="2"/>
                    <a:pt x="1" y="4"/>
                  </a:cubicBezTo>
                  <a:cubicBezTo>
                    <a:pt x="1" y="17"/>
                    <a:pt x="13" y="29"/>
                    <a:pt x="13" y="42"/>
                  </a:cubicBezTo>
                  <a:cubicBezTo>
                    <a:pt x="13" y="21"/>
                    <a:pt x="30"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79375" y="4107600"/>
              <a:ext cx="975" cy="650"/>
            </a:xfrm>
            <a:custGeom>
              <a:avLst/>
              <a:gdLst/>
              <a:ahLst/>
              <a:cxnLst/>
              <a:rect l="l" t="t" r="r" b="b"/>
              <a:pathLst>
                <a:path w="39" h="26" extrusionOk="0">
                  <a:moveTo>
                    <a:pt x="39" y="0"/>
                  </a:moveTo>
                  <a:lnTo>
                    <a:pt x="1" y="13"/>
                  </a:lnTo>
                  <a:lnTo>
                    <a:pt x="13" y="25"/>
                  </a:lnTo>
                  <a:lnTo>
                    <a:pt x="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99175" y="4039050"/>
              <a:ext cx="4325" cy="5175"/>
            </a:xfrm>
            <a:custGeom>
              <a:avLst/>
              <a:gdLst/>
              <a:ahLst/>
              <a:cxnLst/>
              <a:rect l="l" t="t" r="r" b="b"/>
              <a:pathLst>
                <a:path w="173" h="207" extrusionOk="0">
                  <a:moveTo>
                    <a:pt x="148" y="0"/>
                  </a:moveTo>
                  <a:cubicBezTo>
                    <a:pt x="146" y="0"/>
                    <a:pt x="143" y="1"/>
                    <a:pt x="139" y="3"/>
                  </a:cubicBezTo>
                  <a:cubicBezTo>
                    <a:pt x="76" y="166"/>
                    <a:pt x="88" y="16"/>
                    <a:pt x="1" y="179"/>
                  </a:cubicBezTo>
                  <a:cubicBezTo>
                    <a:pt x="8" y="198"/>
                    <a:pt x="15" y="207"/>
                    <a:pt x="23" y="207"/>
                  </a:cubicBezTo>
                  <a:cubicBezTo>
                    <a:pt x="41" y="207"/>
                    <a:pt x="65" y="164"/>
                    <a:pt x="126" y="104"/>
                  </a:cubicBezTo>
                  <a:lnTo>
                    <a:pt x="126" y="104"/>
                  </a:lnTo>
                  <a:cubicBezTo>
                    <a:pt x="123" y="105"/>
                    <a:pt x="121" y="106"/>
                    <a:pt x="120" y="106"/>
                  </a:cubicBezTo>
                  <a:cubicBezTo>
                    <a:pt x="105" y="106"/>
                    <a:pt x="172"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380950" y="4114500"/>
              <a:ext cx="350" cy="350"/>
            </a:xfrm>
            <a:custGeom>
              <a:avLst/>
              <a:gdLst/>
              <a:ahLst/>
              <a:cxnLst/>
              <a:rect l="l" t="t" r="r" b="b"/>
              <a:pathLst>
                <a:path w="14" h="14" extrusionOk="0">
                  <a:moveTo>
                    <a:pt x="13" y="1"/>
                  </a:moveTo>
                  <a:cubicBezTo>
                    <a:pt x="13" y="1"/>
                    <a:pt x="1" y="13"/>
                    <a:pt x="1" y="13"/>
                  </a:cubicBezTo>
                  <a:lnTo>
                    <a:pt x="13" y="13"/>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437825" y="4062675"/>
              <a:ext cx="25" cy="325"/>
            </a:xfrm>
            <a:custGeom>
              <a:avLst/>
              <a:gdLst/>
              <a:ahLst/>
              <a:cxnLst/>
              <a:rect l="l" t="t" r="r" b="b"/>
              <a:pathLst>
                <a:path w="1" h="13" extrusionOk="0">
                  <a:moveTo>
                    <a:pt x="0" y="13"/>
                  </a:moveTo>
                  <a:cubicBezTo>
                    <a:pt x="0" y="13"/>
                    <a:pt x="0" y="0"/>
                    <a:pt x="0" y="0"/>
                  </a:cubicBezTo>
                  <a:cubicBezTo>
                    <a:pt x="0" y="0"/>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444100" y="4053875"/>
              <a:ext cx="350" cy="25"/>
            </a:xfrm>
            <a:custGeom>
              <a:avLst/>
              <a:gdLst/>
              <a:ahLst/>
              <a:cxnLst/>
              <a:rect l="l" t="t" r="r" b="b"/>
              <a:pathLst>
                <a:path w="14" h="1" extrusionOk="0">
                  <a:moveTo>
                    <a:pt x="0" y="1"/>
                  </a:moveTo>
                  <a:cubicBezTo>
                    <a:pt x="0" y="1"/>
                    <a:pt x="13" y="1"/>
                    <a:pt x="13"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445675" y="4052300"/>
              <a:ext cx="325" cy="350"/>
            </a:xfrm>
            <a:custGeom>
              <a:avLst/>
              <a:gdLst/>
              <a:ahLst/>
              <a:cxnLst/>
              <a:rect l="l" t="t" r="r" b="b"/>
              <a:pathLst>
                <a:path w="13" h="14" extrusionOk="0">
                  <a:moveTo>
                    <a:pt x="13" y="1"/>
                  </a:moveTo>
                  <a:cubicBezTo>
                    <a:pt x="0" y="13"/>
                    <a:pt x="0" y="13"/>
                    <a:pt x="0" y="13"/>
                  </a:cubicBezTo>
                  <a:lnTo>
                    <a:pt x="13" y="13"/>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446300" y="40520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55400" y="4046975"/>
              <a:ext cx="650" cy="325"/>
            </a:xfrm>
            <a:custGeom>
              <a:avLst/>
              <a:gdLst/>
              <a:ahLst/>
              <a:cxnLst/>
              <a:rect l="l" t="t" r="r" b="b"/>
              <a:pathLst>
                <a:path w="26" h="13" extrusionOk="0">
                  <a:moveTo>
                    <a:pt x="1" y="0"/>
                  </a:moveTo>
                  <a:cubicBezTo>
                    <a:pt x="1" y="13"/>
                    <a:pt x="1" y="13"/>
                    <a:pt x="1" y="13"/>
                  </a:cubicBezTo>
                  <a:cubicBezTo>
                    <a:pt x="1" y="13"/>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47875" y="4051050"/>
              <a:ext cx="325" cy="350"/>
            </a:xfrm>
            <a:custGeom>
              <a:avLst/>
              <a:gdLst/>
              <a:ahLst/>
              <a:cxnLst/>
              <a:rect l="l" t="t" r="r" b="b"/>
              <a:pathLst>
                <a:path w="13" h="14" extrusionOk="0">
                  <a:moveTo>
                    <a:pt x="0" y="13"/>
                  </a:moveTo>
                  <a:lnTo>
                    <a:pt x="13"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448500" y="4046975"/>
              <a:ext cx="6925" cy="2725"/>
            </a:xfrm>
            <a:custGeom>
              <a:avLst/>
              <a:gdLst/>
              <a:ahLst/>
              <a:cxnLst/>
              <a:rect l="l" t="t" r="r" b="b"/>
              <a:pathLst>
                <a:path w="277" h="109" extrusionOk="0">
                  <a:moveTo>
                    <a:pt x="214" y="0"/>
                  </a:moveTo>
                  <a:lnTo>
                    <a:pt x="201" y="13"/>
                  </a:lnTo>
                  <a:cubicBezTo>
                    <a:pt x="113" y="50"/>
                    <a:pt x="63" y="76"/>
                    <a:pt x="38" y="88"/>
                  </a:cubicBezTo>
                  <a:cubicBezTo>
                    <a:pt x="9" y="103"/>
                    <a:pt x="1" y="109"/>
                    <a:pt x="4" y="109"/>
                  </a:cubicBezTo>
                  <a:cubicBezTo>
                    <a:pt x="7" y="109"/>
                    <a:pt x="15" y="106"/>
                    <a:pt x="26" y="101"/>
                  </a:cubicBezTo>
                  <a:cubicBezTo>
                    <a:pt x="38" y="101"/>
                    <a:pt x="51" y="101"/>
                    <a:pt x="63" y="88"/>
                  </a:cubicBezTo>
                  <a:cubicBezTo>
                    <a:pt x="88" y="76"/>
                    <a:pt x="113" y="63"/>
                    <a:pt x="151" y="50"/>
                  </a:cubicBezTo>
                  <a:cubicBezTo>
                    <a:pt x="189" y="38"/>
                    <a:pt x="239" y="25"/>
                    <a:pt x="277" y="13"/>
                  </a:cubicBezTo>
                  <a:cubicBezTo>
                    <a:pt x="277" y="13"/>
                    <a:pt x="252" y="13"/>
                    <a:pt x="239" y="0"/>
                  </a:cubicBezTo>
                  <a:lnTo>
                    <a:pt x="227" y="13"/>
                  </a:lnTo>
                  <a:cubicBezTo>
                    <a:pt x="214" y="13"/>
                    <a:pt x="2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439075" y="4059225"/>
              <a:ext cx="325" cy="325"/>
            </a:xfrm>
            <a:custGeom>
              <a:avLst/>
              <a:gdLst/>
              <a:ahLst/>
              <a:cxnLst/>
              <a:rect l="l" t="t" r="r" b="b"/>
              <a:pathLst>
                <a:path w="13" h="13" extrusionOk="0">
                  <a:moveTo>
                    <a:pt x="0" y="0"/>
                  </a:moveTo>
                  <a:lnTo>
                    <a:pt x="0" y="13"/>
                  </a:lnTo>
                  <a:cubicBezTo>
                    <a:pt x="9" y="13"/>
                    <a:pt x="12" y="7"/>
                    <a:pt x="13" y="7"/>
                  </a:cubicBezTo>
                  <a:cubicBezTo>
                    <a:pt x="13" y="7"/>
                    <a:pt x="13" y="9"/>
                    <a:pt x="13" y="13"/>
                  </a:cubicBezTo>
                  <a:lnTo>
                    <a:pt x="13" y="13"/>
                  </a:ln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441575" y="4011375"/>
              <a:ext cx="2900" cy="1050"/>
            </a:xfrm>
            <a:custGeom>
              <a:avLst/>
              <a:gdLst/>
              <a:ahLst/>
              <a:cxnLst/>
              <a:rect l="l" t="t" r="r" b="b"/>
              <a:pathLst>
                <a:path w="116" h="42" extrusionOk="0">
                  <a:moveTo>
                    <a:pt x="108" y="0"/>
                  </a:moveTo>
                  <a:cubicBezTo>
                    <a:pt x="104" y="0"/>
                    <a:pt x="92" y="5"/>
                    <a:pt x="64" y="17"/>
                  </a:cubicBezTo>
                  <a:cubicBezTo>
                    <a:pt x="64" y="17"/>
                    <a:pt x="1" y="42"/>
                    <a:pt x="39" y="42"/>
                  </a:cubicBezTo>
                  <a:lnTo>
                    <a:pt x="64" y="29"/>
                  </a:lnTo>
                  <a:cubicBezTo>
                    <a:pt x="81" y="21"/>
                    <a:pt x="116"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442225" y="4055125"/>
              <a:ext cx="1275" cy="975"/>
            </a:xfrm>
            <a:custGeom>
              <a:avLst/>
              <a:gdLst/>
              <a:ahLst/>
              <a:cxnLst/>
              <a:rect l="l" t="t" r="r" b="b"/>
              <a:pathLst>
                <a:path w="51" h="39" extrusionOk="0">
                  <a:moveTo>
                    <a:pt x="50" y="1"/>
                  </a:moveTo>
                  <a:cubicBezTo>
                    <a:pt x="50" y="13"/>
                    <a:pt x="38" y="26"/>
                    <a:pt x="0" y="39"/>
                  </a:cubicBezTo>
                  <a:lnTo>
                    <a:pt x="25" y="39"/>
                  </a:lnTo>
                  <a:lnTo>
                    <a:pt x="50" y="26"/>
                  </a:lnTo>
                  <a:cubicBezTo>
                    <a:pt x="50" y="13"/>
                    <a:pt x="50" y="13"/>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43475" y="4054500"/>
              <a:ext cx="325" cy="650"/>
            </a:xfrm>
            <a:custGeom>
              <a:avLst/>
              <a:gdLst/>
              <a:ahLst/>
              <a:cxnLst/>
              <a:rect l="l" t="t" r="r" b="b"/>
              <a:pathLst>
                <a:path w="13" h="26" extrusionOk="0">
                  <a:moveTo>
                    <a:pt x="0" y="1"/>
                  </a:moveTo>
                  <a:cubicBezTo>
                    <a:pt x="0" y="13"/>
                    <a:pt x="0" y="13"/>
                    <a:pt x="0" y="26"/>
                  </a:cubicBezTo>
                  <a:cubicBezTo>
                    <a:pt x="0"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441275" y="4057025"/>
              <a:ext cx="25" cy="650"/>
            </a:xfrm>
            <a:custGeom>
              <a:avLst/>
              <a:gdLst/>
              <a:ahLst/>
              <a:cxnLst/>
              <a:rect l="l" t="t" r="r" b="b"/>
              <a:pathLst>
                <a:path w="1" h="26" extrusionOk="0">
                  <a:moveTo>
                    <a:pt x="0" y="25"/>
                  </a:moveTo>
                  <a:lnTo>
                    <a:pt x="0"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457925" y="4042875"/>
              <a:ext cx="325" cy="350"/>
            </a:xfrm>
            <a:custGeom>
              <a:avLst/>
              <a:gdLst/>
              <a:ahLst/>
              <a:cxnLst/>
              <a:rect l="l" t="t" r="r" b="b"/>
              <a:pathLst>
                <a:path w="13" h="14" extrusionOk="0">
                  <a:moveTo>
                    <a:pt x="0" y="1"/>
                  </a:moveTo>
                  <a:cubicBezTo>
                    <a:pt x="0" y="13"/>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453525" y="406832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457600" y="4063625"/>
              <a:ext cx="650" cy="1350"/>
            </a:xfrm>
            <a:custGeom>
              <a:avLst/>
              <a:gdLst/>
              <a:ahLst/>
              <a:cxnLst/>
              <a:rect l="l" t="t" r="r" b="b"/>
              <a:pathLst>
                <a:path w="26" h="54" extrusionOk="0">
                  <a:moveTo>
                    <a:pt x="26" y="0"/>
                  </a:moveTo>
                  <a:cubicBezTo>
                    <a:pt x="26" y="0"/>
                    <a:pt x="13" y="13"/>
                    <a:pt x="1" y="38"/>
                  </a:cubicBezTo>
                  <a:lnTo>
                    <a:pt x="13" y="38"/>
                  </a:lnTo>
                  <a:lnTo>
                    <a:pt x="13" y="50"/>
                  </a:lnTo>
                  <a:cubicBezTo>
                    <a:pt x="16" y="53"/>
                    <a:pt x="18" y="54"/>
                    <a:pt x="19" y="54"/>
                  </a:cubicBezTo>
                  <a:cubicBezTo>
                    <a:pt x="26" y="54"/>
                    <a:pt x="26" y="33"/>
                    <a:pt x="26" y="13"/>
                  </a:cubicBezTo>
                  <a:cubicBezTo>
                    <a:pt x="26" y="0"/>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35300" y="4085925"/>
              <a:ext cx="650" cy="650"/>
            </a:xfrm>
            <a:custGeom>
              <a:avLst/>
              <a:gdLst/>
              <a:ahLst/>
              <a:cxnLst/>
              <a:rect l="l" t="t" r="r" b="b"/>
              <a:pathLst>
                <a:path w="26" h="26" extrusionOk="0">
                  <a:moveTo>
                    <a:pt x="13" y="0"/>
                  </a:moveTo>
                  <a:cubicBezTo>
                    <a:pt x="1" y="13"/>
                    <a:pt x="1" y="13"/>
                    <a:pt x="13" y="25"/>
                  </a:cubicBezTo>
                  <a:cubicBezTo>
                    <a:pt x="13" y="13"/>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56675" y="4046975"/>
              <a:ext cx="325" cy="25"/>
            </a:xfrm>
            <a:custGeom>
              <a:avLst/>
              <a:gdLst/>
              <a:ahLst/>
              <a:cxnLst/>
              <a:rect l="l" t="t" r="r" b="b"/>
              <a:pathLst>
                <a:path w="13" h="1" extrusionOk="0">
                  <a:moveTo>
                    <a:pt x="0" y="0"/>
                  </a:moveTo>
                  <a:cubicBezTo>
                    <a:pt x="13" y="0"/>
                    <a:pt x="13" y="0"/>
                    <a:pt x="13"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18225" y="4096050"/>
              <a:ext cx="1075" cy="400"/>
            </a:xfrm>
            <a:custGeom>
              <a:avLst/>
              <a:gdLst/>
              <a:ahLst/>
              <a:cxnLst/>
              <a:rect l="l" t="t" r="r" b="b"/>
              <a:pathLst>
                <a:path w="43" h="16" extrusionOk="0">
                  <a:moveTo>
                    <a:pt x="33" y="1"/>
                  </a:moveTo>
                  <a:cubicBezTo>
                    <a:pt x="30" y="1"/>
                    <a:pt x="24" y="4"/>
                    <a:pt x="5" y="10"/>
                  </a:cubicBezTo>
                  <a:cubicBezTo>
                    <a:pt x="1" y="14"/>
                    <a:pt x="2" y="16"/>
                    <a:pt x="6" y="16"/>
                  </a:cubicBezTo>
                  <a:cubicBezTo>
                    <a:pt x="15" y="16"/>
                    <a:pt x="34" y="10"/>
                    <a:pt x="43" y="10"/>
                  </a:cubicBezTo>
                  <a:cubicBezTo>
                    <a:pt x="36" y="4"/>
                    <a:pt x="36"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461700" y="4055750"/>
              <a:ext cx="650" cy="975"/>
            </a:xfrm>
            <a:custGeom>
              <a:avLst/>
              <a:gdLst/>
              <a:ahLst/>
              <a:cxnLst/>
              <a:rect l="l" t="t" r="r" b="b"/>
              <a:pathLst>
                <a:path w="26" h="39" extrusionOk="0">
                  <a:moveTo>
                    <a:pt x="25" y="1"/>
                  </a:moveTo>
                  <a:cubicBezTo>
                    <a:pt x="19" y="7"/>
                    <a:pt x="16" y="14"/>
                    <a:pt x="13" y="20"/>
                  </a:cubicBezTo>
                  <a:lnTo>
                    <a:pt x="25" y="1"/>
                  </a:lnTo>
                  <a:close/>
                  <a:moveTo>
                    <a:pt x="13" y="20"/>
                  </a:moveTo>
                  <a:lnTo>
                    <a:pt x="0" y="39"/>
                  </a:lnTo>
                  <a:cubicBezTo>
                    <a:pt x="6" y="32"/>
                    <a:pt x="10" y="26"/>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463900" y="4045400"/>
              <a:ext cx="1275" cy="250"/>
            </a:xfrm>
            <a:custGeom>
              <a:avLst/>
              <a:gdLst/>
              <a:ahLst/>
              <a:cxnLst/>
              <a:rect l="l" t="t" r="r" b="b"/>
              <a:pathLst>
                <a:path w="51" h="10" extrusionOk="0">
                  <a:moveTo>
                    <a:pt x="0" y="0"/>
                  </a:moveTo>
                  <a:cubicBezTo>
                    <a:pt x="13" y="7"/>
                    <a:pt x="22" y="10"/>
                    <a:pt x="30" y="10"/>
                  </a:cubicBezTo>
                  <a:cubicBezTo>
                    <a:pt x="38" y="10"/>
                    <a:pt x="44" y="7"/>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456025" y="4045700"/>
              <a:ext cx="1925" cy="650"/>
            </a:xfrm>
            <a:custGeom>
              <a:avLst/>
              <a:gdLst/>
              <a:ahLst/>
              <a:cxnLst/>
              <a:rect l="l" t="t" r="r" b="b"/>
              <a:pathLst>
                <a:path w="77" h="26" extrusionOk="0">
                  <a:moveTo>
                    <a:pt x="76" y="1"/>
                  </a:moveTo>
                  <a:cubicBezTo>
                    <a:pt x="51" y="1"/>
                    <a:pt x="26" y="13"/>
                    <a:pt x="1" y="26"/>
                  </a:cubicBezTo>
                  <a:lnTo>
                    <a:pt x="14" y="26"/>
                  </a:lnTo>
                  <a:cubicBezTo>
                    <a:pt x="51" y="26"/>
                    <a:pt x="64" y="13"/>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19600" y="4093150"/>
              <a:ext cx="650" cy="25"/>
            </a:xfrm>
            <a:custGeom>
              <a:avLst/>
              <a:gdLst/>
              <a:ahLst/>
              <a:cxnLst/>
              <a:rect l="l" t="t" r="r" b="b"/>
              <a:pathLst>
                <a:path w="26" h="1" extrusionOk="0">
                  <a:moveTo>
                    <a:pt x="25" y="0"/>
                  </a:moveTo>
                  <a:cubicBezTo>
                    <a:pt x="13" y="0"/>
                    <a:pt x="0" y="0"/>
                    <a:pt x="0" y="0"/>
                  </a:cubicBezTo>
                  <a:cubicBezTo>
                    <a:pt x="13" y="0"/>
                    <a:pt x="25"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462625" y="4045250"/>
              <a:ext cx="1300" cy="175"/>
            </a:xfrm>
            <a:custGeom>
              <a:avLst/>
              <a:gdLst/>
              <a:ahLst/>
              <a:cxnLst/>
              <a:rect l="l" t="t" r="r" b="b"/>
              <a:pathLst>
                <a:path w="52" h="7" extrusionOk="0">
                  <a:moveTo>
                    <a:pt x="8" y="1"/>
                  </a:moveTo>
                  <a:cubicBezTo>
                    <a:pt x="4" y="1"/>
                    <a:pt x="1" y="2"/>
                    <a:pt x="1" y="6"/>
                  </a:cubicBezTo>
                  <a:lnTo>
                    <a:pt x="51" y="6"/>
                  </a:lnTo>
                  <a:cubicBezTo>
                    <a:pt x="34" y="6"/>
                    <a:pt x="18"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378450" y="4111375"/>
              <a:ext cx="950" cy="25"/>
            </a:xfrm>
            <a:custGeom>
              <a:avLst/>
              <a:gdLst/>
              <a:ahLst/>
              <a:cxnLst/>
              <a:rect l="l" t="t" r="r" b="b"/>
              <a:pathLst>
                <a:path w="38" h="1" extrusionOk="0">
                  <a:moveTo>
                    <a:pt x="38" y="0"/>
                  </a:moveTo>
                  <a:cubicBezTo>
                    <a:pt x="25"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378750" y="4110750"/>
              <a:ext cx="650" cy="325"/>
            </a:xfrm>
            <a:custGeom>
              <a:avLst/>
              <a:gdLst/>
              <a:ahLst/>
              <a:cxnLst/>
              <a:rect l="l" t="t" r="r" b="b"/>
              <a:pathLst>
                <a:path w="26" h="13" extrusionOk="0">
                  <a:moveTo>
                    <a:pt x="1" y="13"/>
                  </a:moveTo>
                  <a:cubicBezTo>
                    <a:pt x="13" y="13"/>
                    <a:pt x="26" y="13"/>
                    <a:pt x="26" y="0"/>
                  </a:cubicBezTo>
                  <a:cubicBezTo>
                    <a:pt x="26" y="13"/>
                    <a:pt x="13"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384100" y="40733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381275" y="4073350"/>
              <a:ext cx="5350" cy="4425"/>
            </a:xfrm>
            <a:custGeom>
              <a:avLst/>
              <a:gdLst/>
              <a:ahLst/>
              <a:cxnLst/>
              <a:rect l="l" t="t" r="r" b="b"/>
              <a:pathLst>
                <a:path w="214" h="177" extrusionOk="0">
                  <a:moveTo>
                    <a:pt x="113" y="1"/>
                  </a:moveTo>
                  <a:cubicBezTo>
                    <a:pt x="101" y="63"/>
                    <a:pt x="101" y="101"/>
                    <a:pt x="0" y="177"/>
                  </a:cubicBezTo>
                  <a:cubicBezTo>
                    <a:pt x="76" y="139"/>
                    <a:pt x="151" y="101"/>
                    <a:pt x="214" y="51"/>
                  </a:cubicBezTo>
                  <a:lnTo>
                    <a:pt x="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389750" y="4099425"/>
              <a:ext cx="2850" cy="2225"/>
            </a:xfrm>
            <a:custGeom>
              <a:avLst/>
              <a:gdLst/>
              <a:ahLst/>
              <a:cxnLst/>
              <a:rect l="l" t="t" r="r" b="b"/>
              <a:pathLst>
                <a:path w="114" h="89" extrusionOk="0">
                  <a:moveTo>
                    <a:pt x="114" y="1"/>
                  </a:moveTo>
                  <a:cubicBezTo>
                    <a:pt x="89" y="1"/>
                    <a:pt x="38" y="13"/>
                    <a:pt x="1" y="38"/>
                  </a:cubicBezTo>
                  <a:lnTo>
                    <a:pt x="1" y="89"/>
                  </a:lnTo>
                  <a:lnTo>
                    <a:pt x="13" y="89"/>
                  </a:lnTo>
                  <a:cubicBezTo>
                    <a:pt x="26" y="89"/>
                    <a:pt x="51" y="89"/>
                    <a:pt x="63" y="76"/>
                  </a:cubicBezTo>
                  <a:cubicBezTo>
                    <a:pt x="76" y="76"/>
                    <a:pt x="76" y="63"/>
                    <a:pt x="76" y="63"/>
                  </a:cubicBezTo>
                  <a:cubicBezTo>
                    <a:pt x="89" y="38"/>
                    <a:pt x="114" y="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438450" y="40139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395725" y="4048525"/>
              <a:ext cx="650" cy="975"/>
            </a:xfrm>
            <a:custGeom>
              <a:avLst/>
              <a:gdLst/>
              <a:ahLst/>
              <a:cxnLst/>
              <a:rect l="l" t="t" r="r" b="b"/>
              <a:pathLst>
                <a:path w="26" h="39" extrusionOk="0">
                  <a:moveTo>
                    <a:pt x="25" y="1"/>
                  </a:moveTo>
                  <a:lnTo>
                    <a:pt x="25" y="1"/>
                  </a:lnTo>
                  <a:cubicBezTo>
                    <a:pt x="13" y="14"/>
                    <a:pt x="0" y="26"/>
                    <a:pt x="13" y="39"/>
                  </a:cubicBezTo>
                  <a:lnTo>
                    <a:pt x="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392575" y="4074925"/>
              <a:ext cx="1600" cy="1900"/>
            </a:xfrm>
            <a:custGeom>
              <a:avLst/>
              <a:gdLst/>
              <a:ahLst/>
              <a:cxnLst/>
              <a:rect l="l" t="t" r="r" b="b"/>
              <a:pathLst>
                <a:path w="64" h="76" extrusionOk="0">
                  <a:moveTo>
                    <a:pt x="38" y="0"/>
                  </a:moveTo>
                  <a:lnTo>
                    <a:pt x="1" y="76"/>
                  </a:lnTo>
                  <a:cubicBezTo>
                    <a:pt x="17" y="76"/>
                    <a:pt x="29" y="70"/>
                    <a:pt x="38" y="70"/>
                  </a:cubicBezTo>
                  <a:cubicBezTo>
                    <a:pt x="43" y="70"/>
                    <a:pt x="47" y="72"/>
                    <a:pt x="51" y="76"/>
                  </a:cubicBezTo>
                  <a:cubicBezTo>
                    <a:pt x="63"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72475" y="4010850"/>
              <a:ext cx="92375" cy="104375"/>
            </a:xfrm>
            <a:custGeom>
              <a:avLst/>
              <a:gdLst/>
              <a:ahLst/>
              <a:cxnLst/>
              <a:rect l="l" t="t" r="r" b="b"/>
              <a:pathLst>
                <a:path w="3695" h="4175" extrusionOk="0">
                  <a:moveTo>
                    <a:pt x="3311" y="263"/>
                  </a:moveTo>
                  <a:cubicBezTo>
                    <a:pt x="3309" y="264"/>
                    <a:pt x="3307" y="264"/>
                    <a:pt x="3305" y="264"/>
                  </a:cubicBezTo>
                  <a:lnTo>
                    <a:pt x="3280" y="289"/>
                  </a:lnTo>
                  <a:cubicBezTo>
                    <a:pt x="3303" y="276"/>
                    <a:pt x="3312" y="268"/>
                    <a:pt x="3311" y="263"/>
                  </a:cubicBezTo>
                  <a:close/>
                  <a:moveTo>
                    <a:pt x="3180" y="440"/>
                  </a:moveTo>
                  <a:lnTo>
                    <a:pt x="3180" y="440"/>
                  </a:lnTo>
                  <a:cubicBezTo>
                    <a:pt x="3192" y="452"/>
                    <a:pt x="3217" y="465"/>
                    <a:pt x="3217" y="478"/>
                  </a:cubicBezTo>
                  <a:lnTo>
                    <a:pt x="3227" y="478"/>
                  </a:lnTo>
                  <a:cubicBezTo>
                    <a:pt x="3228" y="477"/>
                    <a:pt x="3229" y="477"/>
                    <a:pt x="3230" y="477"/>
                  </a:cubicBezTo>
                  <a:lnTo>
                    <a:pt x="3230" y="477"/>
                  </a:lnTo>
                  <a:cubicBezTo>
                    <a:pt x="3230" y="477"/>
                    <a:pt x="3230" y="477"/>
                    <a:pt x="3230" y="478"/>
                  </a:cubicBezTo>
                  <a:lnTo>
                    <a:pt x="3227" y="478"/>
                  </a:lnTo>
                  <a:cubicBezTo>
                    <a:pt x="3215" y="480"/>
                    <a:pt x="3204" y="483"/>
                    <a:pt x="3192" y="485"/>
                  </a:cubicBezTo>
                  <a:lnTo>
                    <a:pt x="3192" y="485"/>
                  </a:lnTo>
                  <a:cubicBezTo>
                    <a:pt x="3196" y="482"/>
                    <a:pt x="3200" y="480"/>
                    <a:pt x="3205" y="478"/>
                  </a:cubicBezTo>
                  <a:cubicBezTo>
                    <a:pt x="3192" y="465"/>
                    <a:pt x="3180" y="452"/>
                    <a:pt x="3180" y="440"/>
                  </a:cubicBezTo>
                  <a:close/>
                  <a:moveTo>
                    <a:pt x="3192" y="485"/>
                  </a:moveTo>
                  <a:lnTo>
                    <a:pt x="3192" y="485"/>
                  </a:lnTo>
                  <a:cubicBezTo>
                    <a:pt x="3187" y="488"/>
                    <a:pt x="3182" y="491"/>
                    <a:pt x="3178" y="494"/>
                  </a:cubicBezTo>
                  <a:lnTo>
                    <a:pt x="3178" y="494"/>
                  </a:lnTo>
                  <a:cubicBezTo>
                    <a:pt x="3175" y="492"/>
                    <a:pt x="3172" y="490"/>
                    <a:pt x="3167" y="490"/>
                  </a:cubicBezTo>
                  <a:cubicBezTo>
                    <a:pt x="3175" y="488"/>
                    <a:pt x="3184" y="487"/>
                    <a:pt x="3192" y="485"/>
                  </a:cubicBezTo>
                  <a:close/>
                  <a:moveTo>
                    <a:pt x="3406" y="503"/>
                  </a:moveTo>
                  <a:lnTo>
                    <a:pt x="3400" y="504"/>
                  </a:lnTo>
                  <a:lnTo>
                    <a:pt x="3400" y="504"/>
                  </a:lnTo>
                  <a:cubicBezTo>
                    <a:pt x="3403" y="503"/>
                    <a:pt x="3406" y="503"/>
                    <a:pt x="3406" y="503"/>
                  </a:cubicBezTo>
                  <a:close/>
                  <a:moveTo>
                    <a:pt x="2483" y="137"/>
                  </a:moveTo>
                  <a:cubicBezTo>
                    <a:pt x="2457" y="137"/>
                    <a:pt x="2411" y="215"/>
                    <a:pt x="2375" y="239"/>
                  </a:cubicBezTo>
                  <a:cubicBezTo>
                    <a:pt x="2363" y="251"/>
                    <a:pt x="2338" y="276"/>
                    <a:pt x="2313" y="289"/>
                  </a:cubicBezTo>
                  <a:cubicBezTo>
                    <a:pt x="2287" y="302"/>
                    <a:pt x="2262" y="314"/>
                    <a:pt x="2237" y="314"/>
                  </a:cubicBezTo>
                  <a:cubicBezTo>
                    <a:pt x="2187" y="339"/>
                    <a:pt x="2137" y="352"/>
                    <a:pt x="2086" y="390"/>
                  </a:cubicBezTo>
                  <a:lnTo>
                    <a:pt x="2174" y="364"/>
                  </a:lnTo>
                  <a:lnTo>
                    <a:pt x="2174" y="364"/>
                  </a:lnTo>
                  <a:cubicBezTo>
                    <a:pt x="2174" y="390"/>
                    <a:pt x="2011" y="465"/>
                    <a:pt x="1973" y="478"/>
                  </a:cubicBezTo>
                  <a:cubicBezTo>
                    <a:pt x="1985" y="489"/>
                    <a:pt x="2089" y="480"/>
                    <a:pt x="2090" y="515"/>
                  </a:cubicBezTo>
                  <a:lnTo>
                    <a:pt x="2112" y="515"/>
                  </a:lnTo>
                  <a:cubicBezTo>
                    <a:pt x="2112" y="503"/>
                    <a:pt x="2112" y="503"/>
                    <a:pt x="2124" y="503"/>
                  </a:cubicBezTo>
                  <a:cubicBezTo>
                    <a:pt x="2137" y="490"/>
                    <a:pt x="2162" y="478"/>
                    <a:pt x="2174" y="465"/>
                  </a:cubicBezTo>
                  <a:cubicBezTo>
                    <a:pt x="2212" y="440"/>
                    <a:pt x="2237" y="415"/>
                    <a:pt x="2275" y="390"/>
                  </a:cubicBezTo>
                  <a:cubicBezTo>
                    <a:pt x="2338" y="352"/>
                    <a:pt x="2426" y="314"/>
                    <a:pt x="2501" y="264"/>
                  </a:cubicBezTo>
                  <a:lnTo>
                    <a:pt x="2502" y="264"/>
                  </a:lnTo>
                  <a:cubicBezTo>
                    <a:pt x="2480" y="221"/>
                    <a:pt x="2471" y="173"/>
                    <a:pt x="2488" y="138"/>
                  </a:cubicBezTo>
                  <a:cubicBezTo>
                    <a:pt x="2487" y="137"/>
                    <a:pt x="2485" y="137"/>
                    <a:pt x="2483" y="137"/>
                  </a:cubicBezTo>
                  <a:close/>
                  <a:moveTo>
                    <a:pt x="3393" y="490"/>
                  </a:moveTo>
                  <a:cubicBezTo>
                    <a:pt x="3386" y="494"/>
                    <a:pt x="3378" y="496"/>
                    <a:pt x="3369" y="498"/>
                  </a:cubicBezTo>
                  <a:lnTo>
                    <a:pt x="3369" y="498"/>
                  </a:lnTo>
                  <a:cubicBezTo>
                    <a:pt x="3365" y="501"/>
                    <a:pt x="3360" y="503"/>
                    <a:pt x="3356" y="503"/>
                  </a:cubicBezTo>
                  <a:lnTo>
                    <a:pt x="3353" y="501"/>
                  </a:lnTo>
                  <a:lnTo>
                    <a:pt x="3353" y="501"/>
                  </a:lnTo>
                  <a:cubicBezTo>
                    <a:pt x="3336" y="503"/>
                    <a:pt x="3319" y="503"/>
                    <a:pt x="3305" y="503"/>
                  </a:cubicBezTo>
                  <a:cubicBezTo>
                    <a:pt x="3318" y="503"/>
                    <a:pt x="3343" y="515"/>
                    <a:pt x="3356" y="515"/>
                  </a:cubicBezTo>
                  <a:lnTo>
                    <a:pt x="3400" y="504"/>
                  </a:lnTo>
                  <a:lnTo>
                    <a:pt x="3400" y="504"/>
                  </a:lnTo>
                  <a:cubicBezTo>
                    <a:pt x="3396" y="506"/>
                    <a:pt x="3393" y="509"/>
                    <a:pt x="3393" y="515"/>
                  </a:cubicBezTo>
                  <a:cubicBezTo>
                    <a:pt x="3393" y="503"/>
                    <a:pt x="3418" y="503"/>
                    <a:pt x="3406" y="503"/>
                  </a:cubicBezTo>
                  <a:lnTo>
                    <a:pt x="3406" y="490"/>
                  </a:lnTo>
                  <a:close/>
                  <a:moveTo>
                    <a:pt x="3108" y="534"/>
                  </a:moveTo>
                  <a:lnTo>
                    <a:pt x="3108" y="534"/>
                  </a:lnTo>
                  <a:cubicBezTo>
                    <a:pt x="3105" y="536"/>
                    <a:pt x="3103" y="538"/>
                    <a:pt x="3100" y="539"/>
                  </a:cubicBezTo>
                  <a:lnTo>
                    <a:pt x="3100" y="539"/>
                  </a:lnTo>
                  <a:cubicBezTo>
                    <a:pt x="3102" y="537"/>
                    <a:pt x="3105" y="535"/>
                    <a:pt x="3108" y="534"/>
                  </a:cubicBezTo>
                  <a:close/>
                  <a:moveTo>
                    <a:pt x="2953" y="478"/>
                  </a:moveTo>
                  <a:lnTo>
                    <a:pt x="2953" y="478"/>
                  </a:lnTo>
                  <a:cubicBezTo>
                    <a:pt x="2842" y="530"/>
                    <a:pt x="2803" y="551"/>
                    <a:pt x="2811" y="551"/>
                  </a:cubicBezTo>
                  <a:cubicBezTo>
                    <a:pt x="2819" y="551"/>
                    <a:pt x="2868" y="533"/>
                    <a:pt x="2941" y="503"/>
                  </a:cubicBezTo>
                  <a:cubicBezTo>
                    <a:pt x="2941" y="503"/>
                    <a:pt x="2941" y="490"/>
                    <a:pt x="2953" y="478"/>
                  </a:cubicBezTo>
                  <a:close/>
                  <a:moveTo>
                    <a:pt x="3255" y="566"/>
                  </a:moveTo>
                  <a:lnTo>
                    <a:pt x="3242" y="591"/>
                  </a:lnTo>
                  <a:lnTo>
                    <a:pt x="3268" y="566"/>
                  </a:lnTo>
                  <a:close/>
                  <a:moveTo>
                    <a:pt x="2086" y="515"/>
                  </a:moveTo>
                  <a:cubicBezTo>
                    <a:pt x="2044" y="549"/>
                    <a:pt x="2004" y="583"/>
                    <a:pt x="1968" y="617"/>
                  </a:cubicBezTo>
                  <a:lnTo>
                    <a:pt x="1968" y="617"/>
                  </a:lnTo>
                  <a:cubicBezTo>
                    <a:pt x="2008" y="590"/>
                    <a:pt x="2049" y="560"/>
                    <a:pt x="2086" y="528"/>
                  </a:cubicBezTo>
                  <a:cubicBezTo>
                    <a:pt x="2089" y="523"/>
                    <a:pt x="2090" y="519"/>
                    <a:pt x="2090" y="515"/>
                  </a:cubicBezTo>
                  <a:close/>
                  <a:moveTo>
                    <a:pt x="2873" y="617"/>
                  </a:moveTo>
                  <a:cubicBezTo>
                    <a:pt x="2855" y="622"/>
                    <a:pt x="2840" y="626"/>
                    <a:pt x="2828" y="628"/>
                  </a:cubicBezTo>
                  <a:lnTo>
                    <a:pt x="2873" y="617"/>
                  </a:lnTo>
                  <a:close/>
                  <a:moveTo>
                    <a:pt x="2745" y="550"/>
                  </a:moveTo>
                  <a:lnTo>
                    <a:pt x="2745" y="550"/>
                  </a:lnTo>
                  <a:cubicBezTo>
                    <a:pt x="2650" y="591"/>
                    <a:pt x="2560" y="635"/>
                    <a:pt x="2473" y="684"/>
                  </a:cubicBezTo>
                  <a:lnTo>
                    <a:pt x="2473" y="684"/>
                  </a:lnTo>
                  <a:cubicBezTo>
                    <a:pt x="2418" y="723"/>
                    <a:pt x="2368" y="762"/>
                    <a:pt x="2325" y="804"/>
                  </a:cubicBezTo>
                  <a:cubicBezTo>
                    <a:pt x="2338" y="804"/>
                    <a:pt x="2350" y="817"/>
                    <a:pt x="2363" y="817"/>
                  </a:cubicBezTo>
                  <a:cubicBezTo>
                    <a:pt x="2500" y="709"/>
                    <a:pt x="2629" y="622"/>
                    <a:pt x="2745" y="550"/>
                  </a:cubicBezTo>
                  <a:close/>
                  <a:moveTo>
                    <a:pt x="2300" y="879"/>
                  </a:moveTo>
                  <a:cubicBezTo>
                    <a:pt x="2300" y="879"/>
                    <a:pt x="2300" y="879"/>
                    <a:pt x="2300" y="880"/>
                  </a:cubicBezTo>
                  <a:lnTo>
                    <a:pt x="2287" y="892"/>
                  </a:lnTo>
                  <a:cubicBezTo>
                    <a:pt x="2291" y="888"/>
                    <a:pt x="2296" y="884"/>
                    <a:pt x="2300" y="879"/>
                  </a:cubicBezTo>
                  <a:close/>
                  <a:moveTo>
                    <a:pt x="2501" y="892"/>
                  </a:moveTo>
                  <a:lnTo>
                    <a:pt x="2501" y="892"/>
                  </a:lnTo>
                  <a:cubicBezTo>
                    <a:pt x="2476" y="905"/>
                    <a:pt x="2451" y="921"/>
                    <a:pt x="2426" y="936"/>
                  </a:cubicBezTo>
                  <a:lnTo>
                    <a:pt x="2438" y="930"/>
                  </a:lnTo>
                  <a:cubicBezTo>
                    <a:pt x="2463" y="917"/>
                    <a:pt x="2476" y="905"/>
                    <a:pt x="2501" y="892"/>
                  </a:cubicBezTo>
                  <a:close/>
                  <a:moveTo>
                    <a:pt x="3217" y="0"/>
                  </a:moveTo>
                  <a:lnTo>
                    <a:pt x="3167" y="13"/>
                  </a:lnTo>
                  <a:lnTo>
                    <a:pt x="3067" y="38"/>
                  </a:lnTo>
                  <a:cubicBezTo>
                    <a:pt x="2941" y="75"/>
                    <a:pt x="2815" y="126"/>
                    <a:pt x="2702" y="176"/>
                  </a:cubicBezTo>
                  <a:cubicBezTo>
                    <a:pt x="2677" y="189"/>
                    <a:pt x="2652" y="201"/>
                    <a:pt x="2627" y="201"/>
                  </a:cubicBezTo>
                  <a:cubicBezTo>
                    <a:pt x="2589" y="226"/>
                    <a:pt x="2564" y="239"/>
                    <a:pt x="2526" y="251"/>
                  </a:cubicBezTo>
                  <a:cubicBezTo>
                    <a:pt x="2526" y="251"/>
                    <a:pt x="2514" y="251"/>
                    <a:pt x="2514" y="264"/>
                  </a:cubicBezTo>
                  <a:lnTo>
                    <a:pt x="2502" y="264"/>
                  </a:lnTo>
                  <a:cubicBezTo>
                    <a:pt x="2506" y="274"/>
                    <a:pt x="2512" y="283"/>
                    <a:pt x="2518" y="292"/>
                  </a:cubicBezTo>
                  <a:lnTo>
                    <a:pt x="2518" y="292"/>
                  </a:lnTo>
                  <a:cubicBezTo>
                    <a:pt x="2555" y="273"/>
                    <a:pt x="2607" y="262"/>
                    <a:pt x="2639" y="251"/>
                  </a:cubicBezTo>
                  <a:lnTo>
                    <a:pt x="2639" y="251"/>
                  </a:lnTo>
                  <a:cubicBezTo>
                    <a:pt x="2608" y="262"/>
                    <a:pt x="2569" y="280"/>
                    <a:pt x="2528" y="307"/>
                  </a:cubicBezTo>
                  <a:lnTo>
                    <a:pt x="2528" y="307"/>
                  </a:lnTo>
                  <a:cubicBezTo>
                    <a:pt x="2525" y="303"/>
                    <a:pt x="2521" y="297"/>
                    <a:pt x="2518" y="292"/>
                  </a:cubicBezTo>
                  <a:lnTo>
                    <a:pt x="2518" y="292"/>
                  </a:lnTo>
                  <a:cubicBezTo>
                    <a:pt x="2512" y="295"/>
                    <a:pt x="2506" y="298"/>
                    <a:pt x="2501" y="302"/>
                  </a:cubicBezTo>
                  <a:cubicBezTo>
                    <a:pt x="2413" y="352"/>
                    <a:pt x="2325" y="390"/>
                    <a:pt x="2250" y="440"/>
                  </a:cubicBezTo>
                  <a:cubicBezTo>
                    <a:pt x="2212" y="465"/>
                    <a:pt x="2174" y="490"/>
                    <a:pt x="2137" y="515"/>
                  </a:cubicBezTo>
                  <a:cubicBezTo>
                    <a:pt x="2112" y="528"/>
                    <a:pt x="2099" y="540"/>
                    <a:pt x="2074" y="566"/>
                  </a:cubicBezTo>
                  <a:lnTo>
                    <a:pt x="2061" y="566"/>
                  </a:lnTo>
                  <a:cubicBezTo>
                    <a:pt x="2036" y="591"/>
                    <a:pt x="2024" y="603"/>
                    <a:pt x="1998" y="628"/>
                  </a:cubicBezTo>
                  <a:cubicBezTo>
                    <a:pt x="1922" y="683"/>
                    <a:pt x="1864" y="748"/>
                    <a:pt x="1817" y="796"/>
                  </a:cubicBezTo>
                  <a:lnTo>
                    <a:pt x="1817" y="796"/>
                  </a:lnTo>
                  <a:cubicBezTo>
                    <a:pt x="1845" y="786"/>
                    <a:pt x="1873" y="776"/>
                    <a:pt x="1899" y="768"/>
                  </a:cubicBezTo>
                  <a:lnTo>
                    <a:pt x="1899" y="768"/>
                  </a:lnTo>
                  <a:cubicBezTo>
                    <a:pt x="1864" y="800"/>
                    <a:pt x="1831" y="834"/>
                    <a:pt x="1797" y="867"/>
                  </a:cubicBezTo>
                  <a:cubicBezTo>
                    <a:pt x="1785" y="880"/>
                    <a:pt x="1772" y="892"/>
                    <a:pt x="1760" y="905"/>
                  </a:cubicBezTo>
                  <a:cubicBezTo>
                    <a:pt x="1747" y="917"/>
                    <a:pt x="1747" y="930"/>
                    <a:pt x="1735" y="942"/>
                  </a:cubicBezTo>
                  <a:cubicBezTo>
                    <a:pt x="1747" y="930"/>
                    <a:pt x="1772" y="917"/>
                    <a:pt x="1785" y="905"/>
                  </a:cubicBezTo>
                  <a:cubicBezTo>
                    <a:pt x="1785" y="905"/>
                    <a:pt x="1785" y="892"/>
                    <a:pt x="1797" y="892"/>
                  </a:cubicBezTo>
                  <a:cubicBezTo>
                    <a:pt x="1835" y="867"/>
                    <a:pt x="1898" y="817"/>
                    <a:pt x="1961" y="754"/>
                  </a:cubicBezTo>
                  <a:cubicBezTo>
                    <a:pt x="1964" y="751"/>
                    <a:pt x="1967" y="749"/>
                    <a:pt x="1970" y="747"/>
                  </a:cubicBezTo>
                  <a:lnTo>
                    <a:pt x="1970" y="747"/>
                  </a:lnTo>
                  <a:cubicBezTo>
                    <a:pt x="1948" y="753"/>
                    <a:pt x="1924" y="760"/>
                    <a:pt x="1899" y="768"/>
                  </a:cubicBezTo>
                  <a:lnTo>
                    <a:pt x="1899" y="768"/>
                  </a:lnTo>
                  <a:cubicBezTo>
                    <a:pt x="1942" y="727"/>
                    <a:pt x="1987" y="688"/>
                    <a:pt x="2036" y="653"/>
                  </a:cubicBezTo>
                  <a:cubicBezTo>
                    <a:pt x="2212" y="503"/>
                    <a:pt x="2375" y="402"/>
                    <a:pt x="2501" y="327"/>
                  </a:cubicBezTo>
                  <a:cubicBezTo>
                    <a:pt x="2510" y="320"/>
                    <a:pt x="2519" y="313"/>
                    <a:pt x="2528" y="307"/>
                  </a:cubicBezTo>
                  <a:lnTo>
                    <a:pt x="2528" y="307"/>
                  </a:lnTo>
                  <a:cubicBezTo>
                    <a:pt x="2542" y="325"/>
                    <a:pt x="2557" y="341"/>
                    <a:pt x="2572" y="351"/>
                  </a:cubicBezTo>
                  <a:lnTo>
                    <a:pt x="2572" y="351"/>
                  </a:lnTo>
                  <a:cubicBezTo>
                    <a:pt x="2599" y="337"/>
                    <a:pt x="2626" y="324"/>
                    <a:pt x="2654" y="312"/>
                  </a:cubicBezTo>
                  <a:lnTo>
                    <a:pt x="2654" y="312"/>
                  </a:lnTo>
                  <a:cubicBezTo>
                    <a:pt x="2662" y="304"/>
                    <a:pt x="2669" y="297"/>
                    <a:pt x="2677" y="289"/>
                  </a:cubicBezTo>
                  <a:cubicBezTo>
                    <a:pt x="2715" y="251"/>
                    <a:pt x="2752" y="214"/>
                    <a:pt x="2765" y="201"/>
                  </a:cubicBezTo>
                  <a:cubicBezTo>
                    <a:pt x="2777" y="176"/>
                    <a:pt x="2765" y="176"/>
                    <a:pt x="2752" y="163"/>
                  </a:cubicBezTo>
                  <a:cubicBezTo>
                    <a:pt x="2803" y="151"/>
                    <a:pt x="2840" y="126"/>
                    <a:pt x="2878" y="113"/>
                  </a:cubicBezTo>
                  <a:cubicBezTo>
                    <a:pt x="2928" y="101"/>
                    <a:pt x="2979" y="75"/>
                    <a:pt x="3016" y="63"/>
                  </a:cubicBezTo>
                  <a:cubicBezTo>
                    <a:pt x="3054" y="63"/>
                    <a:pt x="3092" y="50"/>
                    <a:pt x="3129" y="38"/>
                  </a:cubicBezTo>
                  <a:cubicBezTo>
                    <a:pt x="3154" y="25"/>
                    <a:pt x="3192" y="13"/>
                    <a:pt x="3217" y="0"/>
                  </a:cubicBezTo>
                  <a:close/>
                  <a:moveTo>
                    <a:pt x="2426" y="936"/>
                  </a:moveTo>
                  <a:lnTo>
                    <a:pt x="2413" y="942"/>
                  </a:lnTo>
                  <a:lnTo>
                    <a:pt x="2416" y="942"/>
                  </a:lnTo>
                  <a:cubicBezTo>
                    <a:pt x="2419" y="940"/>
                    <a:pt x="2422" y="938"/>
                    <a:pt x="2426" y="936"/>
                  </a:cubicBezTo>
                  <a:close/>
                  <a:moveTo>
                    <a:pt x="1948" y="522"/>
                  </a:moveTo>
                  <a:cubicBezTo>
                    <a:pt x="1901" y="522"/>
                    <a:pt x="1756" y="634"/>
                    <a:pt x="1709" y="634"/>
                  </a:cubicBezTo>
                  <a:cubicBezTo>
                    <a:pt x="1704" y="634"/>
                    <a:pt x="1699" y="632"/>
                    <a:pt x="1697" y="628"/>
                  </a:cubicBezTo>
                  <a:cubicBezTo>
                    <a:pt x="1609" y="716"/>
                    <a:pt x="1496" y="804"/>
                    <a:pt x="1395" y="892"/>
                  </a:cubicBezTo>
                  <a:cubicBezTo>
                    <a:pt x="1435" y="863"/>
                    <a:pt x="1521" y="802"/>
                    <a:pt x="1544" y="802"/>
                  </a:cubicBezTo>
                  <a:cubicBezTo>
                    <a:pt x="1550" y="802"/>
                    <a:pt x="1551" y="806"/>
                    <a:pt x="1546" y="817"/>
                  </a:cubicBezTo>
                  <a:cubicBezTo>
                    <a:pt x="1408" y="917"/>
                    <a:pt x="1483" y="880"/>
                    <a:pt x="1408" y="955"/>
                  </a:cubicBezTo>
                  <a:cubicBezTo>
                    <a:pt x="1499" y="909"/>
                    <a:pt x="1632" y="864"/>
                    <a:pt x="1759" y="818"/>
                  </a:cubicBezTo>
                  <a:lnTo>
                    <a:pt x="1759" y="818"/>
                  </a:lnTo>
                  <a:cubicBezTo>
                    <a:pt x="1755" y="822"/>
                    <a:pt x="1751" y="826"/>
                    <a:pt x="1747" y="829"/>
                  </a:cubicBezTo>
                  <a:cubicBezTo>
                    <a:pt x="1735" y="855"/>
                    <a:pt x="1722" y="867"/>
                    <a:pt x="1709" y="880"/>
                  </a:cubicBezTo>
                  <a:cubicBezTo>
                    <a:pt x="1709" y="892"/>
                    <a:pt x="1709" y="892"/>
                    <a:pt x="1709" y="905"/>
                  </a:cubicBezTo>
                  <a:lnTo>
                    <a:pt x="1722" y="905"/>
                  </a:lnTo>
                  <a:cubicBezTo>
                    <a:pt x="1722" y="905"/>
                    <a:pt x="1722" y="905"/>
                    <a:pt x="1735" y="892"/>
                  </a:cubicBezTo>
                  <a:cubicBezTo>
                    <a:pt x="1735" y="892"/>
                    <a:pt x="1735" y="892"/>
                    <a:pt x="1747" y="880"/>
                  </a:cubicBezTo>
                  <a:cubicBezTo>
                    <a:pt x="1760" y="867"/>
                    <a:pt x="1772" y="842"/>
                    <a:pt x="1797" y="817"/>
                  </a:cubicBezTo>
                  <a:cubicBezTo>
                    <a:pt x="1804" y="810"/>
                    <a:pt x="1810" y="804"/>
                    <a:pt x="1817" y="796"/>
                  </a:cubicBezTo>
                  <a:lnTo>
                    <a:pt x="1817" y="796"/>
                  </a:lnTo>
                  <a:cubicBezTo>
                    <a:pt x="1811" y="799"/>
                    <a:pt x="1804" y="802"/>
                    <a:pt x="1797" y="804"/>
                  </a:cubicBezTo>
                  <a:cubicBezTo>
                    <a:pt x="1785" y="809"/>
                    <a:pt x="1772" y="814"/>
                    <a:pt x="1759" y="818"/>
                  </a:cubicBezTo>
                  <a:lnTo>
                    <a:pt x="1759" y="818"/>
                  </a:lnTo>
                  <a:cubicBezTo>
                    <a:pt x="1768" y="809"/>
                    <a:pt x="1780" y="801"/>
                    <a:pt x="1797" y="792"/>
                  </a:cubicBezTo>
                  <a:cubicBezTo>
                    <a:pt x="1839" y="742"/>
                    <a:pt x="1897" y="681"/>
                    <a:pt x="1968" y="617"/>
                  </a:cubicBezTo>
                  <a:lnTo>
                    <a:pt x="1968" y="617"/>
                  </a:lnTo>
                  <a:cubicBezTo>
                    <a:pt x="1844" y="697"/>
                    <a:pt x="1717" y="749"/>
                    <a:pt x="1654" y="749"/>
                  </a:cubicBezTo>
                  <a:cubicBezTo>
                    <a:pt x="1640" y="749"/>
                    <a:pt x="1629" y="747"/>
                    <a:pt x="1621" y="741"/>
                  </a:cubicBezTo>
                  <a:lnTo>
                    <a:pt x="1961" y="528"/>
                  </a:lnTo>
                  <a:cubicBezTo>
                    <a:pt x="1958" y="524"/>
                    <a:pt x="1954" y="522"/>
                    <a:pt x="1948" y="522"/>
                  </a:cubicBezTo>
                  <a:close/>
                  <a:moveTo>
                    <a:pt x="2416" y="942"/>
                  </a:moveTo>
                  <a:lnTo>
                    <a:pt x="2416" y="942"/>
                  </a:lnTo>
                  <a:cubicBezTo>
                    <a:pt x="2394" y="956"/>
                    <a:pt x="2372" y="969"/>
                    <a:pt x="2350" y="980"/>
                  </a:cubicBezTo>
                  <a:cubicBezTo>
                    <a:pt x="2350" y="980"/>
                    <a:pt x="2363" y="993"/>
                    <a:pt x="2363" y="993"/>
                  </a:cubicBezTo>
                  <a:cubicBezTo>
                    <a:pt x="2388" y="980"/>
                    <a:pt x="2401" y="955"/>
                    <a:pt x="2426" y="942"/>
                  </a:cubicBezTo>
                  <a:close/>
                  <a:moveTo>
                    <a:pt x="2325" y="993"/>
                  </a:moveTo>
                  <a:lnTo>
                    <a:pt x="2313" y="1005"/>
                  </a:lnTo>
                  <a:cubicBezTo>
                    <a:pt x="2313" y="1005"/>
                    <a:pt x="2313" y="1005"/>
                    <a:pt x="2325" y="1018"/>
                  </a:cubicBezTo>
                  <a:lnTo>
                    <a:pt x="2325" y="993"/>
                  </a:lnTo>
                  <a:close/>
                  <a:moveTo>
                    <a:pt x="3213" y="190"/>
                  </a:moveTo>
                  <a:cubicBezTo>
                    <a:pt x="3178" y="202"/>
                    <a:pt x="3153" y="215"/>
                    <a:pt x="3104" y="239"/>
                  </a:cubicBezTo>
                  <a:cubicBezTo>
                    <a:pt x="3085" y="248"/>
                    <a:pt x="3067" y="258"/>
                    <a:pt x="3050" y="267"/>
                  </a:cubicBezTo>
                  <a:lnTo>
                    <a:pt x="3050" y="267"/>
                  </a:lnTo>
                  <a:cubicBezTo>
                    <a:pt x="3055" y="266"/>
                    <a:pt x="3060" y="265"/>
                    <a:pt x="3067" y="264"/>
                  </a:cubicBezTo>
                  <a:cubicBezTo>
                    <a:pt x="3087" y="254"/>
                    <a:pt x="3122" y="244"/>
                    <a:pt x="3168" y="234"/>
                  </a:cubicBezTo>
                  <a:lnTo>
                    <a:pt x="3168" y="234"/>
                  </a:lnTo>
                  <a:cubicBezTo>
                    <a:pt x="3146" y="244"/>
                    <a:pt x="3123" y="254"/>
                    <a:pt x="3104" y="264"/>
                  </a:cubicBezTo>
                  <a:cubicBezTo>
                    <a:pt x="3012" y="310"/>
                    <a:pt x="2900" y="356"/>
                    <a:pt x="2763" y="431"/>
                  </a:cubicBezTo>
                  <a:lnTo>
                    <a:pt x="2763" y="431"/>
                  </a:lnTo>
                  <a:cubicBezTo>
                    <a:pt x="2797" y="417"/>
                    <a:pt x="2831" y="403"/>
                    <a:pt x="2865" y="390"/>
                  </a:cubicBezTo>
                  <a:cubicBezTo>
                    <a:pt x="2943" y="357"/>
                    <a:pt x="3029" y="333"/>
                    <a:pt x="3117" y="311"/>
                  </a:cubicBezTo>
                  <a:lnTo>
                    <a:pt x="3117" y="311"/>
                  </a:lnTo>
                  <a:cubicBezTo>
                    <a:pt x="3056" y="340"/>
                    <a:pt x="2984" y="375"/>
                    <a:pt x="2903" y="415"/>
                  </a:cubicBezTo>
                  <a:lnTo>
                    <a:pt x="2903" y="415"/>
                  </a:lnTo>
                  <a:cubicBezTo>
                    <a:pt x="2916" y="427"/>
                    <a:pt x="2803" y="478"/>
                    <a:pt x="2664" y="566"/>
                  </a:cubicBezTo>
                  <a:cubicBezTo>
                    <a:pt x="2726" y="535"/>
                    <a:pt x="2797" y="504"/>
                    <a:pt x="2873" y="474"/>
                  </a:cubicBezTo>
                  <a:lnTo>
                    <a:pt x="2873" y="474"/>
                  </a:lnTo>
                  <a:cubicBezTo>
                    <a:pt x="2833" y="497"/>
                    <a:pt x="2790" y="522"/>
                    <a:pt x="2745" y="550"/>
                  </a:cubicBezTo>
                  <a:lnTo>
                    <a:pt x="2745" y="550"/>
                  </a:lnTo>
                  <a:cubicBezTo>
                    <a:pt x="2812" y="521"/>
                    <a:pt x="2882" y="493"/>
                    <a:pt x="2953" y="465"/>
                  </a:cubicBezTo>
                  <a:cubicBezTo>
                    <a:pt x="2960" y="459"/>
                    <a:pt x="2966" y="456"/>
                    <a:pt x="2971" y="456"/>
                  </a:cubicBezTo>
                  <a:cubicBezTo>
                    <a:pt x="2975" y="456"/>
                    <a:pt x="2979" y="459"/>
                    <a:pt x="2979" y="465"/>
                  </a:cubicBezTo>
                  <a:cubicBezTo>
                    <a:pt x="2979" y="478"/>
                    <a:pt x="2979" y="490"/>
                    <a:pt x="2979" y="490"/>
                  </a:cubicBezTo>
                  <a:cubicBezTo>
                    <a:pt x="3004" y="478"/>
                    <a:pt x="3041" y="478"/>
                    <a:pt x="3092" y="465"/>
                  </a:cubicBezTo>
                  <a:cubicBezTo>
                    <a:pt x="3092" y="452"/>
                    <a:pt x="3092" y="440"/>
                    <a:pt x="3092" y="427"/>
                  </a:cubicBezTo>
                  <a:cubicBezTo>
                    <a:pt x="3092" y="427"/>
                    <a:pt x="3092" y="415"/>
                    <a:pt x="3092" y="415"/>
                  </a:cubicBezTo>
                  <a:cubicBezTo>
                    <a:pt x="3092" y="415"/>
                    <a:pt x="3092" y="415"/>
                    <a:pt x="3104" y="427"/>
                  </a:cubicBezTo>
                  <a:cubicBezTo>
                    <a:pt x="3117" y="440"/>
                    <a:pt x="3117" y="440"/>
                    <a:pt x="3117" y="452"/>
                  </a:cubicBezTo>
                  <a:cubicBezTo>
                    <a:pt x="3137" y="447"/>
                    <a:pt x="3166" y="439"/>
                    <a:pt x="3197" y="431"/>
                  </a:cubicBezTo>
                  <a:lnTo>
                    <a:pt x="3197" y="431"/>
                  </a:lnTo>
                  <a:lnTo>
                    <a:pt x="3180" y="440"/>
                  </a:lnTo>
                  <a:cubicBezTo>
                    <a:pt x="3132" y="466"/>
                    <a:pt x="3077" y="498"/>
                    <a:pt x="3018" y="533"/>
                  </a:cubicBezTo>
                  <a:lnTo>
                    <a:pt x="3018" y="533"/>
                  </a:lnTo>
                  <a:cubicBezTo>
                    <a:pt x="3022" y="532"/>
                    <a:pt x="3026" y="531"/>
                    <a:pt x="3030" y="530"/>
                  </a:cubicBezTo>
                  <a:lnTo>
                    <a:pt x="3030" y="530"/>
                  </a:lnTo>
                  <a:cubicBezTo>
                    <a:pt x="3029" y="532"/>
                    <a:pt x="3029" y="535"/>
                    <a:pt x="3029" y="540"/>
                  </a:cubicBezTo>
                  <a:cubicBezTo>
                    <a:pt x="3041" y="540"/>
                    <a:pt x="3054" y="553"/>
                    <a:pt x="3054" y="553"/>
                  </a:cubicBezTo>
                  <a:cubicBezTo>
                    <a:pt x="2997" y="564"/>
                    <a:pt x="2950" y="586"/>
                    <a:pt x="2895" y="609"/>
                  </a:cubicBezTo>
                  <a:lnTo>
                    <a:pt x="2895" y="609"/>
                  </a:lnTo>
                  <a:cubicBezTo>
                    <a:pt x="2936" y="583"/>
                    <a:pt x="2978" y="557"/>
                    <a:pt x="3018" y="533"/>
                  </a:cubicBezTo>
                  <a:lnTo>
                    <a:pt x="3018" y="533"/>
                  </a:lnTo>
                  <a:cubicBezTo>
                    <a:pt x="2963" y="546"/>
                    <a:pt x="2910" y="567"/>
                    <a:pt x="2865" y="578"/>
                  </a:cubicBezTo>
                  <a:lnTo>
                    <a:pt x="2878" y="616"/>
                  </a:lnTo>
                  <a:lnTo>
                    <a:pt x="2878" y="616"/>
                  </a:lnTo>
                  <a:cubicBezTo>
                    <a:pt x="2878" y="616"/>
                    <a:pt x="2878" y="616"/>
                    <a:pt x="2878" y="616"/>
                  </a:cubicBezTo>
                  <a:lnTo>
                    <a:pt x="2878" y="616"/>
                  </a:lnTo>
                  <a:cubicBezTo>
                    <a:pt x="2865" y="603"/>
                    <a:pt x="2853" y="591"/>
                    <a:pt x="2840" y="591"/>
                  </a:cubicBezTo>
                  <a:cubicBezTo>
                    <a:pt x="2702" y="641"/>
                    <a:pt x="2576" y="691"/>
                    <a:pt x="2451" y="767"/>
                  </a:cubicBezTo>
                  <a:cubicBezTo>
                    <a:pt x="2356" y="819"/>
                    <a:pt x="2323" y="854"/>
                    <a:pt x="2300" y="879"/>
                  </a:cubicBezTo>
                  <a:lnTo>
                    <a:pt x="2300" y="879"/>
                  </a:lnTo>
                  <a:cubicBezTo>
                    <a:pt x="2300" y="867"/>
                    <a:pt x="2287" y="854"/>
                    <a:pt x="2275" y="842"/>
                  </a:cubicBezTo>
                  <a:cubicBezTo>
                    <a:pt x="2218" y="899"/>
                    <a:pt x="2171" y="946"/>
                    <a:pt x="2137" y="980"/>
                  </a:cubicBezTo>
                  <a:lnTo>
                    <a:pt x="2137" y="980"/>
                  </a:lnTo>
                  <a:cubicBezTo>
                    <a:pt x="2174" y="955"/>
                    <a:pt x="2287" y="892"/>
                    <a:pt x="2287" y="892"/>
                  </a:cubicBezTo>
                  <a:lnTo>
                    <a:pt x="2287" y="892"/>
                  </a:lnTo>
                  <a:lnTo>
                    <a:pt x="2275" y="905"/>
                  </a:lnTo>
                  <a:cubicBezTo>
                    <a:pt x="2160" y="999"/>
                    <a:pt x="2089" y="1049"/>
                    <a:pt x="2075" y="1049"/>
                  </a:cubicBezTo>
                  <a:cubicBezTo>
                    <a:pt x="2072" y="1049"/>
                    <a:pt x="2072" y="1047"/>
                    <a:pt x="2074" y="1043"/>
                  </a:cubicBezTo>
                  <a:cubicBezTo>
                    <a:pt x="2080" y="1037"/>
                    <a:pt x="2102" y="1015"/>
                    <a:pt x="2137" y="980"/>
                  </a:cubicBezTo>
                  <a:lnTo>
                    <a:pt x="2137" y="980"/>
                  </a:lnTo>
                  <a:cubicBezTo>
                    <a:pt x="2129" y="984"/>
                    <a:pt x="2122" y="986"/>
                    <a:pt x="2118" y="986"/>
                  </a:cubicBezTo>
                  <a:cubicBezTo>
                    <a:pt x="2093" y="986"/>
                    <a:pt x="2126" y="926"/>
                    <a:pt x="2338" y="767"/>
                  </a:cubicBezTo>
                  <a:cubicBezTo>
                    <a:pt x="2382" y="737"/>
                    <a:pt x="2427" y="710"/>
                    <a:pt x="2473" y="684"/>
                  </a:cubicBezTo>
                  <a:lnTo>
                    <a:pt x="2473" y="684"/>
                  </a:lnTo>
                  <a:cubicBezTo>
                    <a:pt x="2514" y="654"/>
                    <a:pt x="2558" y="623"/>
                    <a:pt x="2602" y="591"/>
                  </a:cubicBezTo>
                  <a:cubicBezTo>
                    <a:pt x="2690" y="540"/>
                    <a:pt x="2790" y="478"/>
                    <a:pt x="2878" y="427"/>
                  </a:cubicBezTo>
                  <a:cubicBezTo>
                    <a:pt x="2887" y="423"/>
                    <a:pt x="2895" y="419"/>
                    <a:pt x="2903" y="415"/>
                  </a:cubicBezTo>
                  <a:lnTo>
                    <a:pt x="2903" y="415"/>
                  </a:lnTo>
                  <a:cubicBezTo>
                    <a:pt x="2903" y="415"/>
                    <a:pt x="2903" y="415"/>
                    <a:pt x="2903" y="415"/>
                  </a:cubicBezTo>
                  <a:cubicBezTo>
                    <a:pt x="2891" y="415"/>
                    <a:pt x="2853" y="427"/>
                    <a:pt x="2765" y="452"/>
                  </a:cubicBezTo>
                  <a:cubicBezTo>
                    <a:pt x="2735" y="460"/>
                    <a:pt x="2701" y="472"/>
                    <a:pt x="2665" y="488"/>
                  </a:cubicBezTo>
                  <a:lnTo>
                    <a:pt x="2665" y="488"/>
                  </a:lnTo>
                  <a:cubicBezTo>
                    <a:pt x="2699" y="467"/>
                    <a:pt x="2732" y="448"/>
                    <a:pt x="2763" y="431"/>
                  </a:cubicBezTo>
                  <a:lnTo>
                    <a:pt x="2763" y="431"/>
                  </a:lnTo>
                  <a:cubicBezTo>
                    <a:pt x="2745" y="439"/>
                    <a:pt x="2727" y="446"/>
                    <a:pt x="2709" y="454"/>
                  </a:cubicBezTo>
                  <a:lnTo>
                    <a:pt x="2709" y="454"/>
                  </a:lnTo>
                  <a:cubicBezTo>
                    <a:pt x="2682" y="468"/>
                    <a:pt x="2659" y="485"/>
                    <a:pt x="2639" y="500"/>
                  </a:cubicBezTo>
                  <a:lnTo>
                    <a:pt x="2639" y="500"/>
                  </a:lnTo>
                  <a:cubicBezTo>
                    <a:pt x="2648" y="496"/>
                    <a:pt x="2657" y="492"/>
                    <a:pt x="2665" y="488"/>
                  </a:cubicBezTo>
                  <a:lnTo>
                    <a:pt x="2665" y="488"/>
                  </a:lnTo>
                  <a:cubicBezTo>
                    <a:pt x="2645" y="500"/>
                    <a:pt x="2623" y="514"/>
                    <a:pt x="2602" y="528"/>
                  </a:cubicBezTo>
                  <a:cubicBezTo>
                    <a:pt x="2614" y="520"/>
                    <a:pt x="2626" y="510"/>
                    <a:pt x="2639" y="500"/>
                  </a:cubicBezTo>
                  <a:lnTo>
                    <a:pt x="2639" y="500"/>
                  </a:lnTo>
                  <a:cubicBezTo>
                    <a:pt x="2622" y="509"/>
                    <a:pt x="2606" y="518"/>
                    <a:pt x="2589" y="528"/>
                  </a:cubicBezTo>
                  <a:cubicBezTo>
                    <a:pt x="2514" y="553"/>
                    <a:pt x="2438" y="591"/>
                    <a:pt x="2350" y="641"/>
                  </a:cubicBezTo>
                  <a:cubicBezTo>
                    <a:pt x="2458" y="569"/>
                    <a:pt x="2580" y="510"/>
                    <a:pt x="2709" y="454"/>
                  </a:cubicBezTo>
                  <a:lnTo>
                    <a:pt x="2709" y="454"/>
                  </a:lnTo>
                  <a:cubicBezTo>
                    <a:pt x="2719" y="449"/>
                    <a:pt x="2729" y="444"/>
                    <a:pt x="2740" y="440"/>
                  </a:cubicBezTo>
                  <a:cubicBezTo>
                    <a:pt x="2790" y="402"/>
                    <a:pt x="2840" y="377"/>
                    <a:pt x="2891" y="339"/>
                  </a:cubicBezTo>
                  <a:lnTo>
                    <a:pt x="2903" y="339"/>
                  </a:lnTo>
                  <a:cubicBezTo>
                    <a:pt x="2950" y="320"/>
                    <a:pt x="2997" y="295"/>
                    <a:pt x="3050" y="267"/>
                  </a:cubicBezTo>
                  <a:lnTo>
                    <a:pt x="3050" y="267"/>
                  </a:lnTo>
                  <a:cubicBezTo>
                    <a:pt x="3043" y="268"/>
                    <a:pt x="3037" y="268"/>
                    <a:pt x="3033" y="268"/>
                  </a:cubicBezTo>
                  <a:cubicBezTo>
                    <a:pt x="3010" y="268"/>
                    <a:pt x="3030" y="252"/>
                    <a:pt x="3117" y="214"/>
                  </a:cubicBezTo>
                  <a:cubicBezTo>
                    <a:pt x="3159" y="203"/>
                    <a:pt x="3190" y="195"/>
                    <a:pt x="3213" y="190"/>
                  </a:cubicBezTo>
                  <a:close/>
                  <a:moveTo>
                    <a:pt x="2752" y="1093"/>
                  </a:moveTo>
                  <a:cubicBezTo>
                    <a:pt x="2715" y="1118"/>
                    <a:pt x="2677" y="1131"/>
                    <a:pt x="2652" y="1156"/>
                  </a:cubicBezTo>
                  <a:cubicBezTo>
                    <a:pt x="2690" y="1131"/>
                    <a:pt x="2715" y="1118"/>
                    <a:pt x="2752" y="1093"/>
                  </a:cubicBezTo>
                  <a:close/>
                  <a:moveTo>
                    <a:pt x="2702" y="968"/>
                  </a:moveTo>
                  <a:lnTo>
                    <a:pt x="2702" y="968"/>
                  </a:lnTo>
                  <a:cubicBezTo>
                    <a:pt x="2664" y="993"/>
                    <a:pt x="2602" y="1018"/>
                    <a:pt x="2551" y="1043"/>
                  </a:cubicBezTo>
                  <a:cubicBezTo>
                    <a:pt x="2551" y="1061"/>
                    <a:pt x="2551" y="1073"/>
                    <a:pt x="2541" y="1073"/>
                  </a:cubicBezTo>
                  <a:cubicBezTo>
                    <a:pt x="2538" y="1073"/>
                    <a:pt x="2533" y="1072"/>
                    <a:pt x="2526" y="1068"/>
                  </a:cubicBezTo>
                  <a:cubicBezTo>
                    <a:pt x="2488" y="1093"/>
                    <a:pt x="2438" y="1118"/>
                    <a:pt x="2401" y="1144"/>
                  </a:cubicBezTo>
                  <a:cubicBezTo>
                    <a:pt x="2452" y="1099"/>
                    <a:pt x="2473" y="1081"/>
                    <a:pt x="2467" y="1081"/>
                  </a:cubicBezTo>
                  <a:cubicBezTo>
                    <a:pt x="2463" y="1081"/>
                    <a:pt x="2444" y="1090"/>
                    <a:pt x="2413" y="1106"/>
                  </a:cubicBezTo>
                  <a:lnTo>
                    <a:pt x="2401" y="1106"/>
                  </a:lnTo>
                  <a:cubicBezTo>
                    <a:pt x="2388" y="1118"/>
                    <a:pt x="2375" y="1118"/>
                    <a:pt x="2350" y="1131"/>
                  </a:cubicBezTo>
                  <a:cubicBezTo>
                    <a:pt x="2363" y="1150"/>
                    <a:pt x="2385" y="1153"/>
                    <a:pt x="2407" y="1153"/>
                  </a:cubicBezTo>
                  <a:cubicBezTo>
                    <a:pt x="2418" y="1153"/>
                    <a:pt x="2429" y="1152"/>
                    <a:pt x="2439" y="1152"/>
                  </a:cubicBezTo>
                  <a:cubicBezTo>
                    <a:pt x="2448" y="1152"/>
                    <a:pt x="2457" y="1153"/>
                    <a:pt x="2463" y="1156"/>
                  </a:cubicBezTo>
                  <a:cubicBezTo>
                    <a:pt x="2463" y="1169"/>
                    <a:pt x="2463" y="1181"/>
                    <a:pt x="2463" y="1181"/>
                  </a:cubicBezTo>
                  <a:cubicBezTo>
                    <a:pt x="2539" y="1106"/>
                    <a:pt x="2664" y="1018"/>
                    <a:pt x="2702" y="968"/>
                  </a:cubicBezTo>
                  <a:close/>
                  <a:moveTo>
                    <a:pt x="2639" y="1156"/>
                  </a:moveTo>
                  <a:cubicBezTo>
                    <a:pt x="2602" y="1181"/>
                    <a:pt x="2564" y="1194"/>
                    <a:pt x="2539" y="1206"/>
                  </a:cubicBezTo>
                  <a:lnTo>
                    <a:pt x="2551" y="1232"/>
                  </a:lnTo>
                  <a:cubicBezTo>
                    <a:pt x="2564" y="1219"/>
                    <a:pt x="2576" y="1206"/>
                    <a:pt x="2602" y="1194"/>
                  </a:cubicBezTo>
                  <a:lnTo>
                    <a:pt x="2652" y="1156"/>
                  </a:lnTo>
                  <a:close/>
                  <a:moveTo>
                    <a:pt x="3657" y="1206"/>
                  </a:moveTo>
                  <a:cubicBezTo>
                    <a:pt x="3647" y="1206"/>
                    <a:pt x="3637" y="1206"/>
                    <a:pt x="3627" y="1207"/>
                  </a:cubicBezTo>
                  <a:lnTo>
                    <a:pt x="3627" y="1207"/>
                  </a:lnTo>
                  <a:cubicBezTo>
                    <a:pt x="3625" y="1220"/>
                    <a:pt x="3623" y="1233"/>
                    <a:pt x="3621" y="1244"/>
                  </a:cubicBezTo>
                  <a:lnTo>
                    <a:pt x="3647" y="1244"/>
                  </a:lnTo>
                  <a:cubicBezTo>
                    <a:pt x="3650" y="1231"/>
                    <a:pt x="3657" y="1216"/>
                    <a:pt x="3657" y="1206"/>
                  </a:cubicBezTo>
                  <a:close/>
                  <a:moveTo>
                    <a:pt x="3647" y="1244"/>
                  </a:moveTo>
                  <a:lnTo>
                    <a:pt x="3647" y="1244"/>
                  </a:lnTo>
                  <a:cubicBezTo>
                    <a:pt x="3646" y="1246"/>
                    <a:pt x="3646" y="1248"/>
                    <a:pt x="3645" y="1250"/>
                  </a:cubicBezTo>
                  <a:lnTo>
                    <a:pt x="3645" y="1250"/>
                  </a:lnTo>
                  <a:cubicBezTo>
                    <a:pt x="3650" y="1249"/>
                    <a:pt x="3654" y="1248"/>
                    <a:pt x="3658" y="1248"/>
                  </a:cubicBezTo>
                  <a:cubicBezTo>
                    <a:pt x="3663" y="1248"/>
                    <a:pt x="3667" y="1249"/>
                    <a:pt x="3670" y="1252"/>
                  </a:cubicBezTo>
                  <a:lnTo>
                    <a:pt x="3670" y="1252"/>
                  </a:lnTo>
                  <a:cubicBezTo>
                    <a:pt x="3670" y="1247"/>
                    <a:pt x="3670" y="1244"/>
                    <a:pt x="3670" y="1244"/>
                  </a:cubicBezTo>
                  <a:close/>
                  <a:moveTo>
                    <a:pt x="2526" y="1219"/>
                  </a:moveTo>
                  <a:cubicBezTo>
                    <a:pt x="2526" y="1219"/>
                    <a:pt x="2514" y="1232"/>
                    <a:pt x="2501" y="1232"/>
                  </a:cubicBezTo>
                  <a:cubicBezTo>
                    <a:pt x="2514" y="1232"/>
                    <a:pt x="2514" y="1244"/>
                    <a:pt x="2526" y="1257"/>
                  </a:cubicBezTo>
                  <a:lnTo>
                    <a:pt x="2539" y="1244"/>
                  </a:lnTo>
                  <a:lnTo>
                    <a:pt x="2539" y="1232"/>
                  </a:lnTo>
                  <a:lnTo>
                    <a:pt x="2526" y="1219"/>
                  </a:lnTo>
                  <a:close/>
                  <a:moveTo>
                    <a:pt x="3670" y="1252"/>
                  </a:moveTo>
                  <a:cubicBezTo>
                    <a:pt x="3670" y="1257"/>
                    <a:pt x="3670" y="1263"/>
                    <a:pt x="3670" y="1269"/>
                  </a:cubicBezTo>
                  <a:cubicBezTo>
                    <a:pt x="3672" y="1261"/>
                    <a:pt x="3672" y="1255"/>
                    <a:pt x="3670" y="1252"/>
                  </a:cubicBezTo>
                  <a:close/>
                  <a:moveTo>
                    <a:pt x="2300" y="1005"/>
                  </a:moveTo>
                  <a:cubicBezTo>
                    <a:pt x="2237" y="1056"/>
                    <a:pt x="2174" y="1093"/>
                    <a:pt x="2112" y="1144"/>
                  </a:cubicBezTo>
                  <a:cubicBezTo>
                    <a:pt x="2091" y="1164"/>
                    <a:pt x="2070" y="1185"/>
                    <a:pt x="2049" y="1205"/>
                  </a:cubicBezTo>
                  <a:lnTo>
                    <a:pt x="2049" y="1205"/>
                  </a:lnTo>
                  <a:cubicBezTo>
                    <a:pt x="2046" y="1204"/>
                    <a:pt x="2044" y="1203"/>
                    <a:pt x="2041" y="1201"/>
                  </a:cubicBezTo>
                  <a:lnTo>
                    <a:pt x="2041" y="1201"/>
                  </a:lnTo>
                  <a:cubicBezTo>
                    <a:pt x="2019" y="1224"/>
                    <a:pt x="1996" y="1247"/>
                    <a:pt x="1973" y="1269"/>
                  </a:cubicBezTo>
                  <a:cubicBezTo>
                    <a:pt x="1961" y="1282"/>
                    <a:pt x="1961" y="1282"/>
                    <a:pt x="1948" y="1294"/>
                  </a:cubicBezTo>
                  <a:cubicBezTo>
                    <a:pt x="1985" y="1265"/>
                    <a:pt x="2018" y="1235"/>
                    <a:pt x="2049" y="1205"/>
                  </a:cubicBezTo>
                  <a:lnTo>
                    <a:pt x="2049" y="1205"/>
                  </a:lnTo>
                  <a:cubicBezTo>
                    <a:pt x="2062" y="1213"/>
                    <a:pt x="2075" y="1222"/>
                    <a:pt x="2086" y="1232"/>
                  </a:cubicBezTo>
                  <a:lnTo>
                    <a:pt x="2074" y="1206"/>
                  </a:lnTo>
                  <a:lnTo>
                    <a:pt x="2074" y="1206"/>
                  </a:lnTo>
                  <a:cubicBezTo>
                    <a:pt x="2096" y="1224"/>
                    <a:pt x="2101" y="1234"/>
                    <a:pt x="2100" y="1242"/>
                  </a:cubicBezTo>
                  <a:lnTo>
                    <a:pt x="2100" y="1242"/>
                  </a:lnTo>
                  <a:cubicBezTo>
                    <a:pt x="2135" y="1204"/>
                    <a:pt x="2172" y="1167"/>
                    <a:pt x="2212" y="1131"/>
                  </a:cubicBezTo>
                  <a:lnTo>
                    <a:pt x="2187" y="1118"/>
                  </a:lnTo>
                  <a:cubicBezTo>
                    <a:pt x="2187" y="1106"/>
                    <a:pt x="2199" y="1106"/>
                    <a:pt x="2199" y="1106"/>
                  </a:cubicBezTo>
                  <a:cubicBezTo>
                    <a:pt x="2204" y="1102"/>
                    <a:pt x="2208" y="1100"/>
                    <a:pt x="2212" y="1100"/>
                  </a:cubicBezTo>
                  <a:cubicBezTo>
                    <a:pt x="2219" y="1100"/>
                    <a:pt x="2225" y="1106"/>
                    <a:pt x="2225" y="1106"/>
                  </a:cubicBezTo>
                  <a:lnTo>
                    <a:pt x="2262" y="1081"/>
                  </a:lnTo>
                  <a:cubicBezTo>
                    <a:pt x="2250" y="1068"/>
                    <a:pt x="2250" y="1068"/>
                    <a:pt x="2250" y="1068"/>
                  </a:cubicBezTo>
                  <a:cubicBezTo>
                    <a:pt x="2262" y="1068"/>
                    <a:pt x="2275" y="1056"/>
                    <a:pt x="2275" y="1056"/>
                  </a:cubicBezTo>
                  <a:lnTo>
                    <a:pt x="2300" y="1030"/>
                  </a:lnTo>
                  <a:cubicBezTo>
                    <a:pt x="2313" y="1030"/>
                    <a:pt x="2313" y="1018"/>
                    <a:pt x="2300" y="1005"/>
                  </a:cubicBezTo>
                  <a:close/>
                  <a:moveTo>
                    <a:pt x="2388" y="1307"/>
                  </a:moveTo>
                  <a:cubicBezTo>
                    <a:pt x="2388" y="1319"/>
                    <a:pt x="2401" y="1319"/>
                    <a:pt x="2401" y="1319"/>
                  </a:cubicBezTo>
                  <a:cubicBezTo>
                    <a:pt x="2401" y="1319"/>
                    <a:pt x="2413" y="1307"/>
                    <a:pt x="2388" y="1307"/>
                  </a:cubicBezTo>
                  <a:close/>
                  <a:moveTo>
                    <a:pt x="3645" y="1250"/>
                  </a:moveTo>
                  <a:lnTo>
                    <a:pt x="3645" y="1250"/>
                  </a:lnTo>
                  <a:cubicBezTo>
                    <a:pt x="3637" y="1251"/>
                    <a:pt x="3627" y="1254"/>
                    <a:pt x="3619" y="1255"/>
                  </a:cubicBezTo>
                  <a:lnTo>
                    <a:pt x="3619" y="1255"/>
                  </a:lnTo>
                  <a:cubicBezTo>
                    <a:pt x="3613" y="1282"/>
                    <a:pt x="3608" y="1304"/>
                    <a:pt x="3604" y="1319"/>
                  </a:cubicBezTo>
                  <a:lnTo>
                    <a:pt x="3619" y="1319"/>
                  </a:lnTo>
                  <a:cubicBezTo>
                    <a:pt x="3628" y="1302"/>
                    <a:pt x="3636" y="1282"/>
                    <a:pt x="3645" y="1257"/>
                  </a:cubicBezTo>
                  <a:cubicBezTo>
                    <a:pt x="3645" y="1255"/>
                    <a:pt x="3645" y="1252"/>
                    <a:pt x="3645" y="1250"/>
                  </a:cubicBezTo>
                  <a:close/>
                  <a:moveTo>
                    <a:pt x="2100" y="1242"/>
                  </a:moveTo>
                  <a:cubicBezTo>
                    <a:pt x="2071" y="1274"/>
                    <a:pt x="2044" y="1306"/>
                    <a:pt x="2018" y="1338"/>
                  </a:cubicBezTo>
                  <a:lnTo>
                    <a:pt x="2018" y="1338"/>
                  </a:lnTo>
                  <a:lnTo>
                    <a:pt x="2112" y="1307"/>
                  </a:lnTo>
                  <a:cubicBezTo>
                    <a:pt x="2079" y="1266"/>
                    <a:pt x="2099" y="1257"/>
                    <a:pt x="2100" y="1242"/>
                  </a:cubicBezTo>
                  <a:close/>
                  <a:moveTo>
                    <a:pt x="2018" y="1338"/>
                  </a:moveTo>
                  <a:lnTo>
                    <a:pt x="1998" y="1345"/>
                  </a:lnTo>
                  <a:cubicBezTo>
                    <a:pt x="2002" y="1346"/>
                    <a:pt x="2005" y="1348"/>
                    <a:pt x="2008" y="1350"/>
                  </a:cubicBezTo>
                  <a:lnTo>
                    <a:pt x="2008" y="1350"/>
                  </a:lnTo>
                  <a:cubicBezTo>
                    <a:pt x="2012" y="1346"/>
                    <a:pt x="2015" y="1342"/>
                    <a:pt x="2018" y="1338"/>
                  </a:cubicBezTo>
                  <a:close/>
                  <a:moveTo>
                    <a:pt x="2074" y="1382"/>
                  </a:moveTo>
                  <a:cubicBezTo>
                    <a:pt x="2064" y="1392"/>
                    <a:pt x="2062" y="1411"/>
                    <a:pt x="2088" y="1411"/>
                  </a:cubicBezTo>
                  <a:cubicBezTo>
                    <a:pt x="2094" y="1411"/>
                    <a:pt x="2102" y="1410"/>
                    <a:pt x="2112" y="1407"/>
                  </a:cubicBezTo>
                  <a:lnTo>
                    <a:pt x="2112" y="1407"/>
                  </a:lnTo>
                  <a:cubicBezTo>
                    <a:pt x="2084" y="1417"/>
                    <a:pt x="2059" y="1429"/>
                    <a:pt x="2037" y="1442"/>
                  </a:cubicBezTo>
                  <a:lnTo>
                    <a:pt x="2037" y="1442"/>
                  </a:lnTo>
                  <a:cubicBezTo>
                    <a:pt x="2028" y="1440"/>
                    <a:pt x="2019" y="1437"/>
                    <a:pt x="2011" y="1433"/>
                  </a:cubicBezTo>
                  <a:cubicBezTo>
                    <a:pt x="2026" y="1417"/>
                    <a:pt x="2041" y="1400"/>
                    <a:pt x="2057" y="1382"/>
                  </a:cubicBezTo>
                  <a:lnTo>
                    <a:pt x="2057" y="1382"/>
                  </a:lnTo>
                  <a:cubicBezTo>
                    <a:pt x="2061" y="1384"/>
                    <a:pt x="2064" y="1385"/>
                    <a:pt x="2067" y="1385"/>
                  </a:cubicBezTo>
                  <a:cubicBezTo>
                    <a:pt x="2070" y="1385"/>
                    <a:pt x="2072" y="1384"/>
                    <a:pt x="2074" y="1382"/>
                  </a:cubicBezTo>
                  <a:close/>
                  <a:moveTo>
                    <a:pt x="2037" y="1442"/>
                  </a:moveTo>
                  <a:lnTo>
                    <a:pt x="2037" y="1442"/>
                  </a:lnTo>
                  <a:cubicBezTo>
                    <a:pt x="2055" y="1447"/>
                    <a:pt x="2074" y="1449"/>
                    <a:pt x="2099" y="1458"/>
                  </a:cubicBezTo>
                  <a:cubicBezTo>
                    <a:pt x="2068" y="1458"/>
                    <a:pt x="2030" y="1458"/>
                    <a:pt x="2003" y="1464"/>
                  </a:cubicBezTo>
                  <a:lnTo>
                    <a:pt x="2003" y="1464"/>
                  </a:lnTo>
                  <a:cubicBezTo>
                    <a:pt x="2013" y="1457"/>
                    <a:pt x="2025" y="1449"/>
                    <a:pt x="2037" y="1442"/>
                  </a:cubicBezTo>
                  <a:close/>
                  <a:moveTo>
                    <a:pt x="2003" y="1464"/>
                  </a:moveTo>
                  <a:cubicBezTo>
                    <a:pt x="1983" y="1479"/>
                    <a:pt x="1965" y="1495"/>
                    <a:pt x="1950" y="1511"/>
                  </a:cubicBezTo>
                  <a:lnTo>
                    <a:pt x="1950" y="1511"/>
                  </a:lnTo>
                  <a:cubicBezTo>
                    <a:pt x="1957" y="1502"/>
                    <a:pt x="1965" y="1492"/>
                    <a:pt x="1973" y="1483"/>
                  </a:cubicBezTo>
                  <a:cubicBezTo>
                    <a:pt x="1973" y="1483"/>
                    <a:pt x="1986" y="1483"/>
                    <a:pt x="1986" y="1470"/>
                  </a:cubicBezTo>
                  <a:cubicBezTo>
                    <a:pt x="1991" y="1468"/>
                    <a:pt x="1996" y="1466"/>
                    <a:pt x="2003" y="1464"/>
                  </a:cubicBezTo>
                  <a:close/>
                  <a:moveTo>
                    <a:pt x="1950" y="1511"/>
                  </a:moveTo>
                  <a:cubicBezTo>
                    <a:pt x="1933" y="1532"/>
                    <a:pt x="1917" y="1553"/>
                    <a:pt x="1902" y="1572"/>
                  </a:cubicBezTo>
                  <a:lnTo>
                    <a:pt x="1902" y="1572"/>
                  </a:lnTo>
                  <a:cubicBezTo>
                    <a:pt x="1916" y="1551"/>
                    <a:pt x="1932" y="1530"/>
                    <a:pt x="1950" y="1511"/>
                  </a:cubicBezTo>
                  <a:close/>
                  <a:moveTo>
                    <a:pt x="867" y="1571"/>
                  </a:moveTo>
                  <a:cubicBezTo>
                    <a:pt x="868" y="1572"/>
                    <a:pt x="869" y="1574"/>
                    <a:pt x="870" y="1575"/>
                  </a:cubicBezTo>
                  <a:lnTo>
                    <a:pt x="870" y="1575"/>
                  </a:lnTo>
                  <a:cubicBezTo>
                    <a:pt x="869" y="1574"/>
                    <a:pt x="868" y="1572"/>
                    <a:pt x="867" y="1571"/>
                  </a:cubicBezTo>
                  <a:close/>
                  <a:moveTo>
                    <a:pt x="930" y="1583"/>
                  </a:moveTo>
                  <a:cubicBezTo>
                    <a:pt x="930" y="1583"/>
                    <a:pt x="918" y="1596"/>
                    <a:pt x="918" y="1608"/>
                  </a:cubicBezTo>
                  <a:lnTo>
                    <a:pt x="918" y="1608"/>
                  </a:lnTo>
                  <a:cubicBezTo>
                    <a:pt x="918" y="1596"/>
                    <a:pt x="930" y="1596"/>
                    <a:pt x="930" y="1596"/>
                  </a:cubicBezTo>
                  <a:cubicBezTo>
                    <a:pt x="930" y="1583"/>
                    <a:pt x="930" y="1583"/>
                    <a:pt x="930" y="1583"/>
                  </a:cubicBezTo>
                  <a:close/>
                  <a:moveTo>
                    <a:pt x="906" y="1668"/>
                  </a:moveTo>
                  <a:cubicBezTo>
                    <a:pt x="891" y="1713"/>
                    <a:pt x="876" y="1760"/>
                    <a:pt x="863" y="1805"/>
                  </a:cubicBezTo>
                  <a:lnTo>
                    <a:pt x="863" y="1805"/>
                  </a:lnTo>
                  <a:cubicBezTo>
                    <a:pt x="850" y="1791"/>
                    <a:pt x="842" y="1769"/>
                    <a:pt x="842" y="1747"/>
                  </a:cubicBezTo>
                  <a:lnTo>
                    <a:pt x="842" y="1747"/>
                  </a:lnTo>
                  <a:cubicBezTo>
                    <a:pt x="843" y="1748"/>
                    <a:pt x="844" y="1749"/>
                    <a:pt x="845" y="1749"/>
                  </a:cubicBezTo>
                  <a:cubicBezTo>
                    <a:pt x="855" y="1749"/>
                    <a:pt x="879" y="1713"/>
                    <a:pt x="906" y="1668"/>
                  </a:cubicBezTo>
                  <a:close/>
                  <a:moveTo>
                    <a:pt x="930" y="1797"/>
                  </a:moveTo>
                  <a:cubicBezTo>
                    <a:pt x="898" y="1829"/>
                    <a:pt x="868" y="1859"/>
                    <a:pt x="838" y="1888"/>
                  </a:cubicBezTo>
                  <a:lnTo>
                    <a:pt x="838" y="1888"/>
                  </a:lnTo>
                  <a:cubicBezTo>
                    <a:pt x="846" y="1861"/>
                    <a:pt x="854" y="1833"/>
                    <a:pt x="863" y="1805"/>
                  </a:cubicBezTo>
                  <a:lnTo>
                    <a:pt x="863" y="1805"/>
                  </a:lnTo>
                  <a:cubicBezTo>
                    <a:pt x="870" y="1813"/>
                    <a:pt x="879" y="1818"/>
                    <a:pt x="890" y="1818"/>
                  </a:cubicBezTo>
                  <a:cubicBezTo>
                    <a:pt x="902" y="1818"/>
                    <a:pt x="916" y="1812"/>
                    <a:pt x="930" y="1797"/>
                  </a:cubicBezTo>
                  <a:close/>
                  <a:moveTo>
                    <a:pt x="838" y="1888"/>
                  </a:moveTo>
                  <a:cubicBezTo>
                    <a:pt x="828" y="1923"/>
                    <a:pt x="820" y="1957"/>
                    <a:pt x="813" y="1989"/>
                  </a:cubicBezTo>
                  <a:lnTo>
                    <a:pt x="813" y="1989"/>
                  </a:lnTo>
                  <a:cubicBezTo>
                    <a:pt x="815" y="1989"/>
                    <a:pt x="817" y="1989"/>
                    <a:pt x="819" y="1989"/>
                  </a:cubicBezTo>
                  <a:cubicBezTo>
                    <a:pt x="828" y="1989"/>
                    <a:pt x="837" y="1988"/>
                    <a:pt x="842" y="1985"/>
                  </a:cubicBezTo>
                  <a:lnTo>
                    <a:pt x="842" y="1985"/>
                  </a:lnTo>
                  <a:cubicBezTo>
                    <a:pt x="832" y="2004"/>
                    <a:pt x="818" y="2020"/>
                    <a:pt x="803" y="2035"/>
                  </a:cubicBezTo>
                  <a:lnTo>
                    <a:pt x="803" y="2035"/>
                  </a:lnTo>
                  <a:cubicBezTo>
                    <a:pt x="806" y="2020"/>
                    <a:pt x="809" y="2005"/>
                    <a:pt x="813" y="1989"/>
                  </a:cubicBezTo>
                  <a:lnTo>
                    <a:pt x="813" y="1989"/>
                  </a:lnTo>
                  <a:cubicBezTo>
                    <a:pt x="796" y="1989"/>
                    <a:pt x="777" y="1986"/>
                    <a:pt x="760" y="1986"/>
                  </a:cubicBezTo>
                  <a:cubicBezTo>
                    <a:pt x="744" y="1986"/>
                    <a:pt x="730" y="1988"/>
                    <a:pt x="720" y="1995"/>
                  </a:cubicBezTo>
                  <a:lnTo>
                    <a:pt x="720" y="1995"/>
                  </a:lnTo>
                  <a:cubicBezTo>
                    <a:pt x="762" y="1960"/>
                    <a:pt x="800" y="1925"/>
                    <a:pt x="838" y="1888"/>
                  </a:cubicBezTo>
                  <a:close/>
                  <a:moveTo>
                    <a:pt x="1677" y="2041"/>
                  </a:moveTo>
                  <a:cubicBezTo>
                    <a:pt x="1664" y="2057"/>
                    <a:pt x="1648" y="2077"/>
                    <a:pt x="1628" y="2104"/>
                  </a:cubicBezTo>
                  <a:lnTo>
                    <a:pt x="1628" y="2104"/>
                  </a:lnTo>
                  <a:cubicBezTo>
                    <a:pt x="1648" y="2084"/>
                    <a:pt x="1666" y="2063"/>
                    <a:pt x="1677" y="2041"/>
                  </a:cubicBezTo>
                  <a:close/>
                  <a:moveTo>
                    <a:pt x="2036" y="2137"/>
                  </a:moveTo>
                  <a:cubicBezTo>
                    <a:pt x="2037" y="2145"/>
                    <a:pt x="2029" y="2165"/>
                    <a:pt x="2011" y="2201"/>
                  </a:cubicBezTo>
                  <a:lnTo>
                    <a:pt x="2011" y="2201"/>
                  </a:lnTo>
                  <a:lnTo>
                    <a:pt x="2011" y="2199"/>
                  </a:lnTo>
                  <a:cubicBezTo>
                    <a:pt x="2011" y="2187"/>
                    <a:pt x="1998" y="2161"/>
                    <a:pt x="2011" y="2161"/>
                  </a:cubicBezTo>
                  <a:cubicBezTo>
                    <a:pt x="2017" y="2155"/>
                    <a:pt x="2026" y="2146"/>
                    <a:pt x="2036" y="2137"/>
                  </a:cubicBezTo>
                  <a:close/>
                  <a:moveTo>
                    <a:pt x="3117" y="2212"/>
                  </a:moveTo>
                  <a:cubicBezTo>
                    <a:pt x="3114" y="2213"/>
                    <a:pt x="3111" y="2213"/>
                    <a:pt x="3109" y="2214"/>
                  </a:cubicBezTo>
                  <a:lnTo>
                    <a:pt x="3109" y="2214"/>
                  </a:lnTo>
                  <a:cubicBezTo>
                    <a:pt x="3112" y="2214"/>
                    <a:pt x="3114" y="2213"/>
                    <a:pt x="3117" y="2212"/>
                  </a:cubicBezTo>
                  <a:close/>
                  <a:moveTo>
                    <a:pt x="1628" y="2104"/>
                  </a:moveTo>
                  <a:cubicBezTo>
                    <a:pt x="1574" y="2159"/>
                    <a:pt x="1505" y="2210"/>
                    <a:pt x="1521" y="2261"/>
                  </a:cubicBezTo>
                  <a:lnTo>
                    <a:pt x="1521" y="2261"/>
                  </a:lnTo>
                  <a:cubicBezTo>
                    <a:pt x="1564" y="2195"/>
                    <a:pt x="1600" y="2143"/>
                    <a:pt x="1628" y="2104"/>
                  </a:cubicBezTo>
                  <a:close/>
                  <a:moveTo>
                    <a:pt x="1521" y="2261"/>
                  </a:moveTo>
                  <a:lnTo>
                    <a:pt x="1521" y="2261"/>
                  </a:lnTo>
                  <a:cubicBezTo>
                    <a:pt x="1520" y="2261"/>
                    <a:pt x="1520" y="2262"/>
                    <a:pt x="1520" y="2262"/>
                  </a:cubicBezTo>
                  <a:lnTo>
                    <a:pt x="1521" y="2262"/>
                  </a:lnTo>
                  <a:cubicBezTo>
                    <a:pt x="1521" y="2262"/>
                    <a:pt x="1521" y="2261"/>
                    <a:pt x="1521" y="2261"/>
                  </a:cubicBezTo>
                  <a:close/>
                  <a:moveTo>
                    <a:pt x="1433" y="2262"/>
                  </a:moveTo>
                  <a:lnTo>
                    <a:pt x="1433" y="2274"/>
                  </a:lnTo>
                  <a:lnTo>
                    <a:pt x="1458" y="2274"/>
                  </a:lnTo>
                  <a:cubicBezTo>
                    <a:pt x="1483" y="2287"/>
                    <a:pt x="1458" y="2325"/>
                    <a:pt x="1471" y="2337"/>
                  </a:cubicBezTo>
                  <a:cubicBezTo>
                    <a:pt x="1488" y="2310"/>
                    <a:pt x="1504" y="2285"/>
                    <a:pt x="1520" y="2262"/>
                  </a:cubicBezTo>
                  <a:close/>
                  <a:moveTo>
                    <a:pt x="1458" y="2350"/>
                  </a:moveTo>
                  <a:lnTo>
                    <a:pt x="1458" y="2350"/>
                  </a:lnTo>
                  <a:cubicBezTo>
                    <a:pt x="1420" y="2375"/>
                    <a:pt x="1408" y="2388"/>
                    <a:pt x="1383" y="2400"/>
                  </a:cubicBezTo>
                  <a:cubicBezTo>
                    <a:pt x="1370" y="2450"/>
                    <a:pt x="1332" y="2501"/>
                    <a:pt x="1320" y="2551"/>
                  </a:cubicBezTo>
                  <a:cubicBezTo>
                    <a:pt x="1320" y="2551"/>
                    <a:pt x="1320" y="2563"/>
                    <a:pt x="1332" y="2563"/>
                  </a:cubicBezTo>
                  <a:cubicBezTo>
                    <a:pt x="1295" y="2576"/>
                    <a:pt x="1282" y="2651"/>
                    <a:pt x="1244" y="2714"/>
                  </a:cubicBezTo>
                  <a:lnTo>
                    <a:pt x="1207" y="2802"/>
                  </a:lnTo>
                  <a:cubicBezTo>
                    <a:pt x="1207" y="2815"/>
                    <a:pt x="1207" y="2815"/>
                    <a:pt x="1207" y="2815"/>
                  </a:cubicBezTo>
                  <a:cubicBezTo>
                    <a:pt x="1295" y="2626"/>
                    <a:pt x="1383" y="2476"/>
                    <a:pt x="1458" y="2350"/>
                  </a:cubicBezTo>
                  <a:close/>
                  <a:moveTo>
                    <a:pt x="227" y="2815"/>
                  </a:moveTo>
                  <a:cubicBezTo>
                    <a:pt x="224" y="2826"/>
                    <a:pt x="223" y="2834"/>
                    <a:pt x="223" y="2841"/>
                  </a:cubicBezTo>
                  <a:lnTo>
                    <a:pt x="223" y="2841"/>
                  </a:lnTo>
                  <a:lnTo>
                    <a:pt x="227" y="2815"/>
                  </a:lnTo>
                  <a:close/>
                  <a:moveTo>
                    <a:pt x="2620" y="2991"/>
                  </a:moveTo>
                  <a:cubicBezTo>
                    <a:pt x="2614" y="2995"/>
                    <a:pt x="2608" y="2999"/>
                    <a:pt x="2602" y="3003"/>
                  </a:cubicBezTo>
                  <a:cubicBezTo>
                    <a:pt x="2611" y="2994"/>
                    <a:pt x="2613" y="2991"/>
                    <a:pt x="2620" y="2991"/>
                  </a:cubicBezTo>
                  <a:close/>
                  <a:moveTo>
                    <a:pt x="754" y="2978"/>
                  </a:moveTo>
                  <a:lnTo>
                    <a:pt x="754" y="3003"/>
                  </a:lnTo>
                  <a:lnTo>
                    <a:pt x="792" y="3016"/>
                  </a:lnTo>
                  <a:lnTo>
                    <a:pt x="805" y="3016"/>
                  </a:lnTo>
                  <a:cubicBezTo>
                    <a:pt x="780" y="3003"/>
                    <a:pt x="754" y="2991"/>
                    <a:pt x="754" y="2978"/>
                  </a:cubicBezTo>
                  <a:close/>
                  <a:moveTo>
                    <a:pt x="3242" y="126"/>
                  </a:moveTo>
                  <a:cubicBezTo>
                    <a:pt x="3217" y="126"/>
                    <a:pt x="3192" y="138"/>
                    <a:pt x="3167" y="138"/>
                  </a:cubicBezTo>
                  <a:lnTo>
                    <a:pt x="3154" y="138"/>
                  </a:lnTo>
                  <a:cubicBezTo>
                    <a:pt x="3117" y="151"/>
                    <a:pt x="3079" y="163"/>
                    <a:pt x="3054" y="163"/>
                  </a:cubicBezTo>
                  <a:cubicBezTo>
                    <a:pt x="2918" y="206"/>
                    <a:pt x="2782" y="254"/>
                    <a:pt x="2654" y="312"/>
                  </a:cubicBezTo>
                  <a:lnTo>
                    <a:pt x="2654" y="312"/>
                  </a:lnTo>
                  <a:cubicBezTo>
                    <a:pt x="2625" y="341"/>
                    <a:pt x="2602" y="364"/>
                    <a:pt x="2602" y="364"/>
                  </a:cubicBezTo>
                  <a:cubicBezTo>
                    <a:pt x="2592" y="363"/>
                    <a:pt x="2582" y="358"/>
                    <a:pt x="2572" y="351"/>
                  </a:cubicBezTo>
                  <a:lnTo>
                    <a:pt x="2572" y="351"/>
                  </a:lnTo>
                  <a:cubicBezTo>
                    <a:pt x="2539" y="367"/>
                    <a:pt x="2507" y="384"/>
                    <a:pt x="2476" y="402"/>
                  </a:cubicBezTo>
                  <a:cubicBezTo>
                    <a:pt x="2476" y="402"/>
                    <a:pt x="2463" y="402"/>
                    <a:pt x="2463" y="415"/>
                  </a:cubicBezTo>
                  <a:cubicBezTo>
                    <a:pt x="2388" y="452"/>
                    <a:pt x="2313" y="490"/>
                    <a:pt x="2250" y="540"/>
                  </a:cubicBezTo>
                  <a:cubicBezTo>
                    <a:pt x="2212" y="566"/>
                    <a:pt x="2174" y="591"/>
                    <a:pt x="2137" y="616"/>
                  </a:cubicBezTo>
                  <a:lnTo>
                    <a:pt x="2137" y="628"/>
                  </a:lnTo>
                  <a:cubicBezTo>
                    <a:pt x="2086" y="666"/>
                    <a:pt x="2036" y="691"/>
                    <a:pt x="1998" y="729"/>
                  </a:cubicBezTo>
                  <a:cubicBezTo>
                    <a:pt x="1989" y="738"/>
                    <a:pt x="1979" y="741"/>
                    <a:pt x="1970" y="747"/>
                  </a:cubicBezTo>
                  <a:lnTo>
                    <a:pt x="1970" y="747"/>
                  </a:lnTo>
                  <a:cubicBezTo>
                    <a:pt x="2023" y="732"/>
                    <a:pt x="2067" y="723"/>
                    <a:pt x="2099" y="716"/>
                  </a:cubicBezTo>
                  <a:lnTo>
                    <a:pt x="2099" y="716"/>
                  </a:lnTo>
                  <a:lnTo>
                    <a:pt x="1961" y="804"/>
                  </a:lnTo>
                  <a:lnTo>
                    <a:pt x="1948" y="842"/>
                  </a:lnTo>
                  <a:cubicBezTo>
                    <a:pt x="1848" y="905"/>
                    <a:pt x="1709" y="955"/>
                    <a:pt x="1584" y="993"/>
                  </a:cubicBezTo>
                  <a:cubicBezTo>
                    <a:pt x="1471" y="1018"/>
                    <a:pt x="1345" y="1043"/>
                    <a:pt x="1320" y="1068"/>
                  </a:cubicBezTo>
                  <a:cubicBezTo>
                    <a:pt x="1267" y="1156"/>
                    <a:pt x="1313" y="1176"/>
                    <a:pt x="1358" y="1176"/>
                  </a:cubicBezTo>
                  <a:cubicBezTo>
                    <a:pt x="1377" y="1176"/>
                    <a:pt x="1396" y="1172"/>
                    <a:pt x="1408" y="1169"/>
                  </a:cubicBezTo>
                  <a:lnTo>
                    <a:pt x="1408" y="1169"/>
                  </a:lnTo>
                  <a:cubicBezTo>
                    <a:pt x="1257" y="1395"/>
                    <a:pt x="1119" y="1345"/>
                    <a:pt x="968" y="1596"/>
                  </a:cubicBezTo>
                  <a:lnTo>
                    <a:pt x="1006" y="1495"/>
                  </a:lnTo>
                  <a:lnTo>
                    <a:pt x="1006" y="1495"/>
                  </a:lnTo>
                  <a:cubicBezTo>
                    <a:pt x="985" y="1529"/>
                    <a:pt x="943" y="1607"/>
                    <a:pt x="906" y="1668"/>
                  </a:cubicBezTo>
                  <a:lnTo>
                    <a:pt x="906" y="1668"/>
                  </a:lnTo>
                  <a:cubicBezTo>
                    <a:pt x="910" y="1656"/>
                    <a:pt x="914" y="1645"/>
                    <a:pt x="918" y="1634"/>
                  </a:cubicBezTo>
                  <a:lnTo>
                    <a:pt x="918" y="1608"/>
                  </a:lnTo>
                  <a:cubicBezTo>
                    <a:pt x="893" y="1634"/>
                    <a:pt x="893" y="1659"/>
                    <a:pt x="867" y="1684"/>
                  </a:cubicBezTo>
                  <a:cubicBezTo>
                    <a:pt x="830" y="1671"/>
                    <a:pt x="930" y="1558"/>
                    <a:pt x="943" y="1495"/>
                  </a:cubicBezTo>
                  <a:lnTo>
                    <a:pt x="943" y="1495"/>
                  </a:lnTo>
                  <a:cubicBezTo>
                    <a:pt x="913" y="1516"/>
                    <a:pt x="898" y="1585"/>
                    <a:pt x="881" y="1585"/>
                  </a:cubicBezTo>
                  <a:cubicBezTo>
                    <a:pt x="878" y="1585"/>
                    <a:pt x="874" y="1582"/>
                    <a:pt x="870" y="1575"/>
                  </a:cubicBezTo>
                  <a:lnTo>
                    <a:pt x="870" y="1575"/>
                  </a:lnTo>
                  <a:cubicBezTo>
                    <a:pt x="900" y="1636"/>
                    <a:pt x="792" y="1686"/>
                    <a:pt x="792" y="1759"/>
                  </a:cubicBezTo>
                  <a:lnTo>
                    <a:pt x="767" y="1759"/>
                  </a:lnTo>
                  <a:cubicBezTo>
                    <a:pt x="767" y="1772"/>
                    <a:pt x="767" y="1797"/>
                    <a:pt x="754" y="1810"/>
                  </a:cubicBezTo>
                  <a:lnTo>
                    <a:pt x="742" y="1772"/>
                  </a:lnTo>
                  <a:cubicBezTo>
                    <a:pt x="729" y="1835"/>
                    <a:pt x="641" y="1885"/>
                    <a:pt x="629" y="1948"/>
                  </a:cubicBezTo>
                  <a:cubicBezTo>
                    <a:pt x="656" y="1893"/>
                    <a:pt x="669" y="1881"/>
                    <a:pt x="679" y="1881"/>
                  </a:cubicBezTo>
                  <a:cubicBezTo>
                    <a:pt x="687" y="1881"/>
                    <a:pt x="693" y="1888"/>
                    <a:pt x="702" y="1888"/>
                  </a:cubicBezTo>
                  <a:cubicBezTo>
                    <a:pt x="709" y="1888"/>
                    <a:pt x="717" y="1884"/>
                    <a:pt x="729" y="1872"/>
                  </a:cubicBezTo>
                  <a:lnTo>
                    <a:pt x="729" y="1872"/>
                  </a:lnTo>
                  <a:cubicBezTo>
                    <a:pt x="679" y="2023"/>
                    <a:pt x="604" y="1948"/>
                    <a:pt x="528" y="2111"/>
                  </a:cubicBezTo>
                  <a:cubicBezTo>
                    <a:pt x="538" y="2092"/>
                    <a:pt x="568" y="2060"/>
                    <a:pt x="577" y="2060"/>
                  </a:cubicBezTo>
                  <a:cubicBezTo>
                    <a:pt x="581" y="2060"/>
                    <a:pt x="582" y="2064"/>
                    <a:pt x="578" y="2073"/>
                  </a:cubicBezTo>
                  <a:cubicBezTo>
                    <a:pt x="566" y="2099"/>
                    <a:pt x="528" y="2136"/>
                    <a:pt x="503" y="2161"/>
                  </a:cubicBezTo>
                  <a:cubicBezTo>
                    <a:pt x="487" y="2198"/>
                    <a:pt x="485" y="2210"/>
                    <a:pt x="490" y="2210"/>
                  </a:cubicBezTo>
                  <a:cubicBezTo>
                    <a:pt x="499" y="2210"/>
                    <a:pt x="526" y="2179"/>
                    <a:pt x="536" y="2179"/>
                  </a:cubicBezTo>
                  <a:cubicBezTo>
                    <a:pt x="539" y="2179"/>
                    <a:pt x="541" y="2181"/>
                    <a:pt x="541" y="2187"/>
                  </a:cubicBezTo>
                  <a:cubicBezTo>
                    <a:pt x="478" y="2224"/>
                    <a:pt x="528" y="2249"/>
                    <a:pt x="516" y="2287"/>
                  </a:cubicBezTo>
                  <a:lnTo>
                    <a:pt x="478" y="2287"/>
                  </a:lnTo>
                  <a:cubicBezTo>
                    <a:pt x="403" y="2413"/>
                    <a:pt x="528" y="2325"/>
                    <a:pt x="453" y="2438"/>
                  </a:cubicBezTo>
                  <a:lnTo>
                    <a:pt x="440" y="2388"/>
                  </a:lnTo>
                  <a:lnTo>
                    <a:pt x="428" y="2450"/>
                  </a:lnTo>
                  <a:lnTo>
                    <a:pt x="390" y="2438"/>
                  </a:lnTo>
                  <a:cubicBezTo>
                    <a:pt x="390" y="2501"/>
                    <a:pt x="377" y="2513"/>
                    <a:pt x="340" y="2576"/>
                  </a:cubicBezTo>
                  <a:cubicBezTo>
                    <a:pt x="344" y="2574"/>
                    <a:pt x="348" y="2573"/>
                    <a:pt x="352" y="2573"/>
                  </a:cubicBezTo>
                  <a:cubicBezTo>
                    <a:pt x="372" y="2573"/>
                    <a:pt x="388" y="2597"/>
                    <a:pt x="377" y="2639"/>
                  </a:cubicBezTo>
                  <a:cubicBezTo>
                    <a:pt x="367" y="2650"/>
                    <a:pt x="360" y="2652"/>
                    <a:pt x="356" y="2652"/>
                  </a:cubicBezTo>
                  <a:cubicBezTo>
                    <a:pt x="351" y="2652"/>
                    <a:pt x="348" y="2650"/>
                    <a:pt x="346" y="2650"/>
                  </a:cubicBezTo>
                  <a:cubicBezTo>
                    <a:pt x="342" y="2650"/>
                    <a:pt x="338" y="2656"/>
                    <a:pt x="327" y="2689"/>
                  </a:cubicBezTo>
                  <a:cubicBezTo>
                    <a:pt x="315" y="2677"/>
                    <a:pt x="302" y="2664"/>
                    <a:pt x="340" y="2626"/>
                  </a:cubicBezTo>
                  <a:cubicBezTo>
                    <a:pt x="340" y="2626"/>
                    <a:pt x="327" y="2614"/>
                    <a:pt x="327" y="2601"/>
                  </a:cubicBezTo>
                  <a:cubicBezTo>
                    <a:pt x="289" y="2651"/>
                    <a:pt x="277" y="2702"/>
                    <a:pt x="277" y="2727"/>
                  </a:cubicBezTo>
                  <a:cubicBezTo>
                    <a:pt x="277" y="2727"/>
                    <a:pt x="289" y="2714"/>
                    <a:pt x="289" y="2702"/>
                  </a:cubicBezTo>
                  <a:cubicBezTo>
                    <a:pt x="289" y="2739"/>
                    <a:pt x="289" y="2777"/>
                    <a:pt x="289" y="2802"/>
                  </a:cubicBezTo>
                  <a:cubicBezTo>
                    <a:pt x="284" y="2813"/>
                    <a:pt x="281" y="2817"/>
                    <a:pt x="278" y="2817"/>
                  </a:cubicBezTo>
                  <a:cubicBezTo>
                    <a:pt x="275" y="2817"/>
                    <a:pt x="272" y="2810"/>
                    <a:pt x="264" y="2802"/>
                  </a:cubicBezTo>
                  <a:lnTo>
                    <a:pt x="264" y="2802"/>
                  </a:lnTo>
                  <a:cubicBezTo>
                    <a:pt x="264" y="2815"/>
                    <a:pt x="277" y="2827"/>
                    <a:pt x="264" y="2865"/>
                  </a:cubicBezTo>
                  <a:cubicBezTo>
                    <a:pt x="245" y="2865"/>
                    <a:pt x="225" y="2865"/>
                    <a:pt x="223" y="2841"/>
                  </a:cubicBezTo>
                  <a:lnTo>
                    <a:pt x="223" y="2841"/>
                  </a:lnTo>
                  <a:lnTo>
                    <a:pt x="214" y="2915"/>
                  </a:lnTo>
                  <a:cubicBezTo>
                    <a:pt x="203" y="2927"/>
                    <a:pt x="182" y="2968"/>
                    <a:pt x="168" y="2968"/>
                  </a:cubicBezTo>
                  <a:cubicBezTo>
                    <a:pt x="167" y="2968"/>
                    <a:pt x="165" y="2967"/>
                    <a:pt x="164" y="2966"/>
                  </a:cubicBezTo>
                  <a:lnTo>
                    <a:pt x="164" y="2966"/>
                  </a:lnTo>
                  <a:cubicBezTo>
                    <a:pt x="153" y="3021"/>
                    <a:pt x="181" y="3076"/>
                    <a:pt x="170" y="3140"/>
                  </a:cubicBezTo>
                  <a:lnTo>
                    <a:pt x="170" y="3140"/>
                  </a:lnTo>
                  <a:cubicBezTo>
                    <a:pt x="195" y="3089"/>
                    <a:pt x="223" y="3036"/>
                    <a:pt x="252" y="2991"/>
                  </a:cubicBezTo>
                  <a:cubicBezTo>
                    <a:pt x="327" y="2865"/>
                    <a:pt x="415" y="2752"/>
                    <a:pt x="465" y="2727"/>
                  </a:cubicBezTo>
                  <a:cubicBezTo>
                    <a:pt x="453" y="2727"/>
                    <a:pt x="352" y="2765"/>
                    <a:pt x="327" y="2777"/>
                  </a:cubicBezTo>
                  <a:lnTo>
                    <a:pt x="566" y="2601"/>
                  </a:lnTo>
                  <a:lnTo>
                    <a:pt x="775" y="2417"/>
                  </a:lnTo>
                  <a:lnTo>
                    <a:pt x="775" y="2417"/>
                  </a:lnTo>
                  <a:cubicBezTo>
                    <a:pt x="776" y="2416"/>
                    <a:pt x="776" y="2415"/>
                    <a:pt x="776" y="2414"/>
                  </a:cubicBezTo>
                  <a:lnTo>
                    <a:pt x="776" y="2414"/>
                  </a:lnTo>
                  <a:cubicBezTo>
                    <a:pt x="764" y="2419"/>
                    <a:pt x="752" y="2420"/>
                    <a:pt x="740" y="2420"/>
                  </a:cubicBezTo>
                  <a:cubicBezTo>
                    <a:pt x="701" y="2420"/>
                    <a:pt x="658" y="2404"/>
                    <a:pt x="613" y="2404"/>
                  </a:cubicBezTo>
                  <a:cubicBezTo>
                    <a:pt x="566" y="2404"/>
                    <a:pt x="515" y="2423"/>
                    <a:pt x="465" y="2501"/>
                  </a:cubicBezTo>
                  <a:cubicBezTo>
                    <a:pt x="478" y="2450"/>
                    <a:pt x="490" y="2388"/>
                    <a:pt x="566" y="2287"/>
                  </a:cubicBezTo>
                  <a:cubicBezTo>
                    <a:pt x="566" y="2306"/>
                    <a:pt x="601" y="2338"/>
                    <a:pt x="629" y="2338"/>
                  </a:cubicBezTo>
                  <a:cubicBezTo>
                    <a:pt x="638" y="2338"/>
                    <a:pt x="647" y="2334"/>
                    <a:pt x="654" y="2325"/>
                  </a:cubicBezTo>
                  <a:cubicBezTo>
                    <a:pt x="629" y="2200"/>
                    <a:pt x="653" y="2236"/>
                    <a:pt x="678" y="2066"/>
                  </a:cubicBezTo>
                  <a:lnTo>
                    <a:pt x="678" y="2066"/>
                  </a:lnTo>
                  <a:cubicBezTo>
                    <a:pt x="677" y="2082"/>
                    <a:pt x="686" y="2089"/>
                    <a:pt x="701" y="2089"/>
                  </a:cubicBezTo>
                  <a:cubicBezTo>
                    <a:pt x="726" y="2089"/>
                    <a:pt x="768" y="2068"/>
                    <a:pt x="803" y="2035"/>
                  </a:cubicBezTo>
                  <a:lnTo>
                    <a:pt x="803" y="2035"/>
                  </a:lnTo>
                  <a:cubicBezTo>
                    <a:pt x="796" y="2073"/>
                    <a:pt x="792" y="2108"/>
                    <a:pt x="792" y="2136"/>
                  </a:cubicBezTo>
                  <a:cubicBezTo>
                    <a:pt x="792" y="2213"/>
                    <a:pt x="802" y="2252"/>
                    <a:pt x="838" y="2252"/>
                  </a:cubicBezTo>
                  <a:cubicBezTo>
                    <a:pt x="843" y="2252"/>
                    <a:pt x="849" y="2251"/>
                    <a:pt x="855" y="2249"/>
                  </a:cubicBezTo>
                  <a:lnTo>
                    <a:pt x="855" y="2249"/>
                  </a:lnTo>
                  <a:cubicBezTo>
                    <a:pt x="824" y="2311"/>
                    <a:pt x="798" y="2366"/>
                    <a:pt x="776" y="2414"/>
                  </a:cubicBezTo>
                  <a:lnTo>
                    <a:pt x="776" y="2414"/>
                  </a:lnTo>
                  <a:cubicBezTo>
                    <a:pt x="777" y="2414"/>
                    <a:pt x="778" y="2413"/>
                    <a:pt x="780" y="2413"/>
                  </a:cubicBezTo>
                  <a:lnTo>
                    <a:pt x="780" y="2413"/>
                  </a:lnTo>
                  <a:lnTo>
                    <a:pt x="775" y="2417"/>
                  </a:lnTo>
                  <a:lnTo>
                    <a:pt x="775" y="2417"/>
                  </a:lnTo>
                  <a:cubicBezTo>
                    <a:pt x="674" y="2640"/>
                    <a:pt x="664" y="2726"/>
                    <a:pt x="654" y="2777"/>
                  </a:cubicBezTo>
                  <a:cubicBezTo>
                    <a:pt x="654" y="2827"/>
                    <a:pt x="654" y="2840"/>
                    <a:pt x="641" y="2953"/>
                  </a:cubicBezTo>
                  <a:cubicBezTo>
                    <a:pt x="641" y="2966"/>
                    <a:pt x="641" y="2978"/>
                    <a:pt x="641" y="2991"/>
                  </a:cubicBezTo>
                  <a:cubicBezTo>
                    <a:pt x="641" y="3003"/>
                    <a:pt x="641" y="3016"/>
                    <a:pt x="641" y="3016"/>
                  </a:cubicBezTo>
                  <a:cubicBezTo>
                    <a:pt x="629" y="3028"/>
                    <a:pt x="629" y="3028"/>
                    <a:pt x="629" y="3041"/>
                  </a:cubicBezTo>
                  <a:cubicBezTo>
                    <a:pt x="629" y="3041"/>
                    <a:pt x="629" y="3054"/>
                    <a:pt x="629" y="3066"/>
                  </a:cubicBezTo>
                  <a:lnTo>
                    <a:pt x="629" y="3091"/>
                  </a:lnTo>
                  <a:cubicBezTo>
                    <a:pt x="704" y="3079"/>
                    <a:pt x="604" y="3054"/>
                    <a:pt x="654" y="3028"/>
                  </a:cubicBezTo>
                  <a:lnTo>
                    <a:pt x="654" y="3028"/>
                  </a:lnTo>
                  <a:cubicBezTo>
                    <a:pt x="720" y="3050"/>
                    <a:pt x="660" y="3121"/>
                    <a:pt x="713" y="3121"/>
                  </a:cubicBezTo>
                  <a:cubicBezTo>
                    <a:pt x="720" y="3121"/>
                    <a:pt x="729" y="3119"/>
                    <a:pt x="742" y="3116"/>
                  </a:cubicBezTo>
                  <a:cubicBezTo>
                    <a:pt x="780" y="3091"/>
                    <a:pt x="729" y="3091"/>
                    <a:pt x="754" y="3066"/>
                  </a:cubicBezTo>
                  <a:lnTo>
                    <a:pt x="754" y="3066"/>
                  </a:lnTo>
                  <a:cubicBezTo>
                    <a:pt x="767" y="3079"/>
                    <a:pt x="780" y="3079"/>
                    <a:pt x="805" y="3079"/>
                  </a:cubicBezTo>
                  <a:cubicBezTo>
                    <a:pt x="805" y="3066"/>
                    <a:pt x="805" y="3054"/>
                    <a:pt x="805" y="3054"/>
                  </a:cubicBezTo>
                  <a:lnTo>
                    <a:pt x="842" y="3041"/>
                  </a:lnTo>
                  <a:lnTo>
                    <a:pt x="792" y="3016"/>
                  </a:lnTo>
                  <a:lnTo>
                    <a:pt x="754" y="3016"/>
                  </a:lnTo>
                  <a:cubicBezTo>
                    <a:pt x="754" y="3028"/>
                    <a:pt x="767" y="3028"/>
                    <a:pt x="767" y="3041"/>
                  </a:cubicBezTo>
                  <a:cubicBezTo>
                    <a:pt x="749" y="3045"/>
                    <a:pt x="736" y="3046"/>
                    <a:pt x="726" y="3046"/>
                  </a:cubicBezTo>
                  <a:cubicBezTo>
                    <a:pt x="704" y="3046"/>
                    <a:pt x="704" y="3037"/>
                    <a:pt x="704" y="3028"/>
                  </a:cubicBezTo>
                  <a:lnTo>
                    <a:pt x="679" y="3041"/>
                  </a:lnTo>
                  <a:cubicBezTo>
                    <a:pt x="679" y="3028"/>
                    <a:pt x="679" y="3016"/>
                    <a:pt x="679" y="3016"/>
                  </a:cubicBezTo>
                  <a:lnTo>
                    <a:pt x="666" y="3016"/>
                  </a:lnTo>
                  <a:cubicBezTo>
                    <a:pt x="679" y="3003"/>
                    <a:pt x="679" y="3003"/>
                    <a:pt x="679" y="3003"/>
                  </a:cubicBezTo>
                  <a:lnTo>
                    <a:pt x="679" y="2991"/>
                  </a:lnTo>
                  <a:cubicBezTo>
                    <a:pt x="679" y="2991"/>
                    <a:pt x="679" y="2978"/>
                    <a:pt x="679" y="2978"/>
                  </a:cubicBezTo>
                  <a:lnTo>
                    <a:pt x="704" y="2978"/>
                  </a:lnTo>
                  <a:cubicBezTo>
                    <a:pt x="704" y="2966"/>
                    <a:pt x="692" y="2966"/>
                    <a:pt x="692" y="2953"/>
                  </a:cubicBezTo>
                  <a:lnTo>
                    <a:pt x="692" y="2940"/>
                  </a:lnTo>
                  <a:cubicBezTo>
                    <a:pt x="692" y="2940"/>
                    <a:pt x="692" y="2928"/>
                    <a:pt x="704" y="2928"/>
                  </a:cubicBezTo>
                  <a:cubicBezTo>
                    <a:pt x="704" y="2928"/>
                    <a:pt x="704" y="2928"/>
                    <a:pt x="704" y="2940"/>
                  </a:cubicBezTo>
                  <a:cubicBezTo>
                    <a:pt x="717" y="2890"/>
                    <a:pt x="830" y="2853"/>
                    <a:pt x="893" y="2815"/>
                  </a:cubicBezTo>
                  <a:cubicBezTo>
                    <a:pt x="893" y="2802"/>
                    <a:pt x="905" y="2777"/>
                    <a:pt x="918" y="2752"/>
                  </a:cubicBezTo>
                  <a:cubicBezTo>
                    <a:pt x="911" y="2746"/>
                    <a:pt x="902" y="2743"/>
                    <a:pt x="891" y="2743"/>
                  </a:cubicBezTo>
                  <a:cubicBezTo>
                    <a:pt x="880" y="2743"/>
                    <a:pt x="867" y="2746"/>
                    <a:pt x="855" y="2752"/>
                  </a:cubicBezTo>
                  <a:cubicBezTo>
                    <a:pt x="852" y="2749"/>
                    <a:pt x="850" y="2748"/>
                    <a:pt x="849" y="2748"/>
                  </a:cubicBezTo>
                  <a:cubicBezTo>
                    <a:pt x="835" y="2748"/>
                    <a:pt x="841" y="2818"/>
                    <a:pt x="763" y="2818"/>
                  </a:cubicBezTo>
                  <a:cubicBezTo>
                    <a:pt x="753" y="2818"/>
                    <a:pt x="742" y="2817"/>
                    <a:pt x="729" y="2815"/>
                  </a:cubicBezTo>
                  <a:cubicBezTo>
                    <a:pt x="905" y="2752"/>
                    <a:pt x="692" y="2739"/>
                    <a:pt x="842" y="2639"/>
                  </a:cubicBezTo>
                  <a:lnTo>
                    <a:pt x="842" y="2639"/>
                  </a:lnTo>
                  <a:cubicBezTo>
                    <a:pt x="852" y="2645"/>
                    <a:pt x="863" y="2648"/>
                    <a:pt x="874" y="2648"/>
                  </a:cubicBezTo>
                  <a:cubicBezTo>
                    <a:pt x="899" y="2648"/>
                    <a:pt x="926" y="2636"/>
                    <a:pt x="950" y="2636"/>
                  </a:cubicBezTo>
                  <a:cubicBezTo>
                    <a:pt x="956" y="2636"/>
                    <a:pt x="962" y="2637"/>
                    <a:pt x="968" y="2639"/>
                  </a:cubicBezTo>
                  <a:cubicBezTo>
                    <a:pt x="968" y="2626"/>
                    <a:pt x="968" y="2626"/>
                    <a:pt x="968" y="2626"/>
                  </a:cubicBezTo>
                  <a:cubicBezTo>
                    <a:pt x="968" y="2601"/>
                    <a:pt x="943" y="2601"/>
                    <a:pt x="918" y="2589"/>
                  </a:cubicBezTo>
                  <a:lnTo>
                    <a:pt x="968" y="2563"/>
                  </a:lnTo>
                  <a:cubicBezTo>
                    <a:pt x="880" y="2526"/>
                    <a:pt x="867" y="2563"/>
                    <a:pt x="855" y="2476"/>
                  </a:cubicBezTo>
                  <a:lnTo>
                    <a:pt x="855" y="2476"/>
                  </a:lnTo>
                  <a:cubicBezTo>
                    <a:pt x="859" y="2480"/>
                    <a:pt x="865" y="2482"/>
                    <a:pt x="871" y="2482"/>
                  </a:cubicBezTo>
                  <a:cubicBezTo>
                    <a:pt x="894" y="2482"/>
                    <a:pt x="928" y="2457"/>
                    <a:pt x="952" y="2457"/>
                  </a:cubicBezTo>
                  <a:cubicBezTo>
                    <a:pt x="958" y="2457"/>
                    <a:pt x="964" y="2459"/>
                    <a:pt x="968" y="2463"/>
                  </a:cubicBezTo>
                  <a:cubicBezTo>
                    <a:pt x="981" y="2438"/>
                    <a:pt x="981" y="2425"/>
                    <a:pt x="955" y="2400"/>
                  </a:cubicBezTo>
                  <a:lnTo>
                    <a:pt x="955" y="2413"/>
                  </a:lnTo>
                  <a:lnTo>
                    <a:pt x="918" y="2438"/>
                  </a:lnTo>
                  <a:lnTo>
                    <a:pt x="930" y="2413"/>
                  </a:lnTo>
                  <a:lnTo>
                    <a:pt x="943" y="2388"/>
                  </a:lnTo>
                  <a:cubicBezTo>
                    <a:pt x="943" y="2388"/>
                    <a:pt x="955" y="2400"/>
                    <a:pt x="955" y="2400"/>
                  </a:cubicBezTo>
                  <a:cubicBezTo>
                    <a:pt x="968" y="2312"/>
                    <a:pt x="1056" y="2337"/>
                    <a:pt x="1043" y="2249"/>
                  </a:cubicBezTo>
                  <a:lnTo>
                    <a:pt x="1043" y="2249"/>
                  </a:lnTo>
                  <a:lnTo>
                    <a:pt x="1006" y="2262"/>
                  </a:lnTo>
                  <a:cubicBezTo>
                    <a:pt x="981" y="2149"/>
                    <a:pt x="1106" y="2023"/>
                    <a:pt x="1144" y="1910"/>
                  </a:cubicBezTo>
                  <a:lnTo>
                    <a:pt x="1144" y="1910"/>
                  </a:lnTo>
                  <a:lnTo>
                    <a:pt x="1094" y="1935"/>
                  </a:lnTo>
                  <a:cubicBezTo>
                    <a:pt x="1106" y="1910"/>
                    <a:pt x="1094" y="1860"/>
                    <a:pt x="1156" y="1835"/>
                  </a:cubicBezTo>
                  <a:cubicBezTo>
                    <a:pt x="1156" y="1835"/>
                    <a:pt x="1156" y="1847"/>
                    <a:pt x="1156" y="1860"/>
                  </a:cubicBezTo>
                  <a:cubicBezTo>
                    <a:pt x="1182" y="1860"/>
                    <a:pt x="1244" y="1860"/>
                    <a:pt x="1270" y="1835"/>
                  </a:cubicBezTo>
                  <a:lnTo>
                    <a:pt x="1219" y="1810"/>
                  </a:lnTo>
                  <a:lnTo>
                    <a:pt x="1270" y="1810"/>
                  </a:lnTo>
                  <a:cubicBezTo>
                    <a:pt x="1282" y="1791"/>
                    <a:pt x="1263" y="1791"/>
                    <a:pt x="1244" y="1791"/>
                  </a:cubicBezTo>
                  <a:cubicBezTo>
                    <a:pt x="1226" y="1791"/>
                    <a:pt x="1207" y="1791"/>
                    <a:pt x="1219" y="1772"/>
                  </a:cubicBezTo>
                  <a:cubicBezTo>
                    <a:pt x="1370" y="1772"/>
                    <a:pt x="1345" y="1596"/>
                    <a:pt x="1483" y="1596"/>
                  </a:cubicBezTo>
                  <a:cubicBezTo>
                    <a:pt x="1470" y="1587"/>
                    <a:pt x="1460" y="1584"/>
                    <a:pt x="1451" y="1584"/>
                  </a:cubicBezTo>
                  <a:cubicBezTo>
                    <a:pt x="1420" y="1584"/>
                    <a:pt x="1412" y="1627"/>
                    <a:pt x="1389" y="1627"/>
                  </a:cubicBezTo>
                  <a:cubicBezTo>
                    <a:pt x="1381" y="1627"/>
                    <a:pt x="1371" y="1622"/>
                    <a:pt x="1358" y="1608"/>
                  </a:cubicBezTo>
                  <a:cubicBezTo>
                    <a:pt x="1383" y="1608"/>
                    <a:pt x="1408" y="1608"/>
                    <a:pt x="1420" y="1583"/>
                  </a:cubicBezTo>
                  <a:lnTo>
                    <a:pt x="1358" y="1571"/>
                  </a:lnTo>
                  <a:cubicBezTo>
                    <a:pt x="1471" y="1458"/>
                    <a:pt x="1546" y="1433"/>
                    <a:pt x="1609" y="1319"/>
                  </a:cubicBezTo>
                  <a:lnTo>
                    <a:pt x="1621" y="1332"/>
                  </a:lnTo>
                  <a:cubicBezTo>
                    <a:pt x="1659" y="1294"/>
                    <a:pt x="1672" y="1269"/>
                    <a:pt x="1634" y="1232"/>
                  </a:cubicBezTo>
                  <a:lnTo>
                    <a:pt x="1634" y="1232"/>
                  </a:lnTo>
                  <a:cubicBezTo>
                    <a:pt x="1659" y="1244"/>
                    <a:pt x="1659" y="1269"/>
                    <a:pt x="1684" y="1269"/>
                  </a:cubicBezTo>
                  <a:cubicBezTo>
                    <a:pt x="1596" y="1131"/>
                    <a:pt x="1873" y="1181"/>
                    <a:pt x="1797" y="1093"/>
                  </a:cubicBezTo>
                  <a:lnTo>
                    <a:pt x="1797" y="1093"/>
                  </a:lnTo>
                  <a:cubicBezTo>
                    <a:pt x="1879" y="1145"/>
                    <a:pt x="1970" y="1162"/>
                    <a:pt x="2041" y="1201"/>
                  </a:cubicBezTo>
                  <a:lnTo>
                    <a:pt x="2041" y="1201"/>
                  </a:lnTo>
                  <a:cubicBezTo>
                    <a:pt x="2056" y="1186"/>
                    <a:pt x="2071" y="1171"/>
                    <a:pt x="2086" y="1156"/>
                  </a:cubicBezTo>
                  <a:cubicBezTo>
                    <a:pt x="2099" y="1144"/>
                    <a:pt x="2112" y="1131"/>
                    <a:pt x="2124" y="1118"/>
                  </a:cubicBezTo>
                  <a:lnTo>
                    <a:pt x="2174" y="1081"/>
                  </a:lnTo>
                  <a:lnTo>
                    <a:pt x="2212" y="1043"/>
                  </a:lnTo>
                  <a:cubicBezTo>
                    <a:pt x="2237" y="1030"/>
                    <a:pt x="2250" y="1018"/>
                    <a:pt x="2262" y="1005"/>
                  </a:cubicBezTo>
                  <a:lnTo>
                    <a:pt x="2287" y="993"/>
                  </a:lnTo>
                  <a:lnTo>
                    <a:pt x="2287" y="980"/>
                  </a:lnTo>
                  <a:lnTo>
                    <a:pt x="2300" y="980"/>
                  </a:lnTo>
                  <a:cubicBezTo>
                    <a:pt x="2338" y="955"/>
                    <a:pt x="2388" y="917"/>
                    <a:pt x="2438" y="880"/>
                  </a:cubicBezTo>
                  <a:cubicBezTo>
                    <a:pt x="2463" y="867"/>
                    <a:pt x="2488" y="855"/>
                    <a:pt x="2514" y="842"/>
                  </a:cubicBezTo>
                  <a:cubicBezTo>
                    <a:pt x="2566" y="811"/>
                    <a:pt x="2621" y="780"/>
                    <a:pt x="2678" y="751"/>
                  </a:cubicBezTo>
                  <a:lnTo>
                    <a:pt x="2678" y="751"/>
                  </a:lnTo>
                  <a:cubicBezTo>
                    <a:pt x="2596" y="821"/>
                    <a:pt x="2537" y="869"/>
                    <a:pt x="2501" y="905"/>
                  </a:cubicBezTo>
                  <a:cubicBezTo>
                    <a:pt x="2451" y="955"/>
                    <a:pt x="2426" y="980"/>
                    <a:pt x="2426" y="993"/>
                  </a:cubicBezTo>
                  <a:cubicBezTo>
                    <a:pt x="2650" y="804"/>
                    <a:pt x="2830" y="692"/>
                    <a:pt x="2955" y="628"/>
                  </a:cubicBezTo>
                  <a:lnTo>
                    <a:pt x="2955" y="628"/>
                  </a:lnTo>
                  <a:cubicBezTo>
                    <a:pt x="2859" y="665"/>
                    <a:pt x="2766" y="707"/>
                    <a:pt x="2678" y="751"/>
                  </a:cubicBezTo>
                  <a:lnTo>
                    <a:pt x="2678" y="751"/>
                  </a:lnTo>
                  <a:cubicBezTo>
                    <a:pt x="2682" y="748"/>
                    <a:pt x="2686" y="745"/>
                    <a:pt x="2690" y="741"/>
                  </a:cubicBezTo>
                  <a:cubicBezTo>
                    <a:pt x="2750" y="701"/>
                    <a:pt x="2819" y="656"/>
                    <a:pt x="2889" y="612"/>
                  </a:cubicBezTo>
                  <a:lnTo>
                    <a:pt x="2889" y="612"/>
                  </a:lnTo>
                  <a:cubicBezTo>
                    <a:pt x="2886" y="613"/>
                    <a:pt x="2883" y="614"/>
                    <a:pt x="2879" y="615"/>
                  </a:cubicBezTo>
                  <a:lnTo>
                    <a:pt x="2879" y="615"/>
                  </a:lnTo>
                  <a:cubicBezTo>
                    <a:pt x="2884" y="613"/>
                    <a:pt x="2890" y="611"/>
                    <a:pt x="2895" y="609"/>
                  </a:cubicBezTo>
                  <a:lnTo>
                    <a:pt x="2895" y="609"/>
                  </a:lnTo>
                  <a:cubicBezTo>
                    <a:pt x="2893" y="610"/>
                    <a:pt x="2891" y="611"/>
                    <a:pt x="2889" y="612"/>
                  </a:cubicBezTo>
                  <a:lnTo>
                    <a:pt x="2889" y="612"/>
                  </a:lnTo>
                  <a:cubicBezTo>
                    <a:pt x="2935" y="599"/>
                    <a:pt x="2993" y="581"/>
                    <a:pt x="3055" y="565"/>
                  </a:cubicBezTo>
                  <a:lnTo>
                    <a:pt x="3055" y="565"/>
                  </a:lnTo>
                  <a:cubicBezTo>
                    <a:pt x="3031" y="580"/>
                    <a:pt x="3005" y="596"/>
                    <a:pt x="2979" y="616"/>
                  </a:cubicBezTo>
                  <a:cubicBezTo>
                    <a:pt x="2971" y="620"/>
                    <a:pt x="2963" y="623"/>
                    <a:pt x="2955" y="628"/>
                  </a:cubicBezTo>
                  <a:lnTo>
                    <a:pt x="2955" y="628"/>
                  </a:lnTo>
                  <a:cubicBezTo>
                    <a:pt x="3024" y="601"/>
                    <a:pt x="3095" y="576"/>
                    <a:pt x="3167" y="553"/>
                  </a:cubicBezTo>
                  <a:lnTo>
                    <a:pt x="3167" y="540"/>
                  </a:lnTo>
                  <a:cubicBezTo>
                    <a:pt x="3129" y="547"/>
                    <a:pt x="3092" y="556"/>
                    <a:pt x="3055" y="565"/>
                  </a:cubicBezTo>
                  <a:lnTo>
                    <a:pt x="3055" y="565"/>
                  </a:lnTo>
                  <a:cubicBezTo>
                    <a:pt x="3071" y="556"/>
                    <a:pt x="3086" y="547"/>
                    <a:pt x="3100" y="539"/>
                  </a:cubicBezTo>
                  <a:lnTo>
                    <a:pt x="3100" y="539"/>
                  </a:lnTo>
                  <a:lnTo>
                    <a:pt x="3100" y="539"/>
                  </a:lnTo>
                  <a:lnTo>
                    <a:pt x="3100" y="539"/>
                  </a:lnTo>
                  <a:cubicBezTo>
                    <a:pt x="3100" y="539"/>
                    <a:pt x="3100" y="539"/>
                    <a:pt x="3100" y="539"/>
                  </a:cubicBezTo>
                  <a:lnTo>
                    <a:pt x="3100" y="539"/>
                  </a:lnTo>
                  <a:cubicBezTo>
                    <a:pt x="3100" y="539"/>
                    <a:pt x="3100" y="539"/>
                    <a:pt x="3100" y="539"/>
                  </a:cubicBezTo>
                  <a:lnTo>
                    <a:pt x="3100" y="539"/>
                  </a:lnTo>
                  <a:lnTo>
                    <a:pt x="3154" y="528"/>
                  </a:lnTo>
                  <a:lnTo>
                    <a:pt x="3154" y="515"/>
                  </a:lnTo>
                  <a:lnTo>
                    <a:pt x="3154" y="510"/>
                  </a:lnTo>
                  <a:lnTo>
                    <a:pt x="3154" y="510"/>
                  </a:lnTo>
                  <a:cubicBezTo>
                    <a:pt x="3143" y="517"/>
                    <a:pt x="3131" y="523"/>
                    <a:pt x="3117" y="528"/>
                  </a:cubicBezTo>
                  <a:cubicBezTo>
                    <a:pt x="3114" y="530"/>
                    <a:pt x="3111" y="532"/>
                    <a:pt x="3108" y="534"/>
                  </a:cubicBezTo>
                  <a:lnTo>
                    <a:pt x="3108" y="534"/>
                  </a:lnTo>
                  <a:cubicBezTo>
                    <a:pt x="3113" y="529"/>
                    <a:pt x="3117" y="522"/>
                    <a:pt x="3117" y="515"/>
                  </a:cubicBezTo>
                  <a:lnTo>
                    <a:pt x="3129" y="503"/>
                  </a:lnTo>
                  <a:lnTo>
                    <a:pt x="3154" y="490"/>
                  </a:lnTo>
                  <a:lnTo>
                    <a:pt x="3154" y="510"/>
                  </a:lnTo>
                  <a:lnTo>
                    <a:pt x="3154" y="510"/>
                  </a:lnTo>
                  <a:cubicBezTo>
                    <a:pt x="3163" y="505"/>
                    <a:pt x="3170" y="499"/>
                    <a:pt x="3178" y="494"/>
                  </a:cubicBezTo>
                  <a:lnTo>
                    <a:pt x="3178" y="494"/>
                  </a:lnTo>
                  <a:cubicBezTo>
                    <a:pt x="3182" y="498"/>
                    <a:pt x="3185" y="503"/>
                    <a:pt x="3192" y="503"/>
                  </a:cubicBezTo>
                  <a:cubicBezTo>
                    <a:pt x="3192" y="503"/>
                    <a:pt x="3205" y="515"/>
                    <a:pt x="3205" y="515"/>
                  </a:cubicBezTo>
                  <a:cubicBezTo>
                    <a:pt x="3255" y="503"/>
                    <a:pt x="3305" y="490"/>
                    <a:pt x="3356" y="478"/>
                  </a:cubicBezTo>
                  <a:lnTo>
                    <a:pt x="3372" y="472"/>
                  </a:lnTo>
                  <a:lnTo>
                    <a:pt x="3372" y="472"/>
                  </a:lnTo>
                  <a:cubicBezTo>
                    <a:pt x="3362" y="478"/>
                    <a:pt x="3353" y="481"/>
                    <a:pt x="3343" y="490"/>
                  </a:cubicBezTo>
                  <a:lnTo>
                    <a:pt x="3353" y="501"/>
                  </a:lnTo>
                  <a:lnTo>
                    <a:pt x="3353" y="501"/>
                  </a:lnTo>
                  <a:cubicBezTo>
                    <a:pt x="3359" y="500"/>
                    <a:pt x="3364" y="499"/>
                    <a:pt x="3369" y="498"/>
                  </a:cubicBezTo>
                  <a:lnTo>
                    <a:pt x="3369" y="498"/>
                  </a:lnTo>
                  <a:cubicBezTo>
                    <a:pt x="3376" y="493"/>
                    <a:pt x="3381" y="485"/>
                    <a:pt x="3381" y="478"/>
                  </a:cubicBezTo>
                  <a:cubicBezTo>
                    <a:pt x="3393" y="478"/>
                    <a:pt x="3393" y="478"/>
                    <a:pt x="3393" y="465"/>
                  </a:cubicBezTo>
                  <a:lnTo>
                    <a:pt x="3393" y="465"/>
                  </a:lnTo>
                  <a:lnTo>
                    <a:pt x="3372" y="472"/>
                  </a:lnTo>
                  <a:lnTo>
                    <a:pt x="3372" y="472"/>
                  </a:lnTo>
                  <a:cubicBezTo>
                    <a:pt x="3375" y="470"/>
                    <a:pt x="3378" y="468"/>
                    <a:pt x="3381" y="465"/>
                  </a:cubicBezTo>
                  <a:cubicBezTo>
                    <a:pt x="3381" y="452"/>
                    <a:pt x="3393" y="452"/>
                    <a:pt x="3393" y="452"/>
                  </a:cubicBezTo>
                  <a:lnTo>
                    <a:pt x="3343" y="452"/>
                  </a:lnTo>
                  <a:cubicBezTo>
                    <a:pt x="3302" y="461"/>
                    <a:pt x="3267" y="469"/>
                    <a:pt x="3230" y="477"/>
                  </a:cubicBezTo>
                  <a:lnTo>
                    <a:pt x="3230" y="477"/>
                  </a:lnTo>
                  <a:cubicBezTo>
                    <a:pt x="3229" y="453"/>
                    <a:pt x="3207" y="441"/>
                    <a:pt x="3205" y="429"/>
                  </a:cubicBezTo>
                  <a:lnTo>
                    <a:pt x="3205" y="429"/>
                  </a:lnTo>
                  <a:cubicBezTo>
                    <a:pt x="3202" y="430"/>
                    <a:pt x="3200" y="430"/>
                    <a:pt x="3197" y="431"/>
                  </a:cubicBezTo>
                  <a:lnTo>
                    <a:pt x="3197" y="431"/>
                  </a:lnTo>
                  <a:lnTo>
                    <a:pt x="3205" y="427"/>
                  </a:lnTo>
                  <a:cubicBezTo>
                    <a:pt x="3205" y="428"/>
                    <a:pt x="3205" y="429"/>
                    <a:pt x="3205" y="429"/>
                  </a:cubicBezTo>
                  <a:lnTo>
                    <a:pt x="3205" y="429"/>
                  </a:lnTo>
                  <a:cubicBezTo>
                    <a:pt x="3215" y="427"/>
                    <a:pt x="3225" y="424"/>
                    <a:pt x="3235" y="422"/>
                  </a:cubicBezTo>
                  <a:lnTo>
                    <a:pt x="3235" y="422"/>
                  </a:lnTo>
                  <a:cubicBezTo>
                    <a:pt x="3242" y="432"/>
                    <a:pt x="3247" y="435"/>
                    <a:pt x="3251" y="435"/>
                  </a:cubicBezTo>
                  <a:cubicBezTo>
                    <a:pt x="3260" y="435"/>
                    <a:pt x="3264" y="421"/>
                    <a:pt x="3266" y="421"/>
                  </a:cubicBezTo>
                  <a:cubicBezTo>
                    <a:pt x="3268" y="421"/>
                    <a:pt x="3268" y="431"/>
                    <a:pt x="3268" y="465"/>
                  </a:cubicBezTo>
                  <a:lnTo>
                    <a:pt x="3280" y="465"/>
                  </a:lnTo>
                  <a:cubicBezTo>
                    <a:pt x="3293" y="452"/>
                    <a:pt x="3293" y="427"/>
                    <a:pt x="3318" y="415"/>
                  </a:cubicBezTo>
                  <a:cubicBezTo>
                    <a:pt x="3318" y="427"/>
                    <a:pt x="3318" y="427"/>
                    <a:pt x="3318" y="440"/>
                  </a:cubicBezTo>
                  <a:cubicBezTo>
                    <a:pt x="3366" y="413"/>
                    <a:pt x="3367" y="404"/>
                    <a:pt x="3343" y="404"/>
                  </a:cubicBezTo>
                  <a:cubicBezTo>
                    <a:pt x="3321" y="404"/>
                    <a:pt x="3279" y="412"/>
                    <a:pt x="3235" y="422"/>
                  </a:cubicBezTo>
                  <a:lnTo>
                    <a:pt x="3235" y="422"/>
                  </a:lnTo>
                  <a:cubicBezTo>
                    <a:pt x="3233" y="420"/>
                    <a:pt x="3232" y="418"/>
                    <a:pt x="3230" y="415"/>
                  </a:cubicBezTo>
                  <a:cubicBezTo>
                    <a:pt x="3280" y="377"/>
                    <a:pt x="3318" y="352"/>
                    <a:pt x="3343" y="339"/>
                  </a:cubicBezTo>
                  <a:cubicBezTo>
                    <a:pt x="3351" y="335"/>
                    <a:pt x="3351" y="334"/>
                    <a:pt x="3347" y="334"/>
                  </a:cubicBezTo>
                  <a:cubicBezTo>
                    <a:pt x="3339" y="334"/>
                    <a:pt x="3314" y="339"/>
                    <a:pt x="3305" y="339"/>
                  </a:cubicBezTo>
                  <a:lnTo>
                    <a:pt x="3242" y="352"/>
                  </a:lnTo>
                  <a:cubicBezTo>
                    <a:pt x="3205" y="364"/>
                    <a:pt x="3154" y="377"/>
                    <a:pt x="3117" y="390"/>
                  </a:cubicBezTo>
                  <a:cubicBezTo>
                    <a:pt x="3034" y="415"/>
                    <a:pt x="2951" y="444"/>
                    <a:pt x="2873" y="474"/>
                  </a:cubicBezTo>
                  <a:lnTo>
                    <a:pt x="2873" y="474"/>
                  </a:lnTo>
                  <a:cubicBezTo>
                    <a:pt x="2950" y="431"/>
                    <a:pt x="3019" y="395"/>
                    <a:pt x="3079" y="364"/>
                  </a:cubicBezTo>
                  <a:lnTo>
                    <a:pt x="3192" y="302"/>
                  </a:lnTo>
                  <a:cubicBezTo>
                    <a:pt x="3209" y="296"/>
                    <a:pt x="3224" y="288"/>
                    <a:pt x="3237" y="279"/>
                  </a:cubicBezTo>
                  <a:lnTo>
                    <a:pt x="3237" y="279"/>
                  </a:lnTo>
                  <a:lnTo>
                    <a:pt x="3154" y="302"/>
                  </a:lnTo>
                  <a:cubicBezTo>
                    <a:pt x="3142" y="305"/>
                    <a:pt x="3130" y="308"/>
                    <a:pt x="3117" y="311"/>
                  </a:cubicBezTo>
                  <a:lnTo>
                    <a:pt x="3117" y="311"/>
                  </a:lnTo>
                  <a:cubicBezTo>
                    <a:pt x="3153" y="294"/>
                    <a:pt x="3184" y="279"/>
                    <a:pt x="3212" y="266"/>
                  </a:cubicBezTo>
                  <a:lnTo>
                    <a:pt x="3212" y="266"/>
                  </a:lnTo>
                  <a:cubicBezTo>
                    <a:pt x="3160" y="273"/>
                    <a:pt x="3098" y="284"/>
                    <a:pt x="3054" y="289"/>
                  </a:cubicBezTo>
                  <a:cubicBezTo>
                    <a:pt x="3117" y="276"/>
                    <a:pt x="3180" y="264"/>
                    <a:pt x="3230" y="251"/>
                  </a:cubicBezTo>
                  <a:cubicBezTo>
                    <a:pt x="3240" y="246"/>
                    <a:pt x="3255" y="241"/>
                    <a:pt x="3270" y="237"/>
                  </a:cubicBezTo>
                  <a:lnTo>
                    <a:pt x="3270" y="237"/>
                  </a:lnTo>
                  <a:cubicBezTo>
                    <a:pt x="3269" y="237"/>
                    <a:pt x="3268" y="238"/>
                    <a:pt x="3268" y="239"/>
                  </a:cubicBezTo>
                  <a:cubicBezTo>
                    <a:pt x="3252" y="247"/>
                    <a:pt x="3233" y="256"/>
                    <a:pt x="3212" y="266"/>
                  </a:cubicBezTo>
                  <a:lnTo>
                    <a:pt x="3212" y="266"/>
                  </a:lnTo>
                  <a:cubicBezTo>
                    <a:pt x="3232" y="263"/>
                    <a:pt x="3251" y="261"/>
                    <a:pt x="3266" y="259"/>
                  </a:cubicBezTo>
                  <a:lnTo>
                    <a:pt x="3266" y="259"/>
                  </a:lnTo>
                  <a:cubicBezTo>
                    <a:pt x="3257" y="265"/>
                    <a:pt x="3247" y="272"/>
                    <a:pt x="3237" y="279"/>
                  </a:cubicBezTo>
                  <a:lnTo>
                    <a:pt x="3237" y="279"/>
                  </a:lnTo>
                  <a:lnTo>
                    <a:pt x="3293" y="264"/>
                  </a:lnTo>
                  <a:cubicBezTo>
                    <a:pt x="3299" y="262"/>
                    <a:pt x="3304" y="261"/>
                    <a:pt x="3308" y="260"/>
                  </a:cubicBezTo>
                  <a:lnTo>
                    <a:pt x="3308" y="260"/>
                  </a:lnTo>
                  <a:cubicBezTo>
                    <a:pt x="3309" y="261"/>
                    <a:pt x="3310" y="262"/>
                    <a:pt x="3311" y="263"/>
                  </a:cubicBezTo>
                  <a:lnTo>
                    <a:pt x="3311" y="263"/>
                  </a:lnTo>
                  <a:cubicBezTo>
                    <a:pt x="3318" y="262"/>
                    <a:pt x="3326" y="258"/>
                    <a:pt x="3321" y="258"/>
                  </a:cubicBezTo>
                  <a:cubicBezTo>
                    <a:pt x="3319" y="258"/>
                    <a:pt x="3315" y="259"/>
                    <a:pt x="3308" y="260"/>
                  </a:cubicBezTo>
                  <a:lnTo>
                    <a:pt x="3308" y="260"/>
                  </a:lnTo>
                  <a:cubicBezTo>
                    <a:pt x="3304" y="259"/>
                    <a:pt x="3298" y="258"/>
                    <a:pt x="3290" y="258"/>
                  </a:cubicBezTo>
                  <a:cubicBezTo>
                    <a:pt x="3283" y="258"/>
                    <a:pt x="3275" y="259"/>
                    <a:pt x="3266" y="259"/>
                  </a:cubicBezTo>
                  <a:lnTo>
                    <a:pt x="3266" y="259"/>
                  </a:lnTo>
                  <a:cubicBezTo>
                    <a:pt x="3271" y="256"/>
                    <a:pt x="3276" y="254"/>
                    <a:pt x="3280" y="251"/>
                  </a:cubicBezTo>
                  <a:lnTo>
                    <a:pt x="3318" y="226"/>
                  </a:lnTo>
                  <a:cubicBezTo>
                    <a:pt x="3310" y="226"/>
                    <a:pt x="3290" y="231"/>
                    <a:pt x="3270" y="237"/>
                  </a:cubicBezTo>
                  <a:lnTo>
                    <a:pt x="3270" y="237"/>
                  </a:lnTo>
                  <a:cubicBezTo>
                    <a:pt x="3282" y="225"/>
                    <a:pt x="3293" y="214"/>
                    <a:pt x="3305" y="214"/>
                  </a:cubicBezTo>
                  <a:cubicBezTo>
                    <a:pt x="3268" y="214"/>
                    <a:pt x="3230" y="226"/>
                    <a:pt x="3205" y="226"/>
                  </a:cubicBezTo>
                  <a:cubicBezTo>
                    <a:pt x="3192" y="229"/>
                    <a:pt x="3180" y="231"/>
                    <a:pt x="3168" y="234"/>
                  </a:cubicBezTo>
                  <a:lnTo>
                    <a:pt x="3168" y="234"/>
                  </a:lnTo>
                  <a:cubicBezTo>
                    <a:pt x="3228" y="207"/>
                    <a:pt x="3284" y="182"/>
                    <a:pt x="3261" y="182"/>
                  </a:cubicBezTo>
                  <a:cubicBezTo>
                    <a:pt x="3254" y="182"/>
                    <a:pt x="3239" y="184"/>
                    <a:pt x="3213" y="190"/>
                  </a:cubicBezTo>
                  <a:lnTo>
                    <a:pt x="3213" y="190"/>
                  </a:lnTo>
                  <a:cubicBezTo>
                    <a:pt x="3215" y="189"/>
                    <a:pt x="3216" y="189"/>
                    <a:pt x="3217" y="189"/>
                  </a:cubicBezTo>
                  <a:lnTo>
                    <a:pt x="3255" y="163"/>
                  </a:lnTo>
                  <a:cubicBezTo>
                    <a:pt x="3255" y="163"/>
                    <a:pt x="3280" y="151"/>
                    <a:pt x="3280" y="151"/>
                  </a:cubicBezTo>
                  <a:lnTo>
                    <a:pt x="3280" y="151"/>
                  </a:lnTo>
                  <a:cubicBezTo>
                    <a:pt x="3167" y="176"/>
                    <a:pt x="3054" y="189"/>
                    <a:pt x="2979" y="226"/>
                  </a:cubicBezTo>
                  <a:cubicBezTo>
                    <a:pt x="2863" y="251"/>
                    <a:pt x="2791" y="276"/>
                    <a:pt x="2787" y="276"/>
                  </a:cubicBezTo>
                  <a:cubicBezTo>
                    <a:pt x="2785" y="276"/>
                    <a:pt x="2801" y="269"/>
                    <a:pt x="2840" y="251"/>
                  </a:cubicBezTo>
                  <a:cubicBezTo>
                    <a:pt x="2865" y="239"/>
                    <a:pt x="2878" y="239"/>
                    <a:pt x="2903" y="226"/>
                  </a:cubicBezTo>
                  <a:cubicBezTo>
                    <a:pt x="2941" y="214"/>
                    <a:pt x="2991" y="189"/>
                    <a:pt x="3054" y="176"/>
                  </a:cubicBezTo>
                  <a:cubicBezTo>
                    <a:pt x="3067" y="163"/>
                    <a:pt x="3092" y="163"/>
                    <a:pt x="3104" y="163"/>
                  </a:cubicBezTo>
                  <a:cubicBezTo>
                    <a:pt x="3129" y="151"/>
                    <a:pt x="3154" y="151"/>
                    <a:pt x="3180" y="138"/>
                  </a:cubicBezTo>
                  <a:cubicBezTo>
                    <a:pt x="3205" y="138"/>
                    <a:pt x="3217" y="126"/>
                    <a:pt x="3242" y="126"/>
                  </a:cubicBezTo>
                  <a:close/>
                  <a:moveTo>
                    <a:pt x="629" y="3091"/>
                  </a:moveTo>
                  <a:lnTo>
                    <a:pt x="629" y="3104"/>
                  </a:lnTo>
                  <a:lnTo>
                    <a:pt x="629" y="3116"/>
                  </a:lnTo>
                  <a:lnTo>
                    <a:pt x="616" y="3142"/>
                  </a:lnTo>
                  <a:cubicBezTo>
                    <a:pt x="616" y="3154"/>
                    <a:pt x="616" y="3167"/>
                    <a:pt x="616" y="3179"/>
                  </a:cubicBezTo>
                  <a:cubicBezTo>
                    <a:pt x="616" y="3183"/>
                    <a:pt x="616" y="3188"/>
                    <a:pt x="616" y="3192"/>
                  </a:cubicBezTo>
                  <a:lnTo>
                    <a:pt x="679" y="3179"/>
                  </a:lnTo>
                  <a:cubicBezTo>
                    <a:pt x="591" y="3167"/>
                    <a:pt x="729" y="3091"/>
                    <a:pt x="629" y="3091"/>
                  </a:cubicBezTo>
                  <a:close/>
                  <a:moveTo>
                    <a:pt x="616" y="3192"/>
                  </a:moveTo>
                  <a:cubicBezTo>
                    <a:pt x="616" y="3200"/>
                    <a:pt x="616" y="3209"/>
                    <a:pt x="616" y="3217"/>
                  </a:cubicBezTo>
                  <a:lnTo>
                    <a:pt x="654" y="3217"/>
                  </a:lnTo>
                  <a:cubicBezTo>
                    <a:pt x="654" y="3204"/>
                    <a:pt x="629" y="3204"/>
                    <a:pt x="616" y="3192"/>
                  </a:cubicBezTo>
                  <a:close/>
                  <a:moveTo>
                    <a:pt x="842" y="3204"/>
                  </a:moveTo>
                  <a:lnTo>
                    <a:pt x="842" y="3217"/>
                  </a:lnTo>
                  <a:lnTo>
                    <a:pt x="855" y="3204"/>
                  </a:lnTo>
                  <a:close/>
                  <a:moveTo>
                    <a:pt x="842" y="3242"/>
                  </a:moveTo>
                  <a:cubicBezTo>
                    <a:pt x="842" y="3242"/>
                    <a:pt x="830" y="3255"/>
                    <a:pt x="830" y="3255"/>
                  </a:cubicBezTo>
                  <a:cubicBezTo>
                    <a:pt x="842" y="3255"/>
                    <a:pt x="842" y="3242"/>
                    <a:pt x="842" y="3242"/>
                  </a:cubicBezTo>
                  <a:close/>
                  <a:moveTo>
                    <a:pt x="104" y="3297"/>
                  </a:moveTo>
                  <a:cubicBezTo>
                    <a:pt x="101" y="3300"/>
                    <a:pt x="101" y="3305"/>
                    <a:pt x="101" y="3305"/>
                  </a:cubicBezTo>
                  <a:cubicBezTo>
                    <a:pt x="102" y="3302"/>
                    <a:pt x="103" y="3299"/>
                    <a:pt x="104" y="3297"/>
                  </a:cubicBezTo>
                  <a:close/>
                  <a:moveTo>
                    <a:pt x="2140" y="3311"/>
                  </a:moveTo>
                  <a:cubicBezTo>
                    <a:pt x="2134" y="3314"/>
                    <a:pt x="2128" y="3317"/>
                    <a:pt x="2124" y="3317"/>
                  </a:cubicBezTo>
                  <a:lnTo>
                    <a:pt x="2140" y="3311"/>
                  </a:lnTo>
                  <a:close/>
                  <a:moveTo>
                    <a:pt x="679" y="3255"/>
                  </a:moveTo>
                  <a:cubicBezTo>
                    <a:pt x="654" y="3267"/>
                    <a:pt x="629" y="3267"/>
                    <a:pt x="616" y="3267"/>
                  </a:cubicBezTo>
                  <a:cubicBezTo>
                    <a:pt x="616" y="3292"/>
                    <a:pt x="616" y="3305"/>
                    <a:pt x="616" y="3317"/>
                  </a:cubicBezTo>
                  <a:lnTo>
                    <a:pt x="616" y="3343"/>
                  </a:lnTo>
                  <a:cubicBezTo>
                    <a:pt x="641" y="3330"/>
                    <a:pt x="666" y="3317"/>
                    <a:pt x="679" y="3292"/>
                  </a:cubicBezTo>
                  <a:lnTo>
                    <a:pt x="679" y="3292"/>
                  </a:lnTo>
                  <a:cubicBezTo>
                    <a:pt x="666" y="3305"/>
                    <a:pt x="666" y="3305"/>
                    <a:pt x="654" y="3305"/>
                  </a:cubicBezTo>
                  <a:lnTo>
                    <a:pt x="666" y="3267"/>
                  </a:lnTo>
                  <a:cubicBezTo>
                    <a:pt x="666" y="3267"/>
                    <a:pt x="679" y="3267"/>
                    <a:pt x="692" y="3280"/>
                  </a:cubicBezTo>
                  <a:cubicBezTo>
                    <a:pt x="692" y="3267"/>
                    <a:pt x="692" y="3255"/>
                    <a:pt x="679" y="3255"/>
                  </a:cubicBezTo>
                  <a:close/>
                  <a:moveTo>
                    <a:pt x="126" y="3380"/>
                  </a:moveTo>
                  <a:cubicBezTo>
                    <a:pt x="126" y="3387"/>
                    <a:pt x="126" y="3392"/>
                    <a:pt x="126" y="3395"/>
                  </a:cubicBezTo>
                  <a:lnTo>
                    <a:pt x="126" y="3395"/>
                  </a:lnTo>
                  <a:cubicBezTo>
                    <a:pt x="127" y="3392"/>
                    <a:pt x="128" y="3389"/>
                    <a:pt x="129" y="3386"/>
                  </a:cubicBezTo>
                  <a:lnTo>
                    <a:pt x="129" y="3386"/>
                  </a:lnTo>
                  <a:cubicBezTo>
                    <a:pt x="128" y="3384"/>
                    <a:pt x="127" y="3382"/>
                    <a:pt x="126" y="3380"/>
                  </a:cubicBezTo>
                  <a:close/>
                  <a:moveTo>
                    <a:pt x="1734" y="3405"/>
                  </a:moveTo>
                  <a:cubicBezTo>
                    <a:pt x="1730" y="3405"/>
                    <a:pt x="1726" y="3405"/>
                    <a:pt x="1722" y="3405"/>
                  </a:cubicBezTo>
                  <a:lnTo>
                    <a:pt x="1735" y="3405"/>
                  </a:lnTo>
                  <a:lnTo>
                    <a:pt x="1734" y="3405"/>
                  </a:lnTo>
                  <a:close/>
                  <a:moveTo>
                    <a:pt x="126" y="3395"/>
                  </a:moveTo>
                  <a:lnTo>
                    <a:pt x="126" y="3395"/>
                  </a:lnTo>
                  <a:cubicBezTo>
                    <a:pt x="123" y="3404"/>
                    <a:pt x="118" y="3411"/>
                    <a:pt x="114" y="3418"/>
                  </a:cubicBezTo>
                  <a:cubicBezTo>
                    <a:pt x="123" y="3409"/>
                    <a:pt x="125" y="3406"/>
                    <a:pt x="126" y="3395"/>
                  </a:cubicBezTo>
                  <a:close/>
                  <a:moveTo>
                    <a:pt x="837" y="3408"/>
                  </a:moveTo>
                  <a:lnTo>
                    <a:pt x="837" y="3408"/>
                  </a:lnTo>
                  <a:cubicBezTo>
                    <a:pt x="835" y="3411"/>
                    <a:pt x="833" y="3414"/>
                    <a:pt x="830" y="3418"/>
                  </a:cubicBezTo>
                  <a:cubicBezTo>
                    <a:pt x="839" y="3418"/>
                    <a:pt x="841" y="3411"/>
                    <a:pt x="837" y="3408"/>
                  </a:cubicBezTo>
                  <a:close/>
                  <a:moveTo>
                    <a:pt x="1834" y="3429"/>
                  </a:moveTo>
                  <a:lnTo>
                    <a:pt x="1834" y="3429"/>
                  </a:lnTo>
                  <a:cubicBezTo>
                    <a:pt x="1833" y="3430"/>
                    <a:pt x="1832" y="3430"/>
                    <a:pt x="1831" y="3431"/>
                  </a:cubicBezTo>
                  <a:lnTo>
                    <a:pt x="1835" y="3431"/>
                  </a:lnTo>
                  <a:cubicBezTo>
                    <a:pt x="1835" y="3430"/>
                    <a:pt x="1834" y="3430"/>
                    <a:pt x="1834" y="3429"/>
                  </a:cubicBezTo>
                  <a:close/>
                  <a:moveTo>
                    <a:pt x="3443" y="892"/>
                  </a:moveTo>
                  <a:cubicBezTo>
                    <a:pt x="3305" y="905"/>
                    <a:pt x="3104" y="955"/>
                    <a:pt x="2903" y="1043"/>
                  </a:cubicBezTo>
                  <a:cubicBezTo>
                    <a:pt x="2903" y="1056"/>
                    <a:pt x="2903" y="1056"/>
                    <a:pt x="2891" y="1056"/>
                  </a:cubicBezTo>
                  <a:cubicBezTo>
                    <a:pt x="2865" y="1068"/>
                    <a:pt x="2840" y="1081"/>
                    <a:pt x="2815" y="1093"/>
                  </a:cubicBezTo>
                  <a:lnTo>
                    <a:pt x="2828" y="1106"/>
                  </a:lnTo>
                  <a:cubicBezTo>
                    <a:pt x="2815" y="1106"/>
                    <a:pt x="2815" y="1106"/>
                    <a:pt x="2803" y="1093"/>
                  </a:cubicBezTo>
                  <a:lnTo>
                    <a:pt x="2740" y="1131"/>
                  </a:lnTo>
                  <a:lnTo>
                    <a:pt x="2740" y="1144"/>
                  </a:lnTo>
                  <a:lnTo>
                    <a:pt x="2727" y="1144"/>
                  </a:lnTo>
                  <a:lnTo>
                    <a:pt x="2614" y="1219"/>
                  </a:lnTo>
                  <a:cubicBezTo>
                    <a:pt x="2602" y="1232"/>
                    <a:pt x="2576" y="1244"/>
                    <a:pt x="2564" y="1257"/>
                  </a:cubicBezTo>
                  <a:cubicBezTo>
                    <a:pt x="2426" y="1357"/>
                    <a:pt x="2313" y="1470"/>
                    <a:pt x="2237" y="1571"/>
                  </a:cubicBezTo>
                  <a:lnTo>
                    <a:pt x="2250" y="1583"/>
                  </a:lnTo>
                  <a:lnTo>
                    <a:pt x="2225" y="1583"/>
                  </a:lnTo>
                  <a:cubicBezTo>
                    <a:pt x="2199" y="1634"/>
                    <a:pt x="2174" y="1671"/>
                    <a:pt x="2137" y="1709"/>
                  </a:cubicBezTo>
                  <a:cubicBezTo>
                    <a:pt x="2162" y="1709"/>
                    <a:pt x="2174" y="1709"/>
                    <a:pt x="2187" y="1722"/>
                  </a:cubicBezTo>
                  <a:cubicBezTo>
                    <a:pt x="2187" y="1722"/>
                    <a:pt x="2187" y="1734"/>
                    <a:pt x="2187" y="1734"/>
                  </a:cubicBezTo>
                  <a:lnTo>
                    <a:pt x="2174" y="1734"/>
                  </a:lnTo>
                  <a:cubicBezTo>
                    <a:pt x="2174" y="1734"/>
                    <a:pt x="2162" y="1747"/>
                    <a:pt x="2137" y="1747"/>
                  </a:cubicBezTo>
                  <a:lnTo>
                    <a:pt x="2137" y="1722"/>
                  </a:lnTo>
                  <a:cubicBezTo>
                    <a:pt x="2124" y="1747"/>
                    <a:pt x="2112" y="1759"/>
                    <a:pt x="2099" y="1784"/>
                  </a:cubicBezTo>
                  <a:lnTo>
                    <a:pt x="2112" y="1784"/>
                  </a:lnTo>
                  <a:cubicBezTo>
                    <a:pt x="2099" y="1797"/>
                    <a:pt x="2099" y="1797"/>
                    <a:pt x="2099" y="1797"/>
                  </a:cubicBezTo>
                  <a:lnTo>
                    <a:pt x="2086" y="1797"/>
                  </a:lnTo>
                  <a:cubicBezTo>
                    <a:pt x="2081" y="1803"/>
                    <a:pt x="2075" y="1811"/>
                    <a:pt x="2071" y="1819"/>
                  </a:cubicBezTo>
                  <a:lnTo>
                    <a:pt x="2071" y="1819"/>
                  </a:lnTo>
                  <a:lnTo>
                    <a:pt x="2086" y="1772"/>
                  </a:lnTo>
                  <a:cubicBezTo>
                    <a:pt x="2124" y="1709"/>
                    <a:pt x="2162" y="1646"/>
                    <a:pt x="2199" y="1583"/>
                  </a:cubicBezTo>
                  <a:lnTo>
                    <a:pt x="2199" y="1571"/>
                  </a:lnTo>
                  <a:lnTo>
                    <a:pt x="2212" y="1571"/>
                  </a:lnTo>
                  <a:lnTo>
                    <a:pt x="2275" y="1495"/>
                  </a:lnTo>
                  <a:lnTo>
                    <a:pt x="2225" y="1495"/>
                  </a:lnTo>
                  <a:cubicBezTo>
                    <a:pt x="2237" y="1483"/>
                    <a:pt x="2237" y="1483"/>
                    <a:pt x="2237" y="1483"/>
                  </a:cubicBezTo>
                  <a:lnTo>
                    <a:pt x="2275" y="1495"/>
                  </a:lnTo>
                  <a:cubicBezTo>
                    <a:pt x="2325" y="1433"/>
                    <a:pt x="2375" y="1382"/>
                    <a:pt x="2438" y="1332"/>
                  </a:cubicBezTo>
                  <a:lnTo>
                    <a:pt x="2501" y="1269"/>
                  </a:lnTo>
                  <a:lnTo>
                    <a:pt x="2438" y="1269"/>
                  </a:lnTo>
                  <a:lnTo>
                    <a:pt x="2413" y="1332"/>
                  </a:lnTo>
                  <a:cubicBezTo>
                    <a:pt x="2401" y="1332"/>
                    <a:pt x="2375" y="1332"/>
                    <a:pt x="2363" y="1345"/>
                  </a:cubicBezTo>
                  <a:cubicBezTo>
                    <a:pt x="2375" y="1332"/>
                    <a:pt x="2375" y="1319"/>
                    <a:pt x="2388" y="1307"/>
                  </a:cubicBezTo>
                  <a:lnTo>
                    <a:pt x="2388" y="1307"/>
                  </a:lnTo>
                  <a:cubicBezTo>
                    <a:pt x="2382" y="1308"/>
                    <a:pt x="2377" y="1308"/>
                    <a:pt x="2372" y="1308"/>
                  </a:cubicBezTo>
                  <a:cubicBezTo>
                    <a:pt x="2333" y="1308"/>
                    <a:pt x="2337" y="1277"/>
                    <a:pt x="2330" y="1277"/>
                  </a:cubicBezTo>
                  <a:cubicBezTo>
                    <a:pt x="2327" y="1277"/>
                    <a:pt x="2322" y="1281"/>
                    <a:pt x="2313" y="1294"/>
                  </a:cubicBezTo>
                  <a:cubicBezTo>
                    <a:pt x="2313" y="1269"/>
                    <a:pt x="2262" y="1257"/>
                    <a:pt x="2300" y="1219"/>
                  </a:cubicBezTo>
                  <a:lnTo>
                    <a:pt x="2300" y="1219"/>
                  </a:lnTo>
                  <a:cubicBezTo>
                    <a:pt x="2363" y="1244"/>
                    <a:pt x="2350" y="1269"/>
                    <a:pt x="2388" y="1307"/>
                  </a:cubicBezTo>
                  <a:cubicBezTo>
                    <a:pt x="2401" y="1294"/>
                    <a:pt x="2401" y="1294"/>
                    <a:pt x="2413" y="1282"/>
                  </a:cubicBezTo>
                  <a:lnTo>
                    <a:pt x="2413" y="1282"/>
                  </a:lnTo>
                  <a:cubicBezTo>
                    <a:pt x="2408" y="1283"/>
                    <a:pt x="2404" y="1284"/>
                    <a:pt x="2401" y="1284"/>
                  </a:cubicBezTo>
                  <a:cubicBezTo>
                    <a:pt x="2382" y="1284"/>
                    <a:pt x="2407" y="1250"/>
                    <a:pt x="2451" y="1206"/>
                  </a:cubicBezTo>
                  <a:cubicBezTo>
                    <a:pt x="2413" y="1181"/>
                    <a:pt x="2375" y="1169"/>
                    <a:pt x="2338" y="1144"/>
                  </a:cubicBezTo>
                  <a:cubicBezTo>
                    <a:pt x="2287" y="1181"/>
                    <a:pt x="2212" y="1232"/>
                    <a:pt x="2149" y="1294"/>
                  </a:cubicBezTo>
                  <a:lnTo>
                    <a:pt x="2187" y="1294"/>
                  </a:lnTo>
                  <a:lnTo>
                    <a:pt x="2162" y="1357"/>
                  </a:lnTo>
                  <a:cubicBezTo>
                    <a:pt x="2149" y="1345"/>
                    <a:pt x="2112" y="1332"/>
                    <a:pt x="2149" y="1307"/>
                  </a:cubicBezTo>
                  <a:lnTo>
                    <a:pt x="2137" y="1307"/>
                  </a:lnTo>
                  <a:cubicBezTo>
                    <a:pt x="2107" y="1329"/>
                    <a:pt x="2081" y="1356"/>
                    <a:pt x="2057" y="1382"/>
                  </a:cubicBezTo>
                  <a:lnTo>
                    <a:pt x="2057" y="1382"/>
                  </a:lnTo>
                  <a:cubicBezTo>
                    <a:pt x="2043" y="1376"/>
                    <a:pt x="2025" y="1361"/>
                    <a:pt x="2008" y="1350"/>
                  </a:cubicBezTo>
                  <a:lnTo>
                    <a:pt x="2008" y="1350"/>
                  </a:lnTo>
                  <a:cubicBezTo>
                    <a:pt x="1983" y="1383"/>
                    <a:pt x="1959" y="1414"/>
                    <a:pt x="1936" y="1445"/>
                  </a:cubicBezTo>
                  <a:cubicBezTo>
                    <a:pt x="1885" y="1521"/>
                    <a:pt x="1835" y="1596"/>
                    <a:pt x="1810" y="1659"/>
                  </a:cubicBezTo>
                  <a:cubicBezTo>
                    <a:pt x="1796" y="1697"/>
                    <a:pt x="1792" y="1713"/>
                    <a:pt x="1796" y="1713"/>
                  </a:cubicBezTo>
                  <a:cubicBezTo>
                    <a:pt x="1803" y="1713"/>
                    <a:pt x="1842" y="1652"/>
                    <a:pt x="1902" y="1572"/>
                  </a:cubicBezTo>
                  <a:lnTo>
                    <a:pt x="1902" y="1572"/>
                  </a:lnTo>
                  <a:cubicBezTo>
                    <a:pt x="1887" y="1596"/>
                    <a:pt x="1873" y="1621"/>
                    <a:pt x="1860" y="1646"/>
                  </a:cubicBezTo>
                  <a:cubicBezTo>
                    <a:pt x="1810" y="1734"/>
                    <a:pt x="1772" y="1822"/>
                    <a:pt x="1659" y="1897"/>
                  </a:cubicBezTo>
                  <a:cubicBezTo>
                    <a:pt x="1659" y="1910"/>
                    <a:pt x="1669" y="1913"/>
                    <a:pt x="1681" y="1913"/>
                  </a:cubicBezTo>
                  <a:cubicBezTo>
                    <a:pt x="1694" y="1913"/>
                    <a:pt x="1709" y="1910"/>
                    <a:pt x="1722" y="1910"/>
                  </a:cubicBezTo>
                  <a:cubicBezTo>
                    <a:pt x="1621" y="1935"/>
                    <a:pt x="1735" y="1948"/>
                    <a:pt x="1735" y="1973"/>
                  </a:cubicBezTo>
                  <a:lnTo>
                    <a:pt x="1596" y="1998"/>
                  </a:lnTo>
                  <a:cubicBezTo>
                    <a:pt x="1621" y="2023"/>
                    <a:pt x="1659" y="2011"/>
                    <a:pt x="1684" y="2023"/>
                  </a:cubicBezTo>
                  <a:cubicBezTo>
                    <a:pt x="1683" y="2029"/>
                    <a:pt x="1680" y="2035"/>
                    <a:pt x="1677" y="2041"/>
                  </a:cubicBezTo>
                  <a:lnTo>
                    <a:pt x="1677" y="2041"/>
                  </a:lnTo>
                  <a:cubicBezTo>
                    <a:pt x="1692" y="2024"/>
                    <a:pt x="1703" y="2014"/>
                    <a:pt x="1709" y="2011"/>
                  </a:cubicBezTo>
                  <a:cubicBezTo>
                    <a:pt x="1711" y="2010"/>
                    <a:pt x="1712" y="2009"/>
                    <a:pt x="1713" y="2009"/>
                  </a:cubicBezTo>
                  <a:cubicBezTo>
                    <a:pt x="1730" y="2009"/>
                    <a:pt x="1694" y="2096"/>
                    <a:pt x="1647" y="2237"/>
                  </a:cubicBezTo>
                  <a:cubicBezTo>
                    <a:pt x="1584" y="2337"/>
                    <a:pt x="1483" y="2513"/>
                    <a:pt x="1433" y="2639"/>
                  </a:cubicBezTo>
                  <a:cubicBezTo>
                    <a:pt x="1642" y="2243"/>
                    <a:pt x="1928" y="1847"/>
                    <a:pt x="1971" y="1847"/>
                  </a:cubicBezTo>
                  <a:cubicBezTo>
                    <a:pt x="1977" y="1847"/>
                    <a:pt x="1978" y="1855"/>
                    <a:pt x="1973" y="1872"/>
                  </a:cubicBezTo>
                  <a:lnTo>
                    <a:pt x="1848" y="2061"/>
                  </a:lnTo>
                  <a:lnTo>
                    <a:pt x="1998" y="1985"/>
                  </a:lnTo>
                  <a:lnTo>
                    <a:pt x="1998" y="1985"/>
                  </a:lnTo>
                  <a:cubicBezTo>
                    <a:pt x="1747" y="2350"/>
                    <a:pt x="1684" y="2513"/>
                    <a:pt x="1659" y="2563"/>
                  </a:cubicBezTo>
                  <a:cubicBezTo>
                    <a:pt x="1656" y="2575"/>
                    <a:pt x="1657" y="2580"/>
                    <a:pt x="1660" y="2580"/>
                  </a:cubicBezTo>
                  <a:cubicBezTo>
                    <a:pt x="1670" y="2580"/>
                    <a:pt x="1714" y="2519"/>
                    <a:pt x="1772" y="2450"/>
                  </a:cubicBezTo>
                  <a:cubicBezTo>
                    <a:pt x="1850" y="2338"/>
                    <a:pt x="1955" y="2201"/>
                    <a:pt x="2006" y="2152"/>
                  </a:cubicBezTo>
                  <a:lnTo>
                    <a:pt x="2006" y="2152"/>
                  </a:lnTo>
                  <a:cubicBezTo>
                    <a:pt x="1997" y="2170"/>
                    <a:pt x="1995" y="2191"/>
                    <a:pt x="2002" y="2218"/>
                  </a:cubicBezTo>
                  <a:lnTo>
                    <a:pt x="2002" y="2218"/>
                  </a:lnTo>
                  <a:cubicBezTo>
                    <a:pt x="2006" y="2212"/>
                    <a:pt x="2009" y="2206"/>
                    <a:pt x="2011" y="2201"/>
                  </a:cubicBezTo>
                  <a:lnTo>
                    <a:pt x="2011" y="2201"/>
                  </a:lnTo>
                  <a:lnTo>
                    <a:pt x="2024" y="2237"/>
                  </a:lnTo>
                  <a:cubicBezTo>
                    <a:pt x="2049" y="2287"/>
                    <a:pt x="2086" y="2350"/>
                    <a:pt x="2086" y="2400"/>
                  </a:cubicBezTo>
                  <a:cubicBezTo>
                    <a:pt x="2099" y="2463"/>
                    <a:pt x="2112" y="2526"/>
                    <a:pt x="2124" y="2589"/>
                  </a:cubicBezTo>
                  <a:cubicBezTo>
                    <a:pt x="2149" y="2651"/>
                    <a:pt x="2174" y="2714"/>
                    <a:pt x="2199" y="2777"/>
                  </a:cubicBezTo>
                  <a:cubicBezTo>
                    <a:pt x="2149" y="2664"/>
                    <a:pt x="2112" y="2589"/>
                    <a:pt x="2099" y="2501"/>
                  </a:cubicBezTo>
                  <a:cubicBezTo>
                    <a:pt x="2086" y="2463"/>
                    <a:pt x="2086" y="2413"/>
                    <a:pt x="2074" y="2388"/>
                  </a:cubicBezTo>
                  <a:cubicBezTo>
                    <a:pt x="2061" y="2350"/>
                    <a:pt x="2049" y="2312"/>
                    <a:pt x="2036" y="2287"/>
                  </a:cubicBezTo>
                  <a:cubicBezTo>
                    <a:pt x="2018" y="2261"/>
                    <a:pt x="2008" y="2238"/>
                    <a:pt x="2002" y="2218"/>
                  </a:cubicBezTo>
                  <a:lnTo>
                    <a:pt x="2002" y="2218"/>
                  </a:lnTo>
                  <a:cubicBezTo>
                    <a:pt x="1997" y="2228"/>
                    <a:pt x="1992" y="2238"/>
                    <a:pt x="1986" y="2249"/>
                  </a:cubicBezTo>
                  <a:lnTo>
                    <a:pt x="1986" y="2262"/>
                  </a:lnTo>
                  <a:cubicBezTo>
                    <a:pt x="1973" y="2262"/>
                    <a:pt x="1973" y="2262"/>
                    <a:pt x="1973" y="2274"/>
                  </a:cubicBezTo>
                  <a:cubicBezTo>
                    <a:pt x="1948" y="2325"/>
                    <a:pt x="1898" y="2413"/>
                    <a:pt x="1835" y="2513"/>
                  </a:cubicBezTo>
                  <a:cubicBezTo>
                    <a:pt x="1822" y="2538"/>
                    <a:pt x="1822" y="2563"/>
                    <a:pt x="1810" y="2576"/>
                  </a:cubicBezTo>
                  <a:cubicBezTo>
                    <a:pt x="1797" y="2614"/>
                    <a:pt x="1772" y="2639"/>
                    <a:pt x="1760" y="2677"/>
                  </a:cubicBezTo>
                  <a:cubicBezTo>
                    <a:pt x="1747" y="2664"/>
                    <a:pt x="1747" y="2664"/>
                    <a:pt x="1747" y="2651"/>
                  </a:cubicBezTo>
                  <a:lnTo>
                    <a:pt x="1735" y="2714"/>
                  </a:lnTo>
                  <a:cubicBezTo>
                    <a:pt x="1724" y="2714"/>
                    <a:pt x="1704" y="2742"/>
                    <a:pt x="1690" y="2742"/>
                  </a:cubicBezTo>
                  <a:cubicBezTo>
                    <a:pt x="1688" y="2742"/>
                    <a:pt x="1686" y="2741"/>
                    <a:pt x="1684" y="2739"/>
                  </a:cubicBezTo>
                  <a:lnTo>
                    <a:pt x="1684" y="2739"/>
                  </a:lnTo>
                  <a:cubicBezTo>
                    <a:pt x="1659" y="2777"/>
                    <a:pt x="1697" y="2815"/>
                    <a:pt x="1659" y="2865"/>
                  </a:cubicBezTo>
                  <a:cubicBezTo>
                    <a:pt x="1659" y="2878"/>
                    <a:pt x="1659" y="2878"/>
                    <a:pt x="1659" y="2890"/>
                  </a:cubicBezTo>
                  <a:cubicBezTo>
                    <a:pt x="1634" y="2928"/>
                    <a:pt x="1584" y="2978"/>
                    <a:pt x="1609" y="3016"/>
                  </a:cubicBezTo>
                  <a:lnTo>
                    <a:pt x="1559" y="3066"/>
                  </a:lnTo>
                  <a:cubicBezTo>
                    <a:pt x="1556" y="3072"/>
                    <a:pt x="1557" y="3075"/>
                    <a:pt x="1559" y="3075"/>
                  </a:cubicBezTo>
                  <a:cubicBezTo>
                    <a:pt x="1565" y="3075"/>
                    <a:pt x="1589" y="3050"/>
                    <a:pt x="1602" y="3050"/>
                  </a:cubicBezTo>
                  <a:cubicBezTo>
                    <a:pt x="1609" y="3050"/>
                    <a:pt x="1612" y="3057"/>
                    <a:pt x="1609" y="3079"/>
                  </a:cubicBezTo>
                  <a:cubicBezTo>
                    <a:pt x="1609" y="3116"/>
                    <a:pt x="1571" y="3104"/>
                    <a:pt x="1546" y="3116"/>
                  </a:cubicBezTo>
                  <a:cubicBezTo>
                    <a:pt x="1571" y="3142"/>
                    <a:pt x="1584" y="3167"/>
                    <a:pt x="1546" y="3229"/>
                  </a:cubicBezTo>
                  <a:cubicBezTo>
                    <a:pt x="1546" y="3217"/>
                    <a:pt x="1559" y="3192"/>
                    <a:pt x="1559" y="3179"/>
                  </a:cubicBezTo>
                  <a:lnTo>
                    <a:pt x="1559" y="3179"/>
                  </a:lnTo>
                  <a:lnTo>
                    <a:pt x="1521" y="3229"/>
                  </a:lnTo>
                  <a:cubicBezTo>
                    <a:pt x="1505" y="3205"/>
                    <a:pt x="1509" y="3186"/>
                    <a:pt x="1505" y="3186"/>
                  </a:cubicBezTo>
                  <a:cubicBezTo>
                    <a:pt x="1502" y="3186"/>
                    <a:pt x="1496" y="3191"/>
                    <a:pt x="1483" y="3204"/>
                  </a:cubicBezTo>
                  <a:cubicBezTo>
                    <a:pt x="1488" y="3202"/>
                    <a:pt x="1492" y="3202"/>
                    <a:pt x="1495" y="3202"/>
                  </a:cubicBezTo>
                  <a:cubicBezTo>
                    <a:pt x="1532" y="3202"/>
                    <a:pt x="1470" y="3318"/>
                    <a:pt x="1525" y="3318"/>
                  </a:cubicBezTo>
                  <a:cubicBezTo>
                    <a:pt x="1528" y="3318"/>
                    <a:pt x="1530" y="3318"/>
                    <a:pt x="1533" y="3317"/>
                  </a:cubicBezTo>
                  <a:lnTo>
                    <a:pt x="1533" y="3317"/>
                  </a:lnTo>
                  <a:lnTo>
                    <a:pt x="1521" y="3330"/>
                  </a:lnTo>
                  <a:lnTo>
                    <a:pt x="1521" y="3343"/>
                  </a:lnTo>
                  <a:cubicBezTo>
                    <a:pt x="1521" y="3330"/>
                    <a:pt x="1521" y="3330"/>
                    <a:pt x="1508" y="3330"/>
                  </a:cubicBezTo>
                  <a:cubicBezTo>
                    <a:pt x="1515" y="3349"/>
                    <a:pt x="1533" y="3349"/>
                    <a:pt x="1555" y="3349"/>
                  </a:cubicBezTo>
                  <a:cubicBezTo>
                    <a:pt x="1577" y="3349"/>
                    <a:pt x="1603" y="3349"/>
                    <a:pt x="1621" y="3368"/>
                  </a:cubicBezTo>
                  <a:cubicBezTo>
                    <a:pt x="1634" y="3380"/>
                    <a:pt x="1647" y="3380"/>
                    <a:pt x="1621" y="3380"/>
                  </a:cubicBezTo>
                  <a:cubicBezTo>
                    <a:pt x="1647" y="3380"/>
                    <a:pt x="1659" y="3393"/>
                    <a:pt x="1684" y="3393"/>
                  </a:cubicBezTo>
                  <a:lnTo>
                    <a:pt x="1672" y="3393"/>
                  </a:lnTo>
                  <a:lnTo>
                    <a:pt x="1734" y="3405"/>
                  </a:lnTo>
                  <a:lnTo>
                    <a:pt x="1734" y="3405"/>
                  </a:lnTo>
                  <a:cubicBezTo>
                    <a:pt x="1758" y="3405"/>
                    <a:pt x="1789" y="3403"/>
                    <a:pt x="1810" y="3393"/>
                  </a:cubicBezTo>
                  <a:lnTo>
                    <a:pt x="1810" y="3393"/>
                  </a:lnTo>
                  <a:cubicBezTo>
                    <a:pt x="1810" y="3405"/>
                    <a:pt x="1785" y="3405"/>
                    <a:pt x="1785" y="3405"/>
                  </a:cubicBezTo>
                  <a:lnTo>
                    <a:pt x="1835" y="3405"/>
                  </a:lnTo>
                  <a:cubicBezTo>
                    <a:pt x="1835" y="3405"/>
                    <a:pt x="1785" y="3418"/>
                    <a:pt x="1760" y="3418"/>
                  </a:cubicBezTo>
                  <a:cubicBezTo>
                    <a:pt x="1749" y="3429"/>
                    <a:pt x="1748" y="3433"/>
                    <a:pt x="1754" y="3433"/>
                  </a:cubicBezTo>
                  <a:cubicBezTo>
                    <a:pt x="1764" y="3433"/>
                    <a:pt x="1790" y="3423"/>
                    <a:pt x="1812" y="3423"/>
                  </a:cubicBezTo>
                  <a:cubicBezTo>
                    <a:pt x="1820" y="3423"/>
                    <a:pt x="1828" y="3425"/>
                    <a:pt x="1834" y="3429"/>
                  </a:cubicBezTo>
                  <a:lnTo>
                    <a:pt x="1834" y="3429"/>
                  </a:lnTo>
                  <a:cubicBezTo>
                    <a:pt x="1842" y="3426"/>
                    <a:pt x="1854" y="3422"/>
                    <a:pt x="1873" y="3418"/>
                  </a:cubicBezTo>
                  <a:cubicBezTo>
                    <a:pt x="1873" y="3418"/>
                    <a:pt x="1885" y="3418"/>
                    <a:pt x="1923" y="3405"/>
                  </a:cubicBezTo>
                  <a:lnTo>
                    <a:pt x="1923" y="3405"/>
                  </a:lnTo>
                  <a:cubicBezTo>
                    <a:pt x="1915" y="3410"/>
                    <a:pt x="1912" y="3411"/>
                    <a:pt x="1912" y="3411"/>
                  </a:cubicBezTo>
                  <a:cubicBezTo>
                    <a:pt x="1913" y="3411"/>
                    <a:pt x="1919" y="3409"/>
                    <a:pt x="1926" y="3407"/>
                  </a:cubicBezTo>
                  <a:lnTo>
                    <a:pt x="1926" y="3407"/>
                  </a:lnTo>
                  <a:cubicBezTo>
                    <a:pt x="1918" y="3411"/>
                    <a:pt x="1909" y="3414"/>
                    <a:pt x="1898" y="3418"/>
                  </a:cubicBezTo>
                  <a:lnTo>
                    <a:pt x="1936" y="3405"/>
                  </a:lnTo>
                  <a:cubicBezTo>
                    <a:pt x="1933" y="3405"/>
                    <a:pt x="1929" y="3406"/>
                    <a:pt x="1926" y="3407"/>
                  </a:cubicBezTo>
                  <a:lnTo>
                    <a:pt x="1926" y="3407"/>
                  </a:lnTo>
                  <a:cubicBezTo>
                    <a:pt x="1945" y="3398"/>
                    <a:pt x="1959" y="3389"/>
                    <a:pt x="1986" y="3380"/>
                  </a:cubicBezTo>
                  <a:cubicBezTo>
                    <a:pt x="2011" y="3380"/>
                    <a:pt x="1986" y="3393"/>
                    <a:pt x="1961" y="3405"/>
                  </a:cubicBezTo>
                  <a:lnTo>
                    <a:pt x="1961" y="3405"/>
                  </a:lnTo>
                  <a:cubicBezTo>
                    <a:pt x="1986" y="3393"/>
                    <a:pt x="2011" y="3380"/>
                    <a:pt x="2036" y="3368"/>
                  </a:cubicBezTo>
                  <a:cubicBezTo>
                    <a:pt x="2061" y="3355"/>
                    <a:pt x="2099" y="3330"/>
                    <a:pt x="2162" y="3305"/>
                  </a:cubicBezTo>
                  <a:cubicBezTo>
                    <a:pt x="2162" y="3304"/>
                    <a:pt x="2162" y="3303"/>
                    <a:pt x="2161" y="3303"/>
                  </a:cubicBezTo>
                  <a:lnTo>
                    <a:pt x="2161" y="3303"/>
                  </a:lnTo>
                  <a:lnTo>
                    <a:pt x="2187" y="3292"/>
                  </a:lnTo>
                  <a:cubicBezTo>
                    <a:pt x="2187" y="3288"/>
                    <a:pt x="2186" y="3287"/>
                    <a:pt x="2183" y="3287"/>
                  </a:cubicBezTo>
                  <a:cubicBezTo>
                    <a:pt x="2179" y="3287"/>
                    <a:pt x="2170" y="3292"/>
                    <a:pt x="2162" y="3292"/>
                  </a:cubicBezTo>
                  <a:cubicBezTo>
                    <a:pt x="2199" y="3280"/>
                    <a:pt x="2212" y="3267"/>
                    <a:pt x="2250" y="3242"/>
                  </a:cubicBezTo>
                  <a:cubicBezTo>
                    <a:pt x="2313" y="3217"/>
                    <a:pt x="2225" y="3242"/>
                    <a:pt x="2313" y="3192"/>
                  </a:cubicBezTo>
                  <a:lnTo>
                    <a:pt x="2313" y="3192"/>
                  </a:lnTo>
                  <a:cubicBezTo>
                    <a:pt x="2313" y="3192"/>
                    <a:pt x="2294" y="3198"/>
                    <a:pt x="2278" y="3206"/>
                  </a:cubicBezTo>
                  <a:lnTo>
                    <a:pt x="2278" y="3206"/>
                  </a:lnTo>
                  <a:cubicBezTo>
                    <a:pt x="2336" y="3166"/>
                    <a:pt x="2332" y="3163"/>
                    <a:pt x="2413" y="3116"/>
                  </a:cubicBezTo>
                  <a:lnTo>
                    <a:pt x="2413" y="3104"/>
                  </a:lnTo>
                  <a:cubicBezTo>
                    <a:pt x="2426" y="3104"/>
                    <a:pt x="2501" y="3066"/>
                    <a:pt x="2564" y="3028"/>
                  </a:cubicBezTo>
                  <a:cubicBezTo>
                    <a:pt x="2576" y="3016"/>
                    <a:pt x="2589" y="3016"/>
                    <a:pt x="2589" y="3016"/>
                  </a:cubicBezTo>
                  <a:lnTo>
                    <a:pt x="2664" y="2966"/>
                  </a:lnTo>
                  <a:cubicBezTo>
                    <a:pt x="2655" y="2966"/>
                    <a:pt x="2645" y="2973"/>
                    <a:pt x="2623" y="2988"/>
                  </a:cubicBezTo>
                  <a:lnTo>
                    <a:pt x="2623" y="2988"/>
                  </a:lnTo>
                  <a:cubicBezTo>
                    <a:pt x="2622" y="2988"/>
                    <a:pt x="2620" y="2987"/>
                    <a:pt x="2617" y="2987"/>
                  </a:cubicBezTo>
                  <a:cubicBezTo>
                    <a:pt x="2600" y="2987"/>
                    <a:pt x="2570" y="3008"/>
                    <a:pt x="2539" y="3028"/>
                  </a:cubicBezTo>
                  <a:lnTo>
                    <a:pt x="2551" y="3028"/>
                  </a:lnTo>
                  <a:cubicBezTo>
                    <a:pt x="2520" y="3039"/>
                    <a:pt x="2488" y="3058"/>
                    <a:pt x="2457" y="3072"/>
                  </a:cubicBezTo>
                  <a:lnTo>
                    <a:pt x="2457" y="3072"/>
                  </a:lnTo>
                  <a:cubicBezTo>
                    <a:pt x="2461" y="3069"/>
                    <a:pt x="2463" y="3066"/>
                    <a:pt x="2463" y="3066"/>
                  </a:cubicBezTo>
                  <a:cubicBezTo>
                    <a:pt x="2455" y="3066"/>
                    <a:pt x="2452" y="3072"/>
                    <a:pt x="2448" y="3075"/>
                  </a:cubicBezTo>
                  <a:lnTo>
                    <a:pt x="2448" y="3075"/>
                  </a:lnTo>
                  <a:cubicBezTo>
                    <a:pt x="2445" y="3076"/>
                    <a:pt x="2441" y="3078"/>
                    <a:pt x="2438" y="3079"/>
                  </a:cubicBezTo>
                  <a:lnTo>
                    <a:pt x="2438" y="3079"/>
                  </a:lnTo>
                  <a:cubicBezTo>
                    <a:pt x="2438" y="3079"/>
                    <a:pt x="2451" y="3066"/>
                    <a:pt x="2476" y="3054"/>
                  </a:cubicBezTo>
                  <a:lnTo>
                    <a:pt x="2476" y="3054"/>
                  </a:lnTo>
                  <a:lnTo>
                    <a:pt x="2413" y="3079"/>
                  </a:lnTo>
                  <a:lnTo>
                    <a:pt x="2438" y="3066"/>
                  </a:lnTo>
                  <a:lnTo>
                    <a:pt x="2451" y="3028"/>
                  </a:lnTo>
                  <a:cubicBezTo>
                    <a:pt x="2539" y="2966"/>
                    <a:pt x="2664" y="2890"/>
                    <a:pt x="2752" y="2815"/>
                  </a:cubicBezTo>
                  <a:lnTo>
                    <a:pt x="2752" y="2815"/>
                  </a:lnTo>
                  <a:cubicBezTo>
                    <a:pt x="2690" y="2853"/>
                    <a:pt x="2664" y="2853"/>
                    <a:pt x="2602" y="2878"/>
                  </a:cubicBezTo>
                  <a:cubicBezTo>
                    <a:pt x="2606" y="2877"/>
                    <a:pt x="2609" y="2876"/>
                    <a:pt x="2611" y="2876"/>
                  </a:cubicBezTo>
                  <a:cubicBezTo>
                    <a:pt x="2633" y="2876"/>
                    <a:pt x="2538" y="2931"/>
                    <a:pt x="2526" y="2966"/>
                  </a:cubicBezTo>
                  <a:cubicBezTo>
                    <a:pt x="2526" y="2957"/>
                    <a:pt x="2523" y="2954"/>
                    <a:pt x="2519" y="2954"/>
                  </a:cubicBezTo>
                  <a:cubicBezTo>
                    <a:pt x="2511" y="2954"/>
                    <a:pt x="2497" y="2966"/>
                    <a:pt x="2488" y="2966"/>
                  </a:cubicBezTo>
                  <a:lnTo>
                    <a:pt x="2589" y="2890"/>
                  </a:lnTo>
                  <a:lnTo>
                    <a:pt x="2589" y="2890"/>
                  </a:lnTo>
                  <a:cubicBezTo>
                    <a:pt x="2574" y="2894"/>
                    <a:pt x="2566" y="2895"/>
                    <a:pt x="2561" y="2895"/>
                  </a:cubicBezTo>
                  <a:cubicBezTo>
                    <a:pt x="2550" y="2895"/>
                    <a:pt x="2560" y="2887"/>
                    <a:pt x="2551" y="2878"/>
                  </a:cubicBezTo>
                  <a:cubicBezTo>
                    <a:pt x="2639" y="2853"/>
                    <a:pt x="2652" y="2802"/>
                    <a:pt x="2702" y="2777"/>
                  </a:cubicBezTo>
                  <a:cubicBezTo>
                    <a:pt x="2664" y="2777"/>
                    <a:pt x="2627" y="2802"/>
                    <a:pt x="2614" y="2827"/>
                  </a:cubicBezTo>
                  <a:cubicBezTo>
                    <a:pt x="2564" y="2815"/>
                    <a:pt x="2765" y="2739"/>
                    <a:pt x="2727" y="2727"/>
                  </a:cubicBezTo>
                  <a:lnTo>
                    <a:pt x="2727" y="2727"/>
                  </a:lnTo>
                  <a:cubicBezTo>
                    <a:pt x="2715" y="2739"/>
                    <a:pt x="2727" y="2739"/>
                    <a:pt x="2702" y="2752"/>
                  </a:cubicBezTo>
                  <a:cubicBezTo>
                    <a:pt x="2735" y="2719"/>
                    <a:pt x="2749" y="2687"/>
                    <a:pt x="2727" y="2687"/>
                  </a:cubicBezTo>
                  <a:cubicBezTo>
                    <a:pt x="2726" y="2687"/>
                    <a:pt x="2724" y="2687"/>
                    <a:pt x="2723" y="2687"/>
                  </a:cubicBezTo>
                  <a:lnTo>
                    <a:pt x="2723" y="2687"/>
                  </a:lnTo>
                  <a:cubicBezTo>
                    <a:pt x="2757" y="2629"/>
                    <a:pt x="2848" y="2512"/>
                    <a:pt x="2928" y="2501"/>
                  </a:cubicBezTo>
                  <a:cubicBezTo>
                    <a:pt x="2916" y="2501"/>
                    <a:pt x="2828" y="2513"/>
                    <a:pt x="2815" y="2513"/>
                  </a:cubicBezTo>
                  <a:cubicBezTo>
                    <a:pt x="2928" y="2476"/>
                    <a:pt x="3054" y="2425"/>
                    <a:pt x="3154" y="2400"/>
                  </a:cubicBezTo>
                  <a:lnTo>
                    <a:pt x="3154" y="2400"/>
                  </a:lnTo>
                  <a:cubicBezTo>
                    <a:pt x="3145" y="2402"/>
                    <a:pt x="3135" y="2402"/>
                    <a:pt x="3125" y="2402"/>
                  </a:cubicBezTo>
                  <a:cubicBezTo>
                    <a:pt x="3083" y="2402"/>
                    <a:pt x="3030" y="2393"/>
                    <a:pt x="2980" y="2393"/>
                  </a:cubicBezTo>
                  <a:cubicBezTo>
                    <a:pt x="2937" y="2393"/>
                    <a:pt x="2896" y="2400"/>
                    <a:pt x="2865" y="2425"/>
                  </a:cubicBezTo>
                  <a:cubicBezTo>
                    <a:pt x="2878" y="2413"/>
                    <a:pt x="2878" y="2388"/>
                    <a:pt x="2916" y="2350"/>
                  </a:cubicBezTo>
                  <a:cubicBezTo>
                    <a:pt x="2925" y="2359"/>
                    <a:pt x="2965" y="2368"/>
                    <a:pt x="2992" y="2368"/>
                  </a:cubicBezTo>
                  <a:cubicBezTo>
                    <a:pt x="3004" y="2368"/>
                    <a:pt x="3013" y="2366"/>
                    <a:pt x="3016" y="2362"/>
                  </a:cubicBezTo>
                  <a:cubicBezTo>
                    <a:pt x="2967" y="2325"/>
                    <a:pt x="2991" y="2337"/>
                    <a:pt x="2967" y="2289"/>
                  </a:cubicBezTo>
                  <a:lnTo>
                    <a:pt x="2967" y="2289"/>
                  </a:lnTo>
                  <a:cubicBezTo>
                    <a:pt x="2969" y="2291"/>
                    <a:pt x="2976" y="2292"/>
                    <a:pt x="2986" y="2292"/>
                  </a:cubicBezTo>
                  <a:cubicBezTo>
                    <a:pt x="3019" y="2292"/>
                    <a:pt x="3082" y="2280"/>
                    <a:pt x="3092" y="2262"/>
                  </a:cubicBezTo>
                  <a:cubicBezTo>
                    <a:pt x="3083" y="2262"/>
                    <a:pt x="3041" y="2256"/>
                    <a:pt x="3011" y="2256"/>
                  </a:cubicBezTo>
                  <a:cubicBezTo>
                    <a:pt x="3000" y="2256"/>
                    <a:pt x="2991" y="2257"/>
                    <a:pt x="2985" y="2259"/>
                  </a:cubicBezTo>
                  <a:lnTo>
                    <a:pt x="2985" y="2259"/>
                  </a:lnTo>
                  <a:cubicBezTo>
                    <a:pt x="3030" y="2237"/>
                    <a:pt x="3074" y="2225"/>
                    <a:pt x="3109" y="2214"/>
                  </a:cubicBezTo>
                  <a:lnTo>
                    <a:pt x="3109" y="2214"/>
                  </a:lnTo>
                  <a:cubicBezTo>
                    <a:pt x="3106" y="2215"/>
                    <a:pt x="3103" y="2215"/>
                    <a:pt x="3101" y="2215"/>
                  </a:cubicBezTo>
                  <a:cubicBezTo>
                    <a:pt x="3074" y="2215"/>
                    <a:pt x="3037" y="2194"/>
                    <a:pt x="3016" y="2174"/>
                  </a:cubicBezTo>
                  <a:lnTo>
                    <a:pt x="3016" y="2174"/>
                  </a:lnTo>
                  <a:cubicBezTo>
                    <a:pt x="3017" y="2175"/>
                    <a:pt x="3018" y="2175"/>
                    <a:pt x="3019" y="2175"/>
                  </a:cubicBezTo>
                  <a:cubicBezTo>
                    <a:pt x="3033" y="2175"/>
                    <a:pt x="3056" y="2110"/>
                    <a:pt x="3079" y="2099"/>
                  </a:cubicBezTo>
                  <a:lnTo>
                    <a:pt x="3079" y="2136"/>
                  </a:lnTo>
                  <a:cubicBezTo>
                    <a:pt x="3117" y="2048"/>
                    <a:pt x="3255" y="2099"/>
                    <a:pt x="3293" y="2036"/>
                  </a:cubicBezTo>
                  <a:cubicBezTo>
                    <a:pt x="3268" y="2023"/>
                    <a:pt x="3167" y="1998"/>
                    <a:pt x="3180" y="1960"/>
                  </a:cubicBezTo>
                  <a:cubicBezTo>
                    <a:pt x="3221" y="1960"/>
                    <a:pt x="3325" y="1971"/>
                    <a:pt x="3404" y="1971"/>
                  </a:cubicBezTo>
                  <a:cubicBezTo>
                    <a:pt x="3443" y="1971"/>
                    <a:pt x="3477" y="1969"/>
                    <a:pt x="3494" y="1960"/>
                  </a:cubicBezTo>
                  <a:lnTo>
                    <a:pt x="3469" y="1935"/>
                  </a:lnTo>
                  <a:lnTo>
                    <a:pt x="3519" y="1910"/>
                  </a:lnTo>
                  <a:cubicBezTo>
                    <a:pt x="3487" y="1904"/>
                    <a:pt x="3431" y="1901"/>
                    <a:pt x="3371" y="1901"/>
                  </a:cubicBezTo>
                  <a:cubicBezTo>
                    <a:pt x="3312" y="1901"/>
                    <a:pt x="3249" y="1904"/>
                    <a:pt x="3205" y="1910"/>
                  </a:cubicBezTo>
                  <a:cubicBezTo>
                    <a:pt x="3205" y="1872"/>
                    <a:pt x="3180" y="1897"/>
                    <a:pt x="3217" y="1847"/>
                  </a:cubicBezTo>
                  <a:cubicBezTo>
                    <a:pt x="3214" y="1841"/>
                    <a:pt x="3210" y="1839"/>
                    <a:pt x="3205" y="1839"/>
                  </a:cubicBezTo>
                  <a:cubicBezTo>
                    <a:pt x="3188" y="1839"/>
                    <a:pt x="3164" y="1863"/>
                    <a:pt x="3154" y="1872"/>
                  </a:cubicBezTo>
                  <a:cubicBezTo>
                    <a:pt x="3180" y="1835"/>
                    <a:pt x="3205" y="1797"/>
                    <a:pt x="3230" y="1759"/>
                  </a:cubicBezTo>
                  <a:cubicBezTo>
                    <a:pt x="3237" y="1766"/>
                    <a:pt x="3244" y="1769"/>
                    <a:pt x="3252" y="1769"/>
                  </a:cubicBezTo>
                  <a:cubicBezTo>
                    <a:pt x="3278" y="1769"/>
                    <a:pt x="3306" y="1737"/>
                    <a:pt x="3327" y="1737"/>
                  </a:cubicBezTo>
                  <a:cubicBezTo>
                    <a:pt x="3333" y="1737"/>
                    <a:pt x="3338" y="1740"/>
                    <a:pt x="3343" y="1747"/>
                  </a:cubicBezTo>
                  <a:lnTo>
                    <a:pt x="3230" y="1822"/>
                  </a:lnTo>
                  <a:cubicBezTo>
                    <a:pt x="3248" y="1831"/>
                    <a:pt x="3275" y="1837"/>
                    <a:pt x="3303" y="1837"/>
                  </a:cubicBezTo>
                  <a:cubicBezTo>
                    <a:pt x="3351" y="1837"/>
                    <a:pt x="3402" y="1820"/>
                    <a:pt x="3418" y="1772"/>
                  </a:cubicBezTo>
                  <a:cubicBezTo>
                    <a:pt x="3418" y="1747"/>
                    <a:pt x="3356" y="1734"/>
                    <a:pt x="3343" y="1722"/>
                  </a:cubicBezTo>
                  <a:cubicBezTo>
                    <a:pt x="3356" y="1722"/>
                    <a:pt x="3406" y="1684"/>
                    <a:pt x="3406" y="1659"/>
                  </a:cubicBezTo>
                  <a:lnTo>
                    <a:pt x="3406" y="1659"/>
                  </a:lnTo>
                  <a:lnTo>
                    <a:pt x="3368" y="1671"/>
                  </a:lnTo>
                  <a:cubicBezTo>
                    <a:pt x="3381" y="1621"/>
                    <a:pt x="3443" y="1659"/>
                    <a:pt x="3443" y="1583"/>
                  </a:cubicBezTo>
                  <a:cubicBezTo>
                    <a:pt x="3454" y="1573"/>
                    <a:pt x="3447" y="1515"/>
                    <a:pt x="3452" y="1515"/>
                  </a:cubicBezTo>
                  <a:lnTo>
                    <a:pt x="3452" y="1515"/>
                  </a:lnTo>
                  <a:cubicBezTo>
                    <a:pt x="3453" y="1515"/>
                    <a:pt x="3454" y="1517"/>
                    <a:pt x="3456" y="1521"/>
                  </a:cubicBezTo>
                  <a:cubicBezTo>
                    <a:pt x="3469" y="1583"/>
                    <a:pt x="3557" y="1709"/>
                    <a:pt x="3594" y="1734"/>
                  </a:cubicBezTo>
                  <a:cubicBezTo>
                    <a:pt x="3594" y="1722"/>
                    <a:pt x="3594" y="1722"/>
                    <a:pt x="3594" y="1722"/>
                  </a:cubicBezTo>
                  <a:cubicBezTo>
                    <a:pt x="3632" y="1646"/>
                    <a:pt x="3657" y="1546"/>
                    <a:pt x="3682" y="1458"/>
                  </a:cubicBezTo>
                  <a:cubicBezTo>
                    <a:pt x="3682" y="1407"/>
                    <a:pt x="3695" y="1357"/>
                    <a:pt x="3695" y="1319"/>
                  </a:cubicBezTo>
                  <a:cubicBezTo>
                    <a:pt x="3691" y="1315"/>
                    <a:pt x="3685" y="1314"/>
                    <a:pt x="3679" y="1314"/>
                  </a:cubicBezTo>
                  <a:cubicBezTo>
                    <a:pt x="3665" y="1314"/>
                    <a:pt x="3649" y="1319"/>
                    <a:pt x="3632" y="1319"/>
                  </a:cubicBezTo>
                  <a:lnTo>
                    <a:pt x="3619" y="1319"/>
                  </a:lnTo>
                  <a:cubicBezTo>
                    <a:pt x="3615" y="1328"/>
                    <a:pt x="3611" y="1336"/>
                    <a:pt x="3607" y="1345"/>
                  </a:cubicBezTo>
                  <a:cubicBezTo>
                    <a:pt x="3604" y="1348"/>
                    <a:pt x="3601" y="1349"/>
                    <a:pt x="3600" y="1349"/>
                  </a:cubicBezTo>
                  <a:cubicBezTo>
                    <a:pt x="3597" y="1349"/>
                    <a:pt x="3599" y="1339"/>
                    <a:pt x="3604" y="1319"/>
                  </a:cubicBezTo>
                  <a:lnTo>
                    <a:pt x="3569" y="1319"/>
                  </a:lnTo>
                  <a:lnTo>
                    <a:pt x="3531" y="1307"/>
                  </a:lnTo>
                  <a:lnTo>
                    <a:pt x="3506" y="1307"/>
                  </a:lnTo>
                  <a:lnTo>
                    <a:pt x="3431" y="1294"/>
                  </a:lnTo>
                  <a:cubicBezTo>
                    <a:pt x="3469" y="1294"/>
                    <a:pt x="3531" y="1269"/>
                    <a:pt x="3607" y="1257"/>
                  </a:cubicBezTo>
                  <a:cubicBezTo>
                    <a:pt x="3610" y="1257"/>
                    <a:pt x="3614" y="1256"/>
                    <a:pt x="3619" y="1255"/>
                  </a:cubicBezTo>
                  <a:lnTo>
                    <a:pt x="3619" y="1255"/>
                  </a:lnTo>
                  <a:cubicBezTo>
                    <a:pt x="3619" y="1252"/>
                    <a:pt x="3620" y="1248"/>
                    <a:pt x="3621" y="1244"/>
                  </a:cubicBezTo>
                  <a:lnTo>
                    <a:pt x="3506" y="1244"/>
                  </a:lnTo>
                  <a:cubicBezTo>
                    <a:pt x="3456" y="1257"/>
                    <a:pt x="3418" y="1257"/>
                    <a:pt x="3368" y="1269"/>
                  </a:cubicBezTo>
                  <a:lnTo>
                    <a:pt x="3362" y="1269"/>
                  </a:lnTo>
                  <a:cubicBezTo>
                    <a:pt x="3390" y="1260"/>
                    <a:pt x="3418" y="1250"/>
                    <a:pt x="3443" y="1244"/>
                  </a:cubicBezTo>
                  <a:lnTo>
                    <a:pt x="3469" y="1244"/>
                  </a:lnTo>
                  <a:cubicBezTo>
                    <a:pt x="3494" y="1232"/>
                    <a:pt x="3531" y="1232"/>
                    <a:pt x="3557" y="1219"/>
                  </a:cubicBezTo>
                  <a:lnTo>
                    <a:pt x="3582" y="1219"/>
                  </a:lnTo>
                  <a:cubicBezTo>
                    <a:pt x="3597" y="1211"/>
                    <a:pt x="3612" y="1208"/>
                    <a:pt x="3627" y="1207"/>
                  </a:cubicBezTo>
                  <a:lnTo>
                    <a:pt x="3627" y="1207"/>
                  </a:lnTo>
                  <a:cubicBezTo>
                    <a:pt x="3629" y="1195"/>
                    <a:pt x="3631" y="1182"/>
                    <a:pt x="3632" y="1169"/>
                  </a:cubicBezTo>
                  <a:cubicBezTo>
                    <a:pt x="3632" y="1169"/>
                    <a:pt x="3645" y="1156"/>
                    <a:pt x="3632" y="1156"/>
                  </a:cubicBezTo>
                  <a:lnTo>
                    <a:pt x="3607" y="1156"/>
                  </a:lnTo>
                  <a:cubicBezTo>
                    <a:pt x="3582" y="1156"/>
                    <a:pt x="3557" y="1169"/>
                    <a:pt x="3544" y="1169"/>
                  </a:cubicBezTo>
                  <a:cubicBezTo>
                    <a:pt x="3494" y="1169"/>
                    <a:pt x="3443" y="1181"/>
                    <a:pt x="3406" y="1194"/>
                  </a:cubicBezTo>
                  <a:cubicBezTo>
                    <a:pt x="3305" y="1219"/>
                    <a:pt x="3205" y="1244"/>
                    <a:pt x="3117" y="1282"/>
                  </a:cubicBezTo>
                  <a:cubicBezTo>
                    <a:pt x="2928" y="1357"/>
                    <a:pt x="2777" y="1458"/>
                    <a:pt x="2715" y="1495"/>
                  </a:cubicBezTo>
                  <a:cubicBezTo>
                    <a:pt x="2695" y="1507"/>
                    <a:pt x="2683" y="1514"/>
                    <a:pt x="2680" y="1514"/>
                  </a:cubicBezTo>
                  <a:cubicBezTo>
                    <a:pt x="2675" y="1514"/>
                    <a:pt x="2716" y="1481"/>
                    <a:pt x="2828" y="1395"/>
                  </a:cubicBezTo>
                  <a:lnTo>
                    <a:pt x="2828" y="1395"/>
                  </a:lnTo>
                  <a:cubicBezTo>
                    <a:pt x="2826" y="1396"/>
                    <a:pt x="2826" y="1397"/>
                    <a:pt x="2827" y="1397"/>
                  </a:cubicBezTo>
                  <a:cubicBezTo>
                    <a:pt x="2833" y="1397"/>
                    <a:pt x="2887" y="1368"/>
                    <a:pt x="2900" y="1368"/>
                  </a:cubicBezTo>
                  <a:cubicBezTo>
                    <a:pt x="2902" y="1368"/>
                    <a:pt x="2903" y="1368"/>
                    <a:pt x="2903" y="1370"/>
                  </a:cubicBezTo>
                  <a:cubicBezTo>
                    <a:pt x="3004" y="1294"/>
                    <a:pt x="3104" y="1244"/>
                    <a:pt x="3230" y="1194"/>
                  </a:cubicBezTo>
                  <a:lnTo>
                    <a:pt x="3230" y="1194"/>
                  </a:lnTo>
                  <a:cubicBezTo>
                    <a:pt x="2803" y="1345"/>
                    <a:pt x="2627" y="1521"/>
                    <a:pt x="2514" y="1596"/>
                  </a:cubicBezTo>
                  <a:cubicBezTo>
                    <a:pt x="2413" y="1684"/>
                    <a:pt x="2388" y="1696"/>
                    <a:pt x="2363" y="1709"/>
                  </a:cubicBezTo>
                  <a:cubicBezTo>
                    <a:pt x="2338" y="1722"/>
                    <a:pt x="2300" y="1722"/>
                    <a:pt x="2225" y="1835"/>
                  </a:cubicBezTo>
                  <a:cubicBezTo>
                    <a:pt x="2199" y="1872"/>
                    <a:pt x="2174" y="1897"/>
                    <a:pt x="2162" y="1948"/>
                  </a:cubicBezTo>
                  <a:cubicBezTo>
                    <a:pt x="2149" y="1973"/>
                    <a:pt x="2137" y="1998"/>
                    <a:pt x="2137" y="2023"/>
                  </a:cubicBezTo>
                  <a:cubicBezTo>
                    <a:pt x="2124" y="2048"/>
                    <a:pt x="2086" y="2086"/>
                    <a:pt x="2061" y="2111"/>
                  </a:cubicBezTo>
                  <a:cubicBezTo>
                    <a:pt x="2055" y="2118"/>
                    <a:pt x="2045" y="2127"/>
                    <a:pt x="2036" y="2137"/>
                  </a:cubicBezTo>
                  <a:lnTo>
                    <a:pt x="2036" y="2137"/>
                  </a:lnTo>
                  <a:cubicBezTo>
                    <a:pt x="2035" y="2134"/>
                    <a:pt x="2034" y="2133"/>
                    <a:pt x="2032" y="2133"/>
                  </a:cubicBezTo>
                  <a:cubicBezTo>
                    <a:pt x="2027" y="2133"/>
                    <a:pt x="2018" y="2140"/>
                    <a:pt x="2006" y="2152"/>
                  </a:cubicBezTo>
                  <a:lnTo>
                    <a:pt x="2006" y="2152"/>
                  </a:lnTo>
                  <a:cubicBezTo>
                    <a:pt x="2025" y="2109"/>
                    <a:pt x="2077" y="2085"/>
                    <a:pt x="2099" y="2048"/>
                  </a:cubicBezTo>
                  <a:cubicBezTo>
                    <a:pt x="2137" y="1985"/>
                    <a:pt x="2149" y="1923"/>
                    <a:pt x="2212" y="1835"/>
                  </a:cubicBezTo>
                  <a:cubicBezTo>
                    <a:pt x="2275" y="1734"/>
                    <a:pt x="2363" y="1621"/>
                    <a:pt x="2539" y="1483"/>
                  </a:cubicBezTo>
                  <a:cubicBezTo>
                    <a:pt x="2664" y="1357"/>
                    <a:pt x="2803" y="1257"/>
                    <a:pt x="2966" y="1156"/>
                  </a:cubicBezTo>
                  <a:cubicBezTo>
                    <a:pt x="2973" y="1155"/>
                    <a:pt x="2979" y="1154"/>
                    <a:pt x="2983" y="1154"/>
                  </a:cubicBezTo>
                  <a:cubicBezTo>
                    <a:pt x="3006" y="1154"/>
                    <a:pt x="2981" y="1172"/>
                    <a:pt x="2997" y="1172"/>
                  </a:cubicBezTo>
                  <a:cubicBezTo>
                    <a:pt x="3006" y="1172"/>
                    <a:pt x="3031" y="1165"/>
                    <a:pt x="3092" y="1144"/>
                  </a:cubicBezTo>
                  <a:cubicBezTo>
                    <a:pt x="3268" y="1068"/>
                    <a:pt x="3356" y="1030"/>
                    <a:pt x="3368" y="1018"/>
                  </a:cubicBezTo>
                  <a:cubicBezTo>
                    <a:pt x="3371" y="1015"/>
                    <a:pt x="3369" y="1013"/>
                    <a:pt x="3363" y="1013"/>
                  </a:cubicBezTo>
                  <a:cubicBezTo>
                    <a:pt x="3344" y="1013"/>
                    <a:pt x="3291" y="1025"/>
                    <a:pt x="3217" y="1043"/>
                  </a:cubicBezTo>
                  <a:cubicBezTo>
                    <a:pt x="3004" y="1081"/>
                    <a:pt x="2652" y="1244"/>
                    <a:pt x="2463" y="1420"/>
                  </a:cubicBezTo>
                  <a:cubicBezTo>
                    <a:pt x="2463" y="1433"/>
                    <a:pt x="2463" y="1433"/>
                    <a:pt x="2463" y="1445"/>
                  </a:cubicBezTo>
                  <a:cubicBezTo>
                    <a:pt x="2476" y="1458"/>
                    <a:pt x="2476" y="1470"/>
                    <a:pt x="2476" y="1483"/>
                  </a:cubicBezTo>
                  <a:cubicBezTo>
                    <a:pt x="2463" y="1470"/>
                    <a:pt x="2463" y="1470"/>
                    <a:pt x="2451" y="1470"/>
                  </a:cubicBezTo>
                  <a:cubicBezTo>
                    <a:pt x="2438" y="1470"/>
                    <a:pt x="2426" y="1458"/>
                    <a:pt x="2413" y="1458"/>
                  </a:cubicBezTo>
                  <a:cubicBezTo>
                    <a:pt x="2413" y="1458"/>
                    <a:pt x="2401" y="1445"/>
                    <a:pt x="2401" y="1445"/>
                  </a:cubicBezTo>
                  <a:lnTo>
                    <a:pt x="2426" y="1445"/>
                  </a:lnTo>
                  <a:cubicBezTo>
                    <a:pt x="2430" y="1441"/>
                    <a:pt x="2434" y="1436"/>
                    <a:pt x="2438" y="1433"/>
                  </a:cubicBezTo>
                  <a:cubicBezTo>
                    <a:pt x="2451" y="1433"/>
                    <a:pt x="2451" y="1433"/>
                    <a:pt x="2451" y="1420"/>
                  </a:cubicBezTo>
                  <a:lnTo>
                    <a:pt x="2451" y="1420"/>
                  </a:lnTo>
                  <a:cubicBezTo>
                    <a:pt x="2451" y="1420"/>
                    <a:pt x="2451" y="1420"/>
                    <a:pt x="2451" y="1420"/>
                  </a:cubicBezTo>
                  <a:cubicBezTo>
                    <a:pt x="2576" y="1294"/>
                    <a:pt x="2878" y="1093"/>
                    <a:pt x="3154" y="1005"/>
                  </a:cubicBezTo>
                  <a:cubicBezTo>
                    <a:pt x="3418" y="905"/>
                    <a:pt x="3619" y="892"/>
                    <a:pt x="3443" y="892"/>
                  </a:cubicBezTo>
                  <a:close/>
                  <a:moveTo>
                    <a:pt x="1797" y="3431"/>
                  </a:moveTo>
                  <a:cubicBezTo>
                    <a:pt x="1772" y="3456"/>
                    <a:pt x="1810" y="3443"/>
                    <a:pt x="1810" y="3456"/>
                  </a:cubicBezTo>
                  <a:cubicBezTo>
                    <a:pt x="1818" y="3447"/>
                    <a:pt x="1816" y="3439"/>
                    <a:pt x="1831" y="3431"/>
                  </a:cubicBezTo>
                  <a:close/>
                  <a:moveTo>
                    <a:pt x="629" y="3443"/>
                  </a:moveTo>
                  <a:lnTo>
                    <a:pt x="629" y="3468"/>
                  </a:lnTo>
                  <a:cubicBezTo>
                    <a:pt x="629" y="3456"/>
                    <a:pt x="641" y="3456"/>
                    <a:pt x="654" y="3443"/>
                  </a:cubicBezTo>
                  <a:close/>
                  <a:moveTo>
                    <a:pt x="641" y="3556"/>
                  </a:moveTo>
                  <a:cubicBezTo>
                    <a:pt x="641" y="3556"/>
                    <a:pt x="641" y="3556"/>
                    <a:pt x="641" y="3569"/>
                  </a:cubicBezTo>
                  <a:cubicBezTo>
                    <a:pt x="641" y="3581"/>
                    <a:pt x="641" y="3581"/>
                    <a:pt x="641" y="3594"/>
                  </a:cubicBezTo>
                  <a:lnTo>
                    <a:pt x="654" y="3594"/>
                  </a:lnTo>
                  <a:lnTo>
                    <a:pt x="641" y="3556"/>
                  </a:lnTo>
                  <a:close/>
                  <a:moveTo>
                    <a:pt x="239" y="3646"/>
                  </a:moveTo>
                  <a:cubicBezTo>
                    <a:pt x="238" y="3649"/>
                    <a:pt x="238" y="3652"/>
                    <a:pt x="237" y="3655"/>
                  </a:cubicBezTo>
                  <a:lnTo>
                    <a:pt x="237" y="3655"/>
                  </a:lnTo>
                  <a:cubicBezTo>
                    <a:pt x="238" y="3656"/>
                    <a:pt x="239" y="3656"/>
                    <a:pt x="239" y="3657"/>
                  </a:cubicBezTo>
                  <a:cubicBezTo>
                    <a:pt x="239" y="3653"/>
                    <a:pt x="239" y="3650"/>
                    <a:pt x="239" y="3646"/>
                  </a:cubicBezTo>
                  <a:close/>
                  <a:moveTo>
                    <a:pt x="641" y="3619"/>
                  </a:moveTo>
                  <a:lnTo>
                    <a:pt x="654" y="3644"/>
                  </a:lnTo>
                  <a:lnTo>
                    <a:pt x="654" y="3657"/>
                  </a:lnTo>
                  <a:lnTo>
                    <a:pt x="666" y="3669"/>
                  </a:lnTo>
                  <a:cubicBezTo>
                    <a:pt x="666" y="3657"/>
                    <a:pt x="666" y="3657"/>
                    <a:pt x="666" y="3644"/>
                  </a:cubicBezTo>
                  <a:cubicBezTo>
                    <a:pt x="666" y="3644"/>
                    <a:pt x="666" y="3644"/>
                    <a:pt x="666" y="3632"/>
                  </a:cubicBezTo>
                  <a:lnTo>
                    <a:pt x="654" y="3632"/>
                  </a:lnTo>
                  <a:cubicBezTo>
                    <a:pt x="654" y="3619"/>
                    <a:pt x="654" y="3619"/>
                    <a:pt x="641" y="3619"/>
                  </a:cubicBezTo>
                  <a:close/>
                  <a:moveTo>
                    <a:pt x="1194" y="3770"/>
                  </a:moveTo>
                  <a:cubicBezTo>
                    <a:pt x="1186" y="3774"/>
                    <a:pt x="1180" y="3777"/>
                    <a:pt x="1175" y="3779"/>
                  </a:cubicBezTo>
                  <a:lnTo>
                    <a:pt x="1175" y="3779"/>
                  </a:lnTo>
                  <a:cubicBezTo>
                    <a:pt x="1175" y="3779"/>
                    <a:pt x="1174" y="3779"/>
                    <a:pt x="1172" y="3779"/>
                  </a:cubicBezTo>
                  <a:cubicBezTo>
                    <a:pt x="1170" y="3779"/>
                    <a:pt x="1165" y="3780"/>
                    <a:pt x="1156" y="3782"/>
                  </a:cubicBezTo>
                  <a:lnTo>
                    <a:pt x="1169" y="3782"/>
                  </a:lnTo>
                  <a:cubicBezTo>
                    <a:pt x="1171" y="3782"/>
                    <a:pt x="1173" y="3781"/>
                    <a:pt x="1175" y="3779"/>
                  </a:cubicBezTo>
                  <a:lnTo>
                    <a:pt x="1175" y="3779"/>
                  </a:lnTo>
                  <a:cubicBezTo>
                    <a:pt x="1176" y="3780"/>
                    <a:pt x="1175" y="3782"/>
                    <a:pt x="1176" y="3782"/>
                  </a:cubicBezTo>
                  <a:cubicBezTo>
                    <a:pt x="1177" y="3782"/>
                    <a:pt x="1180" y="3779"/>
                    <a:pt x="1194" y="3770"/>
                  </a:cubicBezTo>
                  <a:close/>
                  <a:moveTo>
                    <a:pt x="1156" y="3782"/>
                  </a:moveTo>
                  <a:cubicBezTo>
                    <a:pt x="1150" y="3782"/>
                    <a:pt x="1147" y="3786"/>
                    <a:pt x="1145" y="3789"/>
                  </a:cubicBezTo>
                  <a:lnTo>
                    <a:pt x="1145" y="3789"/>
                  </a:lnTo>
                  <a:cubicBezTo>
                    <a:pt x="1148" y="3789"/>
                    <a:pt x="1150" y="3789"/>
                    <a:pt x="1152" y="3789"/>
                  </a:cubicBezTo>
                  <a:cubicBezTo>
                    <a:pt x="1152" y="3789"/>
                    <a:pt x="1152" y="3789"/>
                    <a:pt x="1152" y="3789"/>
                  </a:cubicBezTo>
                  <a:lnTo>
                    <a:pt x="1152" y="3789"/>
                  </a:lnTo>
                  <a:cubicBezTo>
                    <a:pt x="1150" y="3789"/>
                    <a:pt x="1148" y="3790"/>
                    <a:pt x="1145" y="3791"/>
                  </a:cubicBezTo>
                  <a:lnTo>
                    <a:pt x="1145" y="3791"/>
                  </a:lnTo>
                  <a:cubicBezTo>
                    <a:pt x="1145" y="3790"/>
                    <a:pt x="1145" y="3790"/>
                    <a:pt x="1145" y="3789"/>
                  </a:cubicBezTo>
                  <a:lnTo>
                    <a:pt x="1145" y="3789"/>
                  </a:lnTo>
                  <a:cubicBezTo>
                    <a:pt x="1142" y="3790"/>
                    <a:pt x="1138" y="3792"/>
                    <a:pt x="1131" y="3795"/>
                  </a:cubicBezTo>
                  <a:cubicBezTo>
                    <a:pt x="1137" y="3793"/>
                    <a:pt x="1141" y="3792"/>
                    <a:pt x="1145" y="3791"/>
                  </a:cubicBezTo>
                  <a:lnTo>
                    <a:pt x="1145" y="3791"/>
                  </a:lnTo>
                  <a:cubicBezTo>
                    <a:pt x="1144" y="3792"/>
                    <a:pt x="1144" y="3793"/>
                    <a:pt x="1144" y="3794"/>
                  </a:cubicBezTo>
                  <a:lnTo>
                    <a:pt x="1144" y="3794"/>
                  </a:lnTo>
                  <a:cubicBezTo>
                    <a:pt x="1147" y="3792"/>
                    <a:pt x="1150" y="3790"/>
                    <a:pt x="1152" y="3789"/>
                  </a:cubicBezTo>
                  <a:lnTo>
                    <a:pt x="1152" y="3789"/>
                  </a:lnTo>
                  <a:cubicBezTo>
                    <a:pt x="1157" y="3789"/>
                    <a:pt x="1164" y="3788"/>
                    <a:pt x="1182" y="3782"/>
                  </a:cubicBezTo>
                  <a:lnTo>
                    <a:pt x="1169" y="3782"/>
                  </a:lnTo>
                  <a:cubicBezTo>
                    <a:pt x="1159" y="3787"/>
                    <a:pt x="1158" y="3787"/>
                    <a:pt x="1153" y="3789"/>
                  </a:cubicBezTo>
                  <a:lnTo>
                    <a:pt x="1153" y="3789"/>
                  </a:lnTo>
                  <a:cubicBezTo>
                    <a:pt x="1158" y="3785"/>
                    <a:pt x="1160" y="3782"/>
                    <a:pt x="1156" y="3782"/>
                  </a:cubicBezTo>
                  <a:close/>
                  <a:moveTo>
                    <a:pt x="1144" y="3794"/>
                  </a:moveTo>
                  <a:lnTo>
                    <a:pt x="1144" y="3794"/>
                  </a:lnTo>
                  <a:cubicBezTo>
                    <a:pt x="1143" y="3794"/>
                    <a:pt x="1143" y="3795"/>
                    <a:pt x="1142" y="3795"/>
                  </a:cubicBezTo>
                  <a:lnTo>
                    <a:pt x="1142" y="3795"/>
                  </a:lnTo>
                  <a:cubicBezTo>
                    <a:pt x="1143" y="3795"/>
                    <a:pt x="1143" y="3795"/>
                    <a:pt x="1144" y="3795"/>
                  </a:cubicBezTo>
                  <a:cubicBezTo>
                    <a:pt x="1144" y="3795"/>
                    <a:pt x="1144" y="3795"/>
                    <a:pt x="1144" y="3794"/>
                  </a:cubicBezTo>
                  <a:close/>
                  <a:moveTo>
                    <a:pt x="1142" y="3795"/>
                  </a:moveTo>
                  <a:cubicBezTo>
                    <a:pt x="1131" y="3795"/>
                    <a:pt x="1131" y="3796"/>
                    <a:pt x="1119" y="3807"/>
                  </a:cubicBezTo>
                  <a:lnTo>
                    <a:pt x="1119" y="3807"/>
                  </a:lnTo>
                  <a:cubicBezTo>
                    <a:pt x="1127" y="3803"/>
                    <a:pt x="1135" y="3799"/>
                    <a:pt x="1142" y="3795"/>
                  </a:cubicBezTo>
                  <a:close/>
                  <a:moveTo>
                    <a:pt x="1119" y="3807"/>
                  </a:moveTo>
                  <a:cubicBezTo>
                    <a:pt x="1117" y="3808"/>
                    <a:pt x="1116" y="3809"/>
                    <a:pt x="1114" y="3810"/>
                  </a:cubicBezTo>
                  <a:lnTo>
                    <a:pt x="1114" y="3810"/>
                  </a:lnTo>
                  <a:cubicBezTo>
                    <a:pt x="1116" y="3809"/>
                    <a:pt x="1117" y="3808"/>
                    <a:pt x="1119" y="3808"/>
                  </a:cubicBezTo>
                  <a:cubicBezTo>
                    <a:pt x="1119" y="3807"/>
                    <a:pt x="1119" y="3807"/>
                    <a:pt x="1119" y="3807"/>
                  </a:cubicBezTo>
                  <a:close/>
                  <a:moveTo>
                    <a:pt x="170" y="3140"/>
                  </a:moveTo>
                  <a:cubicBezTo>
                    <a:pt x="142" y="3199"/>
                    <a:pt x="118" y="3256"/>
                    <a:pt x="104" y="3297"/>
                  </a:cubicBezTo>
                  <a:lnTo>
                    <a:pt x="104" y="3297"/>
                  </a:lnTo>
                  <a:cubicBezTo>
                    <a:pt x="106" y="3294"/>
                    <a:pt x="109" y="3292"/>
                    <a:pt x="114" y="3292"/>
                  </a:cubicBezTo>
                  <a:cubicBezTo>
                    <a:pt x="117" y="3287"/>
                    <a:pt x="120" y="3285"/>
                    <a:pt x="123" y="3285"/>
                  </a:cubicBezTo>
                  <a:cubicBezTo>
                    <a:pt x="137" y="3285"/>
                    <a:pt x="143" y="3341"/>
                    <a:pt x="129" y="3386"/>
                  </a:cubicBezTo>
                  <a:lnTo>
                    <a:pt x="129" y="3386"/>
                  </a:lnTo>
                  <a:cubicBezTo>
                    <a:pt x="148" y="3422"/>
                    <a:pt x="112" y="3457"/>
                    <a:pt x="76" y="3493"/>
                  </a:cubicBezTo>
                  <a:cubicBezTo>
                    <a:pt x="38" y="3531"/>
                    <a:pt x="0" y="3581"/>
                    <a:pt x="51" y="3594"/>
                  </a:cubicBezTo>
                  <a:cubicBezTo>
                    <a:pt x="51" y="3581"/>
                    <a:pt x="51" y="3569"/>
                    <a:pt x="51" y="3556"/>
                  </a:cubicBezTo>
                  <a:cubicBezTo>
                    <a:pt x="51" y="3544"/>
                    <a:pt x="63" y="3531"/>
                    <a:pt x="63" y="3519"/>
                  </a:cubicBezTo>
                  <a:cubicBezTo>
                    <a:pt x="76" y="3506"/>
                    <a:pt x="101" y="3493"/>
                    <a:pt x="114" y="3493"/>
                  </a:cubicBezTo>
                  <a:cubicBezTo>
                    <a:pt x="88" y="3544"/>
                    <a:pt x="101" y="3581"/>
                    <a:pt x="101" y="3619"/>
                  </a:cubicBezTo>
                  <a:cubicBezTo>
                    <a:pt x="88" y="3657"/>
                    <a:pt x="76" y="3682"/>
                    <a:pt x="26" y="3682"/>
                  </a:cubicBezTo>
                  <a:cubicBezTo>
                    <a:pt x="46" y="3713"/>
                    <a:pt x="50" y="3735"/>
                    <a:pt x="79" y="3735"/>
                  </a:cubicBezTo>
                  <a:cubicBezTo>
                    <a:pt x="85" y="3735"/>
                    <a:pt x="92" y="3734"/>
                    <a:pt x="101" y="3732"/>
                  </a:cubicBezTo>
                  <a:lnTo>
                    <a:pt x="101" y="3732"/>
                  </a:lnTo>
                  <a:cubicBezTo>
                    <a:pt x="88" y="3770"/>
                    <a:pt x="88" y="3808"/>
                    <a:pt x="88" y="3845"/>
                  </a:cubicBezTo>
                  <a:cubicBezTo>
                    <a:pt x="88" y="3838"/>
                    <a:pt x="97" y="3831"/>
                    <a:pt x="109" y="3831"/>
                  </a:cubicBezTo>
                  <a:cubicBezTo>
                    <a:pt x="117" y="3831"/>
                    <a:pt x="128" y="3835"/>
                    <a:pt x="139" y="3845"/>
                  </a:cubicBezTo>
                  <a:cubicBezTo>
                    <a:pt x="101" y="3795"/>
                    <a:pt x="164" y="3720"/>
                    <a:pt x="101" y="3694"/>
                  </a:cubicBezTo>
                  <a:cubicBezTo>
                    <a:pt x="136" y="3677"/>
                    <a:pt x="166" y="3684"/>
                    <a:pt x="197" y="3672"/>
                  </a:cubicBezTo>
                  <a:lnTo>
                    <a:pt x="197" y="3672"/>
                  </a:lnTo>
                  <a:cubicBezTo>
                    <a:pt x="207" y="3690"/>
                    <a:pt x="216" y="3711"/>
                    <a:pt x="226" y="3729"/>
                  </a:cubicBezTo>
                  <a:lnTo>
                    <a:pt x="226" y="3729"/>
                  </a:lnTo>
                  <a:cubicBezTo>
                    <a:pt x="230" y="3708"/>
                    <a:pt x="233" y="3685"/>
                    <a:pt x="237" y="3655"/>
                  </a:cubicBezTo>
                  <a:lnTo>
                    <a:pt x="237" y="3655"/>
                  </a:lnTo>
                  <a:cubicBezTo>
                    <a:pt x="236" y="3653"/>
                    <a:pt x="235" y="3651"/>
                    <a:pt x="233" y="3650"/>
                  </a:cubicBezTo>
                  <a:lnTo>
                    <a:pt x="233" y="3650"/>
                  </a:lnTo>
                  <a:cubicBezTo>
                    <a:pt x="221" y="3661"/>
                    <a:pt x="209" y="3668"/>
                    <a:pt x="197" y="3672"/>
                  </a:cubicBezTo>
                  <a:lnTo>
                    <a:pt x="197" y="3672"/>
                  </a:lnTo>
                  <a:cubicBezTo>
                    <a:pt x="184" y="3649"/>
                    <a:pt x="169" y="3631"/>
                    <a:pt x="146" y="3631"/>
                  </a:cubicBezTo>
                  <a:cubicBezTo>
                    <a:pt x="144" y="3631"/>
                    <a:pt x="141" y="3631"/>
                    <a:pt x="139" y="3632"/>
                  </a:cubicBezTo>
                  <a:cubicBezTo>
                    <a:pt x="147" y="3610"/>
                    <a:pt x="151" y="3602"/>
                    <a:pt x="156" y="3602"/>
                  </a:cubicBezTo>
                  <a:cubicBezTo>
                    <a:pt x="164" y="3602"/>
                    <a:pt x="173" y="3632"/>
                    <a:pt x="214" y="3657"/>
                  </a:cubicBezTo>
                  <a:cubicBezTo>
                    <a:pt x="214" y="3644"/>
                    <a:pt x="214" y="3632"/>
                    <a:pt x="214" y="3606"/>
                  </a:cubicBezTo>
                  <a:cubicBezTo>
                    <a:pt x="224" y="3627"/>
                    <a:pt x="226" y="3639"/>
                    <a:pt x="233" y="3650"/>
                  </a:cubicBezTo>
                  <a:lnTo>
                    <a:pt x="233" y="3650"/>
                  </a:lnTo>
                  <a:cubicBezTo>
                    <a:pt x="235" y="3648"/>
                    <a:pt x="237" y="3646"/>
                    <a:pt x="239" y="3645"/>
                  </a:cubicBezTo>
                  <a:lnTo>
                    <a:pt x="239" y="3645"/>
                  </a:lnTo>
                  <a:cubicBezTo>
                    <a:pt x="239" y="3645"/>
                    <a:pt x="239" y="3646"/>
                    <a:pt x="239" y="3646"/>
                  </a:cubicBezTo>
                  <a:lnTo>
                    <a:pt x="239" y="3646"/>
                  </a:lnTo>
                  <a:cubicBezTo>
                    <a:pt x="239" y="3646"/>
                    <a:pt x="239" y="3645"/>
                    <a:pt x="239" y="3644"/>
                  </a:cubicBezTo>
                  <a:lnTo>
                    <a:pt x="239" y="3644"/>
                  </a:lnTo>
                  <a:cubicBezTo>
                    <a:pt x="239" y="3644"/>
                    <a:pt x="239" y="3644"/>
                    <a:pt x="239" y="3645"/>
                  </a:cubicBezTo>
                  <a:lnTo>
                    <a:pt x="239" y="3645"/>
                  </a:lnTo>
                  <a:cubicBezTo>
                    <a:pt x="234" y="3587"/>
                    <a:pt x="199" y="3542"/>
                    <a:pt x="164" y="3519"/>
                  </a:cubicBezTo>
                  <a:cubicBezTo>
                    <a:pt x="176" y="3493"/>
                    <a:pt x="227" y="3531"/>
                    <a:pt x="201" y="3468"/>
                  </a:cubicBezTo>
                  <a:cubicBezTo>
                    <a:pt x="194" y="3438"/>
                    <a:pt x="186" y="3428"/>
                    <a:pt x="179" y="3428"/>
                  </a:cubicBezTo>
                  <a:cubicBezTo>
                    <a:pt x="167" y="3428"/>
                    <a:pt x="155" y="3455"/>
                    <a:pt x="147" y="3455"/>
                  </a:cubicBezTo>
                  <a:cubicBezTo>
                    <a:pt x="144" y="3455"/>
                    <a:pt x="141" y="3452"/>
                    <a:pt x="139" y="3443"/>
                  </a:cubicBezTo>
                  <a:lnTo>
                    <a:pt x="176" y="3393"/>
                  </a:lnTo>
                  <a:cubicBezTo>
                    <a:pt x="126" y="3330"/>
                    <a:pt x="164" y="3255"/>
                    <a:pt x="176" y="3192"/>
                  </a:cubicBezTo>
                  <a:cubicBezTo>
                    <a:pt x="164" y="3179"/>
                    <a:pt x="164" y="3167"/>
                    <a:pt x="164" y="3167"/>
                  </a:cubicBezTo>
                  <a:cubicBezTo>
                    <a:pt x="167" y="3158"/>
                    <a:pt x="169" y="3149"/>
                    <a:pt x="170" y="3140"/>
                  </a:cubicBezTo>
                  <a:close/>
                  <a:moveTo>
                    <a:pt x="943" y="3895"/>
                  </a:moveTo>
                  <a:cubicBezTo>
                    <a:pt x="939" y="3895"/>
                    <a:pt x="935" y="3898"/>
                    <a:pt x="929" y="3901"/>
                  </a:cubicBezTo>
                  <a:lnTo>
                    <a:pt x="929" y="3901"/>
                  </a:lnTo>
                  <a:cubicBezTo>
                    <a:pt x="934" y="3900"/>
                    <a:pt x="938" y="3898"/>
                    <a:pt x="943" y="3895"/>
                  </a:cubicBezTo>
                  <a:close/>
                  <a:moveTo>
                    <a:pt x="817" y="3104"/>
                  </a:moveTo>
                  <a:cubicBezTo>
                    <a:pt x="780" y="3192"/>
                    <a:pt x="754" y="3255"/>
                    <a:pt x="717" y="3343"/>
                  </a:cubicBezTo>
                  <a:cubicBezTo>
                    <a:pt x="742" y="3355"/>
                    <a:pt x="780" y="3355"/>
                    <a:pt x="792" y="3368"/>
                  </a:cubicBezTo>
                  <a:lnTo>
                    <a:pt x="767" y="3380"/>
                  </a:lnTo>
                  <a:lnTo>
                    <a:pt x="792" y="3405"/>
                  </a:lnTo>
                  <a:cubicBezTo>
                    <a:pt x="767" y="3405"/>
                    <a:pt x="742" y="3405"/>
                    <a:pt x="704" y="3393"/>
                  </a:cubicBezTo>
                  <a:cubicBezTo>
                    <a:pt x="692" y="3418"/>
                    <a:pt x="692" y="3456"/>
                    <a:pt x="679" y="3481"/>
                  </a:cubicBezTo>
                  <a:cubicBezTo>
                    <a:pt x="666" y="3481"/>
                    <a:pt x="641" y="3481"/>
                    <a:pt x="629" y="3468"/>
                  </a:cubicBezTo>
                  <a:lnTo>
                    <a:pt x="629" y="3481"/>
                  </a:lnTo>
                  <a:cubicBezTo>
                    <a:pt x="629" y="3519"/>
                    <a:pt x="641" y="3556"/>
                    <a:pt x="654" y="3594"/>
                  </a:cubicBezTo>
                  <a:lnTo>
                    <a:pt x="666" y="3594"/>
                  </a:lnTo>
                  <a:lnTo>
                    <a:pt x="679" y="3644"/>
                  </a:lnTo>
                  <a:lnTo>
                    <a:pt x="679" y="3669"/>
                  </a:lnTo>
                  <a:lnTo>
                    <a:pt x="666" y="3669"/>
                  </a:lnTo>
                  <a:lnTo>
                    <a:pt x="666" y="3694"/>
                  </a:lnTo>
                  <a:lnTo>
                    <a:pt x="692" y="3694"/>
                  </a:lnTo>
                  <a:cubicBezTo>
                    <a:pt x="692" y="3694"/>
                    <a:pt x="692" y="3694"/>
                    <a:pt x="704" y="3682"/>
                  </a:cubicBezTo>
                  <a:lnTo>
                    <a:pt x="704" y="3682"/>
                  </a:lnTo>
                  <a:cubicBezTo>
                    <a:pt x="692" y="3694"/>
                    <a:pt x="692" y="3695"/>
                    <a:pt x="692" y="3707"/>
                  </a:cubicBezTo>
                  <a:cubicBezTo>
                    <a:pt x="679" y="3707"/>
                    <a:pt x="679" y="3707"/>
                    <a:pt x="692" y="3720"/>
                  </a:cubicBezTo>
                  <a:lnTo>
                    <a:pt x="704" y="3745"/>
                  </a:lnTo>
                  <a:lnTo>
                    <a:pt x="692" y="3745"/>
                  </a:lnTo>
                  <a:cubicBezTo>
                    <a:pt x="729" y="3808"/>
                    <a:pt x="767" y="3845"/>
                    <a:pt x="792" y="3870"/>
                  </a:cubicBezTo>
                  <a:cubicBezTo>
                    <a:pt x="830" y="3895"/>
                    <a:pt x="855" y="3908"/>
                    <a:pt x="867" y="3908"/>
                  </a:cubicBezTo>
                  <a:cubicBezTo>
                    <a:pt x="878" y="3911"/>
                    <a:pt x="886" y="3912"/>
                    <a:pt x="893" y="3912"/>
                  </a:cubicBezTo>
                  <a:cubicBezTo>
                    <a:pt x="911" y="3912"/>
                    <a:pt x="921" y="3906"/>
                    <a:pt x="929" y="3901"/>
                  </a:cubicBezTo>
                  <a:lnTo>
                    <a:pt x="929" y="3901"/>
                  </a:lnTo>
                  <a:cubicBezTo>
                    <a:pt x="925" y="3903"/>
                    <a:pt x="920" y="3904"/>
                    <a:pt x="915" y="3904"/>
                  </a:cubicBezTo>
                  <a:cubicBezTo>
                    <a:pt x="903" y="3904"/>
                    <a:pt x="890" y="3898"/>
                    <a:pt x="867" y="3883"/>
                  </a:cubicBezTo>
                  <a:lnTo>
                    <a:pt x="842" y="3858"/>
                  </a:lnTo>
                  <a:cubicBezTo>
                    <a:pt x="830" y="3858"/>
                    <a:pt x="830" y="3845"/>
                    <a:pt x="817" y="3833"/>
                  </a:cubicBezTo>
                  <a:cubicBezTo>
                    <a:pt x="830" y="3833"/>
                    <a:pt x="842" y="3845"/>
                    <a:pt x="855" y="3845"/>
                  </a:cubicBezTo>
                  <a:cubicBezTo>
                    <a:pt x="880" y="3820"/>
                    <a:pt x="842" y="3820"/>
                    <a:pt x="817" y="3820"/>
                  </a:cubicBezTo>
                  <a:cubicBezTo>
                    <a:pt x="867" y="3795"/>
                    <a:pt x="930" y="3795"/>
                    <a:pt x="968" y="3795"/>
                  </a:cubicBezTo>
                  <a:cubicBezTo>
                    <a:pt x="985" y="3795"/>
                    <a:pt x="968" y="3806"/>
                    <a:pt x="958" y="3810"/>
                  </a:cubicBezTo>
                  <a:lnTo>
                    <a:pt x="958" y="3810"/>
                  </a:lnTo>
                  <a:cubicBezTo>
                    <a:pt x="957" y="3809"/>
                    <a:pt x="956" y="3808"/>
                    <a:pt x="955" y="3808"/>
                  </a:cubicBezTo>
                  <a:cubicBezTo>
                    <a:pt x="953" y="3810"/>
                    <a:pt x="953" y="3811"/>
                    <a:pt x="954" y="3811"/>
                  </a:cubicBezTo>
                  <a:cubicBezTo>
                    <a:pt x="955" y="3811"/>
                    <a:pt x="957" y="3811"/>
                    <a:pt x="958" y="3810"/>
                  </a:cubicBezTo>
                  <a:lnTo>
                    <a:pt x="958" y="3810"/>
                  </a:lnTo>
                  <a:cubicBezTo>
                    <a:pt x="964" y="3813"/>
                    <a:pt x="970" y="3815"/>
                    <a:pt x="978" y="3815"/>
                  </a:cubicBezTo>
                  <a:cubicBezTo>
                    <a:pt x="1003" y="3815"/>
                    <a:pt x="1037" y="3800"/>
                    <a:pt x="1046" y="3800"/>
                  </a:cubicBezTo>
                  <a:cubicBezTo>
                    <a:pt x="1049" y="3800"/>
                    <a:pt x="1049" y="3802"/>
                    <a:pt x="1043" y="3808"/>
                  </a:cubicBezTo>
                  <a:cubicBezTo>
                    <a:pt x="1031" y="3833"/>
                    <a:pt x="981" y="3845"/>
                    <a:pt x="968" y="3858"/>
                  </a:cubicBezTo>
                  <a:cubicBezTo>
                    <a:pt x="943" y="3858"/>
                    <a:pt x="968" y="3833"/>
                    <a:pt x="968" y="3833"/>
                  </a:cubicBezTo>
                  <a:lnTo>
                    <a:pt x="968" y="3833"/>
                  </a:lnTo>
                  <a:lnTo>
                    <a:pt x="955" y="3845"/>
                  </a:lnTo>
                  <a:lnTo>
                    <a:pt x="930" y="3845"/>
                  </a:lnTo>
                  <a:cubicBezTo>
                    <a:pt x="905" y="3858"/>
                    <a:pt x="968" y="3870"/>
                    <a:pt x="955" y="3883"/>
                  </a:cubicBezTo>
                  <a:cubicBezTo>
                    <a:pt x="968" y="3870"/>
                    <a:pt x="981" y="3870"/>
                    <a:pt x="993" y="3858"/>
                  </a:cubicBezTo>
                  <a:lnTo>
                    <a:pt x="981" y="3858"/>
                  </a:lnTo>
                  <a:cubicBezTo>
                    <a:pt x="1006" y="3845"/>
                    <a:pt x="1031" y="3845"/>
                    <a:pt x="1031" y="3845"/>
                  </a:cubicBezTo>
                  <a:cubicBezTo>
                    <a:pt x="1039" y="3841"/>
                    <a:pt x="1050" y="3837"/>
                    <a:pt x="1059" y="3833"/>
                  </a:cubicBezTo>
                  <a:lnTo>
                    <a:pt x="1059" y="3833"/>
                  </a:lnTo>
                  <a:cubicBezTo>
                    <a:pt x="1060" y="3833"/>
                    <a:pt x="1061" y="3833"/>
                    <a:pt x="1061" y="3833"/>
                  </a:cubicBezTo>
                  <a:lnTo>
                    <a:pt x="1061" y="3833"/>
                  </a:lnTo>
                  <a:cubicBezTo>
                    <a:pt x="1062" y="3833"/>
                    <a:pt x="1061" y="3833"/>
                    <a:pt x="1059" y="3833"/>
                  </a:cubicBezTo>
                  <a:lnTo>
                    <a:pt x="1059" y="3833"/>
                  </a:lnTo>
                  <a:cubicBezTo>
                    <a:pt x="1078" y="3825"/>
                    <a:pt x="1094" y="3820"/>
                    <a:pt x="1094" y="3820"/>
                  </a:cubicBezTo>
                  <a:lnTo>
                    <a:pt x="1094" y="3820"/>
                  </a:lnTo>
                  <a:lnTo>
                    <a:pt x="1069" y="3833"/>
                  </a:lnTo>
                  <a:cubicBezTo>
                    <a:pt x="1066" y="3834"/>
                    <a:pt x="1063" y="3835"/>
                    <a:pt x="1061" y="3836"/>
                  </a:cubicBezTo>
                  <a:lnTo>
                    <a:pt x="1061" y="3836"/>
                  </a:lnTo>
                  <a:cubicBezTo>
                    <a:pt x="1062" y="3835"/>
                    <a:pt x="1063" y="3834"/>
                    <a:pt x="1061" y="3833"/>
                  </a:cubicBezTo>
                  <a:lnTo>
                    <a:pt x="1061" y="3833"/>
                  </a:lnTo>
                  <a:cubicBezTo>
                    <a:pt x="1061" y="3834"/>
                    <a:pt x="1059" y="3836"/>
                    <a:pt x="1058" y="3838"/>
                  </a:cubicBezTo>
                  <a:lnTo>
                    <a:pt x="1058" y="3838"/>
                  </a:lnTo>
                  <a:cubicBezTo>
                    <a:pt x="1050" y="3842"/>
                    <a:pt x="1048" y="3844"/>
                    <a:pt x="1049" y="3844"/>
                  </a:cubicBezTo>
                  <a:cubicBezTo>
                    <a:pt x="1049" y="3844"/>
                    <a:pt x="1053" y="3842"/>
                    <a:pt x="1057" y="3840"/>
                  </a:cubicBezTo>
                  <a:lnTo>
                    <a:pt x="1057" y="3840"/>
                  </a:lnTo>
                  <a:cubicBezTo>
                    <a:pt x="1056" y="3841"/>
                    <a:pt x="1056" y="3843"/>
                    <a:pt x="1056" y="3845"/>
                  </a:cubicBezTo>
                  <a:lnTo>
                    <a:pt x="1094" y="3820"/>
                  </a:lnTo>
                  <a:lnTo>
                    <a:pt x="1094" y="3820"/>
                  </a:lnTo>
                  <a:cubicBezTo>
                    <a:pt x="1094" y="3820"/>
                    <a:pt x="1094" y="3820"/>
                    <a:pt x="1094" y="3820"/>
                  </a:cubicBezTo>
                  <a:cubicBezTo>
                    <a:pt x="1099" y="3817"/>
                    <a:pt x="1107" y="3814"/>
                    <a:pt x="1114" y="3810"/>
                  </a:cubicBezTo>
                  <a:lnTo>
                    <a:pt x="1114" y="3810"/>
                  </a:lnTo>
                  <a:cubicBezTo>
                    <a:pt x="1092" y="3820"/>
                    <a:pt x="1080" y="3820"/>
                    <a:pt x="1069" y="3820"/>
                  </a:cubicBezTo>
                  <a:cubicBezTo>
                    <a:pt x="1069" y="3820"/>
                    <a:pt x="1081" y="3820"/>
                    <a:pt x="1094" y="3808"/>
                  </a:cubicBezTo>
                  <a:lnTo>
                    <a:pt x="1094" y="3808"/>
                  </a:lnTo>
                  <a:lnTo>
                    <a:pt x="1056" y="3820"/>
                  </a:lnTo>
                  <a:cubicBezTo>
                    <a:pt x="1094" y="3808"/>
                    <a:pt x="1094" y="3795"/>
                    <a:pt x="1119" y="3782"/>
                  </a:cubicBezTo>
                  <a:cubicBezTo>
                    <a:pt x="1119" y="3782"/>
                    <a:pt x="1119" y="3777"/>
                    <a:pt x="1115" y="3777"/>
                  </a:cubicBezTo>
                  <a:cubicBezTo>
                    <a:pt x="1113" y="3777"/>
                    <a:pt x="1110" y="3778"/>
                    <a:pt x="1106" y="3782"/>
                  </a:cubicBezTo>
                  <a:cubicBezTo>
                    <a:pt x="1106" y="3778"/>
                    <a:pt x="1103" y="3777"/>
                    <a:pt x="1100" y="3777"/>
                  </a:cubicBezTo>
                  <a:cubicBezTo>
                    <a:pt x="1092" y="3777"/>
                    <a:pt x="1081" y="3782"/>
                    <a:pt x="1081" y="3782"/>
                  </a:cubicBezTo>
                  <a:cubicBezTo>
                    <a:pt x="1069" y="3782"/>
                    <a:pt x="1056" y="3782"/>
                    <a:pt x="1043" y="3770"/>
                  </a:cubicBezTo>
                  <a:lnTo>
                    <a:pt x="1056" y="3770"/>
                  </a:lnTo>
                  <a:cubicBezTo>
                    <a:pt x="1043" y="3770"/>
                    <a:pt x="968" y="3770"/>
                    <a:pt x="993" y="3732"/>
                  </a:cubicBezTo>
                  <a:cubicBezTo>
                    <a:pt x="981" y="3720"/>
                    <a:pt x="968" y="3720"/>
                    <a:pt x="955" y="3707"/>
                  </a:cubicBezTo>
                  <a:lnTo>
                    <a:pt x="981" y="3694"/>
                  </a:lnTo>
                  <a:cubicBezTo>
                    <a:pt x="959" y="3684"/>
                    <a:pt x="965" y="3654"/>
                    <a:pt x="951" y="3654"/>
                  </a:cubicBezTo>
                  <a:cubicBezTo>
                    <a:pt x="949" y="3654"/>
                    <a:pt x="946" y="3655"/>
                    <a:pt x="943" y="3657"/>
                  </a:cubicBezTo>
                  <a:cubicBezTo>
                    <a:pt x="981" y="3619"/>
                    <a:pt x="905" y="3581"/>
                    <a:pt x="905" y="3556"/>
                  </a:cubicBezTo>
                  <a:lnTo>
                    <a:pt x="880" y="3556"/>
                  </a:lnTo>
                  <a:cubicBezTo>
                    <a:pt x="867" y="3544"/>
                    <a:pt x="867" y="3519"/>
                    <a:pt x="855" y="3493"/>
                  </a:cubicBezTo>
                  <a:lnTo>
                    <a:pt x="830" y="3506"/>
                  </a:lnTo>
                  <a:cubicBezTo>
                    <a:pt x="805" y="3493"/>
                    <a:pt x="830" y="3443"/>
                    <a:pt x="830" y="3405"/>
                  </a:cubicBezTo>
                  <a:cubicBezTo>
                    <a:pt x="833" y="3405"/>
                    <a:pt x="836" y="3406"/>
                    <a:pt x="837" y="3408"/>
                  </a:cubicBezTo>
                  <a:lnTo>
                    <a:pt x="837" y="3408"/>
                  </a:lnTo>
                  <a:cubicBezTo>
                    <a:pt x="870" y="3354"/>
                    <a:pt x="794" y="3339"/>
                    <a:pt x="830" y="3280"/>
                  </a:cubicBezTo>
                  <a:cubicBezTo>
                    <a:pt x="817" y="3280"/>
                    <a:pt x="830" y="3267"/>
                    <a:pt x="830" y="3267"/>
                  </a:cubicBezTo>
                  <a:cubicBezTo>
                    <a:pt x="830" y="3255"/>
                    <a:pt x="830" y="3242"/>
                    <a:pt x="830" y="3229"/>
                  </a:cubicBezTo>
                  <a:cubicBezTo>
                    <a:pt x="830" y="3229"/>
                    <a:pt x="830" y="3229"/>
                    <a:pt x="830" y="3217"/>
                  </a:cubicBezTo>
                  <a:lnTo>
                    <a:pt x="830" y="3204"/>
                  </a:lnTo>
                  <a:lnTo>
                    <a:pt x="817" y="3217"/>
                  </a:lnTo>
                  <a:cubicBezTo>
                    <a:pt x="817" y="3204"/>
                    <a:pt x="805" y="3204"/>
                    <a:pt x="805" y="3204"/>
                  </a:cubicBezTo>
                  <a:cubicBezTo>
                    <a:pt x="842" y="3179"/>
                    <a:pt x="805" y="3179"/>
                    <a:pt x="830" y="3154"/>
                  </a:cubicBezTo>
                  <a:lnTo>
                    <a:pt x="830" y="3142"/>
                  </a:lnTo>
                  <a:cubicBezTo>
                    <a:pt x="830" y="3129"/>
                    <a:pt x="830" y="3116"/>
                    <a:pt x="817" y="3104"/>
                  </a:cubicBezTo>
                  <a:close/>
                  <a:moveTo>
                    <a:pt x="226" y="3729"/>
                  </a:moveTo>
                  <a:cubicBezTo>
                    <a:pt x="221" y="3757"/>
                    <a:pt x="215" y="3780"/>
                    <a:pt x="201" y="3808"/>
                  </a:cubicBezTo>
                  <a:cubicBezTo>
                    <a:pt x="176" y="3845"/>
                    <a:pt x="151" y="3895"/>
                    <a:pt x="139" y="3933"/>
                  </a:cubicBezTo>
                  <a:lnTo>
                    <a:pt x="227" y="3983"/>
                  </a:lnTo>
                  <a:lnTo>
                    <a:pt x="201" y="3996"/>
                  </a:lnTo>
                  <a:lnTo>
                    <a:pt x="277" y="3971"/>
                  </a:lnTo>
                  <a:lnTo>
                    <a:pt x="277" y="3971"/>
                  </a:lnTo>
                  <a:cubicBezTo>
                    <a:pt x="264" y="3983"/>
                    <a:pt x="252" y="3996"/>
                    <a:pt x="264" y="3996"/>
                  </a:cubicBezTo>
                  <a:cubicBezTo>
                    <a:pt x="264" y="3996"/>
                    <a:pt x="277" y="3996"/>
                    <a:pt x="289" y="3983"/>
                  </a:cubicBezTo>
                  <a:lnTo>
                    <a:pt x="289" y="3983"/>
                  </a:lnTo>
                  <a:cubicBezTo>
                    <a:pt x="289" y="3983"/>
                    <a:pt x="289" y="3989"/>
                    <a:pt x="285" y="3993"/>
                  </a:cubicBezTo>
                  <a:lnTo>
                    <a:pt x="285" y="3993"/>
                  </a:lnTo>
                  <a:cubicBezTo>
                    <a:pt x="318" y="3981"/>
                    <a:pt x="342" y="3969"/>
                    <a:pt x="365" y="3946"/>
                  </a:cubicBezTo>
                  <a:lnTo>
                    <a:pt x="365" y="3946"/>
                  </a:lnTo>
                  <a:cubicBezTo>
                    <a:pt x="365" y="3958"/>
                    <a:pt x="352" y="3958"/>
                    <a:pt x="352" y="3958"/>
                  </a:cubicBezTo>
                  <a:lnTo>
                    <a:pt x="362" y="3978"/>
                  </a:lnTo>
                  <a:lnTo>
                    <a:pt x="362" y="3978"/>
                  </a:lnTo>
                  <a:cubicBezTo>
                    <a:pt x="369" y="3968"/>
                    <a:pt x="374" y="3957"/>
                    <a:pt x="377" y="3946"/>
                  </a:cubicBezTo>
                  <a:lnTo>
                    <a:pt x="365" y="3946"/>
                  </a:lnTo>
                  <a:cubicBezTo>
                    <a:pt x="352" y="3933"/>
                    <a:pt x="340" y="3921"/>
                    <a:pt x="327" y="3908"/>
                  </a:cubicBezTo>
                  <a:lnTo>
                    <a:pt x="327" y="3908"/>
                  </a:lnTo>
                  <a:cubicBezTo>
                    <a:pt x="330" y="3910"/>
                    <a:pt x="331" y="3911"/>
                    <a:pt x="333" y="3911"/>
                  </a:cubicBezTo>
                  <a:cubicBezTo>
                    <a:pt x="340" y="3911"/>
                    <a:pt x="340" y="3893"/>
                    <a:pt x="340" y="3883"/>
                  </a:cubicBezTo>
                  <a:cubicBezTo>
                    <a:pt x="327" y="3808"/>
                    <a:pt x="252" y="3858"/>
                    <a:pt x="277" y="3782"/>
                  </a:cubicBezTo>
                  <a:lnTo>
                    <a:pt x="277" y="3782"/>
                  </a:lnTo>
                  <a:cubicBezTo>
                    <a:pt x="277" y="3795"/>
                    <a:pt x="277" y="3795"/>
                    <a:pt x="277" y="3808"/>
                  </a:cubicBezTo>
                  <a:lnTo>
                    <a:pt x="289" y="3782"/>
                  </a:lnTo>
                  <a:lnTo>
                    <a:pt x="289" y="3770"/>
                  </a:lnTo>
                  <a:cubicBezTo>
                    <a:pt x="284" y="3772"/>
                    <a:pt x="280" y="3772"/>
                    <a:pt x="275" y="3772"/>
                  </a:cubicBezTo>
                  <a:cubicBezTo>
                    <a:pt x="254" y="3772"/>
                    <a:pt x="239" y="3753"/>
                    <a:pt x="226" y="3729"/>
                  </a:cubicBezTo>
                  <a:close/>
                  <a:moveTo>
                    <a:pt x="285" y="3993"/>
                  </a:moveTo>
                  <a:cubicBezTo>
                    <a:pt x="283" y="3994"/>
                    <a:pt x="280" y="3995"/>
                    <a:pt x="277" y="3996"/>
                  </a:cubicBezTo>
                  <a:cubicBezTo>
                    <a:pt x="281" y="3996"/>
                    <a:pt x="283" y="3995"/>
                    <a:pt x="285" y="3993"/>
                  </a:cubicBezTo>
                  <a:close/>
                  <a:moveTo>
                    <a:pt x="409" y="4018"/>
                  </a:moveTo>
                  <a:cubicBezTo>
                    <a:pt x="413" y="4018"/>
                    <a:pt x="414" y="4023"/>
                    <a:pt x="415" y="4024"/>
                  </a:cubicBezTo>
                  <a:lnTo>
                    <a:pt x="415" y="4024"/>
                  </a:lnTo>
                  <a:cubicBezTo>
                    <a:pt x="411" y="4023"/>
                    <a:pt x="407" y="4021"/>
                    <a:pt x="403" y="4021"/>
                  </a:cubicBezTo>
                  <a:cubicBezTo>
                    <a:pt x="405" y="4018"/>
                    <a:pt x="407" y="4018"/>
                    <a:pt x="409" y="4018"/>
                  </a:cubicBezTo>
                  <a:close/>
                  <a:moveTo>
                    <a:pt x="395" y="4095"/>
                  </a:moveTo>
                  <a:cubicBezTo>
                    <a:pt x="387" y="4095"/>
                    <a:pt x="377" y="4102"/>
                    <a:pt x="366" y="4111"/>
                  </a:cubicBezTo>
                  <a:lnTo>
                    <a:pt x="366" y="4111"/>
                  </a:lnTo>
                  <a:cubicBezTo>
                    <a:pt x="378" y="4110"/>
                    <a:pt x="393" y="4108"/>
                    <a:pt x="406" y="4105"/>
                  </a:cubicBezTo>
                  <a:lnTo>
                    <a:pt x="406" y="4105"/>
                  </a:lnTo>
                  <a:cubicBezTo>
                    <a:pt x="408" y="4107"/>
                    <a:pt x="411" y="4109"/>
                    <a:pt x="415" y="4109"/>
                  </a:cubicBezTo>
                  <a:cubicBezTo>
                    <a:pt x="429" y="4104"/>
                    <a:pt x="432" y="4102"/>
                    <a:pt x="428" y="4102"/>
                  </a:cubicBezTo>
                  <a:cubicBezTo>
                    <a:pt x="425" y="4102"/>
                    <a:pt x="416" y="4103"/>
                    <a:pt x="406" y="4105"/>
                  </a:cubicBezTo>
                  <a:lnTo>
                    <a:pt x="406" y="4105"/>
                  </a:lnTo>
                  <a:cubicBezTo>
                    <a:pt x="403" y="4102"/>
                    <a:pt x="403" y="4097"/>
                    <a:pt x="403" y="4097"/>
                  </a:cubicBezTo>
                  <a:cubicBezTo>
                    <a:pt x="400" y="4095"/>
                    <a:pt x="398" y="4095"/>
                    <a:pt x="395" y="4095"/>
                  </a:cubicBezTo>
                  <a:close/>
                  <a:moveTo>
                    <a:pt x="362" y="3978"/>
                  </a:moveTo>
                  <a:lnTo>
                    <a:pt x="362" y="3978"/>
                  </a:lnTo>
                  <a:cubicBezTo>
                    <a:pt x="347" y="4002"/>
                    <a:pt x="321" y="4021"/>
                    <a:pt x="277" y="4021"/>
                  </a:cubicBezTo>
                  <a:cubicBezTo>
                    <a:pt x="302" y="4021"/>
                    <a:pt x="327" y="4034"/>
                    <a:pt x="340" y="4034"/>
                  </a:cubicBezTo>
                  <a:cubicBezTo>
                    <a:pt x="315" y="4084"/>
                    <a:pt x="315" y="4071"/>
                    <a:pt x="315" y="4122"/>
                  </a:cubicBezTo>
                  <a:cubicBezTo>
                    <a:pt x="327" y="4109"/>
                    <a:pt x="340" y="4097"/>
                    <a:pt x="352" y="4097"/>
                  </a:cubicBezTo>
                  <a:cubicBezTo>
                    <a:pt x="348" y="4101"/>
                    <a:pt x="346" y="4104"/>
                    <a:pt x="347" y="4106"/>
                  </a:cubicBezTo>
                  <a:lnTo>
                    <a:pt x="347" y="4106"/>
                  </a:lnTo>
                  <a:cubicBezTo>
                    <a:pt x="350" y="4100"/>
                    <a:pt x="356" y="4093"/>
                    <a:pt x="365" y="4084"/>
                  </a:cubicBezTo>
                  <a:lnTo>
                    <a:pt x="377" y="4097"/>
                  </a:lnTo>
                  <a:cubicBezTo>
                    <a:pt x="415" y="4046"/>
                    <a:pt x="315" y="4084"/>
                    <a:pt x="390" y="4021"/>
                  </a:cubicBezTo>
                  <a:lnTo>
                    <a:pt x="390" y="4021"/>
                  </a:lnTo>
                  <a:cubicBezTo>
                    <a:pt x="390" y="4037"/>
                    <a:pt x="400" y="4047"/>
                    <a:pt x="410" y="4047"/>
                  </a:cubicBezTo>
                  <a:cubicBezTo>
                    <a:pt x="416" y="4047"/>
                    <a:pt x="423" y="4043"/>
                    <a:pt x="428" y="4034"/>
                  </a:cubicBezTo>
                  <a:cubicBezTo>
                    <a:pt x="428" y="4034"/>
                    <a:pt x="422" y="4028"/>
                    <a:pt x="415" y="4025"/>
                  </a:cubicBezTo>
                  <a:lnTo>
                    <a:pt x="415" y="4025"/>
                  </a:lnTo>
                  <a:cubicBezTo>
                    <a:pt x="415" y="4024"/>
                    <a:pt x="415" y="4023"/>
                    <a:pt x="415" y="4021"/>
                  </a:cubicBezTo>
                  <a:cubicBezTo>
                    <a:pt x="415" y="4009"/>
                    <a:pt x="390" y="4009"/>
                    <a:pt x="377" y="4009"/>
                  </a:cubicBezTo>
                  <a:lnTo>
                    <a:pt x="362" y="3978"/>
                  </a:lnTo>
                  <a:close/>
                  <a:moveTo>
                    <a:pt x="415" y="4109"/>
                  </a:moveTo>
                  <a:lnTo>
                    <a:pt x="415" y="4109"/>
                  </a:lnTo>
                  <a:cubicBezTo>
                    <a:pt x="403" y="4115"/>
                    <a:pt x="400" y="4121"/>
                    <a:pt x="399" y="4126"/>
                  </a:cubicBezTo>
                  <a:lnTo>
                    <a:pt x="399" y="4126"/>
                  </a:lnTo>
                  <a:cubicBezTo>
                    <a:pt x="408" y="4120"/>
                    <a:pt x="415" y="4115"/>
                    <a:pt x="415" y="4109"/>
                  </a:cubicBezTo>
                  <a:close/>
                  <a:moveTo>
                    <a:pt x="379" y="4142"/>
                  </a:moveTo>
                  <a:lnTo>
                    <a:pt x="365" y="4147"/>
                  </a:lnTo>
                  <a:cubicBezTo>
                    <a:pt x="367" y="4149"/>
                    <a:pt x="370" y="4151"/>
                    <a:pt x="373" y="4152"/>
                  </a:cubicBezTo>
                  <a:lnTo>
                    <a:pt x="373" y="4152"/>
                  </a:lnTo>
                  <a:lnTo>
                    <a:pt x="377" y="4147"/>
                  </a:lnTo>
                  <a:cubicBezTo>
                    <a:pt x="377" y="4145"/>
                    <a:pt x="378" y="4144"/>
                    <a:pt x="379" y="4142"/>
                  </a:cubicBezTo>
                  <a:close/>
                  <a:moveTo>
                    <a:pt x="399" y="4126"/>
                  </a:moveTo>
                  <a:cubicBezTo>
                    <a:pt x="391" y="4131"/>
                    <a:pt x="383" y="4137"/>
                    <a:pt x="379" y="4142"/>
                  </a:cubicBezTo>
                  <a:lnTo>
                    <a:pt x="379" y="4142"/>
                  </a:lnTo>
                  <a:lnTo>
                    <a:pt x="403" y="4134"/>
                  </a:lnTo>
                  <a:lnTo>
                    <a:pt x="403" y="4134"/>
                  </a:lnTo>
                  <a:cubicBezTo>
                    <a:pt x="390" y="4141"/>
                    <a:pt x="383" y="4147"/>
                    <a:pt x="379" y="4152"/>
                  </a:cubicBezTo>
                  <a:lnTo>
                    <a:pt x="379" y="4152"/>
                  </a:lnTo>
                  <a:cubicBezTo>
                    <a:pt x="384" y="4151"/>
                    <a:pt x="391" y="4148"/>
                    <a:pt x="398" y="4143"/>
                  </a:cubicBezTo>
                  <a:lnTo>
                    <a:pt x="398" y="4143"/>
                  </a:lnTo>
                  <a:cubicBezTo>
                    <a:pt x="397" y="4145"/>
                    <a:pt x="397" y="4147"/>
                    <a:pt x="396" y="4148"/>
                  </a:cubicBezTo>
                  <a:lnTo>
                    <a:pt x="396" y="4148"/>
                  </a:lnTo>
                  <a:cubicBezTo>
                    <a:pt x="404" y="4144"/>
                    <a:pt x="410" y="4139"/>
                    <a:pt x="415" y="4134"/>
                  </a:cubicBezTo>
                  <a:lnTo>
                    <a:pt x="415" y="4134"/>
                  </a:lnTo>
                  <a:cubicBezTo>
                    <a:pt x="409" y="4137"/>
                    <a:pt x="403" y="4141"/>
                    <a:pt x="398" y="4143"/>
                  </a:cubicBezTo>
                  <a:lnTo>
                    <a:pt x="398" y="4143"/>
                  </a:lnTo>
                  <a:cubicBezTo>
                    <a:pt x="399" y="4141"/>
                    <a:pt x="401" y="4138"/>
                    <a:pt x="403" y="4134"/>
                  </a:cubicBezTo>
                  <a:cubicBezTo>
                    <a:pt x="403" y="4134"/>
                    <a:pt x="399" y="4131"/>
                    <a:pt x="399" y="4126"/>
                  </a:cubicBezTo>
                  <a:close/>
                  <a:moveTo>
                    <a:pt x="347" y="4106"/>
                  </a:moveTo>
                  <a:lnTo>
                    <a:pt x="347" y="4106"/>
                  </a:lnTo>
                  <a:cubicBezTo>
                    <a:pt x="336" y="4124"/>
                    <a:pt x="343" y="4131"/>
                    <a:pt x="315" y="4159"/>
                  </a:cubicBezTo>
                  <a:cubicBezTo>
                    <a:pt x="329" y="4152"/>
                    <a:pt x="348" y="4128"/>
                    <a:pt x="366" y="4111"/>
                  </a:cubicBezTo>
                  <a:lnTo>
                    <a:pt x="366" y="4111"/>
                  </a:lnTo>
                  <a:cubicBezTo>
                    <a:pt x="364" y="4111"/>
                    <a:pt x="362" y="4111"/>
                    <a:pt x="360" y="4111"/>
                  </a:cubicBezTo>
                  <a:cubicBezTo>
                    <a:pt x="352" y="4111"/>
                    <a:pt x="347" y="4110"/>
                    <a:pt x="347" y="4106"/>
                  </a:cubicBezTo>
                  <a:close/>
                  <a:moveTo>
                    <a:pt x="373" y="4152"/>
                  </a:moveTo>
                  <a:lnTo>
                    <a:pt x="365" y="4159"/>
                  </a:lnTo>
                  <a:cubicBezTo>
                    <a:pt x="371" y="4159"/>
                    <a:pt x="374" y="4156"/>
                    <a:pt x="379" y="4152"/>
                  </a:cubicBezTo>
                  <a:lnTo>
                    <a:pt x="379" y="4152"/>
                  </a:lnTo>
                  <a:cubicBezTo>
                    <a:pt x="378" y="4152"/>
                    <a:pt x="377" y="4152"/>
                    <a:pt x="376" y="4152"/>
                  </a:cubicBezTo>
                  <a:cubicBezTo>
                    <a:pt x="375" y="4152"/>
                    <a:pt x="374" y="4152"/>
                    <a:pt x="373" y="4152"/>
                  </a:cubicBezTo>
                  <a:close/>
                  <a:moveTo>
                    <a:pt x="403" y="4147"/>
                  </a:moveTo>
                  <a:cubicBezTo>
                    <a:pt x="403" y="4147"/>
                    <a:pt x="400" y="4149"/>
                    <a:pt x="395" y="4151"/>
                  </a:cubicBezTo>
                  <a:lnTo>
                    <a:pt x="395" y="4151"/>
                  </a:lnTo>
                  <a:cubicBezTo>
                    <a:pt x="395" y="4150"/>
                    <a:pt x="396" y="4149"/>
                    <a:pt x="396" y="4148"/>
                  </a:cubicBezTo>
                  <a:lnTo>
                    <a:pt x="396" y="4148"/>
                  </a:lnTo>
                  <a:cubicBezTo>
                    <a:pt x="384" y="4156"/>
                    <a:pt x="368" y="4164"/>
                    <a:pt x="352" y="4172"/>
                  </a:cubicBezTo>
                  <a:cubicBezTo>
                    <a:pt x="350" y="4174"/>
                    <a:pt x="350" y="4175"/>
                    <a:pt x="351" y="4175"/>
                  </a:cubicBezTo>
                  <a:cubicBezTo>
                    <a:pt x="355" y="4175"/>
                    <a:pt x="382" y="4159"/>
                    <a:pt x="395" y="4151"/>
                  </a:cubicBezTo>
                  <a:lnTo>
                    <a:pt x="395" y="4151"/>
                  </a:lnTo>
                  <a:cubicBezTo>
                    <a:pt x="393" y="4157"/>
                    <a:pt x="393" y="4161"/>
                    <a:pt x="394" y="4161"/>
                  </a:cubicBezTo>
                  <a:cubicBezTo>
                    <a:pt x="395" y="4161"/>
                    <a:pt x="398" y="4156"/>
                    <a:pt x="403" y="4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92575" y="4106350"/>
              <a:ext cx="975" cy="325"/>
            </a:xfrm>
            <a:custGeom>
              <a:avLst/>
              <a:gdLst/>
              <a:ahLst/>
              <a:cxnLst/>
              <a:rect l="l" t="t" r="r" b="b"/>
              <a:pathLst>
                <a:path w="39" h="13" extrusionOk="0">
                  <a:moveTo>
                    <a:pt x="1" y="0"/>
                  </a:moveTo>
                  <a:cubicBezTo>
                    <a:pt x="13" y="0"/>
                    <a:pt x="13" y="13"/>
                    <a:pt x="13" y="13"/>
                  </a:cubicBezTo>
                  <a:cubicBezTo>
                    <a:pt x="13" y="13"/>
                    <a:pt x="26"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380325" y="4108225"/>
              <a:ext cx="350" cy="350"/>
            </a:xfrm>
            <a:custGeom>
              <a:avLst/>
              <a:gdLst/>
              <a:ahLst/>
              <a:cxnLst/>
              <a:rect l="l" t="t" r="r" b="b"/>
              <a:pathLst>
                <a:path w="14" h="14"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375625" y="4089375"/>
              <a:ext cx="650" cy="800"/>
            </a:xfrm>
            <a:custGeom>
              <a:avLst/>
              <a:gdLst/>
              <a:ahLst/>
              <a:cxnLst/>
              <a:rect l="l" t="t" r="r" b="b"/>
              <a:pathLst>
                <a:path w="26" h="32" extrusionOk="0">
                  <a:moveTo>
                    <a:pt x="0" y="1"/>
                  </a:moveTo>
                  <a:cubicBezTo>
                    <a:pt x="0" y="26"/>
                    <a:pt x="3" y="32"/>
                    <a:pt x="8" y="32"/>
                  </a:cubicBezTo>
                  <a:cubicBezTo>
                    <a:pt x="13" y="32"/>
                    <a:pt x="19" y="26"/>
                    <a:pt x="25" y="26"/>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376250" y="4090000"/>
              <a:ext cx="325" cy="25"/>
            </a:xfrm>
            <a:custGeom>
              <a:avLst/>
              <a:gdLst/>
              <a:ahLst/>
              <a:cxnLst/>
              <a:rect l="l" t="t" r="r" b="b"/>
              <a:pathLst>
                <a:path w="13" h="1" extrusionOk="0">
                  <a:moveTo>
                    <a:pt x="13"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81575" y="4111050"/>
              <a:ext cx="350" cy="25"/>
            </a:xfrm>
            <a:custGeom>
              <a:avLst/>
              <a:gdLst/>
              <a:ahLst/>
              <a:cxnLst/>
              <a:rect l="l" t="t" r="r" b="b"/>
              <a:pathLst>
                <a:path w="14" h="1" extrusionOk="0">
                  <a:moveTo>
                    <a:pt x="1" y="1"/>
                  </a:moveTo>
                  <a:lnTo>
                    <a:pt x="13"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99500" y="4105700"/>
              <a:ext cx="650" cy="350"/>
            </a:xfrm>
            <a:custGeom>
              <a:avLst/>
              <a:gdLst/>
              <a:ahLst/>
              <a:cxnLst/>
              <a:rect l="l" t="t" r="r" b="b"/>
              <a:pathLst>
                <a:path w="26" h="14" extrusionOk="0">
                  <a:moveTo>
                    <a:pt x="13" y="1"/>
                  </a:moveTo>
                  <a:cubicBezTo>
                    <a:pt x="0" y="1"/>
                    <a:pt x="0" y="14"/>
                    <a:pt x="13" y="14"/>
                  </a:cubicBez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399500" y="4105700"/>
              <a:ext cx="325" cy="25"/>
            </a:xfrm>
            <a:custGeom>
              <a:avLst/>
              <a:gdLst/>
              <a:ahLst/>
              <a:cxnLst/>
              <a:rect l="l" t="t" r="r" b="b"/>
              <a:pathLst>
                <a:path w="13" h="1" extrusionOk="0">
                  <a:moveTo>
                    <a:pt x="0" y="1"/>
                  </a:moveTo>
                  <a:lnTo>
                    <a:pt x="13" y="1"/>
                  </a:lnTo>
                  <a:cubicBezTo>
                    <a:pt x="13" y="1"/>
                    <a:pt x="13" y="1"/>
                    <a:pt x="13" y="1"/>
                  </a:cubicBez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390700" y="4103500"/>
              <a:ext cx="2850" cy="2875"/>
            </a:xfrm>
            <a:custGeom>
              <a:avLst/>
              <a:gdLst/>
              <a:ahLst/>
              <a:cxnLst/>
              <a:rect l="l" t="t" r="r" b="b"/>
              <a:pathLst>
                <a:path w="114" h="115" extrusionOk="0">
                  <a:moveTo>
                    <a:pt x="0" y="1"/>
                  </a:moveTo>
                  <a:cubicBezTo>
                    <a:pt x="25" y="51"/>
                    <a:pt x="51" y="89"/>
                    <a:pt x="76" y="114"/>
                  </a:cubicBezTo>
                  <a:cubicBezTo>
                    <a:pt x="101" y="114"/>
                    <a:pt x="101" y="102"/>
                    <a:pt x="113" y="89"/>
                  </a:cubicBezTo>
                  <a:cubicBezTo>
                    <a:pt x="88" y="64"/>
                    <a:pt x="88" y="51"/>
                    <a:pt x="76" y="26"/>
                  </a:cubicBezTo>
                  <a:cubicBezTo>
                    <a:pt x="76" y="14"/>
                    <a:pt x="88" y="14"/>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419100" y="4068750"/>
              <a:ext cx="1775" cy="550"/>
            </a:xfrm>
            <a:custGeom>
              <a:avLst/>
              <a:gdLst/>
              <a:ahLst/>
              <a:cxnLst/>
              <a:rect l="l" t="t" r="r" b="b"/>
              <a:pathLst>
                <a:path w="71" h="22" extrusionOk="0">
                  <a:moveTo>
                    <a:pt x="31" y="1"/>
                  </a:moveTo>
                  <a:cubicBezTo>
                    <a:pt x="14" y="1"/>
                    <a:pt x="1" y="9"/>
                    <a:pt x="8" y="9"/>
                  </a:cubicBezTo>
                  <a:cubicBezTo>
                    <a:pt x="14" y="15"/>
                    <a:pt x="27" y="15"/>
                    <a:pt x="39" y="15"/>
                  </a:cubicBezTo>
                  <a:cubicBezTo>
                    <a:pt x="52" y="15"/>
                    <a:pt x="64" y="15"/>
                    <a:pt x="71" y="21"/>
                  </a:cubicBezTo>
                  <a:cubicBezTo>
                    <a:pt x="60" y="5"/>
                    <a:pt x="44"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416775" y="4060800"/>
              <a:ext cx="325" cy="1275"/>
            </a:xfrm>
            <a:custGeom>
              <a:avLst/>
              <a:gdLst/>
              <a:ahLst/>
              <a:cxnLst/>
              <a:rect l="l" t="t" r="r" b="b"/>
              <a:pathLst>
                <a:path w="13" h="51" extrusionOk="0">
                  <a:moveTo>
                    <a:pt x="0" y="0"/>
                  </a:moveTo>
                  <a:lnTo>
                    <a:pt x="0" y="38"/>
                  </a:lnTo>
                  <a:lnTo>
                    <a:pt x="13" y="50"/>
                  </a:lnTo>
                  <a:cubicBezTo>
                    <a:pt x="13" y="38"/>
                    <a:pt x="0"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417400" y="4056700"/>
              <a:ext cx="2225" cy="3475"/>
            </a:xfrm>
            <a:custGeom>
              <a:avLst/>
              <a:gdLst/>
              <a:ahLst/>
              <a:cxnLst/>
              <a:rect l="l" t="t" r="r" b="b"/>
              <a:pathLst>
                <a:path w="89" h="139" extrusionOk="0">
                  <a:moveTo>
                    <a:pt x="88" y="1"/>
                  </a:moveTo>
                  <a:cubicBezTo>
                    <a:pt x="0" y="1"/>
                    <a:pt x="76" y="76"/>
                    <a:pt x="38" y="114"/>
                  </a:cubicBezTo>
                  <a:lnTo>
                    <a:pt x="13" y="114"/>
                  </a:lnTo>
                  <a:lnTo>
                    <a:pt x="76" y="139"/>
                  </a:lnTo>
                  <a:cubicBezTo>
                    <a:pt x="76" y="89"/>
                    <a:pt x="51" y="26"/>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424925" y="4055750"/>
              <a:ext cx="675" cy="325"/>
            </a:xfrm>
            <a:custGeom>
              <a:avLst/>
              <a:gdLst/>
              <a:ahLst/>
              <a:cxnLst/>
              <a:rect l="l" t="t" r="r" b="b"/>
              <a:pathLst>
                <a:path w="27" h="13" extrusionOk="0">
                  <a:moveTo>
                    <a:pt x="1" y="1"/>
                  </a:moveTo>
                  <a:cubicBezTo>
                    <a:pt x="1" y="9"/>
                    <a:pt x="5" y="12"/>
                    <a:pt x="9" y="12"/>
                  </a:cubicBezTo>
                  <a:cubicBezTo>
                    <a:pt x="18" y="12"/>
                    <a:pt x="26"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424625" y="4052625"/>
              <a:ext cx="325" cy="325"/>
            </a:xfrm>
            <a:custGeom>
              <a:avLst/>
              <a:gdLst/>
              <a:ahLst/>
              <a:cxnLst/>
              <a:rect l="l" t="t" r="r" b="b"/>
              <a:pathLst>
                <a:path w="13" h="13" extrusionOk="0">
                  <a:moveTo>
                    <a:pt x="0" y="0"/>
                  </a:moveTo>
                  <a:lnTo>
                    <a:pt x="0" y="13"/>
                  </a:ln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24075" y="4052850"/>
              <a:ext cx="875" cy="1050"/>
            </a:xfrm>
            <a:custGeom>
              <a:avLst/>
              <a:gdLst/>
              <a:ahLst/>
              <a:cxnLst/>
              <a:rect l="l" t="t" r="r" b="b"/>
              <a:pathLst>
                <a:path w="35" h="42" extrusionOk="0">
                  <a:moveTo>
                    <a:pt x="4" y="1"/>
                  </a:moveTo>
                  <a:cubicBezTo>
                    <a:pt x="0" y="1"/>
                    <a:pt x="4" y="4"/>
                    <a:pt x="22" y="16"/>
                  </a:cubicBezTo>
                  <a:cubicBezTo>
                    <a:pt x="16" y="13"/>
                    <a:pt x="13" y="12"/>
                    <a:pt x="12" y="12"/>
                  </a:cubicBezTo>
                  <a:lnTo>
                    <a:pt x="12" y="12"/>
                  </a:lnTo>
                  <a:cubicBezTo>
                    <a:pt x="10" y="12"/>
                    <a:pt x="26" y="23"/>
                    <a:pt x="35" y="42"/>
                  </a:cubicBezTo>
                  <a:lnTo>
                    <a:pt x="22" y="4"/>
                  </a:ln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22550" y="4053875"/>
              <a:ext cx="1775" cy="1150"/>
            </a:xfrm>
            <a:custGeom>
              <a:avLst/>
              <a:gdLst/>
              <a:ahLst/>
              <a:cxnLst/>
              <a:rect l="l" t="t" r="r" b="b"/>
              <a:pathLst>
                <a:path w="71" h="46" extrusionOk="0">
                  <a:moveTo>
                    <a:pt x="8" y="1"/>
                  </a:moveTo>
                  <a:cubicBezTo>
                    <a:pt x="1" y="29"/>
                    <a:pt x="18" y="45"/>
                    <a:pt x="36" y="45"/>
                  </a:cubicBezTo>
                  <a:cubicBezTo>
                    <a:pt x="50" y="45"/>
                    <a:pt x="65" y="35"/>
                    <a:pt x="71" y="13"/>
                  </a:cubicBezTo>
                  <a:cubicBezTo>
                    <a:pt x="56" y="13"/>
                    <a:pt x="42" y="21"/>
                    <a:pt x="30" y="21"/>
                  </a:cubicBezTo>
                  <a:cubicBezTo>
                    <a:pt x="21" y="21"/>
                    <a:pt x="13" y="17"/>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416775" y="4055750"/>
              <a:ext cx="1275" cy="1300"/>
            </a:xfrm>
            <a:custGeom>
              <a:avLst/>
              <a:gdLst/>
              <a:ahLst/>
              <a:cxnLst/>
              <a:rect l="l" t="t" r="r" b="b"/>
              <a:pathLst>
                <a:path w="51" h="52" extrusionOk="0">
                  <a:moveTo>
                    <a:pt x="25" y="1"/>
                  </a:moveTo>
                  <a:lnTo>
                    <a:pt x="25" y="1"/>
                  </a:lnTo>
                  <a:cubicBezTo>
                    <a:pt x="13" y="14"/>
                    <a:pt x="13" y="14"/>
                    <a:pt x="0" y="26"/>
                  </a:cubicBezTo>
                  <a:lnTo>
                    <a:pt x="13" y="51"/>
                  </a:lnTo>
                  <a:cubicBezTo>
                    <a:pt x="13" y="39"/>
                    <a:pt x="50" y="14"/>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426500" y="4049175"/>
              <a:ext cx="975" cy="950"/>
            </a:xfrm>
            <a:custGeom>
              <a:avLst/>
              <a:gdLst/>
              <a:ahLst/>
              <a:cxnLst/>
              <a:rect l="l" t="t" r="r" b="b"/>
              <a:pathLst>
                <a:path w="39" h="38" extrusionOk="0">
                  <a:moveTo>
                    <a:pt x="26" y="0"/>
                  </a:moveTo>
                  <a:lnTo>
                    <a:pt x="26" y="0"/>
                  </a:lnTo>
                  <a:cubicBezTo>
                    <a:pt x="1" y="13"/>
                    <a:pt x="13" y="25"/>
                    <a:pt x="38" y="38"/>
                  </a:cubicBez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422425" y="4051375"/>
              <a:ext cx="975" cy="1900"/>
            </a:xfrm>
            <a:custGeom>
              <a:avLst/>
              <a:gdLst/>
              <a:ahLst/>
              <a:cxnLst/>
              <a:rect l="l" t="t" r="r" b="b"/>
              <a:pathLst>
                <a:path w="39" h="76" extrusionOk="0">
                  <a:moveTo>
                    <a:pt x="0" y="0"/>
                  </a:moveTo>
                  <a:lnTo>
                    <a:pt x="0" y="13"/>
                  </a:lnTo>
                  <a:lnTo>
                    <a:pt x="38" y="7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430900" y="4047900"/>
              <a:ext cx="975" cy="1300"/>
            </a:xfrm>
            <a:custGeom>
              <a:avLst/>
              <a:gdLst/>
              <a:ahLst/>
              <a:cxnLst/>
              <a:rect l="l" t="t" r="r" b="b"/>
              <a:pathLst>
                <a:path w="39" h="52" extrusionOk="0">
                  <a:moveTo>
                    <a:pt x="1" y="1"/>
                  </a:moveTo>
                  <a:lnTo>
                    <a:pt x="38" y="51"/>
                  </a:lnTo>
                  <a:lnTo>
                    <a:pt x="13"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33425" y="4045075"/>
              <a:ext cx="325" cy="975"/>
            </a:xfrm>
            <a:custGeom>
              <a:avLst/>
              <a:gdLst/>
              <a:ahLst/>
              <a:cxnLst/>
              <a:rect l="l" t="t" r="r" b="b"/>
              <a:pathLst>
                <a:path w="13" h="39" extrusionOk="0">
                  <a:moveTo>
                    <a:pt x="0" y="1"/>
                  </a:moveTo>
                  <a:cubicBezTo>
                    <a:pt x="0" y="12"/>
                    <a:pt x="10" y="22"/>
                    <a:pt x="12" y="33"/>
                  </a:cubicBezTo>
                  <a:lnTo>
                    <a:pt x="12" y="33"/>
                  </a:lnTo>
                  <a:cubicBezTo>
                    <a:pt x="11" y="28"/>
                    <a:pt x="8" y="17"/>
                    <a:pt x="0" y="1"/>
                  </a:cubicBezTo>
                  <a:close/>
                  <a:moveTo>
                    <a:pt x="12" y="33"/>
                  </a:moveTo>
                  <a:cubicBezTo>
                    <a:pt x="13" y="37"/>
                    <a:pt x="13" y="38"/>
                    <a:pt x="13" y="38"/>
                  </a:cubicBezTo>
                  <a:lnTo>
                    <a:pt x="13" y="38"/>
                  </a:lnTo>
                  <a:cubicBezTo>
                    <a:pt x="13" y="37"/>
                    <a:pt x="13" y="35"/>
                    <a:pt x="12"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428400" y="4047600"/>
              <a:ext cx="325" cy="325"/>
            </a:xfrm>
            <a:custGeom>
              <a:avLst/>
              <a:gdLst/>
              <a:ahLst/>
              <a:cxnLst/>
              <a:rect l="l" t="t" r="r" b="b"/>
              <a:pathLst>
                <a:path w="13" h="13" extrusionOk="0">
                  <a:moveTo>
                    <a:pt x="0" y="13"/>
                  </a:moveTo>
                  <a:lnTo>
                    <a:pt x="0" y="13"/>
                  </a:lnTo>
                  <a:lnTo>
                    <a:pt x="13"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28075" y="4048225"/>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422425" y="4048800"/>
              <a:ext cx="2225" cy="1325"/>
            </a:xfrm>
            <a:custGeom>
              <a:avLst/>
              <a:gdLst/>
              <a:ahLst/>
              <a:cxnLst/>
              <a:rect l="l" t="t" r="r" b="b"/>
              <a:pathLst>
                <a:path w="89" h="53" extrusionOk="0">
                  <a:moveTo>
                    <a:pt x="23" y="0"/>
                  </a:moveTo>
                  <a:cubicBezTo>
                    <a:pt x="17" y="0"/>
                    <a:pt x="9" y="1"/>
                    <a:pt x="0" y="3"/>
                  </a:cubicBezTo>
                  <a:cubicBezTo>
                    <a:pt x="26" y="28"/>
                    <a:pt x="63" y="15"/>
                    <a:pt x="88" y="53"/>
                  </a:cubicBezTo>
                  <a:cubicBezTo>
                    <a:pt x="78" y="31"/>
                    <a:pt x="67"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25575" y="4047900"/>
              <a:ext cx="950" cy="975"/>
            </a:xfrm>
            <a:custGeom>
              <a:avLst/>
              <a:gdLst/>
              <a:ahLst/>
              <a:cxnLst/>
              <a:rect l="l" t="t" r="r" b="b"/>
              <a:pathLst>
                <a:path w="38" h="39" extrusionOk="0">
                  <a:moveTo>
                    <a:pt x="38" y="1"/>
                  </a:moveTo>
                  <a:lnTo>
                    <a:pt x="0" y="13"/>
                  </a:lnTo>
                  <a:cubicBezTo>
                    <a:pt x="13" y="26"/>
                    <a:pt x="38" y="26"/>
                    <a:pt x="38" y="39"/>
                  </a:cubicBez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426200" y="4047275"/>
              <a:ext cx="650" cy="650"/>
            </a:xfrm>
            <a:custGeom>
              <a:avLst/>
              <a:gdLst/>
              <a:ahLst/>
              <a:cxnLst/>
              <a:rect l="l" t="t" r="r" b="b"/>
              <a:pathLst>
                <a:path w="26" h="26" extrusionOk="0">
                  <a:moveTo>
                    <a:pt x="0" y="1"/>
                  </a:moveTo>
                  <a:lnTo>
                    <a:pt x="13" y="26"/>
                  </a:ln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30275" y="4044450"/>
              <a:ext cx="1275" cy="1250"/>
            </a:xfrm>
            <a:custGeom>
              <a:avLst/>
              <a:gdLst/>
              <a:ahLst/>
              <a:cxnLst/>
              <a:rect l="l" t="t" r="r" b="b"/>
              <a:pathLst>
                <a:path w="51" h="50" extrusionOk="0">
                  <a:moveTo>
                    <a:pt x="51" y="1"/>
                  </a:moveTo>
                  <a:cubicBezTo>
                    <a:pt x="38" y="1"/>
                    <a:pt x="13" y="13"/>
                    <a:pt x="1" y="26"/>
                  </a:cubicBezTo>
                  <a:cubicBezTo>
                    <a:pt x="9" y="34"/>
                    <a:pt x="18" y="49"/>
                    <a:pt x="31" y="49"/>
                  </a:cubicBezTo>
                  <a:cubicBezTo>
                    <a:pt x="36" y="49"/>
                    <a:pt x="43" y="46"/>
                    <a:pt x="51" y="38"/>
                  </a:cubicBezTo>
                  <a:cubicBezTo>
                    <a:pt x="38" y="26"/>
                    <a:pt x="38"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29650" y="4046325"/>
              <a:ext cx="25" cy="350"/>
            </a:xfrm>
            <a:custGeom>
              <a:avLst/>
              <a:gdLst/>
              <a:ahLst/>
              <a:cxnLst/>
              <a:rect l="l" t="t" r="r" b="b"/>
              <a:pathLst>
                <a:path w="1" h="14" extrusionOk="0">
                  <a:moveTo>
                    <a:pt x="0" y="14"/>
                  </a:moveTo>
                  <a:cubicBezTo>
                    <a:pt x="0" y="14"/>
                    <a:pt x="0" y="14"/>
                    <a:pt x="0" y="1"/>
                  </a:cubicBezTo>
                  <a:cubicBezTo>
                    <a:pt x="0" y="1"/>
                    <a:pt x="0" y="1"/>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429650" y="4045075"/>
              <a:ext cx="650" cy="650"/>
            </a:xfrm>
            <a:custGeom>
              <a:avLst/>
              <a:gdLst/>
              <a:ahLst/>
              <a:cxnLst/>
              <a:rect l="l" t="t" r="r" b="b"/>
              <a:pathLst>
                <a:path w="26" h="26" extrusionOk="0">
                  <a:moveTo>
                    <a:pt x="13" y="1"/>
                  </a:moveTo>
                  <a:cubicBezTo>
                    <a:pt x="0" y="1"/>
                    <a:pt x="0" y="13"/>
                    <a:pt x="13"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430275" y="4046650"/>
              <a:ext cx="350" cy="25"/>
            </a:xfrm>
            <a:custGeom>
              <a:avLst/>
              <a:gdLst/>
              <a:ahLst/>
              <a:cxnLst/>
              <a:rect l="l" t="t" r="r" b="b"/>
              <a:pathLst>
                <a:path w="14" h="1" extrusionOk="0">
                  <a:moveTo>
                    <a:pt x="1" y="1"/>
                  </a:moveTo>
                  <a:cubicBezTo>
                    <a:pt x="1" y="1"/>
                    <a:pt x="1" y="1"/>
                    <a:pt x="1" y="1"/>
                  </a:cubicBezTo>
                  <a:cubicBezTo>
                    <a:pt x="13"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429650" y="4045700"/>
              <a:ext cx="650" cy="975"/>
            </a:xfrm>
            <a:custGeom>
              <a:avLst/>
              <a:gdLst/>
              <a:ahLst/>
              <a:cxnLst/>
              <a:rect l="l" t="t" r="r" b="b"/>
              <a:pathLst>
                <a:path w="26" h="39" extrusionOk="0">
                  <a:moveTo>
                    <a:pt x="13" y="1"/>
                  </a:moveTo>
                  <a:cubicBezTo>
                    <a:pt x="0" y="13"/>
                    <a:pt x="0" y="26"/>
                    <a:pt x="0" y="26"/>
                  </a:cubicBezTo>
                  <a:cubicBezTo>
                    <a:pt x="13" y="26"/>
                    <a:pt x="13" y="39"/>
                    <a:pt x="26" y="39"/>
                  </a:cubicBezTo>
                  <a:cubicBezTo>
                    <a:pt x="26"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420550" y="4046825"/>
              <a:ext cx="325" cy="175"/>
            </a:xfrm>
            <a:custGeom>
              <a:avLst/>
              <a:gdLst/>
              <a:ahLst/>
              <a:cxnLst/>
              <a:rect l="l" t="t" r="r" b="b"/>
              <a:pathLst>
                <a:path w="13" h="7" extrusionOk="0">
                  <a:moveTo>
                    <a:pt x="3" y="1"/>
                  </a:moveTo>
                  <a:cubicBezTo>
                    <a:pt x="1" y="1"/>
                    <a:pt x="0" y="2"/>
                    <a:pt x="0" y="6"/>
                  </a:cubicBezTo>
                  <a:lnTo>
                    <a:pt x="13" y="6"/>
                  </a:lnTo>
                  <a:cubicBezTo>
                    <a:pt x="13" y="6"/>
                    <a:pt x="7"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401375" y="4056400"/>
              <a:ext cx="350" cy="325"/>
            </a:xfrm>
            <a:custGeom>
              <a:avLst/>
              <a:gdLst/>
              <a:ahLst/>
              <a:cxnLst/>
              <a:rect l="l" t="t" r="r" b="b"/>
              <a:pathLst>
                <a:path w="14" h="13" extrusionOk="0">
                  <a:moveTo>
                    <a:pt x="13" y="0"/>
                  </a:moveTo>
                  <a:cubicBezTo>
                    <a:pt x="0" y="0"/>
                    <a:pt x="0" y="0"/>
                    <a:pt x="0" y="13"/>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24300" y="4044775"/>
              <a:ext cx="350" cy="650"/>
            </a:xfrm>
            <a:custGeom>
              <a:avLst/>
              <a:gdLst/>
              <a:ahLst/>
              <a:cxnLst/>
              <a:rect l="l" t="t" r="r" b="b"/>
              <a:pathLst>
                <a:path w="14" h="26" extrusionOk="0">
                  <a:moveTo>
                    <a:pt x="13" y="0"/>
                  </a:moveTo>
                  <a:lnTo>
                    <a:pt x="13" y="0"/>
                  </a:lnTo>
                  <a:cubicBezTo>
                    <a:pt x="13" y="13"/>
                    <a:pt x="1" y="13"/>
                    <a:pt x="1" y="25"/>
                  </a:cubicBezTo>
                  <a:cubicBezTo>
                    <a:pt x="1"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391050" y="4087350"/>
              <a:ext cx="600" cy="175"/>
            </a:xfrm>
            <a:custGeom>
              <a:avLst/>
              <a:gdLst/>
              <a:ahLst/>
              <a:cxnLst/>
              <a:rect l="l" t="t" r="r" b="b"/>
              <a:pathLst>
                <a:path w="24" h="7" extrusionOk="0">
                  <a:moveTo>
                    <a:pt x="7" y="1"/>
                  </a:moveTo>
                  <a:cubicBezTo>
                    <a:pt x="0" y="1"/>
                    <a:pt x="3" y="6"/>
                    <a:pt x="11" y="6"/>
                  </a:cubicBezTo>
                  <a:lnTo>
                    <a:pt x="24" y="6"/>
                  </a:lnTo>
                  <a:cubicBezTo>
                    <a:pt x="16" y="2"/>
                    <a:pt x="10" y="1"/>
                    <a:pt x="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388800" y="4100050"/>
              <a:ext cx="650" cy="350"/>
            </a:xfrm>
            <a:custGeom>
              <a:avLst/>
              <a:gdLst/>
              <a:ahLst/>
              <a:cxnLst/>
              <a:rect l="l" t="t" r="r" b="b"/>
              <a:pathLst>
                <a:path w="26" h="14" extrusionOk="0">
                  <a:moveTo>
                    <a:pt x="1" y="1"/>
                  </a:moveTo>
                  <a:lnTo>
                    <a:pt x="26"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388500" y="4098175"/>
              <a:ext cx="950" cy="1275"/>
            </a:xfrm>
            <a:custGeom>
              <a:avLst/>
              <a:gdLst/>
              <a:ahLst/>
              <a:cxnLst/>
              <a:rect l="l" t="t" r="r" b="b"/>
              <a:pathLst>
                <a:path w="38" h="51" extrusionOk="0">
                  <a:moveTo>
                    <a:pt x="38" y="0"/>
                  </a:moveTo>
                  <a:lnTo>
                    <a:pt x="0" y="13"/>
                  </a:lnTo>
                  <a:cubicBezTo>
                    <a:pt x="0" y="38"/>
                    <a:pt x="13" y="51"/>
                    <a:pt x="38" y="51"/>
                  </a:cubicBezTo>
                  <a:cubicBezTo>
                    <a:pt x="38" y="26"/>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27125" y="4042875"/>
              <a:ext cx="975" cy="350"/>
            </a:xfrm>
            <a:custGeom>
              <a:avLst/>
              <a:gdLst/>
              <a:ahLst/>
              <a:cxnLst/>
              <a:rect l="l" t="t" r="r" b="b"/>
              <a:pathLst>
                <a:path w="39" h="14" extrusionOk="0">
                  <a:moveTo>
                    <a:pt x="1" y="1"/>
                  </a:moveTo>
                  <a:lnTo>
                    <a:pt x="1" y="13"/>
                  </a:lnTo>
                  <a:lnTo>
                    <a:pt x="39"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25875" y="4041300"/>
              <a:ext cx="1600" cy="975"/>
            </a:xfrm>
            <a:custGeom>
              <a:avLst/>
              <a:gdLst/>
              <a:ahLst/>
              <a:cxnLst/>
              <a:rect l="l" t="t" r="r" b="b"/>
              <a:pathLst>
                <a:path w="64" h="39" extrusionOk="0">
                  <a:moveTo>
                    <a:pt x="13" y="1"/>
                  </a:moveTo>
                  <a:cubicBezTo>
                    <a:pt x="13" y="1"/>
                    <a:pt x="13" y="6"/>
                    <a:pt x="10" y="6"/>
                  </a:cubicBezTo>
                  <a:lnTo>
                    <a:pt x="10" y="6"/>
                  </a:lnTo>
                  <a:lnTo>
                    <a:pt x="1" y="1"/>
                  </a:lnTo>
                  <a:lnTo>
                    <a:pt x="1" y="1"/>
                  </a:lnTo>
                  <a:cubicBezTo>
                    <a:pt x="5" y="5"/>
                    <a:pt x="8" y="7"/>
                    <a:pt x="9" y="7"/>
                  </a:cubicBezTo>
                  <a:cubicBezTo>
                    <a:pt x="10" y="7"/>
                    <a:pt x="10" y="7"/>
                    <a:pt x="10" y="6"/>
                  </a:cubicBezTo>
                  <a:lnTo>
                    <a:pt x="10" y="6"/>
                  </a:lnTo>
                  <a:lnTo>
                    <a:pt x="63" y="39"/>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83375" y="4155650"/>
              <a:ext cx="325" cy="750"/>
            </a:xfrm>
            <a:custGeom>
              <a:avLst/>
              <a:gdLst/>
              <a:ahLst/>
              <a:cxnLst/>
              <a:rect l="l" t="t" r="r" b="b"/>
              <a:pathLst>
                <a:path w="13" h="30" extrusionOk="0">
                  <a:moveTo>
                    <a:pt x="13" y="1"/>
                  </a:moveTo>
                  <a:lnTo>
                    <a:pt x="0" y="14"/>
                  </a:lnTo>
                  <a:cubicBezTo>
                    <a:pt x="0" y="14"/>
                    <a:pt x="0" y="26"/>
                    <a:pt x="0" y="26"/>
                  </a:cubicBezTo>
                  <a:cubicBezTo>
                    <a:pt x="3" y="28"/>
                    <a:pt x="5" y="30"/>
                    <a:pt x="6" y="30"/>
                  </a:cubicBezTo>
                  <a:cubicBezTo>
                    <a:pt x="13" y="30"/>
                    <a:pt x="13" y="1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84000" y="4155025"/>
              <a:ext cx="650" cy="1050"/>
            </a:xfrm>
            <a:custGeom>
              <a:avLst/>
              <a:gdLst/>
              <a:ahLst/>
              <a:cxnLst/>
              <a:rect l="l" t="t" r="r" b="b"/>
              <a:pathLst>
                <a:path w="26" h="42" extrusionOk="0">
                  <a:moveTo>
                    <a:pt x="13" y="1"/>
                  </a:moveTo>
                  <a:cubicBezTo>
                    <a:pt x="13" y="1"/>
                    <a:pt x="13" y="1"/>
                    <a:pt x="0" y="13"/>
                  </a:cubicBezTo>
                  <a:cubicBezTo>
                    <a:pt x="10" y="24"/>
                    <a:pt x="4" y="42"/>
                    <a:pt x="8" y="42"/>
                  </a:cubicBezTo>
                  <a:cubicBezTo>
                    <a:pt x="9" y="42"/>
                    <a:pt x="10" y="41"/>
                    <a:pt x="13" y="39"/>
                  </a:cubicBezTo>
                  <a:lnTo>
                    <a:pt x="25" y="26"/>
                  </a:lnTo>
                  <a:lnTo>
                    <a:pt x="13" y="26"/>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84950" y="4150625"/>
              <a:ext cx="3150" cy="3800"/>
            </a:xfrm>
            <a:custGeom>
              <a:avLst/>
              <a:gdLst/>
              <a:ahLst/>
              <a:cxnLst/>
              <a:rect l="l" t="t" r="r" b="b"/>
              <a:pathLst>
                <a:path w="126" h="152" extrusionOk="0">
                  <a:moveTo>
                    <a:pt x="126" y="1"/>
                  </a:moveTo>
                  <a:cubicBezTo>
                    <a:pt x="119" y="10"/>
                    <a:pt x="112" y="19"/>
                    <a:pt x="106" y="28"/>
                  </a:cubicBezTo>
                  <a:lnTo>
                    <a:pt x="106" y="28"/>
                  </a:lnTo>
                  <a:cubicBezTo>
                    <a:pt x="113" y="19"/>
                    <a:pt x="120" y="10"/>
                    <a:pt x="126" y="1"/>
                  </a:cubicBezTo>
                  <a:close/>
                  <a:moveTo>
                    <a:pt x="106" y="28"/>
                  </a:moveTo>
                  <a:cubicBezTo>
                    <a:pt x="83" y="56"/>
                    <a:pt x="57" y="82"/>
                    <a:pt x="38" y="101"/>
                  </a:cubicBezTo>
                  <a:lnTo>
                    <a:pt x="13" y="139"/>
                  </a:lnTo>
                  <a:lnTo>
                    <a:pt x="0" y="139"/>
                  </a:lnTo>
                  <a:cubicBezTo>
                    <a:pt x="13" y="139"/>
                    <a:pt x="13" y="152"/>
                    <a:pt x="13" y="152"/>
                  </a:cubicBezTo>
                  <a:cubicBezTo>
                    <a:pt x="25" y="152"/>
                    <a:pt x="25" y="152"/>
                    <a:pt x="25" y="139"/>
                  </a:cubicBezTo>
                  <a:lnTo>
                    <a:pt x="50" y="127"/>
                  </a:lnTo>
                  <a:cubicBezTo>
                    <a:pt x="50" y="114"/>
                    <a:pt x="50" y="114"/>
                    <a:pt x="50" y="114"/>
                  </a:cubicBezTo>
                  <a:cubicBezTo>
                    <a:pt x="61" y="94"/>
                    <a:pt x="79" y="65"/>
                    <a:pt x="106"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480850" y="4156600"/>
              <a:ext cx="2225" cy="2550"/>
            </a:xfrm>
            <a:custGeom>
              <a:avLst/>
              <a:gdLst/>
              <a:ahLst/>
              <a:cxnLst/>
              <a:rect l="l" t="t" r="r" b="b"/>
              <a:pathLst>
                <a:path w="89" h="102" extrusionOk="0">
                  <a:moveTo>
                    <a:pt x="89" y="1"/>
                  </a:moveTo>
                  <a:lnTo>
                    <a:pt x="89" y="1"/>
                  </a:lnTo>
                  <a:cubicBezTo>
                    <a:pt x="51" y="38"/>
                    <a:pt x="26" y="63"/>
                    <a:pt x="1" y="101"/>
                  </a:cubicBezTo>
                  <a:cubicBezTo>
                    <a:pt x="26" y="63"/>
                    <a:pt x="64" y="38"/>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510375" y="4185500"/>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70475" y="4161950"/>
              <a:ext cx="1300" cy="1600"/>
            </a:xfrm>
            <a:custGeom>
              <a:avLst/>
              <a:gdLst/>
              <a:ahLst/>
              <a:cxnLst/>
              <a:rect l="l" t="t" r="r" b="b"/>
              <a:pathLst>
                <a:path w="52" h="64" extrusionOk="0">
                  <a:moveTo>
                    <a:pt x="26" y="0"/>
                  </a:moveTo>
                  <a:lnTo>
                    <a:pt x="14" y="25"/>
                  </a:lnTo>
                  <a:lnTo>
                    <a:pt x="1" y="25"/>
                  </a:lnTo>
                  <a:cubicBezTo>
                    <a:pt x="1" y="25"/>
                    <a:pt x="1" y="38"/>
                    <a:pt x="1" y="38"/>
                  </a:cubicBezTo>
                  <a:cubicBezTo>
                    <a:pt x="1" y="38"/>
                    <a:pt x="1" y="51"/>
                    <a:pt x="1" y="63"/>
                  </a:cubicBezTo>
                  <a:cubicBezTo>
                    <a:pt x="12" y="47"/>
                    <a:pt x="16" y="42"/>
                    <a:pt x="18" y="42"/>
                  </a:cubicBezTo>
                  <a:cubicBezTo>
                    <a:pt x="22" y="42"/>
                    <a:pt x="24" y="51"/>
                    <a:pt x="39" y="51"/>
                  </a:cubicBezTo>
                  <a:cubicBezTo>
                    <a:pt x="51" y="25"/>
                    <a:pt x="51"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468600" y="4163525"/>
              <a:ext cx="1275" cy="1900"/>
            </a:xfrm>
            <a:custGeom>
              <a:avLst/>
              <a:gdLst/>
              <a:ahLst/>
              <a:cxnLst/>
              <a:rect l="l" t="t" r="r" b="b"/>
              <a:pathLst>
                <a:path w="51" h="76" extrusionOk="0">
                  <a:moveTo>
                    <a:pt x="51" y="0"/>
                  </a:moveTo>
                  <a:lnTo>
                    <a:pt x="51" y="0"/>
                  </a:lnTo>
                  <a:cubicBezTo>
                    <a:pt x="26" y="25"/>
                    <a:pt x="13" y="38"/>
                    <a:pt x="1" y="63"/>
                  </a:cubicBezTo>
                  <a:lnTo>
                    <a:pt x="13" y="75"/>
                  </a:lnTo>
                  <a:cubicBezTo>
                    <a:pt x="26" y="50"/>
                    <a:pt x="26" y="38"/>
                    <a:pt x="26" y="38"/>
                  </a:cubicBezTo>
                  <a:cubicBezTo>
                    <a:pt x="26" y="38"/>
                    <a:pt x="26" y="50"/>
                    <a:pt x="38" y="50"/>
                  </a:cubicBez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73000" y="4160050"/>
              <a:ext cx="975" cy="975"/>
            </a:xfrm>
            <a:custGeom>
              <a:avLst/>
              <a:gdLst/>
              <a:ahLst/>
              <a:cxnLst/>
              <a:rect l="l" t="t" r="r" b="b"/>
              <a:pathLst>
                <a:path w="39" h="39" extrusionOk="0">
                  <a:moveTo>
                    <a:pt x="13" y="1"/>
                  </a:moveTo>
                  <a:lnTo>
                    <a:pt x="1" y="13"/>
                  </a:lnTo>
                  <a:lnTo>
                    <a:pt x="13" y="39"/>
                  </a:lnTo>
                  <a:cubicBezTo>
                    <a:pt x="38"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473950" y="4159125"/>
              <a:ext cx="325" cy="325"/>
            </a:xfrm>
            <a:custGeom>
              <a:avLst/>
              <a:gdLst/>
              <a:ahLst/>
              <a:cxnLst/>
              <a:rect l="l" t="t" r="r" b="b"/>
              <a:pathLst>
                <a:path w="13" h="13" extrusionOk="0">
                  <a:moveTo>
                    <a:pt x="13" y="0"/>
                  </a:moveTo>
                  <a:lnTo>
                    <a:pt x="0" y="13"/>
                  </a:lnTo>
                  <a:lnTo>
                    <a:pt x="13" y="13"/>
                  </a:ln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472375" y="4160700"/>
              <a:ext cx="325" cy="0"/>
            </a:xfrm>
            <a:custGeom>
              <a:avLst/>
              <a:gdLst/>
              <a:ahLst/>
              <a:cxnLst/>
              <a:rect l="l" t="t" r="r" b="b"/>
              <a:pathLst>
                <a:path w="13" extrusionOk="0">
                  <a:moveTo>
                    <a:pt x="0" y="0"/>
                  </a:moveTo>
                  <a:lnTo>
                    <a:pt x="13" y="0"/>
                  </a:lnTo>
                  <a:lnTo>
                    <a:pt x="13" y="0"/>
                  </a:ln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479900" y="4131775"/>
              <a:ext cx="350" cy="3175"/>
            </a:xfrm>
            <a:custGeom>
              <a:avLst/>
              <a:gdLst/>
              <a:ahLst/>
              <a:cxnLst/>
              <a:rect l="l" t="t" r="r" b="b"/>
              <a:pathLst>
                <a:path w="14" h="127" extrusionOk="0">
                  <a:moveTo>
                    <a:pt x="1" y="1"/>
                  </a:moveTo>
                  <a:cubicBezTo>
                    <a:pt x="1" y="89"/>
                    <a:pt x="14" y="127"/>
                    <a:pt x="14" y="127"/>
                  </a:cubicBezTo>
                  <a:cubicBezTo>
                    <a:pt x="14" y="101"/>
                    <a:pt x="14" y="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80225" y="4123875"/>
              <a:ext cx="350" cy="11975"/>
            </a:xfrm>
            <a:custGeom>
              <a:avLst/>
              <a:gdLst/>
              <a:ahLst/>
              <a:cxnLst/>
              <a:rect l="l" t="t" r="r" b="b"/>
              <a:pathLst>
                <a:path w="14" h="479" extrusionOk="0">
                  <a:moveTo>
                    <a:pt x="8" y="0"/>
                  </a:moveTo>
                  <a:lnTo>
                    <a:pt x="8" y="0"/>
                  </a:lnTo>
                  <a:cubicBezTo>
                    <a:pt x="5" y="0"/>
                    <a:pt x="10" y="179"/>
                    <a:pt x="1" y="179"/>
                  </a:cubicBezTo>
                  <a:cubicBezTo>
                    <a:pt x="1" y="179"/>
                    <a:pt x="1" y="179"/>
                    <a:pt x="1" y="179"/>
                  </a:cubicBezTo>
                  <a:lnTo>
                    <a:pt x="1" y="179"/>
                  </a:lnTo>
                  <a:cubicBezTo>
                    <a:pt x="1" y="355"/>
                    <a:pt x="13" y="267"/>
                    <a:pt x="13" y="355"/>
                  </a:cubicBezTo>
                  <a:cubicBezTo>
                    <a:pt x="13" y="271"/>
                    <a:pt x="13" y="181"/>
                    <a:pt x="13" y="78"/>
                  </a:cubicBezTo>
                  <a:cubicBezTo>
                    <a:pt x="10" y="21"/>
                    <a:pt x="8" y="0"/>
                    <a:pt x="8" y="0"/>
                  </a:cubicBezTo>
                  <a:close/>
                  <a:moveTo>
                    <a:pt x="13" y="355"/>
                  </a:moveTo>
                  <a:cubicBezTo>
                    <a:pt x="13" y="380"/>
                    <a:pt x="1" y="443"/>
                    <a:pt x="1" y="443"/>
                  </a:cubicBezTo>
                  <a:cubicBezTo>
                    <a:pt x="1" y="470"/>
                    <a:pt x="4" y="479"/>
                    <a:pt x="8" y="479"/>
                  </a:cubicBezTo>
                  <a:cubicBezTo>
                    <a:pt x="11" y="479"/>
                    <a:pt x="13" y="473"/>
                    <a:pt x="13" y="468"/>
                  </a:cubicBezTo>
                  <a:cubicBezTo>
                    <a:pt x="13" y="431"/>
                    <a:pt x="13" y="394"/>
                    <a:pt x="13" y="3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80850" y="4140575"/>
              <a:ext cx="1275" cy="1300"/>
            </a:xfrm>
            <a:custGeom>
              <a:avLst/>
              <a:gdLst/>
              <a:ahLst/>
              <a:cxnLst/>
              <a:rect l="l" t="t" r="r" b="b"/>
              <a:pathLst>
                <a:path w="51" h="52" extrusionOk="0">
                  <a:moveTo>
                    <a:pt x="1" y="13"/>
                  </a:moveTo>
                  <a:cubicBezTo>
                    <a:pt x="1" y="21"/>
                    <a:pt x="5" y="24"/>
                    <a:pt x="8" y="25"/>
                  </a:cubicBezTo>
                  <a:lnTo>
                    <a:pt x="8" y="25"/>
                  </a:lnTo>
                  <a:lnTo>
                    <a:pt x="1" y="13"/>
                  </a:lnTo>
                  <a:close/>
                  <a:moveTo>
                    <a:pt x="26" y="1"/>
                  </a:moveTo>
                  <a:lnTo>
                    <a:pt x="13" y="26"/>
                  </a:lnTo>
                  <a:cubicBezTo>
                    <a:pt x="13" y="26"/>
                    <a:pt x="11" y="26"/>
                    <a:pt x="8" y="25"/>
                  </a:cubicBezTo>
                  <a:lnTo>
                    <a:pt x="8" y="25"/>
                  </a:lnTo>
                  <a:lnTo>
                    <a:pt x="26" y="51"/>
                  </a:lnTo>
                  <a:lnTo>
                    <a:pt x="51" y="51"/>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56350" y="4128950"/>
              <a:ext cx="25" cy="350"/>
            </a:xfrm>
            <a:custGeom>
              <a:avLst/>
              <a:gdLst/>
              <a:ahLst/>
              <a:cxnLst/>
              <a:rect l="l" t="t" r="r" b="b"/>
              <a:pathLst>
                <a:path w="1" h="14" extrusionOk="0">
                  <a:moveTo>
                    <a:pt x="1" y="1"/>
                  </a:moveTo>
                  <a:cubicBezTo>
                    <a:pt x="1" y="1"/>
                    <a:pt x="1" y="13"/>
                    <a:pt x="1" y="13"/>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96500" y="4111050"/>
              <a:ext cx="1975" cy="700"/>
            </a:xfrm>
            <a:custGeom>
              <a:avLst/>
              <a:gdLst/>
              <a:ahLst/>
              <a:cxnLst/>
              <a:rect l="l" t="t" r="r" b="b"/>
              <a:pathLst>
                <a:path w="79" h="28" extrusionOk="0">
                  <a:moveTo>
                    <a:pt x="16" y="1"/>
                  </a:moveTo>
                  <a:cubicBezTo>
                    <a:pt x="0" y="23"/>
                    <a:pt x="8" y="28"/>
                    <a:pt x="22" y="28"/>
                  </a:cubicBezTo>
                  <a:cubicBezTo>
                    <a:pt x="31" y="28"/>
                    <a:pt x="43" y="26"/>
                    <a:pt x="53" y="26"/>
                  </a:cubicBezTo>
                  <a:lnTo>
                    <a:pt x="78" y="26"/>
                  </a:lnTo>
                  <a:cubicBezTo>
                    <a:pt x="53" y="13"/>
                    <a:pt x="16" y="13"/>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80550" y="4117025"/>
              <a:ext cx="25" cy="3475"/>
            </a:xfrm>
            <a:custGeom>
              <a:avLst/>
              <a:gdLst/>
              <a:ahLst/>
              <a:cxnLst/>
              <a:rect l="l" t="t" r="r" b="b"/>
              <a:pathLst>
                <a:path w="1" h="139" extrusionOk="0">
                  <a:moveTo>
                    <a:pt x="0" y="139"/>
                  </a:moveTo>
                  <a:cubicBezTo>
                    <a:pt x="0" y="101"/>
                    <a:pt x="0" y="51"/>
                    <a:pt x="0" y="0"/>
                  </a:cubicBezTo>
                  <a:cubicBezTo>
                    <a:pt x="0" y="0"/>
                    <a:pt x="0" y="0"/>
                    <a:pt x="0" y="13"/>
                  </a:cubicBezTo>
                  <a:cubicBezTo>
                    <a:pt x="0" y="51"/>
                    <a:pt x="0" y="88"/>
                    <a:pt x="0" y="1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42525" y="4147800"/>
              <a:ext cx="650" cy="650"/>
            </a:xfrm>
            <a:custGeom>
              <a:avLst/>
              <a:gdLst/>
              <a:ahLst/>
              <a:cxnLst/>
              <a:rect l="l" t="t" r="r" b="b"/>
              <a:pathLst>
                <a:path w="26" h="26" extrusionOk="0">
                  <a:moveTo>
                    <a:pt x="26" y="1"/>
                  </a:moveTo>
                  <a:lnTo>
                    <a:pt x="26" y="1"/>
                  </a:lnTo>
                  <a:cubicBezTo>
                    <a:pt x="13" y="13"/>
                    <a:pt x="13" y="13"/>
                    <a:pt x="1"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428700" y="4163200"/>
              <a:ext cx="1275" cy="1275"/>
            </a:xfrm>
            <a:custGeom>
              <a:avLst/>
              <a:gdLst/>
              <a:ahLst/>
              <a:cxnLst/>
              <a:rect l="l" t="t" r="r" b="b"/>
              <a:pathLst>
                <a:path w="51" h="51" extrusionOk="0">
                  <a:moveTo>
                    <a:pt x="13" y="1"/>
                  </a:moveTo>
                  <a:cubicBezTo>
                    <a:pt x="13" y="13"/>
                    <a:pt x="1" y="38"/>
                    <a:pt x="1" y="51"/>
                  </a:cubicBezTo>
                  <a:cubicBezTo>
                    <a:pt x="13" y="13"/>
                    <a:pt x="51"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26500" y="4173875"/>
              <a:ext cx="650" cy="350"/>
            </a:xfrm>
            <a:custGeom>
              <a:avLst/>
              <a:gdLst/>
              <a:ahLst/>
              <a:cxnLst/>
              <a:rect l="l" t="t" r="r" b="b"/>
              <a:pathLst>
                <a:path w="26" h="14" extrusionOk="0">
                  <a:moveTo>
                    <a:pt x="1" y="13"/>
                  </a:moveTo>
                  <a:lnTo>
                    <a:pt x="1"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439700" y="4146775"/>
              <a:ext cx="3400" cy="3350"/>
            </a:xfrm>
            <a:custGeom>
              <a:avLst/>
              <a:gdLst/>
              <a:ahLst/>
              <a:cxnLst/>
              <a:rect l="l" t="t" r="r" b="b"/>
              <a:pathLst>
                <a:path w="136" h="134" extrusionOk="0">
                  <a:moveTo>
                    <a:pt x="101" y="67"/>
                  </a:moveTo>
                  <a:cubicBezTo>
                    <a:pt x="100" y="68"/>
                    <a:pt x="98" y="69"/>
                    <a:pt x="97" y="71"/>
                  </a:cubicBezTo>
                  <a:lnTo>
                    <a:pt x="97" y="71"/>
                  </a:lnTo>
                  <a:cubicBezTo>
                    <a:pt x="97" y="70"/>
                    <a:pt x="99" y="69"/>
                    <a:pt x="101" y="67"/>
                  </a:cubicBezTo>
                  <a:close/>
                  <a:moveTo>
                    <a:pt x="122" y="0"/>
                  </a:moveTo>
                  <a:cubicBezTo>
                    <a:pt x="120" y="0"/>
                    <a:pt x="117" y="2"/>
                    <a:pt x="114" y="4"/>
                  </a:cubicBezTo>
                  <a:cubicBezTo>
                    <a:pt x="94" y="44"/>
                    <a:pt x="81" y="50"/>
                    <a:pt x="70" y="50"/>
                  </a:cubicBezTo>
                  <a:cubicBezTo>
                    <a:pt x="65" y="50"/>
                    <a:pt x="61" y="49"/>
                    <a:pt x="56" y="49"/>
                  </a:cubicBezTo>
                  <a:cubicBezTo>
                    <a:pt x="43" y="49"/>
                    <a:pt x="27" y="56"/>
                    <a:pt x="1" y="105"/>
                  </a:cubicBezTo>
                  <a:cubicBezTo>
                    <a:pt x="9" y="126"/>
                    <a:pt x="16" y="134"/>
                    <a:pt x="24" y="134"/>
                  </a:cubicBezTo>
                  <a:cubicBezTo>
                    <a:pt x="39" y="134"/>
                    <a:pt x="58" y="103"/>
                    <a:pt x="97" y="71"/>
                  </a:cubicBezTo>
                  <a:lnTo>
                    <a:pt x="97" y="71"/>
                  </a:lnTo>
                  <a:cubicBezTo>
                    <a:pt x="97" y="71"/>
                    <a:pt x="96" y="71"/>
                    <a:pt x="96" y="71"/>
                  </a:cubicBezTo>
                  <a:cubicBezTo>
                    <a:pt x="91" y="71"/>
                    <a:pt x="135"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424625" y="4186450"/>
              <a:ext cx="650" cy="975"/>
            </a:xfrm>
            <a:custGeom>
              <a:avLst/>
              <a:gdLst/>
              <a:ahLst/>
              <a:cxnLst/>
              <a:rect l="l" t="t" r="r" b="b"/>
              <a:pathLst>
                <a:path w="26" h="39" extrusionOk="0">
                  <a:moveTo>
                    <a:pt x="26" y="0"/>
                  </a:moveTo>
                  <a:lnTo>
                    <a:pt x="0" y="26"/>
                  </a:lnTo>
                  <a:lnTo>
                    <a:pt x="13" y="38"/>
                  </a:lnTo>
                  <a:cubicBezTo>
                    <a:pt x="26" y="26"/>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502225" y="4148425"/>
              <a:ext cx="325" cy="350"/>
            </a:xfrm>
            <a:custGeom>
              <a:avLst/>
              <a:gdLst/>
              <a:ahLst/>
              <a:cxnLst/>
              <a:rect l="l" t="t" r="r" b="b"/>
              <a:pathLst>
                <a:path w="13" h="14" extrusionOk="0">
                  <a:moveTo>
                    <a:pt x="0" y="1"/>
                  </a:moveTo>
                  <a:cubicBezTo>
                    <a:pt x="0" y="1"/>
                    <a:pt x="0" y="1"/>
                    <a:pt x="0" y="13"/>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509750" y="4150325"/>
              <a:ext cx="350" cy="325"/>
            </a:xfrm>
            <a:custGeom>
              <a:avLst/>
              <a:gdLst/>
              <a:ahLst/>
              <a:cxnLst/>
              <a:rect l="l" t="t" r="r" b="b"/>
              <a:pathLst>
                <a:path w="14" h="13" extrusionOk="0">
                  <a:moveTo>
                    <a:pt x="1" y="0"/>
                  </a:moveTo>
                  <a:cubicBezTo>
                    <a:pt x="1" y="13"/>
                    <a:pt x="1" y="13"/>
                    <a:pt x="13" y="13"/>
                  </a:cubicBezTo>
                  <a:cubicBezTo>
                    <a:pt x="13"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510375" y="4151900"/>
              <a:ext cx="350" cy="325"/>
            </a:xfrm>
            <a:custGeom>
              <a:avLst/>
              <a:gdLst/>
              <a:ahLst/>
              <a:cxnLst/>
              <a:rect l="l" t="t" r="r" b="b"/>
              <a:pathLst>
                <a:path w="14" h="13" extrusionOk="0">
                  <a:moveTo>
                    <a:pt x="13" y="13"/>
                  </a:moveTo>
                  <a:cubicBezTo>
                    <a:pt x="13" y="13"/>
                    <a:pt x="13" y="13"/>
                    <a:pt x="13" y="13"/>
                  </a:cubicBezTo>
                  <a:cubicBezTo>
                    <a:pt x="13" y="0"/>
                    <a:pt x="13" y="0"/>
                    <a:pt x="1" y="0"/>
                  </a:cubicBezTo>
                  <a:cubicBezTo>
                    <a:pt x="13" y="0"/>
                    <a:pt x="13"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510700" y="4152525"/>
              <a:ext cx="25" cy="325"/>
            </a:xfrm>
            <a:custGeom>
              <a:avLst/>
              <a:gdLst/>
              <a:ahLst/>
              <a:cxnLst/>
              <a:rect l="l" t="t" r="r" b="b"/>
              <a:pathLst>
                <a:path w="1" h="13" extrusionOk="0">
                  <a:moveTo>
                    <a:pt x="0" y="13"/>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10075" y="4159750"/>
              <a:ext cx="325" cy="325"/>
            </a:xfrm>
            <a:custGeom>
              <a:avLst/>
              <a:gdLst/>
              <a:ahLst/>
              <a:cxnLst/>
              <a:rect l="l" t="t" r="r" b="b"/>
              <a:pathLst>
                <a:path w="13" h="13" extrusionOk="0">
                  <a:moveTo>
                    <a:pt x="0" y="0"/>
                  </a:moveTo>
                  <a:cubicBezTo>
                    <a:pt x="0" y="7"/>
                    <a:pt x="0" y="10"/>
                    <a:pt x="0"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11025" y="4153775"/>
              <a:ext cx="0" cy="350"/>
            </a:xfrm>
            <a:custGeom>
              <a:avLst/>
              <a:gdLst/>
              <a:ahLst/>
              <a:cxnLst/>
              <a:rect l="l" t="t" r="r" b="b"/>
              <a:pathLst>
                <a:path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510375" y="4154725"/>
              <a:ext cx="975" cy="5050"/>
            </a:xfrm>
            <a:custGeom>
              <a:avLst/>
              <a:gdLst/>
              <a:ahLst/>
              <a:cxnLst/>
              <a:rect l="l" t="t" r="r" b="b"/>
              <a:pathLst>
                <a:path w="39" h="202" extrusionOk="0">
                  <a:moveTo>
                    <a:pt x="39" y="0"/>
                  </a:moveTo>
                  <a:cubicBezTo>
                    <a:pt x="39" y="7"/>
                    <a:pt x="39" y="16"/>
                    <a:pt x="38" y="26"/>
                  </a:cubicBezTo>
                  <a:lnTo>
                    <a:pt x="38" y="26"/>
                  </a:lnTo>
                  <a:cubicBezTo>
                    <a:pt x="38" y="26"/>
                    <a:pt x="38" y="26"/>
                    <a:pt x="39" y="25"/>
                  </a:cubicBezTo>
                  <a:cubicBezTo>
                    <a:pt x="39" y="13"/>
                    <a:pt x="39" y="0"/>
                    <a:pt x="39" y="0"/>
                  </a:cubicBezTo>
                  <a:close/>
                  <a:moveTo>
                    <a:pt x="38" y="26"/>
                  </a:moveTo>
                  <a:cubicBezTo>
                    <a:pt x="30" y="43"/>
                    <a:pt x="33" y="59"/>
                    <a:pt x="32" y="76"/>
                  </a:cubicBezTo>
                  <a:lnTo>
                    <a:pt x="32" y="76"/>
                  </a:lnTo>
                  <a:cubicBezTo>
                    <a:pt x="36" y="57"/>
                    <a:pt x="37" y="40"/>
                    <a:pt x="38" y="26"/>
                  </a:cubicBezTo>
                  <a:close/>
                  <a:moveTo>
                    <a:pt x="32" y="76"/>
                  </a:moveTo>
                  <a:lnTo>
                    <a:pt x="32" y="76"/>
                  </a:lnTo>
                  <a:cubicBezTo>
                    <a:pt x="31" y="84"/>
                    <a:pt x="29" y="92"/>
                    <a:pt x="26" y="100"/>
                  </a:cubicBezTo>
                  <a:lnTo>
                    <a:pt x="26" y="100"/>
                  </a:lnTo>
                  <a:cubicBezTo>
                    <a:pt x="30" y="92"/>
                    <a:pt x="32" y="84"/>
                    <a:pt x="32" y="76"/>
                  </a:cubicBezTo>
                  <a:close/>
                  <a:moveTo>
                    <a:pt x="26" y="100"/>
                  </a:moveTo>
                  <a:lnTo>
                    <a:pt x="26" y="100"/>
                  </a:lnTo>
                  <a:cubicBezTo>
                    <a:pt x="26" y="100"/>
                    <a:pt x="26" y="101"/>
                    <a:pt x="26" y="101"/>
                  </a:cubicBezTo>
                  <a:cubicBezTo>
                    <a:pt x="26" y="101"/>
                    <a:pt x="26" y="101"/>
                    <a:pt x="26" y="101"/>
                  </a:cubicBezTo>
                  <a:lnTo>
                    <a:pt x="26" y="101"/>
                  </a:lnTo>
                  <a:cubicBezTo>
                    <a:pt x="26" y="101"/>
                    <a:pt x="26" y="101"/>
                    <a:pt x="26" y="100"/>
                  </a:cubicBezTo>
                  <a:close/>
                  <a:moveTo>
                    <a:pt x="26" y="101"/>
                  </a:moveTo>
                  <a:lnTo>
                    <a:pt x="26" y="101"/>
                  </a:lnTo>
                  <a:cubicBezTo>
                    <a:pt x="23" y="113"/>
                    <a:pt x="19" y="126"/>
                    <a:pt x="13" y="138"/>
                  </a:cubicBezTo>
                  <a:lnTo>
                    <a:pt x="13" y="151"/>
                  </a:lnTo>
                  <a:cubicBezTo>
                    <a:pt x="13" y="151"/>
                    <a:pt x="13" y="151"/>
                    <a:pt x="13" y="164"/>
                  </a:cubicBezTo>
                  <a:lnTo>
                    <a:pt x="1" y="164"/>
                  </a:lnTo>
                  <a:cubicBezTo>
                    <a:pt x="1" y="176"/>
                    <a:pt x="1" y="201"/>
                    <a:pt x="1" y="201"/>
                  </a:cubicBezTo>
                  <a:cubicBezTo>
                    <a:pt x="13" y="176"/>
                    <a:pt x="26" y="139"/>
                    <a:pt x="26" y="1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505050" y="4148125"/>
              <a:ext cx="325" cy="325"/>
            </a:xfrm>
            <a:custGeom>
              <a:avLst/>
              <a:gdLst/>
              <a:ahLst/>
              <a:cxnLst/>
              <a:rect l="l" t="t" r="r" b="b"/>
              <a:pathLst>
                <a:path w="13" h="13" extrusionOk="0">
                  <a:moveTo>
                    <a:pt x="0" y="0"/>
                  </a:moveTo>
                  <a:cubicBezTo>
                    <a:pt x="0" y="0"/>
                    <a:pt x="13" y="0"/>
                    <a:pt x="13"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499700" y="4110425"/>
              <a:ext cx="3475" cy="975"/>
            </a:xfrm>
            <a:custGeom>
              <a:avLst/>
              <a:gdLst/>
              <a:ahLst/>
              <a:cxnLst/>
              <a:rect l="l" t="t" r="r" b="b"/>
              <a:pathLst>
                <a:path w="139" h="39" extrusionOk="0">
                  <a:moveTo>
                    <a:pt x="76" y="0"/>
                  </a:moveTo>
                  <a:cubicBezTo>
                    <a:pt x="1" y="0"/>
                    <a:pt x="63" y="26"/>
                    <a:pt x="89" y="38"/>
                  </a:cubicBezTo>
                  <a:lnTo>
                    <a:pt x="101" y="26"/>
                  </a:lnTo>
                  <a:cubicBezTo>
                    <a:pt x="139" y="13"/>
                    <a:pt x="76" y="13"/>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508175" y="4149375"/>
              <a:ext cx="975" cy="975"/>
            </a:xfrm>
            <a:custGeom>
              <a:avLst/>
              <a:gdLst/>
              <a:ahLst/>
              <a:cxnLst/>
              <a:rect l="l" t="t" r="r" b="b"/>
              <a:pathLst>
                <a:path w="39" h="39" extrusionOk="0">
                  <a:moveTo>
                    <a:pt x="13" y="1"/>
                  </a:moveTo>
                  <a:cubicBezTo>
                    <a:pt x="1" y="13"/>
                    <a:pt x="13" y="13"/>
                    <a:pt x="13" y="26"/>
                  </a:cubicBezTo>
                  <a:lnTo>
                    <a:pt x="26" y="38"/>
                  </a:lnTo>
                  <a:lnTo>
                    <a:pt x="39" y="38"/>
                  </a:lnTo>
                  <a:cubicBezTo>
                    <a:pt x="26" y="38"/>
                    <a:pt x="26" y="26"/>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509125" y="4150325"/>
              <a:ext cx="350" cy="25"/>
            </a:xfrm>
            <a:custGeom>
              <a:avLst/>
              <a:gdLst/>
              <a:ahLst/>
              <a:cxnLst/>
              <a:rect l="l" t="t" r="r" b="b"/>
              <a:pathLst>
                <a:path w="14" h="1" extrusionOk="0">
                  <a:moveTo>
                    <a:pt x="13" y="0"/>
                  </a:moveTo>
                  <a:cubicBezTo>
                    <a:pt x="13" y="0"/>
                    <a:pt x="13" y="0"/>
                    <a:pt x="1" y="0"/>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506925" y="4148750"/>
              <a:ext cx="650" cy="350"/>
            </a:xfrm>
            <a:custGeom>
              <a:avLst/>
              <a:gdLst/>
              <a:ahLst/>
              <a:cxnLst/>
              <a:rect l="l" t="t" r="r" b="b"/>
              <a:pathLst>
                <a:path w="26" h="14" extrusionOk="0">
                  <a:moveTo>
                    <a:pt x="13" y="0"/>
                  </a:moveTo>
                  <a:lnTo>
                    <a:pt x="1"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508175" y="4158500"/>
              <a:ext cx="25" cy="325"/>
            </a:xfrm>
            <a:custGeom>
              <a:avLst/>
              <a:gdLst/>
              <a:ahLst/>
              <a:cxnLst/>
              <a:rect l="l" t="t" r="r" b="b"/>
              <a:pathLst>
                <a:path w="1" h="13" extrusionOk="0">
                  <a:moveTo>
                    <a:pt x="1" y="13"/>
                  </a:moveTo>
                  <a:lnTo>
                    <a:pt x="1" y="0"/>
                  </a:ln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489650" y="4178600"/>
              <a:ext cx="350" cy="325"/>
            </a:xfrm>
            <a:custGeom>
              <a:avLst/>
              <a:gdLst/>
              <a:ahLst/>
              <a:cxnLst/>
              <a:rect l="l" t="t" r="r" b="b"/>
              <a:pathLst>
                <a:path w="14" h="13" extrusionOk="0">
                  <a:moveTo>
                    <a:pt x="13" y="13"/>
                  </a:move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494050" y="4176400"/>
              <a:ext cx="650" cy="1050"/>
            </a:xfrm>
            <a:custGeom>
              <a:avLst/>
              <a:gdLst/>
              <a:ahLst/>
              <a:cxnLst/>
              <a:rect l="l" t="t" r="r" b="b"/>
              <a:pathLst>
                <a:path w="26" h="42" extrusionOk="0">
                  <a:moveTo>
                    <a:pt x="26" y="0"/>
                  </a:moveTo>
                  <a:cubicBezTo>
                    <a:pt x="26" y="13"/>
                    <a:pt x="13" y="13"/>
                    <a:pt x="0" y="25"/>
                  </a:cubicBezTo>
                  <a:lnTo>
                    <a:pt x="13" y="38"/>
                  </a:lnTo>
                  <a:cubicBezTo>
                    <a:pt x="13" y="40"/>
                    <a:pt x="13" y="41"/>
                    <a:pt x="13" y="41"/>
                  </a:cubicBezTo>
                  <a:cubicBezTo>
                    <a:pt x="13" y="41"/>
                    <a:pt x="15" y="23"/>
                    <a:pt x="26" y="13"/>
                  </a:cubicBezTo>
                  <a:cubicBezTo>
                    <a:pt x="26"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472375" y="4186450"/>
              <a:ext cx="325" cy="25"/>
            </a:xfrm>
            <a:custGeom>
              <a:avLst/>
              <a:gdLst/>
              <a:ahLst/>
              <a:cxnLst/>
              <a:rect l="l" t="t" r="r" b="b"/>
              <a:pathLst>
                <a:path w="13" h="1" extrusionOk="0">
                  <a:moveTo>
                    <a:pt x="13" y="0"/>
                  </a:moveTo>
                  <a:cubicBezTo>
                    <a:pt x="13" y="0"/>
                    <a:pt x="13"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509750" y="4160700"/>
              <a:ext cx="25" cy="325"/>
            </a:xfrm>
            <a:custGeom>
              <a:avLst/>
              <a:gdLst/>
              <a:ahLst/>
              <a:cxnLst/>
              <a:rect l="l" t="t" r="r" b="b"/>
              <a:pathLst>
                <a:path w="1" h="13" extrusionOk="0">
                  <a:moveTo>
                    <a:pt x="1" y="0"/>
                  </a:move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458875" y="4183925"/>
              <a:ext cx="950" cy="975"/>
            </a:xfrm>
            <a:custGeom>
              <a:avLst/>
              <a:gdLst/>
              <a:ahLst/>
              <a:cxnLst/>
              <a:rect l="l" t="t" r="r" b="b"/>
              <a:pathLst>
                <a:path w="38" h="39" extrusionOk="0">
                  <a:moveTo>
                    <a:pt x="13" y="1"/>
                  </a:moveTo>
                  <a:lnTo>
                    <a:pt x="13" y="1"/>
                  </a:lnTo>
                  <a:cubicBezTo>
                    <a:pt x="0" y="13"/>
                    <a:pt x="13" y="26"/>
                    <a:pt x="25" y="39"/>
                  </a:cubicBezTo>
                  <a:cubicBezTo>
                    <a:pt x="25" y="26"/>
                    <a:pt x="38"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499075" y="4172000"/>
              <a:ext cx="650" cy="650"/>
            </a:xfrm>
            <a:custGeom>
              <a:avLst/>
              <a:gdLst/>
              <a:ahLst/>
              <a:cxnLst/>
              <a:rect l="l" t="t" r="r" b="b"/>
              <a:pathLst>
                <a:path w="26" h="26" extrusionOk="0">
                  <a:moveTo>
                    <a:pt x="0" y="26"/>
                  </a:moveTo>
                  <a:cubicBezTo>
                    <a:pt x="0" y="26"/>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505975" y="4165725"/>
              <a:ext cx="675" cy="650"/>
            </a:xfrm>
            <a:custGeom>
              <a:avLst/>
              <a:gdLst/>
              <a:ahLst/>
              <a:cxnLst/>
              <a:rect l="l" t="t" r="r" b="b"/>
              <a:pathLst>
                <a:path w="27" h="26" extrusionOk="0">
                  <a:moveTo>
                    <a:pt x="26" y="0"/>
                  </a:moveTo>
                  <a:cubicBezTo>
                    <a:pt x="26" y="0"/>
                    <a:pt x="14" y="13"/>
                    <a:pt x="1" y="13"/>
                  </a:cubicBezTo>
                  <a:cubicBezTo>
                    <a:pt x="1" y="25"/>
                    <a:pt x="1" y="25"/>
                    <a:pt x="1" y="25"/>
                  </a:cubicBezTo>
                  <a:cubicBezTo>
                    <a:pt x="14" y="25"/>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509125" y="4160050"/>
              <a:ext cx="650" cy="1300"/>
            </a:xfrm>
            <a:custGeom>
              <a:avLst/>
              <a:gdLst/>
              <a:ahLst/>
              <a:cxnLst/>
              <a:rect l="l" t="t" r="r" b="b"/>
              <a:pathLst>
                <a:path w="26" h="52" extrusionOk="0">
                  <a:moveTo>
                    <a:pt x="26" y="1"/>
                  </a:moveTo>
                  <a:cubicBezTo>
                    <a:pt x="26" y="13"/>
                    <a:pt x="13" y="26"/>
                    <a:pt x="1" y="51"/>
                  </a:cubicBezTo>
                  <a:cubicBezTo>
                    <a:pt x="1" y="51"/>
                    <a:pt x="13" y="39"/>
                    <a:pt x="26" y="13"/>
                  </a:cubicBezTo>
                  <a:cubicBezTo>
                    <a:pt x="26"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465775" y="4180475"/>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506625" y="4164700"/>
              <a:ext cx="650" cy="1050"/>
            </a:xfrm>
            <a:custGeom>
              <a:avLst/>
              <a:gdLst/>
              <a:ahLst/>
              <a:cxnLst/>
              <a:rect l="l" t="t" r="r" b="b"/>
              <a:pathLst>
                <a:path w="26" h="42" extrusionOk="0">
                  <a:moveTo>
                    <a:pt x="24" y="0"/>
                  </a:moveTo>
                  <a:cubicBezTo>
                    <a:pt x="21" y="0"/>
                    <a:pt x="10" y="21"/>
                    <a:pt x="0" y="41"/>
                  </a:cubicBezTo>
                  <a:cubicBezTo>
                    <a:pt x="13" y="28"/>
                    <a:pt x="13" y="16"/>
                    <a:pt x="25" y="3"/>
                  </a:cubicBezTo>
                  <a:cubicBezTo>
                    <a:pt x="25" y="1"/>
                    <a:pt x="25"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27450" y="4188650"/>
              <a:ext cx="650" cy="650"/>
            </a:xfrm>
            <a:custGeom>
              <a:avLst/>
              <a:gdLst/>
              <a:ahLst/>
              <a:cxnLst/>
              <a:rect l="l" t="t" r="r" b="b"/>
              <a:pathLst>
                <a:path w="26" h="26" extrusionOk="0">
                  <a:moveTo>
                    <a:pt x="26" y="26"/>
                  </a:move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8075" y="4188650"/>
              <a:ext cx="350" cy="250"/>
            </a:xfrm>
            <a:custGeom>
              <a:avLst/>
              <a:gdLst/>
              <a:ahLst/>
              <a:cxnLst/>
              <a:rect l="l" t="t" r="r" b="b"/>
              <a:pathLst>
                <a:path w="14" h="10" extrusionOk="0">
                  <a:moveTo>
                    <a:pt x="1" y="0"/>
                  </a:moveTo>
                  <a:cubicBezTo>
                    <a:pt x="1" y="7"/>
                    <a:pt x="1" y="10"/>
                    <a:pt x="2" y="10"/>
                  </a:cubicBezTo>
                  <a:cubicBezTo>
                    <a:pt x="4" y="10"/>
                    <a:pt x="7"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225" y="4167600"/>
              <a:ext cx="25" cy="350"/>
            </a:xfrm>
            <a:custGeom>
              <a:avLst/>
              <a:gdLst/>
              <a:ahLst/>
              <a:cxnLst/>
              <a:rect l="l" t="t" r="r" b="b"/>
              <a:pathLst>
                <a:path w="1" h="14" extrusionOk="0">
                  <a:moveTo>
                    <a:pt x="0" y="0"/>
                  </a:moveTo>
                  <a:cubicBezTo>
                    <a:pt x="0" y="0"/>
                    <a:pt x="0" y="0"/>
                    <a:pt x="0" y="0"/>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29650" y="4167925"/>
              <a:ext cx="3800" cy="1900"/>
            </a:xfrm>
            <a:custGeom>
              <a:avLst/>
              <a:gdLst/>
              <a:ahLst/>
              <a:cxnLst/>
              <a:rect l="l" t="t" r="r" b="b"/>
              <a:pathLst>
                <a:path w="152" h="76" extrusionOk="0">
                  <a:moveTo>
                    <a:pt x="63" y="0"/>
                  </a:moveTo>
                  <a:cubicBezTo>
                    <a:pt x="63" y="25"/>
                    <a:pt x="63" y="50"/>
                    <a:pt x="0" y="75"/>
                  </a:cubicBezTo>
                  <a:lnTo>
                    <a:pt x="151" y="38"/>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438750" y="4172000"/>
              <a:ext cx="3500" cy="2025"/>
            </a:xfrm>
            <a:custGeom>
              <a:avLst/>
              <a:gdLst/>
              <a:ahLst/>
              <a:cxnLst/>
              <a:rect l="l" t="t" r="r" b="b"/>
              <a:pathLst>
                <a:path w="140" h="81" extrusionOk="0">
                  <a:moveTo>
                    <a:pt x="26" y="0"/>
                  </a:moveTo>
                  <a:lnTo>
                    <a:pt x="1" y="63"/>
                  </a:lnTo>
                  <a:cubicBezTo>
                    <a:pt x="19" y="72"/>
                    <a:pt x="30" y="81"/>
                    <a:pt x="44" y="81"/>
                  </a:cubicBezTo>
                  <a:cubicBezTo>
                    <a:pt x="50" y="81"/>
                    <a:pt x="56" y="79"/>
                    <a:pt x="64" y="76"/>
                  </a:cubicBezTo>
                  <a:cubicBezTo>
                    <a:pt x="89" y="76"/>
                    <a:pt x="139" y="38"/>
                    <a:pt x="139" y="38"/>
                  </a:cubicBezTo>
                  <a:cubicBezTo>
                    <a:pt x="126" y="26"/>
                    <a:pt x="7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505675" y="41110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456025" y="4129575"/>
              <a:ext cx="350" cy="675"/>
            </a:xfrm>
            <a:custGeom>
              <a:avLst/>
              <a:gdLst/>
              <a:ahLst/>
              <a:cxnLst/>
              <a:rect l="l" t="t" r="r" b="b"/>
              <a:pathLst>
                <a:path w="14" h="27" extrusionOk="0">
                  <a:moveTo>
                    <a:pt x="14" y="1"/>
                  </a:moveTo>
                  <a:lnTo>
                    <a:pt x="14" y="1"/>
                  </a:lnTo>
                  <a:cubicBezTo>
                    <a:pt x="1" y="14"/>
                    <a:pt x="1" y="14"/>
                    <a:pt x="1" y="26"/>
                  </a:cubicBezTo>
                  <a:lnTo>
                    <a:pt x="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50700" y="4150950"/>
              <a:ext cx="1275" cy="1900"/>
            </a:xfrm>
            <a:custGeom>
              <a:avLst/>
              <a:gdLst/>
              <a:ahLst/>
              <a:cxnLst/>
              <a:rect l="l" t="t" r="r" b="b"/>
              <a:pathLst>
                <a:path w="51" h="76" extrusionOk="0">
                  <a:moveTo>
                    <a:pt x="38" y="0"/>
                  </a:moveTo>
                  <a:lnTo>
                    <a:pt x="0" y="51"/>
                  </a:lnTo>
                  <a:cubicBezTo>
                    <a:pt x="13" y="51"/>
                    <a:pt x="25" y="63"/>
                    <a:pt x="38" y="76"/>
                  </a:cubicBezTo>
                  <a:cubicBezTo>
                    <a:pt x="51"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24300" y="4113250"/>
              <a:ext cx="88075" cy="77925"/>
            </a:xfrm>
            <a:custGeom>
              <a:avLst/>
              <a:gdLst/>
              <a:ahLst/>
              <a:cxnLst/>
              <a:rect l="l" t="t" r="r" b="b"/>
              <a:pathLst>
                <a:path w="3523" h="3117" extrusionOk="0">
                  <a:moveTo>
                    <a:pt x="3494" y="315"/>
                  </a:moveTo>
                  <a:cubicBezTo>
                    <a:pt x="3491" y="318"/>
                    <a:pt x="3489" y="320"/>
                    <a:pt x="3487" y="322"/>
                  </a:cubicBezTo>
                  <a:lnTo>
                    <a:pt x="3487" y="322"/>
                  </a:lnTo>
                  <a:cubicBezTo>
                    <a:pt x="3490" y="320"/>
                    <a:pt x="3493" y="317"/>
                    <a:pt x="3494" y="315"/>
                  </a:cubicBezTo>
                  <a:close/>
                  <a:moveTo>
                    <a:pt x="3494" y="403"/>
                  </a:moveTo>
                  <a:cubicBezTo>
                    <a:pt x="3494" y="403"/>
                    <a:pt x="3494" y="415"/>
                    <a:pt x="3494" y="428"/>
                  </a:cubicBezTo>
                  <a:cubicBezTo>
                    <a:pt x="3494" y="433"/>
                    <a:pt x="3495" y="438"/>
                    <a:pt x="3495" y="443"/>
                  </a:cubicBezTo>
                  <a:lnTo>
                    <a:pt x="3495" y="443"/>
                  </a:lnTo>
                  <a:cubicBezTo>
                    <a:pt x="3501" y="438"/>
                    <a:pt x="3505" y="433"/>
                    <a:pt x="3507" y="428"/>
                  </a:cubicBezTo>
                  <a:cubicBezTo>
                    <a:pt x="3519" y="415"/>
                    <a:pt x="3494" y="403"/>
                    <a:pt x="3494" y="403"/>
                  </a:cubicBezTo>
                  <a:close/>
                  <a:moveTo>
                    <a:pt x="3481" y="528"/>
                  </a:moveTo>
                  <a:lnTo>
                    <a:pt x="3481" y="528"/>
                  </a:lnTo>
                  <a:cubicBezTo>
                    <a:pt x="3479" y="530"/>
                    <a:pt x="3477" y="532"/>
                    <a:pt x="3474" y="534"/>
                  </a:cubicBezTo>
                  <a:lnTo>
                    <a:pt x="3474" y="534"/>
                  </a:lnTo>
                  <a:cubicBezTo>
                    <a:pt x="3488" y="555"/>
                    <a:pt x="3494" y="575"/>
                    <a:pt x="3494" y="591"/>
                  </a:cubicBezTo>
                  <a:cubicBezTo>
                    <a:pt x="3494" y="597"/>
                    <a:pt x="3494" y="601"/>
                    <a:pt x="3494" y="604"/>
                  </a:cubicBezTo>
                  <a:lnTo>
                    <a:pt x="3507" y="604"/>
                  </a:lnTo>
                  <a:cubicBezTo>
                    <a:pt x="3507" y="595"/>
                    <a:pt x="3507" y="587"/>
                    <a:pt x="3507" y="579"/>
                  </a:cubicBezTo>
                  <a:lnTo>
                    <a:pt x="3507" y="553"/>
                  </a:lnTo>
                  <a:lnTo>
                    <a:pt x="3494" y="566"/>
                  </a:lnTo>
                  <a:lnTo>
                    <a:pt x="3494" y="553"/>
                  </a:lnTo>
                  <a:cubicBezTo>
                    <a:pt x="3494" y="541"/>
                    <a:pt x="3482" y="541"/>
                    <a:pt x="3482" y="528"/>
                  </a:cubicBezTo>
                  <a:lnTo>
                    <a:pt x="3481" y="528"/>
                  </a:lnTo>
                  <a:close/>
                  <a:moveTo>
                    <a:pt x="3332" y="622"/>
                  </a:moveTo>
                  <a:cubicBezTo>
                    <a:pt x="3332" y="623"/>
                    <a:pt x="3332" y="625"/>
                    <a:pt x="3332" y="626"/>
                  </a:cubicBezTo>
                  <a:lnTo>
                    <a:pt x="3332" y="626"/>
                  </a:lnTo>
                  <a:cubicBezTo>
                    <a:pt x="3331" y="626"/>
                    <a:pt x="3331" y="625"/>
                    <a:pt x="3331" y="624"/>
                  </a:cubicBezTo>
                  <a:lnTo>
                    <a:pt x="3331" y="624"/>
                  </a:lnTo>
                  <a:lnTo>
                    <a:pt x="3331" y="654"/>
                  </a:lnTo>
                  <a:cubicBezTo>
                    <a:pt x="3331" y="643"/>
                    <a:pt x="3331" y="635"/>
                    <a:pt x="3332" y="626"/>
                  </a:cubicBezTo>
                  <a:lnTo>
                    <a:pt x="3332" y="626"/>
                  </a:lnTo>
                  <a:cubicBezTo>
                    <a:pt x="3335" y="635"/>
                    <a:pt x="3338" y="642"/>
                    <a:pt x="3341" y="649"/>
                  </a:cubicBezTo>
                  <a:lnTo>
                    <a:pt x="3341" y="649"/>
                  </a:lnTo>
                  <a:lnTo>
                    <a:pt x="3341" y="649"/>
                  </a:lnTo>
                  <a:lnTo>
                    <a:pt x="3341" y="649"/>
                  </a:lnTo>
                  <a:cubicBezTo>
                    <a:pt x="3341" y="650"/>
                    <a:pt x="3342" y="651"/>
                    <a:pt x="3342" y="652"/>
                  </a:cubicBezTo>
                  <a:lnTo>
                    <a:pt x="3342" y="652"/>
                  </a:lnTo>
                  <a:cubicBezTo>
                    <a:pt x="3348" y="648"/>
                    <a:pt x="3352" y="645"/>
                    <a:pt x="3356" y="641"/>
                  </a:cubicBezTo>
                  <a:lnTo>
                    <a:pt x="3356" y="641"/>
                  </a:lnTo>
                  <a:lnTo>
                    <a:pt x="3341" y="649"/>
                  </a:lnTo>
                  <a:lnTo>
                    <a:pt x="3341" y="649"/>
                  </a:lnTo>
                  <a:cubicBezTo>
                    <a:pt x="3337" y="640"/>
                    <a:pt x="3335" y="631"/>
                    <a:pt x="3332" y="622"/>
                  </a:cubicBezTo>
                  <a:close/>
                  <a:moveTo>
                    <a:pt x="3507" y="616"/>
                  </a:moveTo>
                  <a:cubicBezTo>
                    <a:pt x="3507" y="629"/>
                    <a:pt x="3507" y="654"/>
                    <a:pt x="3494" y="667"/>
                  </a:cubicBezTo>
                  <a:lnTo>
                    <a:pt x="3507" y="654"/>
                  </a:lnTo>
                  <a:cubicBezTo>
                    <a:pt x="3507" y="641"/>
                    <a:pt x="3507" y="641"/>
                    <a:pt x="3507" y="629"/>
                  </a:cubicBezTo>
                  <a:cubicBezTo>
                    <a:pt x="3507" y="629"/>
                    <a:pt x="3507" y="616"/>
                    <a:pt x="3507" y="616"/>
                  </a:cubicBezTo>
                  <a:close/>
                  <a:moveTo>
                    <a:pt x="1308" y="667"/>
                  </a:moveTo>
                  <a:cubicBezTo>
                    <a:pt x="1308" y="679"/>
                    <a:pt x="1295" y="679"/>
                    <a:pt x="1295" y="679"/>
                  </a:cubicBezTo>
                  <a:lnTo>
                    <a:pt x="1320" y="679"/>
                  </a:lnTo>
                  <a:cubicBezTo>
                    <a:pt x="1320" y="679"/>
                    <a:pt x="1308" y="667"/>
                    <a:pt x="1308" y="667"/>
                  </a:cubicBezTo>
                  <a:close/>
                  <a:moveTo>
                    <a:pt x="1320" y="679"/>
                  </a:moveTo>
                  <a:cubicBezTo>
                    <a:pt x="1325" y="679"/>
                    <a:pt x="1329" y="679"/>
                    <a:pt x="1334" y="680"/>
                  </a:cubicBezTo>
                  <a:lnTo>
                    <a:pt x="1334" y="680"/>
                  </a:lnTo>
                  <a:lnTo>
                    <a:pt x="1333" y="679"/>
                  </a:lnTo>
                  <a:close/>
                  <a:moveTo>
                    <a:pt x="3142" y="654"/>
                  </a:moveTo>
                  <a:lnTo>
                    <a:pt x="3155" y="667"/>
                  </a:lnTo>
                  <a:cubicBezTo>
                    <a:pt x="3167" y="679"/>
                    <a:pt x="3180" y="692"/>
                    <a:pt x="3193" y="692"/>
                  </a:cubicBezTo>
                  <a:lnTo>
                    <a:pt x="3142" y="704"/>
                  </a:lnTo>
                  <a:lnTo>
                    <a:pt x="3142" y="692"/>
                  </a:lnTo>
                  <a:cubicBezTo>
                    <a:pt x="3130" y="679"/>
                    <a:pt x="3130" y="667"/>
                    <a:pt x="3130" y="667"/>
                  </a:cubicBezTo>
                  <a:lnTo>
                    <a:pt x="3142" y="654"/>
                  </a:lnTo>
                  <a:close/>
                  <a:moveTo>
                    <a:pt x="2589" y="692"/>
                  </a:moveTo>
                  <a:cubicBezTo>
                    <a:pt x="2589" y="704"/>
                    <a:pt x="2615" y="742"/>
                    <a:pt x="2602" y="767"/>
                  </a:cubicBezTo>
                  <a:cubicBezTo>
                    <a:pt x="2589" y="754"/>
                    <a:pt x="2564" y="729"/>
                    <a:pt x="2552" y="704"/>
                  </a:cubicBezTo>
                  <a:lnTo>
                    <a:pt x="2589" y="692"/>
                  </a:lnTo>
                  <a:close/>
                  <a:moveTo>
                    <a:pt x="1249" y="762"/>
                  </a:moveTo>
                  <a:lnTo>
                    <a:pt x="1249" y="762"/>
                  </a:lnTo>
                  <a:cubicBezTo>
                    <a:pt x="1247" y="770"/>
                    <a:pt x="1245" y="778"/>
                    <a:pt x="1243" y="786"/>
                  </a:cubicBezTo>
                  <a:lnTo>
                    <a:pt x="1243" y="786"/>
                  </a:lnTo>
                  <a:cubicBezTo>
                    <a:pt x="1231" y="784"/>
                    <a:pt x="1223" y="783"/>
                    <a:pt x="1220" y="780"/>
                  </a:cubicBezTo>
                  <a:cubicBezTo>
                    <a:pt x="1225" y="780"/>
                    <a:pt x="1236" y="772"/>
                    <a:pt x="1249" y="762"/>
                  </a:cubicBezTo>
                  <a:close/>
                  <a:moveTo>
                    <a:pt x="3117" y="667"/>
                  </a:moveTo>
                  <a:cubicBezTo>
                    <a:pt x="3117" y="679"/>
                    <a:pt x="3117" y="692"/>
                    <a:pt x="3117" y="704"/>
                  </a:cubicBezTo>
                  <a:cubicBezTo>
                    <a:pt x="3117" y="704"/>
                    <a:pt x="3105" y="717"/>
                    <a:pt x="3105" y="717"/>
                  </a:cubicBezTo>
                  <a:cubicBezTo>
                    <a:pt x="3029" y="754"/>
                    <a:pt x="2941" y="767"/>
                    <a:pt x="2828" y="817"/>
                  </a:cubicBezTo>
                  <a:lnTo>
                    <a:pt x="2816" y="792"/>
                  </a:lnTo>
                  <a:cubicBezTo>
                    <a:pt x="2878" y="754"/>
                    <a:pt x="2916" y="754"/>
                    <a:pt x="2979" y="729"/>
                  </a:cubicBezTo>
                  <a:cubicBezTo>
                    <a:pt x="3017" y="704"/>
                    <a:pt x="3079" y="679"/>
                    <a:pt x="3117" y="667"/>
                  </a:cubicBezTo>
                  <a:close/>
                  <a:moveTo>
                    <a:pt x="3029" y="767"/>
                  </a:moveTo>
                  <a:cubicBezTo>
                    <a:pt x="3017" y="780"/>
                    <a:pt x="3004" y="792"/>
                    <a:pt x="2991" y="805"/>
                  </a:cubicBezTo>
                  <a:lnTo>
                    <a:pt x="2916" y="830"/>
                  </a:lnTo>
                  <a:cubicBezTo>
                    <a:pt x="2941" y="817"/>
                    <a:pt x="2979" y="792"/>
                    <a:pt x="3029" y="767"/>
                  </a:cubicBezTo>
                  <a:close/>
                  <a:moveTo>
                    <a:pt x="3494" y="729"/>
                  </a:moveTo>
                  <a:cubicBezTo>
                    <a:pt x="3482" y="767"/>
                    <a:pt x="3494" y="817"/>
                    <a:pt x="3494" y="842"/>
                  </a:cubicBezTo>
                  <a:cubicBezTo>
                    <a:pt x="3494" y="839"/>
                    <a:pt x="3494" y="835"/>
                    <a:pt x="3494" y="830"/>
                  </a:cubicBezTo>
                  <a:cubicBezTo>
                    <a:pt x="3507" y="817"/>
                    <a:pt x="3494" y="792"/>
                    <a:pt x="3494" y="780"/>
                  </a:cubicBezTo>
                  <a:lnTo>
                    <a:pt x="3494" y="780"/>
                  </a:lnTo>
                  <a:cubicBezTo>
                    <a:pt x="3499" y="789"/>
                    <a:pt x="3501" y="793"/>
                    <a:pt x="3503" y="793"/>
                  </a:cubicBezTo>
                  <a:cubicBezTo>
                    <a:pt x="3505" y="793"/>
                    <a:pt x="3502" y="779"/>
                    <a:pt x="3494" y="754"/>
                  </a:cubicBezTo>
                  <a:cubicBezTo>
                    <a:pt x="3494" y="742"/>
                    <a:pt x="3494" y="729"/>
                    <a:pt x="3494" y="729"/>
                  </a:cubicBezTo>
                  <a:close/>
                  <a:moveTo>
                    <a:pt x="2652" y="893"/>
                  </a:moveTo>
                  <a:cubicBezTo>
                    <a:pt x="2646" y="899"/>
                    <a:pt x="2640" y="902"/>
                    <a:pt x="2633" y="905"/>
                  </a:cubicBezTo>
                  <a:lnTo>
                    <a:pt x="2633" y="905"/>
                  </a:lnTo>
                  <a:lnTo>
                    <a:pt x="2652" y="893"/>
                  </a:lnTo>
                  <a:close/>
                  <a:moveTo>
                    <a:pt x="3494" y="842"/>
                  </a:moveTo>
                  <a:cubicBezTo>
                    <a:pt x="3494" y="868"/>
                    <a:pt x="3494" y="880"/>
                    <a:pt x="3482" y="905"/>
                  </a:cubicBezTo>
                  <a:cubicBezTo>
                    <a:pt x="3494" y="905"/>
                    <a:pt x="3494" y="905"/>
                    <a:pt x="3494" y="893"/>
                  </a:cubicBezTo>
                  <a:cubicBezTo>
                    <a:pt x="3494" y="880"/>
                    <a:pt x="3494" y="868"/>
                    <a:pt x="3494" y="855"/>
                  </a:cubicBezTo>
                  <a:cubicBezTo>
                    <a:pt x="3494" y="855"/>
                    <a:pt x="3494" y="855"/>
                    <a:pt x="3494" y="851"/>
                  </a:cubicBezTo>
                  <a:cubicBezTo>
                    <a:pt x="3494" y="851"/>
                    <a:pt x="3494" y="848"/>
                    <a:pt x="3494" y="842"/>
                  </a:cubicBezTo>
                  <a:close/>
                  <a:moveTo>
                    <a:pt x="3469" y="880"/>
                  </a:moveTo>
                  <a:lnTo>
                    <a:pt x="3456" y="893"/>
                  </a:lnTo>
                  <a:cubicBezTo>
                    <a:pt x="3456" y="905"/>
                    <a:pt x="3456" y="905"/>
                    <a:pt x="3469" y="918"/>
                  </a:cubicBezTo>
                  <a:lnTo>
                    <a:pt x="3482" y="943"/>
                  </a:lnTo>
                  <a:cubicBezTo>
                    <a:pt x="3482" y="918"/>
                    <a:pt x="3482" y="905"/>
                    <a:pt x="3469" y="893"/>
                  </a:cubicBezTo>
                  <a:lnTo>
                    <a:pt x="3469" y="880"/>
                  </a:lnTo>
                  <a:close/>
                  <a:moveTo>
                    <a:pt x="3482" y="930"/>
                  </a:moveTo>
                  <a:cubicBezTo>
                    <a:pt x="3482" y="930"/>
                    <a:pt x="3482" y="943"/>
                    <a:pt x="3482" y="956"/>
                  </a:cubicBezTo>
                  <a:lnTo>
                    <a:pt x="3494" y="943"/>
                  </a:lnTo>
                  <a:lnTo>
                    <a:pt x="3482" y="930"/>
                  </a:lnTo>
                  <a:close/>
                  <a:moveTo>
                    <a:pt x="1243" y="786"/>
                  </a:moveTo>
                  <a:cubicBezTo>
                    <a:pt x="1278" y="790"/>
                    <a:pt x="1339" y="792"/>
                    <a:pt x="1320" y="830"/>
                  </a:cubicBezTo>
                  <a:cubicBezTo>
                    <a:pt x="1283" y="883"/>
                    <a:pt x="1237" y="927"/>
                    <a:pt x="1190" y="961"/>
                  </a:cubicBezTo>
                  <a:lnTo>
                    <a:pt x="1190" y="961"/>
                  </a:lnTo>
                  <a:cubicBezTo>
                    <a:pt x="1209" y="899"/>
                    <a:pt x="1227" y="841"/>
                    <a:pt x="1243" y="786"/>
                  </a:cubicBezTo>
                  <a:close/>
                  <a:moveTo>
                    <a:pt x="3431" y="968"/>
                  </a:moveTo>
                  <a:cubicBezTo>
                    <a:pt x="3431" y="968"/>
                    <a:pt x="3431" y="981"/>
                    <a:pt x="3444" y="981"/>
                  </a:cubicBezTo>
                  <a:lnTo>
                    <a:pt x="3431" y="968"/>
                  </a:lnTo>
                  <a:close/>
                  <a:moveTo>
                    <a:pt x="3494" y="943"/>
                  </a:moveTo>
                  <a:lnTo>
                    <a:pt x="3482" y="968"/>
                  </a:lnTo>
                  <a:lnTo>
                    <a:pt x="3494" y="993"/>
                  </a:lnTo>
                  <a:cubicBezTo>
                    <a:pt x="3494" y="968"/>
                    <a:pt x="3494" y="956"/>
                    <a:pt x="3494" y="943"/>
                  </a:cubicBezTo>
                  <a:close/>
                  <a:moveTo>
                    <a:pt x="3419" y="930"/>
                  </a:moveTo>
                  <a:cubicBezTo>
                    <a:pt x="3431" y="943"/>
                    <a:pt x="3431" y="956"/>
                    <a:pt x="3431" y="968"/>
                  </a:cubicBezTo>
                  <a:lnTo>
                    <a:pt x="3444" y="968"/>
                  </a:lnTo>
                  <a:lnTo>
                    <a:pt x="3444" y="981"/>
                  </a:lnTo>
                  <a:cubicBezTo>
                    <a:pt x="3444" y="993"/>
                    <a:pt x="3444" y="993"/>
                    <a:pt x="3431" y="1006"/>
                  </a:cubicBezTo>
                  <a:cubicBezTo>
                    <a:pt x="3431" y="1003"/>
                    <a:pt x="3431" y="1000"/>
                    <a:pt x="3431" y="993"/>
                  </a:cubicBezTo>
                  <a:cubicBezTo>
                    <a:pt x="3419" y="981"/>
                    <a:pt x="3419" y="968"/>
                    <a:pt x="3419" y="956"/>
                  </a:cubicBezTo>
                  <a:cubicBezTo>
                    <a:pt x="3419" y="943"/>
                    <a:pt x="3419" y="943"/>
                    <a:pt x="3419" y="930"/>
                  </a:cubicBezTo>
                  <a:close/>
                  <a:moveTo>
                    <a:pt x="863" y="1112"/>
                  </a:moveTo>
                  <a:cubicBezTo>
                    <a:pt x="860" y="1137"/>
                    <a:pt x="897" y="1136"/>
                    <a:pt x="843" y="1182"/>
                  </a:cubicBezTo>
                  <a:lnTo>
                    <a:pt x="843" y="1132"/>
                  </a:lnTo>
                  <a:lnTo>
                    <a:pt x="843" y="1132"/>
                  </a:lnTo>
                  <a:cubicBezTo>
                    <a:pt x="843" y="1132"/>
                    <a:pt x="843" y="1132"/>
                    <a:pt x="843" y="1132"/>
                  </a:cubicBezTo>
                  <a:lnTo>
                    <a:pt x="843" y="1132"/>
                  </a:lnTo>
                  <a:lnTo>
                    <a:pt x="843" y="1131"/>
                  </a:lnTo>
                  <a:lnTo>
                    <a:pt x="843" y="1132"/>
                  </a:lnTo>
                  <a:lnTo>
                    <a:pt x="843" y="1132"/>
                  </a:lnTo>
                  <a:cubicBezTo>
                    <a:pt x="849" y="1125"/>
                    <a:pt x="856" y="1119"/>
                    <a:pt x="863" y="1112"/>
                  </a:cubicBezTo>
                  <a:close/>
                  <a:moveTo>
                    <a:pt x="2036" y="1157"/>
                  </a:moveTo>
                  <a:lnTo>
                    <a:pt x="2036" y="1157"/>
                  </a:lnTo>
                  <a:cubicBezTo>
                    <a:pt x="2112" y="1182"/>
                    <a:pt x="2200" y="1207"/>
                    <a:pt x="2313" y="1245"/>
                  </a:cubicBezTo>
                  <a:lnTo>
                    <a:pt x="2351" y="1270"/>
                  </a:lnTo>
                  <a:cubicBezTo>
                    <a:pt x="2357" y="1270"/>
                    <a:pt x="2366" y="1273"/>
                    <a:pt x="2374" y="1273"/>
                  </a:cubicBezTo>
                  <a:cubicBezTo>
                    <a:pt x="2382" y="1273"/>
                    <a:pt x="2388" y="1270"/>
                    <a:pt x="2388" y="1257"/>
                  </a:cubicBezTo>
                  <a:lnTo>
                    <a:pt x="2388" y="1270"/>
                  </a:lnTo>
                  <a:cubicBezTo>
                    <a:pt x="2388" y="1270"/>
                    <a:pt x="2388" y="1282"/>
                    <a:pt x="2388" y="1282"/>
                  </a:cubicBezTo>
                  <a:lnTo>
                    <a:pt x="2376" y="1282"/>
                  </a:lnTo>
                  <a:lnTo>
                    <a:pt x="2338" y="1270"/>
                  </a:lnTo>
                  <a:lnTo>
                    <a:pt x="2036" y="1157"/>
                  </a:lnTo>
                  <a:close/>
                  <a:moveTo>
                    <a:pt x="1812" y="1280"/>
                  </a:moveTo>
                  <a:lnTo>
                    <a:pt x="1800" y="1292"/>
                  </a:lnTo>
                  <a:lnTo>
                    <a:pt x="1800" y="1292"/>
                  </a:lnTo>
                  <a:cubicBezTo>
                    <a:pt x="1799" y="1289"/>
                    <a:pt x="1798" y="1286"/>
                    <a:pt x="1798" y="1282"/>
                  </a:cubicBezTo>
                  <a:cubicBezTo>
                    <a:pt x="1803" y="1282"/>
                    <a:pt x="1808" y="1281"/>
                    <a:pt x="1812" y="1280"/>
                  </a:cubicBezTo>
                  <a:close/>
                  <a:moveTo>
                    <a:pt x="3243" y="1"/>
                  </a:moveTo>
                  <a:cubicBezTo>
                    <a:pt x="3205" y="1"/>
                    <a:pt x="3142" y="1"/>
                    <a:pt x="3092" y="13"/>
                  </a:cubicBezTo>
                  <a:cubicBezTo>
                    <a:pt x="3042" y="13"/>
                    <a:pt x="2991" y="13"/>
                    <a:pt x="2929" y="26"/>
                  </a:cubicBezTo>
                  <a:cubicBezTo>
                    <a:pt x="2790" y="63"/>
                    <a:pt x="2677" y="63"/>
                    <a:pt x="2527" y="126"/>
                  </a:cubicBezTo>
                  <a:cubicBezTo>
                    <a:pt x="2464" y="151"/>
                    <a:pt x="2401" y="176"/>
                    <a:pt x="2338" y="202"/>
                  </a:cubicBezTo>
                  <a:lnTo>
                    <a:pt x="2288" y="227"/>
                  </a:lnTo>
                  <a:cubicBezTo>
                    <a:pt x="2285" y="224"/>
                    <a:pt x="2284" y="223"/>
                    <a:pt x="2283" y="223"/>
                  </a:cubicBezTo>
                  <a:cubicBezTo>
                    <a:pt x="2279" y="223"/>
                    <a:pt x="2285" y="244"/>
                    <a:pt x="2275" y="264"/>
                  </a:cubicBezTo>
                  <a:lnTo>
                    <a:pt x="2275" y="315"/>
                  </a:lnTo>
                  <a:cubicBezTo>
                    <a:pt x="2275" y="378"/>
                    <a:pt x="2275" y="440"/>
                    <a:pt x="2275" y="503"/>
                  </a:cubicBezTo>
                  <a:cubicBezTo>
                    <a:pt x="2275" y="616"/>
                    <a:pt x="2275" y="729"/>
                    <a:pt x="2275" y="830"/>
                  </a:cubicBezTo>
                  <a:cubicBezTo>
                    <a:pt x="2288" y="830"/>
                    <a:pt x="2288" y="830"/>
                    <a:pt x="2300" y="880"/>
                  </a:cubicBezTo>
                  <a:cubicBezTo>
                    <a:pt x="2300" y="930"/>
                    <a:pt x="2313" y="1069"/>
                    <a:pt x="2313" y="1169"/>
                  </a:cubicBezTo>
                  <a:cubicBezTo>
                    <a:pt x="2212" y="1144"/>
                    <a:pt x="2137" y="1119"/>
                    <a:pt x="2124" y="1119"/>
                  </a:cubicBezTo>
                  <a:cubicBezTo>
                    <a:pt x="2109" y="1109"/>
                    <a:pt x="2094" y="1098"/>
                    <a:pt x="2080" y="1087"/>
                  </a:cubicBezTo>
                  <a:lnTo>
                    <a:pt x="2080" y="1087"/>
                  </a:lnTo>
                  <a:cubicBezTo>
                    <a:pt x="2078" y="1087"/>
                    <a:pt x="2076" y="1087"/>
                    <a:pt x="2074" y="1087"/>
                  </a:cubicBezTo>
                  <a:cubicBezTo>
                    <a:pt x="2007" y="1087"/>
                    <a:pt x="1971" y="1116"/>
                    <a:pt x="1944" y="1152"/>
                  </a:cubicBezTo>
                  <a:lnTo>
                    <a:pt x="1944" y="1152"/>
                  </a:lnTo>
                  <a:cubicBezTo>
                    <a:pt x="1870" y="1123"/>
                    <a:pt x="1796" y="1102"/>
                    <a:pt x="1722" y="1081"/>
                  </a:cubicBezTo>
                  <a:lnTo>
                    <a:pt x="1697" y="1069"/>
                  </a:lnTo>
                  <a:cubicBezTo>
                    <a:pt x="1691" y="1062"/>
                    <a:pt x="1685" y="1059"/>
                    <a:pt x="1680" y="1059"/>
                  </a:cubicBezTo>
                  <a:cubicBezTo>
                    <a:pt x="1675" y="1059"/>
                    <a:pt x="1672" y="1062"/>
                    <a:pt x="1672" y="1069"/>
                  </a:cubicBezTo>
                  <a:lnTo>
                    <a:pt x="1647" y="1094"/>
                  </a:lnTo>
                  <a:cubicBezTo>
                    <a:pt x="1634" y="1106"/>
                    <a:pt x="1622" y="1131"/>
                    <a:pt x="1609" y="1144"/>
                  </a:cubicBezTo>
                  <a:cubicBezTo>
                    <a:pt x="1622" y="1157"/>
                    <a:pt x="1634" y="1169"/>
                    <a:pt x="1647" y="1169"/>
                  </a:cubicBezTo>
                  <a:lnTo>
                    <a:pt x="1685" y="1131"/>
                  </a:lnTo>
                  <a:lnTo>
                    <a:pt x="1710" y="1106"/>
                  </a:lnTo>
                  <a:cubicBezTo>
                    <a:pt x="1710" y="1106"/>
                    <a:pt x="1710" y="1094"/>
                    <a:pt x="1722" y="1094"/>
                  </a:cubicBezTo>
                  <a:lnTo>
                    <a:pt x="1735" y="1106"/>
                  </a:lnTo>
                  <a:lnTo>
                    <a:pt x="1923" y="1169"/>
                  </a:lnTo>
                  <a:lnTo>
                    <a:pt x="1930" y="1171"/>
                  </a:lnTo>
                  <a:lnTo>
                    <a:pt x="1930" y="1171"/>
                  </a:lnTo>
                  <a:cubicBezTo>
                    <a:pt x="1934" y="1165"/>
                    <a:pt x="1939" y="1158"/>
                    <a:pt x="1944" y="1152"/>
                  </a:cubicBezTo>
                  <a:lnTo>
                    <a:pt x="1944" y="1152"/>
                  </a:lnTo>
                  <a:cubicBezTo>
                    <a:pt x="1958" y="1157"/>
                    <a:pt x="1972" y="1163"/>
                    <a:pt x="1986" y="1169"/>
                  </a:cubicBezTo>
                  <a:cubicBezTo>
                    <a:pt x="2087" y="1207"/>
                    <a:pt x="2187" y="1232"/>
                    <a:pt x="2275" y="1270"/>
                  </a:cubicBezTo>
                  <a:lnTo>
                    <a:pt x="2351" y="1295"/>
                  </a:lnTo>
                  <a:lnTo>
                    <a:pt x="2388" y="1307"/>
                  </a:lnTo>
                  <a:lnTo>
                    <a:pt x="2413" y="1320"/>
                  </a:lnTo>
                  <a:cubicBezTo>
                    <a:pt x="2413" y="1320"/>
                    <a:pt x="2413" y="1307"/>
                    <a:pt x="2413" y="1295"/>
                  </a:cubicBezTo>
                  <a:cubicBezTo>
                    <a:pt x="2413" y="1245"/>
                    <a:pt x="2413" y="1194"/>
                    <a:pt x="2413" y="1144"/>
                  </a:cubicBezTo>
                  <a:cubicBezTo>
                    <a:pt x="2413" y="1031"/>
                    <a:pt x="2413" y="918"/>
                    <a:pt x="2426" y="805"/>
                  </a:cubicBezTo>
                  <a:lnTo>
                    <a:pt x="2426" y="641"/>
                  </a:lnTo>
                  <a:lnTo>
                    <a:pt x="2426" y="566"/>
                  </a:lnTo>
                  <a:cubicBezTo>
                    <a:pt x="2426" y="541"/>
                    <a:pt x="2451" y="553"/>
                    <a:pt x="2464" y="541"/>
                  </a:cubicBezTo>
                  <a:cubicBezTo>
                    <a:pt x="2552" y="491"/>
                    <a:pt x="2652" y="453"/>
                    <a:pt x="2740" y="415"/>
                  </a:cubicBezTo>
                  <a:cubicBezTo>
                    <a:pt x="3054" y="302"/>
                    <a:pt x="3193" y="290"/>
                    <a:pt x="3004" y="277"/>
                  </a:cubicBezTo>
                  <a:lnTo>
                    <a:pt x="3004" y="277"/>
                  </a:lnTo>
                  <a:lnTo>
                    <a:pt x="2740" y="340"/>
                  </a:lnTo>
                  <a:lnTo>
                    <a:pt x="2451" y="465"/>
                  </a:lnTo>
                  <a:lnTo>
                    <a:pt x="2413" y="491"/>
                  </a:lnTo>
                  <a:lnTo>
                    <a:pt x="2401" y="491"/>
                  </a:lnTo>
                  <a:cubicBezTo>
                    <a:pt x="2401" y="503"/>
                    <a:pt x="2401" y="516"/>
                    <a:pt x="2401" y="528"/>
                  </a:cubicBezTo>
                  <a:lnTo>
                    <a:pt x="2401" y="692"/>
                  </a:lnTo>
                  <a:lnTo>
                    <a:pt x="2388" y="1006"/>
                  </a:lnTo>
                  <a:cubicBezTo>
                    <a:pt x="2388" y="989"/>
                    <a:pt x="2388" y="972"/>
                    <a:pt x="2388" y="956"/>
                  </a:cubicBezTo>
                  <a:lnTo>
                    <a:pt x="2388" y="943"/>
                  </a:lnTo>
                  <a:cubicBezTo>
                    <a:pt x="2388" y="842"/>
                    <a:pt x="2388" y="742"/>
                    <a:pt x="2388" y="641"/>
                  </a:cubicBezTo>
                  <a:cubicBezTo>
                    <a:pt x="2388" y="579"/>
                    <a:pt x="2388" y="528"/>
                    <a:pt x="2388" y="478"/>
                  </a:cubicBezTo>
                  <a:cubicBezTo>
                    <a:pt x="2401" y="453"/>
                    <a:pt x="2439" y="453"/>
                    <a:pt x="2451" y="440"/>
                  </a:cubicBezTo>
                  <a:cubicBezTo>
                    <a:pt x="2577" y="378"/>
                    <a:pt x="2728" y="302"/>
                    <a:pt x="2828" y="277"/>
                  </a:cubicBezTo>
                  <a:cubicBezTo>
                    <a:pt x="2941" y="252"/>
                    <a:pt x="3042" y="214"/>
                    <a:pt x="3105" y="214"/>
                  </a:cubicBezTo>
                  <a:cubicBezTo>
                    <a:pt x="3230" y="189"/>
                    <a:pt x="3293" y="176"/>
                    <a:pt x="3205" y="176"/>
                  </a:cubicBezTo>
                  <a:lnTo>
                    <a:pt x="3142" y="176"/>
                  </a:lnTo>
                  <a:cubicBezTo>
                    <a:pt x="3117" y="189"/>
                    <a:pt x="3067" y="189"/>
                    <a:pt x="3017" y="189"/>
                  </a:cubicBezTo>
                  <a:cubicBezTo>
                    <a:pt x="3004" y="189"/>
                    <a:pt x="2991" y="202"/>
                    <a:pt x="2979" y="202"/>
                  </a:cubicBezTo>
                  <a:cubicBezTo>
                    <a:pt x="2958" y="202"/>
                    <a:pt x="2937" y="210"/>
                    <a:pt x="2916" y="213"/>
                  </a:cubicBezTo>
                  <a:lnTo>
                    <a:pt x="2916" y="213"/>
                  </a:lnTo>
                  <a:cubicBezTo>
                    <a:pt x="2917" y="202"/>
                    <a:pt x="2929" y="202"/>
                    <a:pt x="2929" y="202"/>
                  </a:cubicBezTo>
                  <a:cubicBezTo>
                    <a:pt x="2954" y="202"/>
                    <a:pt x="2991" y="189"/>
                    <a:pt x="3017" y="176"/>
                  </a:cubicBezTo>
                  <a:cubicBezTo>
                    <a:pt x="3092" y="164"/>
                    <a:pt x="3180" y="151"/>
                    <a:pt x="3255" y="151"/>
                  </a:cubicBezTo>
                  <a:lnTo>
                    <a:pt x="3494" y="151"/>
                  </a:lnTo>
                  <a:cubicBezTo>
                    <a:pt x="3507" y="151"/>
                    <a:pt x="3519" y="139"/>
                    <a:pt x="3519" y="139"/>
                  </a:cubicBezTo>
                  <a:cubicBezTo>
                    <a:pt x="3519" y="139"/>
                    <a:pt x="3519" y="139"/>
                    <a:pt x="3519" y="126"/>
                  </a:cubicBezTo>
                  <a:lnTo>
                    <a:pt x="3507" y="126"/>
                  </a:lnTo>
                  <a:cubicBezTo>
                    <a:pt x="3507" y="114"/>
                    <a:pt x="3483" y="102"/>
                    <a:pt x="3470" y="90"/>
                  </a:cubicBezTo>
                  <a:lnTo>
                    <a:pt x="3470" y="90"/>
                  </a:lnTo>
                  <a:cubicBezTo>
                    <a:pt x="3487" y="92"/>
                    <a:pt x="3501" y="94"/>
                    <a:pt x="3510" y="94"/>
                  </a:cubicBezTo>
                  <a:cubicBezTo>
                    <a:pt x="3519" y="94"/>
                    <a:pt x="3523" y="92"/>
                    <a:pt x="3519" y="89"/>
                  </a:cubicBezTo>
                  <a:cubicBezTo>
                    <a:pt x="3519" y="89"/>
                    <a:pt x="3507" y="76"/>
                    <a:pt x="3482" y="76"/>
                  </a:cubicBezTo>
                  <a:lnTo>
                    <a:pt x="3469" y="63"/>
                  </a:lnTo>
                  <a:lnTo>
                    <a:pt x="3456" y="63"/>
                  </a:lnTo>
                  <a:cubicBezTo>
                    <a:pt x="3456" y="76"/>
                    <a:pt x="3469" y="76"/>
                    <a:pt x="3469" y="89"/>
                  </a:cubicBezTo>
                  <a:cubicBezTo>
                    <a:pt x="3469" y="89"/>
                    <a:pt x="3470" y="89"/>
                    <a:pt x="3470" y="90"/>
                  </a:cubicBezTo>
                  <a:lnTo>
                    <a:pt x="3470" y="90"/>
                  </a:lnTo>
                  <a:cubicBezTo>
                    <a:pt x="3447" y="86"/>
                    <a:pt x="3419" y="81"/>
                    <a:pt x="3394" y="76"/>
                  </a:cubicBezTo>
                  <a:cubicBezTo>
                    <a:pt x="3356" y="63"/>
                    <a:pt x="3318" y="63"/>
                    <a:pt x="3293" y="63"/>
                  </a:cubicBezTo>
                  <a:cubicBezTo>
                    <a:pt x="3331" y="51"/>
                    <a:pt x="3356" y="51"/>
                    <a:pt x="3381" y="51"/>
                  </a:cubicBezTo>
                  <a:lnTo>
                    <a:pt x="3494" y="51"/>
                  </a:lnTo>
                  <a:lnTo>
                    <a:pt x="3519" y="38"/>
                  </a:lnTo>
                  <a:cubicBezTo>
                    <a:pt x="3519" y="38"/>
                    <a:pt x="3507" y="38"/>
                    <a:pt x="3494" y="26"/>
                  </a:cubicBezTo>
                  <a:lnTo>
                    <a:pt x="3494" y="38"/>
                  </a:lnTo>
                  <a:cubicBezTo>
                    <a:pt x="3482" y="26"/>
                    <a:pt x="3469" y="26"/>
                    <a:pt x="3469" y="26"/>
                  </a:cubicBezTo>
                  <a:cubicBezTo>
                    <a:pt x="3469" y="38"/>
                    <a:pt x="3469" y="38"/>
                    <a:pt x="3469" y="38"/>
                  </a:cubicBezTo>
                  <a:cubicBezTo>
                    <a:pt x="3469" y="38"/>
                    <a:pt x="3469" y="38"/>
                    <a:pt x="3456" y="26"/>
                  </a:cubicBezTo>
                  <a:cubicBezTo>
                    <a:pt x="3456" y="26"/>
                    <a:pt x="3456" y="13"/>
                    <a:pt x="3456" y="13"/>
                  </a:cubicBezTo>
                  <a:lnTo>
                    <a:pt x="3482" y="13"/>
                  </a:lnTo>
                  <a:cubicBezTo>
                    <a:pt x="3444" y="13"/>
                    <a:pt x="3419" y="1"/>
                    <a:pt x="3368" y="1"/>
                  </a:cubicBezTo>
                  <a:close/>
                  <a:moveTo>
                    <a:pt x="1572" y="1194"/>
                  </a:moveTo>
                  <a:cubicBezTo>
                    <a:pt x="1472" y="1308"/>
                    <a:pt x="1417" y="1378"/>
                    <a:pt x="1429" y="1378"/>
                  </a:cubicBezTo>
                  <a:cubicBezTo>
                    <a:pt x="1438" y="1378"/>
                    <a:pt x="1486" y="1337"/>
                    <a:pt x="1584" y="1245"/>
                  </a:cubicBezTo>
                  <a:lnTo>
                    <a:pt x="1597" y="1232"/>
                  </a:lnTo>
                  <a:cubicBezTo>
                    <a:pt x="1597" y="1219"/>
                    <a:pt x="1584" y="1207"/>
                    <a:pt x="1572" y="1194"/>
                  </a:cubicBezTo>
                  <a:close/>
                  <a:moveTo>
                    <a:pt x="1800" y="1292"/>
                  </a:moveTo>
                  <a:lnTo>
                    <a:pt x="1800" y="1292"/>
                  </a:lnTo>
                  <a:cubicBezTo>
                    <a:pt x="1805" y="1301"/>
                    <a:pt x="1817" y="1311"/>
                    <a:pt x="1835" y="1320"/>
                  </a:cubicBezTo>
                  <a:cubicBezTo>
                    <a:pt x="1823" y="1316"/>
                    <a:pt x="1815" y="1314"/>
                    <a:pt x="1811" y="1314"/>
                  </a:cubicBezTo>
                  <a:cubicBezTo>
                    <a:pt x="1786" y="1314"/>
                    <a:pt x="1848" y="1362"/>
                    <a:pt x="1848" y="1383"/>
                  </a:cubicBezTo>
                  <a:lnTo>
                    <a:pt x="1756" y="1337"/>
                  </a:lnTo>
                  <a:lnTo>
                    <a:pt x="1756" y="1337"/>
                  </a:lnTo>
                  <a:cubicBezTo>
                    <a:pt x="1754" y="1338"/>
                    <a:pt x="1753" y="1340"/>
                    <a:pt x="1751" y="1342"/>
                  </a:cubicBezTo>
                  <a:lnTo>
                    <a:pt x="1751" y="1342"/>
                  </a:lnTo>
                  <a:cubicBezTo>
                    <a:pt x="1750" y="1339"/>
                    <a:pt x="1749" y="1336"/>
                    <a:pt x="1747" y="1333"/>
                  </a:cubicBezTo>
                  <a:lnTo>
                    <a:pt x="1747" y="1333"/>
                  </a:lnTo>
                  <a:lnTo>
                    <a:pt x="1756" y="1337"/>
                  </a:lnTo>
                  <a:lnTo>
                    <a:pt x="1756" y="1337"/>
                  </a:lnTo>
                  <a:cubicBezTo>
                    <a:pt x="1773" y="1319"/>
                    <a:pt x="1789" y="1304"/>
                    <a:pt x="1798" y="1295"/>
                  </a:cubicBezTo>
                  <a:lnTo>
                    <a:pt x="1800" y="1292"/>
                  </a:lnTo>
                  <a:close/>
                  <a:moveTo>
                    <a:pt x="1802" y="1407"/>
                  </a:moveTo>
                  <a:cubicBezTo>
                    <a:pt x="1792" y="1413"/>
                    <a:pt x="1777" y="1422"/>
                    <a:pt x="1760" y="1433"/>
                  </a:cubicBezTo>
                  <a:cubicBezTo>
                    <a:pt x="1758" y="1435"/>
                    <a:pt x="1757" y="1436"/>
                    <a:pt x="1755" y="1438"/>
                  </a:cubicBezTo>
                  <a:lnTo>
                    <a:pt x="1755" y="1438"/>
                  </a:lnTo>
                  <a:cubicBezTo>
                    <a:pt x="1774" y="1428"/>
                    <a:pt x="1791" y="1418"/>
                    <a:pt x="1802" y="1407"/>
                  </a:cubicBezTo>
                  <a:close/>
                  <a:moveTo>
                    <a:pt x="3453" y="1254"/>
                  </a:moveTo>
                  <a:cubicBezTo>
                    <a:pt x="3454" y="1258"/>
                    <a:pt x="3455" y="1264"/>
                    <a:pt x="3456" y="1270"/>
                  </a:cubicBezTo>
                  <a:cubicBezTo>
                    <a:pt x="3461" y="1276"/>
                    <a:pt x="3465" y="1285"/>
                    <a:pt x="3469" y="1295"/>
                  </a:cubicBezTo>
                  <a:lnTo>
                    <a:pt x="3469" y="1295"/>
                  </a:lnTo>
                  <a:cubicBezTo>
                    <a:pt x="3469" y="1295"/>
                    <a:pt x="3469" y="1295"/>
                    <a:pt x="3469" y="1295"/>
                  </a:cubicBezTo>
                  <a:cubicBezTo>
                    <a:pt x="3471" y="1291"/>
                    <a:pt x="3474" y="1287"/>
                    <a:pt x="3476" y="1283"/>
                  </a:cubicBezTo>
                  <a:lnTo>
                    <a:pt x="3476" y="1283"/>
                  </a:lnTo>
                  <a:cubicBezTo>
                    <a:pt x="3478" y="1293"/>
                    <a:pt x="3480" y="1306"/>
                    <a:pt x="3482" y="1320"/>
                  </a:cubicBezTo>
                  <a:cubicBezTo>
                    <a:pt x="3482" y="1320"/>
                    <a:pt x="3482" y="1332"/>
                    <a:pt x="3482" y="1345"/>
                  </a:cubicBezTo>
                  <a:lnTo>
                    <a:pt x="3482" y="1345"/>
                  </a:lnTo>
                  <a:cubicBezTo>
                    <a:pt x="3479" y="1326"/>
                    <a:pt x="3474" y="1309"/>
                    <a:pt x="3469" y="1295"/>
                  </a:cubicBezTo>
                  <a:lnTo>
                    <a:pt x="3469" y="1295"/>
                  </a:lnTo>
                  <a:cubicBezTo>
                    <a:pt x="3444" y="1345"/>
                    <a:pt x="3494" y="1295"/>
                    <a:pt x="3431" y="1395"/>
                  </a:cubicBezTo>
                  <a:cubicBezTo>
                    <a:pt x="3363" y="1444"/>
                    <a:pt x="3310" y="1463"/>
                    <a:pt x="3284" y="1463"/>
                  </a:cubicBezTo>
                  <a:cubicBezTo>
                    <a:pt x="3276" y="1463"/>
                    <a:pt x="3271" y="1461"/>
                    <a:pt x="3268" y="1458"/>
                  </a:cubicBezTo>
                  <a:cubicBezTo>
                    <a:pt x="3255" y="1458"/>
                    <a:pt x="3293" y="1420"/>
                    <a:pt x="3343" y="1370"/>
                  </a:cubicBezTo>
                  <a:cubicBezTo>
                    <a:pt x="3378" y="1336"/>
                    <a:pt x="3424" y="1296"/>
                    <a:pt x="3453" y="1254"/>
                  </a:cubicBezTo>
                  <a:close/>
                  <a:moveTo>
                    <a:pt x="1597" y="1496"/>
                  </a:moveTo>
                  <a:lnTo>
                    <a:pt x="1597" y="1508"/>
                  </a:lnTo>
                  <a:cubicBezTo>
                    <a:pt x="1597" y="1508"/>
                    <a:pt x="1609" y="1521"/>
                    <a:pt x="1609" y="1521"/>
                  </a:cubicBezTo>
                  <a:cubicBezTo>
                    <a:pt x="1609" y="1508"/>
                    <a:pt x="1597" y="1508"/>
                    <a:pt x="1597" y="1496"/>
                  </a:cubicBezTo>
                  <a:close/>
                  <a:moveTo>
                    <a:pt x="3484" y="1402"/>
                  </a:moveTo>
                  <a:cubicBezTo>
                    <a:pt x="3486" y="1456"/>
                    <a:pt x="3450" y="1501"/>
                    <a:pt x="3394" y="1546"/>
                  </a:cubicBezTo>
                  <a:cubicBezTo>
                    <a:pt x="3449" y="1497"/>
                    <a:pt x="3474" y="1448"/>
                    <a:pt x="3484" y="1402"/>
                  </a:cubicBezTo>
                  <a:close/>
                  <a:moveTo>
                    <a:pt x="1755" y="1438"/>
                  </a:moveTo>
                  <a:cubicBezTo>
                    <a:pt x="1708" y="1462"/>
                    <a:pt x="1651" y="1484"/>
                    <a:pt x="1660" y="1534"/>
                  </a:cubicBezTo>
                  <a:cubicBezTo>
                    <a:pt x="1634" y="1534"/>
                    <a:pt x="1622" y="1521"/>
                    <a:pt x="1609" y="1521"/>
                  </a:cubicBezTo>
                  <a:cubicBezTo>
                    <a:pt x="1622" y="1546"/>
                    <a:pt x="1597" y="1571"/>
                    <a:pt x="1609" y="1596"/>
                  </a:cubicBezTo>
                  <a:cubicBezTo>
                    <a:pt x="1670" y="1524"/>
                    <a:pt x="1718" y="1475"/>
                    <a:pt x="1755" y="1438"/>
                  </a:cubicBezTo>
                  <a:close/>
                  <a:moveTo>
                    <a:pt x="579" y="1785"/>
                  </a:moveTo>
                  <a:lnTo>
                    <a:pt x="575" y="1787"/>
                  </a:lnTo>
                  <a:lnTo>
                    <a:pt x="575" y="1787"/>
                  </a:lnTo>
                  <a:cubicBezTo>
                    <a:pt x="576" y="1786"/>
                    <a:pt x="578" y="1786"/>
                    <a:pt x="579" y="1785"/>
                  </a:cubicBezTo>
                  <a:close/>
                  <a:moveTo>
                    <a:pt x="918" y="1848"/>
                  </a:moveTo>
                  <a:lnTo>
                    <a:pt x="918" y="1873"/>
                  </a:lnTo>
                  <a:lnTo>
                    <a:pt x="943" y="1898"/>
                  </a:lnTo>
                  <a:cubicBezTo>
                    <a:pt x="931" y="1885"/>
                    <a:pt x="918" y="1860"/>
                    <a:pt x="918" y="1848"/>
                  </a:cubicBezTo>
                  <a:close/>
                  <a:moveTo>
                    <a:pt x="1575" y="1604"/>
                  </a:moveTo>
                  <a:cubicBezTo>
                    <a:pt x="1558" y="1604"/>
                    <a:pt x="1543" y="1613"/>
                    <a:pt x="1534" y="1622"/>
                  </a:cubicBezTo>
                  <a:lnTo>
                    <a:pt x="1446" y="1722"/>
                  </a:lnTo>
                  <a:cubicBezTo>
                    <a:pt x="1458" y="1735"/>
                    <a:pt x="1458" y="1735"/>
                    <a:pt x="1458" y="1735"/>
                  </a:cubicBezTo>
                  <a:cubicBezTo>
                    <a:pt x="1433" y="1735"/>
                    <a:pt x="1408" y="1810"/>
                    <a:pt x="1370" y="1848"/>
                  </a:cubicBezTo>
                  <a:lnTo>
                    <a:pt x="1320" y="1911"/>
                  </a:lnTo>
                  <a:cubicBezTo>
                    <a:pt x="1320" y="1923"/>
                    <a:pt x="1320" y="1923"/>
                    <a:pt x="1320" y="1923"/>
                  </a:cubicBezTo>
                  <a:cubicBezTo>
                    <a:pt x="1421" y="1785"/>
                    <a:pt x="1521" y="1684"/>
                    <a:pt x="1597" y="1609"/>
                  </a:cubicBezTo>
                  <a:cubicBezTo>
                    <a:pt x="1589" y="1605"/>
                    <a:pt x="1582" y="1604"/>
                    <a:pt x="1575" y="1604"/>
                  </a:cubicBezTo>
                  <a:close/>
                  <a:moveTo>
                    <a:pt x="1270" y="629"/>
                  </a:moveTo>
                  <a:cubicBezTo>
                    <a:pt x="1252" y="638"/>
                    <a:pt x="1247" y="673"/>
                    <a:pt x="1236" y="673"/>
                  </a:cubicBezTo>
                  <a:cubicBezTo>
                    <a:pt x="1232" y="673"/>
                    <a:pt x="1227" y="668"/>
                    <a:pt x="1220" y="654"/>
                  </a:cubicBezTo>
                  <a:lnTo>
                    <a:pt x="1220" y="654"/>
                  </a:lnTo>
                  <a:cubicBezTo>
                    <a:pt x="1245" y="717"/>
                    <a:pt x="1182" y="704"/>
                    <a:pt x="1182" y="767"/>
                  </a:cubicBezTo>
                  <a:lnTo>
                    <a:pt x="1169" y="742"/>
                  </a:lnTo>
                  <a:cubicBezTo>
                    <a:pt x="1169" y="754"/>
                    <a:pt x="1169" y="767"/>
                    <a:pt x="1157" y="780"/>
                  </a:cubicBezTo>
                  <a:lnTo>
                    <a:pt x="1144" y="742"/>
                  </a:lnTo>
                  <a:cubicBezTo>
                    <a:pt x="1144" y="780"/>
                    <a:pt x="1081" y="767"/>
                    <a:pt x="1069" y="805"/>
                  </a:cubicBezTo>
                  <a:cubicBezTo>
                    <a:pt x="1084" y="790"/>
                    <a:pt x="1093" y="785"/>
                    <a:pt x="1100" y="785"/>
                  </a:cubicBezTo>
                  <a:cubicBezTo>
                    <a:pt x="1114" y="785"/>
                    <a:pt x="1117" y="806"/>
                    <a:pt x="1135" y="806"/>
                  </a:cubicBezTo>
                  <a:cubicBezTo>
                    <a:pt x="1138" y="806"/>
                    <a:pt x="1141" y="806"/>
                    <a:pt x="1144" y="805"/>
                  </a:cubicBezTo>
                  <a:lnTo>
                    <a:pt x="1144" y="805"/>
                  </a:lnTo>
                  <a:cubicBezTo>
                    <a:pt x="1107" y="893"/>
                    <a:pt x="1056" y="805"/>
                    <a:pt x="968" y="918"/>
                  </a:cubicBezTo>
                  <a:cubicBezTo>
                    <a:pt x="984" y="902"/>
                    <a:pt x="1005" y="886"/>
                    <a:pt x="1015" y="886"/>
                  </a:cubicBezTo>
                  <a:cubicBezTo>
                    <a:pt x="1021" y="886"/>
                    <a:pt x="1023" y="891"/>
                    <a:pt x="1019" y="905"/>
                  </a:cubicBezTo>
                  <a:cubicBezTo>
                    <a:pt x="994" y="918"/>
                    <a:pt x="968" y="943"/>
                    <a:pt x="943" y="956"/>
                  </a:cubicBezTo>
                  <a:cubicBezTo>
                    <a:pt x="920" y="983"/>
                    <a:pt x="917" y="991"/>
                    <a:pt x="923" y="991"/>
                  </a:cubicBezTo>
                  <a:cubicBezTo>
                    <a:pt x="928" y="991"/>
                    <a:pt x="944" y="982"/>
                    <a:pt x="952" y="982"/>
                  </a:cubicBezTo>
                  <a:cubicBezTo>
                    <a:pt x="952" y="982"/>
                    <a:pt x="953" y="982"/>
                    <a:pt x="953" y="982"/>
                  </a:cubicBezTo>
                  <a:lnTo>
                    <a:pt x="953" y="982"/>
                  </a:lnTo>
                  <a:cubicBezTo>
                    <a:pt x="970" y="961"/>
                    <a:pt x="988" y="939"/>
                    <a:pt x="1006" y="918"/>
                  </a:cubicBezTo>
                  <a:cubicBezTo>
                    <a:pt x="1009" y="924"/>
                    <a:pt x="1015" y="927"/>
                    <a:pt x="1022" y="927"/>
                  </a:cubicBezTo>
                  <a:cubicBezTo>
                    <a:pt x="1065" y="927"/>
                    <a:pt x="1170" y="825"/>
                    <a:pt x="1209" y="825"/>
                  </a:cubicBezTo>
                  <a:cubicBezTo>
                    <a:pt x="1213" y="825"/>
                    <a:pt x="1217" y="826"/>
                    <a:pt x="1220" y="830"/>
                  </a:cubicBezTo>
                  <a:lnTo>
                    <a:pt x="968" y="1031"/>
                  </a:lnTo>
                  <a:cubicBezTo>
                    <a:pt x="975" y="1037"/>
                    <a:pt x="986" y="1040"/>
                    <a:pt x="1001" y="1040"/>
                  </a:cubicBezTo>
                  <a:cubicBezTo>
                    <a:pt x="1044" y="1040"/>
                    <a:pt x="1117" y="1013"/>
                    <a:pt x="1190" y="961"/>
                  </a:cubicBezTo>
                  <a:lnTo>
                    <a:pt x="1190" y="961"/>
                  </a:lnTo>
                  <a:cubicBezTo>
                    <a:pt x="1179" y="996"/>
                    <a:pt x="1168" y="1032"/>
                    <a:pt x="1157" y="1069"/>
                  </a:cubicBezTo>
                  <a:cubicBezTo>
                    <a:pt x="1154" y="1078"/>
                    <a:pt x="1151" y="1087"/>
                    <a:pt x="1149" y="1095"/>
                  </a:cubicBezTo>
                  <a:lnTo>
                    <a:pt x="1149" y="1095"/>
                  </a:lnTo>
                  <a:cubicBezTo>
                    <a:pt x="1245" y="1062"/>
                    <a:pt x="1336" y="1037"/>
                    <a:pt x="1383" y="1031"/>
                  </a:cubicBezTo>
                  <a:lnTo>
                    <a:pt x="1383" y="1031"/>
                  </a:lnTo>
                  <a:lnTo>
                    <a:pt x="1270" y="1119"/>
                  </a:lnTo>
                  <a:lnTo>
                    <a:pt x="1270" y="1157"/>
                  </a:lnTo>
                  <a:cubicBezTo>
                    <a:pt x="1242" y="1180"/>
                    <a:pt x="1209" y="1199"/>
                    <a:pt x="1177" y="1214"/>
                  </a:cubicBezTo>
                  <a:lnTo>
                    <a:pt x="1177" y="1214"/>
                  </a:lnTo>
                  <a:cubicBezTo>
                    <a:pt x="781" y="1708"/>
                    <a:pt x="955" y="1572"/>
                    <a:pt x="843" y="1772"/>
                  </a:cubicBezTo>
                  <a:cubicBezTo>
                    <a:pt x="843" y="1785"/>
                    <a:pt x="830" y="1797"/>
                    <a:pt x="830" y="1797"/>
                  </a:cubicBezTo>
                  <a:lnTo>
                    <a:pt x="818" y="1823"/>
                  </a:lnTo>
                  <a:lnTo>
                    <a:pt x="805" y="1835"/>
                  </a:lnTo>
                  <a:cubicBezTo>
                    <a:pt x="805" y="1848"/>
                    <a:pt x="792" y="1860"/>
                    <a:pt x="792" y="1873"/>
                  </a:cubicBezTo>
                  <a:lnTo>
                    <a:pt x="780" y="1885"/>
                  </a:lnTo>
                  <a:cubicBezTo>
                    <a:pt x="780" y="1885"/>
                    <a:pt x="780" y="1885"/>
                    <a:pt x="780" y="1885"/>
                  </a:cubicBezTo>
                  <a:lnTo>
                    <a:pt x="780" y="1885"/>
                  </a:lnTo>
                  <a:lnTo>
                    <a:pt x="780" y="1898"/>
                  </a:lnTo>
                  <a:lnTo>
                    <a:pt x="767" y="1911"/>
                  </a:lnTo>
                  <a:lnTo>
                    <a:pt x="755" y="1936"/>
                  </a:lnTo>
                  <a:lnTo>
                    <a:pt x="742" y="1961"/>
                  </a:lnTo>
                  <a:cubicBezTo>
                    <a:pt x="742" y="1973"/>
                    <a:pt x="730" y="1986"/>
                    <a:pt x="730" y="1999"/>
                  </a:cubicBezTo>
                  <a:lnTo>
                    <a:pt x="755" y="2024"/>
                  </a:lnTo>
                  <a:cubicBezTo>
                    <a:pt x="767" y="2011"/>
                    <a:pt x="742" y="1986"/>
                    <a:pt x="742" y="1973"/>
                  </a:cubicBezTo>
                  <a:lnTo>
                    <a:pt x="742" y="1973"/>
                  </a:lnTo>
                  <a:lnTo>
                    <a:pt x="792" y="1999"/>
                  </a:lnTo>
                  <a:cubicBezTo>
                    <a:pt x="730" y="1936"/>
                    <a:pt x="855" y="1948"/>
                    <a:pt x="780" y="1885"/>
                  </a:cubicBezTo>
                  <a:lnTo>
                    <a:pt x="780" y="1885"/>
                  </a:lnTo>
                  <a:cubicBezTo>
                    <a:pt x="792" y="1893"/>
                    <a:pt x="800" y="1896"/>
                    <a:pt x="804" y="1896"/>
                  </a:cubicBezTo>
                  <a:cubicBezTo>
                    <a:pt x="822" y="1896"/>
                    <a:pt x="790" y="1848"/>
                    <a:pt x="830" y="1848"/>
                  </a:cubicBezTo>
                  <a:cubicBezTo>
                    <a:pt x="880" y="1898"/>
                    <a:pt x="767" y="1936"/>
                    <a:pt x="855" y="1973"/>
                  </a:cubicBezTo>
                  <a:cubicBezTo>
                    <a:pt x="893" y="1973"/>
                    <a:pt x="855" y="1936"/>
                    <a:pt x="893" y="1936"/>
                  </a:cubicBezTo>
                  <a:cubicBezTo>
                    <a:pt x="893" y="1948"/>
                    <a:pt x="906" y="1961"/>
                    <a:pt x="918" y="1973"/>
                  </a:cubicBezTo>
                  <a:cubicBezTo>
                    <a:pt x="931" y="1961"/>
                    <a:pt x="931" y="1948"/>
                    <a:pt x="931" y="1936"/>
                  </a:cubicBezTo>
                  <a:lnTo>
                    <a:pt x="968" y="1948"/>
                  </a:lnTo>
                  <a:lnTo>
                    <a:pt x="943" y="1898"/>
                  </a:lnTo>
                  <a:cubicBezTo>
                    <a:pt x="931" y="1898"/>
                    <a:pt x="918" y="1885"/>
                    <a:pt x="906" y="1885"/>
                  </a:cubicBezTo>
                  <a:lnTo>
                    <a:pt x="906" y="1911"/>
                  </a:lnTo>
                  <a:cubicBezTo>
                    <a:pt x="855" y="1885"/>
                    <a:pt x="868" y="1885"/>
                    <a:pt x="868" y="1873"/>
                  </a:cubicBezTo>
                  <a:lnTo>
                    <a:pt x="843" y="1860"/>
                  </a:lnTo>
                  <a:lnTo>
                    <a:pt x="855" y="1848"/>
                  </a:lnTo>
                  <a:cubicBezTo>
                    <a:pt x="855" y="1848"/>
                    <a:pt x="843" y="1835"/>
                    <a:pt x="843" y="1835"/>
                  </a:cubicBezTo>
                  <a:lnTo>
                    <a:pt x="855" y="1835"/>
                  </a:lnTo>
                  <a:lnTo>
                    <a:pt x="855" y="1823"/>
                  </a:lnTo>
                  <a:cubicBezTo>
                    <a:pt x="868" y="1823"/>
                    <a:pt x="868" y="1810"/>
                    <a:pt x="868" y="1810"/>
                  </a:cubicBezTo>
                  <a:lnTo>
                    <a:pt x="880" y="1823"/>
                  </a:lnTo>
                  <a:cubicBezTo>
                    <a:pt x="880" y="1810"/>
                    <a:pt x="880" y="1810"/>
                    <a:pt x="880" y="1797"/>
                  </a:cubicBezTo>
                  <a:lnTo>
                    <a:pt x="868" y="1797"/>
                  </a:lnTo>
                  <a:lnTo>
                    <a:pt x="880" y="1772"/>
                  </a:lnTo>
                  <a:cubicBezTo>
                    <a:pt x="880" y="1785"/>
                    <a:pt x="880" y="1785"/>
                    <a:pt x="880" y="1785"/>
                  </a:cubicBezTo>
                  <a:cubicBezTo>
                    <a:pt x="880" y="1785"/>
                    <a:pt x="893" y="1772"/>
                    <a:pt x="893" y="1772"/>
                  </a:cubicBezTo>
                  <a:cubicBezTo>
                    <a:pt x="893" y="1785"/>
                    <a:pt x="893" y="1785"/>
                    <a:pt x="893" y="1785"/>
                  </a:cubicBezTo>
                  <a:cubicBezTo>
                    <a:pt x="912" y="1766"/>
                    <a:pt x="943" y="1760"/>
                    <a:pt x="976" y="1760"/>
                  </a:cubicBezTo>
                  <a:cubicBezTo>
                    <a:pt x="1009" y="1760"/>
                    <a:pt x="1044" y="1766"/>
                    <a:pt x="1069" y="1772"/>
                  </a:cubicBezTo>
                  <a:cubicBezTo>
                    <a:pt x="1081" y="1747"/>
                    <a:pt x="1094" y="1735"/>
                    <a:pt x="1107" y="1722"/>
                  </a:cubicBezTo>
                  <a:cubicBezTo>
                    <a:pt x="1094" y="1697"/>
                    <a:pt x="1081" y="1684"/>
                    <a:pt x="1056" y="1684"/>
                  </a:cubicBezTo>
                  <a:cubicBezTo>
                    <a:pt x="1055" y="1682"/>
                    <a:pt x="1054" y="1681"/>
                    <a:pt x="1052" y="1681"/>
                  </a:cubicBezTo>
                  <a:cubicBezTo>
                    <a:pt x="1044" y="1681"/>
                    <a:pt x="1033" y="1718"/>
                    <a:pt x="1003" y="1718"/>
                  </a:cubicBezTo>
                  <a:cubicBezTo>
                    <a:pt x="988" y="1718"/>
                    <a:pt x="969" y="1710"/>
                    <a:pt x="943" y="1684"/>
                  </a:cubicBezTo>
                  <a:lnTo>
                    <a:pt x="943" y="1684"/>
                  </a:lnTo>
                  <a:cubicBezTo>
                    <a:pt x="958" y="1687"/>
                    <a:pt x="970" y="1688"/>
                    <a:pt x="980" y="1688"/>
                  </a:cubicBezTo>
                  <a:cubicBezTo>
                    <a:pt x="1067" y="1688"/>
                    <a:pt x="957" y="1594"/>
                    <a:pt x="1081" y="1571"/>
                  </a:cubicBezTo>
                  <a:cubicBezTo>
                    <a:pt x="1094" y="1622"/>
                    <a:pt x="1144" y="1596"/>
                    <a:pt x="1169" y="1622"/>
                  </a:cubicBezTo>
                  <a:lnTo>
                    <a:pt x="1182" y="1622"/>
                  </a:lnTo>
                  <a:cubicBezTo>
                    <a:pt x="1182" y="1596"/>
                    <a:pt x="1169" y="1584"/>
                    <a:pt x="1144" y="1559"/>
                  </a:cubicBezTo>
                  <a:lnTo>
                    <a:pt x="1144" y="1559"/>
                  </a:lnTo>
                  <a:lnTo>
                    <a:pt x="1195" y="1571"/>
                  </a:lnTo>
                  <a:cubicBezTo>
                    <a:pt x="1132" y="1471"/>
                    <a:pt x="1119" y="1508"/>
                    <a:pt x="1119" y="1420"/>
                  </a:cubicBezTo>
                  <a:lnTo>
                    <a:pt x="1119" y="1420"/>
                  </a:lnTo>
                  <a:cubicBezTo>
                    <a:pt x="1132" y="1458"/>
                    <a:pt x="1195" y="1433"/>
                    <a:pt x="1207" y="1471"/>
                  </a:cubicBezTo>
                  <a:cubicBezTo>
                    <a:pt x="1232" y="1446"/>
                    <a:pt x="1232" y="1433"/>
                    <a:pt x="1220" y="1408"/>
                  </a:cubicBezTo>
                  <a:lnTo>
                    <a:pt x="1182" y="1408"/>
                  </a:lnTo>
                  <a:lnTo>
                    <a:pt x="1195" y="1395"/>
                  </a:lnTo>
                  <a:lnTo>
                    <a:pt x="1220" y="1383"/>
                  </a:lnTo>
                  <a:lnTo>
                    <a:pt x="1220" y="1395"/>
                  </a:lnTo>
                  <a:lnTo>
                    <a:pt x="1220" y="1408"/>
                  </a:lnTo>
                  <a:cubicBezTo>
                    <a:pt x="1245" y="1333"/>
                    <a:pt x="1308" y="1383"/>
                    <a:pt x="1308" y="1307"/>
                  </a:cubicBezTo>
                  <a:lnTo>
                    <a:pt x="1283" y="1295"/>
                  </a:lnTo>
                  <a:cubicBezTo>
                    <a:pt x="1283" y="1169"/>
                    <a:pt x="1421" y="1094"/>
                    <a:pt x="1421" y="1031"/>
                  </a:cubicBezTo>
                  <a:lnTo>
                    <a:pt x="1421" y="1031"/>
                  </a:lnTo>
                  <a:lnTo>
                    <a:pt x="1396" y="1044"/>
                  </a:lnTo>
                  <a:cubicBezTo>
                    <a:pt x="1407" y="1032"/>
                    <a:pt x="1398" y="991"/>
                    <a:pt x="1423" y="991"/>
                  </a:cubicBezTo>
                  <a:cubicBezTo>
                    <a:pt x="1426" y="991"/>
                    <a:pt x="1429" y="992"/>
                    <a:pt x="1433" y="993"/>
                  </a:cubicBezTo>
                  <a:cubicBezTo>
                    <a:pt x="1433" y="993"/>
                    <a:pt x="1446" y="1006"/>
                    <a:pt x="1433" y="1006"/>
                  </a:cubicBezTo>
                  <a:cubicBezTo>
                    <a:pt x="1454" y="1026"/>
                    <a:pt x="1483" y="1047"/>
                    <a:pt x="1499" y="1047"/>
                  </a:cubicBezTo>
                  <a:cubicBezTo>
                    <a:pt x="1503" y="1047"/>
                    <a:pt x="1506" y="1046"/>
                    <a:pt x="1509" y="1044"/>
                  </a:cubicBezTo>
                  <a:lnTo>
                    <a:pt x="1484" y="1006"/>
                  </a:lnTo>
                  <a:lnTo>
                    <a:pt x="1484" y="1006"/>
                  </a:lnTo>
                  <a:lnTo>
                    <a:pt x="1521" y="1031"/>
                  </a:lnTo>
                  <a:cubicBezTo>
                    <a:pt x="1534" y="1006"/>
                    <a:pt x="1458" y="993"/>
                    <a:pt x="1484" y="968"/>
                  </a:cubicBezTo>
                  <a:lnTo>
                    <a:pt x="1484" y="968"/>
                  </a:lnTo>
                  <a:cubicBezTo>
                    <a:pt x="1506" y="985"/>
                    <a:pt x="1523" y="991"/>
                    <a:pt x="1537" y="991"/>
                  </a:cubicBezTo>
                  <a:cubicBezTo>
                    <a:pt x="1572" y="991"/>
                    <a:pt x="1585" y="951"/>
                    <a:pt x="1618" y="951"/>
                  </a:cubicBezTo>
                  <a:cubicBezTo>
                    <a:pt x="1629" y="951"/>
                    <a:pt x="1642" y="956"/>
                    <a:pt x="1660" y="968"/>
                  </a:cubicBezTo>
                  <a:cubicBezTo>
                    <a:pt x="1644" y="945"/>
                    <a:pt x="1634" y="938"/>
                    <a:pt x="1627" y="938"/>
                  </a:cubicBezTo>
                  <a:cubicBezTo>
                    <a:pt x="1618" y="938"/>
                    <a:pt x="1613" y="948"/>
                    <a:pt x="1604" y="948"/>
                  </a:cubicBezTo>
                  <a:cubicBezTo>
                    <a:pt x="1597" y="948"/>
                    <a:pt x="1587" y="941"/>
                    <a:pt x="1572" y="918"/>
                  </a:cubicBezTo>
                  <a:cubicBezTo>
                    <a:pt x="1580" y="918"/>
                    <a:pt x="1594" y="923"/>
                    <a:pt x="1606" y="923"/>
                  </a:cubicBezTo>
                  <a:cubicBezTo>
                    <a:pt x="1612" y="923"/>
                    <a:pt x="1618" y="922"/>
                    <a:pt x="1622" y="918"/>
                  </a:cubicBezTo>
                  <a:lnTo>
                    <a:pt x="1572" y="893"/>
                  </a:lnTo>
                  <a:cubicBezTo>
                    <a:pt x="1624" y="867"/>
                    <a:pt x="1670" y="865"/>
                    <a:pt x="1706" y="845"/>
                  </a:cubicBezTo>
                  <a:lnTo>
                    <a:pt x="1706" y="845"/>
                  </a:lnTo>
                  <a:cubicBezTo>
                    <a:pt x="1746" y="861"/>
                    <a:pt x="1786" y="877"/>
                    <a:pt x="1823" y="893"/>
                  </a:cubicBezTo>
                  <a:cubicBezTo>
                    <a:pt x="1898" y="918"/>
                    <a:pt x="2024" y="943"/>
                    <a:pt x="2062" y="968"/>
                  </a:cubicBezTo>
                  <a:cubicBezTo>
                    <a:pt x="2051" y="966"/>
                    <a:pt x="2041" y="965"/>
                    <a:pt x="2034" y="965"/>
                  </a:cubicBezTo>
                  <a:cubicBezTo>
                    <a:pt x="1976" y="965"/>
                    <a:pt x="2014" y="1031"/>
                    <a:pt x="2080" y="1087"/>
                  </a:cubicBezTo>
                  <a:lnTo>
                    <a:pt x="2080" y="1087"/>
                  </a:lnTo>
                  <a:cubicBezTo>
                    <a:pt x="2097" y="1087"/>
                    <a:pt x="2116" y="1089"/>
                    <a:pt x="2137" y="1094"/>
                  </a:cubicBezTo>
                  <a:cubicBezTo>
                    <a:pt x="2087" y="1069"/>
                    <a:pt x="2099" y="1056"/>
                    <a:pt x="2112" y="1044"/>
                  </a:cubicBezTo>
                  <a:cubicBezTo>
                    <a:pt x="2099" y="1044"/>
                    <a:pt x="2074" y="1018"/>
                    <a:pt x="2049" y="993"/>
                  </a:cubicBezTo>
                  <a:lnTo>
                    <a:pt x="2049" y="993"/>
                  </a:lnTo>
                  <a:lnTo>
                    <a:pt x="2150" y="1006"/>
                  </a:lnTo>
                  <a:cubicBezTo>
                    <a:pt x="2099" y="943"/>
                    <a:pt x="2187" y="968"/>
                    <a:pt x="2137" y="905"/>
                  </a:cubicBezTo>
                  <a:lnTo>
                    <a:pt x="2137" y="905"/>
                  </a:lnTo>
                  <a:lnTo>
                    <a:pt x="2137" y="930"/>
                  </a:lnTo>
                  <a:cubicBezTo>
                    <a:pt x="2087" y="842"/>
                    <a:pt x="1974" y="805"/>
                    <a:pt x="1898" y="729"/>
                  </a:cubicBezTo>
                  <a:lnTo>
                    <a:pt x="1898" y="729"/>
                  </a:lnTo>
                  <a:cubicBezTo>
                    <a:pt x="1911" y="752"/>
                    <a:pt x="1907" y="759"/>
                    <a:pt x="1894" y="759"/>
                  </a:cubicBezTo>
                  <a:cubicBezTo>
                    <a:pt x="1875" y="759"/>
                    <a:pt x="1837" y="743"/>
                    <a:pt x="1814" y="743"/>
                  </a:cubicBezTo>
                  <a:cubicBezTo>
                    <a:pt x="1793" y="743"/>
                    <a:pt x="1784" y="756"/>
                    <a:pt x="1810" y="805"/>
                  </a:cubicBezTo>
                  <a:cubicBezTo>
                    <a:pt x="1785" y="792"/>
                    <a:pt x="1785" y="767"/>
                    <a:pt x="1760" y="754"/>
                  </a:cubicBezTo>
                  <a:lnTo>
                    <a:pt x="1760" y="754"/>
                  </a:lnTo>
                  <a:cubicBezTo>
                    <a:pt x="1785" y="805"/>
                    <a:pt x="1785" y="817"/>
                    <a:pt x="1760" y="817"/>
                  </a:cubicBezTo>
                  <a:lnTo>
                    <a:pt x="1747" y="805"/>
                  </a:lnTo>
                  <a:cubicBezTo>
                    <a:pt x="1736" y="824"/>
                    <a:pt x="1722" y="836"/>
                    <a:pt x="1706" y="845"/>
                  </a:cubicBezTo>
                  <a:lnTo>
                    <a:pt x="1706" y="845"/>
                  </a:lnTo>
                  <a:cubicBezTo>
                    <a:pt x="1652" y="823"/>
                    <a:pt x="1597" y="801"/>
                    <a:pt x="1546" y="780"/>
                  </a:cubicBezTo>
                  <a:cubicBezTo>
                    <a:pt x="1509" y="754"/>
                    <a:pt x="1458" y="729"/>
                    <a:pt x="1421" y="717"/>
                  </a:cubicBezTo>
                  <a:cubicBezTo>
                    <a:pt x="1383" y="704"/>
                    <a:pt x="1370" y="692"/>
                    <a:pt x="1358" y="692"/>
                  </a:cubicBezTo>
                  <a:cubicBezTo>
                    <a:pt x="1350" y="684"/>
                    <a:pt x="1342" y="681"/>
                    <a:pt x="1334" y="680"/>
                  </a:cubicBezTo>
                  <a:lnTo>
                    <a:pt x="1334" y="680"/>
                  </a:lnTo>
                  <a:lnTo>
                    <a:pt x="1370" y="704"/>
                  </a:lnTo>
                  <a:lnTo>
                    <a:pt x="1396" y="717"/>
                  </a:lnTo>
                  <a:cubicBezTo>
                    <a:pt x="1370" y="717"/>
                    <a:pt x="1358" y="704"/>
                    <a:pt x="1333" y="704"/>
                  </a:cubicBezTo>
                  <a:cubicBezTo>
                    <a:pt x="1330" y="702"/>
                    <a:pt x="1328" y="701"/>
                    <a:pt x="1327" y="701"/>
                  </a:cubicBezTo>
                  <a:cubicBezTo>
                    <a:pt x="1320" y="701"/>
                    <a:pt x="1318" y="717"/>
                    <a:pt x="1308" y="717"/>
                  </a:cubicBezTo>
                  <a:cubicBezTo>
                    <a:pt x="1287" y="731"/>
                    <a:pt x="1266" y="749"/>
                    <a:pt x="1249" y="762"/>
                  </a:cubicBezTo>
                  <a:lnTo>
                    <a:pt x="1249" y="762"/>
                  </a:lnTo>
                  <a:cubicBezTo>
                    <a:pt x="1252" y="751"/>
                    <a:pt x="1255" y="740"/>
                    <a:pt x="1257" y="729"/>
                  </a:cubicBezTo>
                  <a:lnTo>
                    <a:pt x="1257" y="717"/>
                  </a:lnTo>
                  <a:lnTo>
                    <a:pt x="1270" y="704"/>
                  </a:lnTo>
                  <a:cubicBezTo>
                    <a:pt x="1270" y="704"/>
                    <a:pt x="1270" y="692"/>
                    <a:pt x="1270" y="692"/>
                  </a:cubicBezTo>
                  <a:cubicBezTo>
                    <a:pt x="1270" y="692"/>
                    <a:pt x="1270" y="704"/>
                    <a:pt x="1257" y="704"/>
                  </a:cubicBezTo>
                  <a:cubicBezTo>
                    <a:pt x="1245" y="717"/>
                    <a:pt x="1245" y="729"/>
                    <a:pt x="1232" y="742"/>
                  </a:cubicBezTo>
                  <a:cubicBezTo>
                    <a:pt x="1195" y="704"/>
                    <a:pt x="1270" y="679"/>
                    <a:pt x="1270" y="629"/>
                  </a:cubicBezTo>
                  <a:close/>
                  <a:moveTo>
                    <a:pt x="704" y="2049"/>
                  </a:moveTo>
                  <a:cubicBezTo>
                    <a:pt x="692" y="2061"/>
                    <a:pt x="692" y="2074"/>
                    <a:pt x="679" y="2086"/>
                  </a:cubicBezTo>
                  <a:lnTo>
                    <a:pt x="667" y="2112"/>
                  </a:lnTo>
                  <a:cubicBezTo>
                    <a:pt x="692" y="2112"/>
                    <a:pt x="717" y="2112"/>
                    <a:pt x="742" y="2099"/>
                  </a:cubicBezTo>
                  <a:lnTo>
                    <a:pt x="717" y="2099"/>
                  </a:lnTo>
                  <a:lnTo>
                    <a:pt x="742" y="2061"/>
                  </a:lnTo>
                  <a:cubicBezTo>
                    <a:pt x="742" y="2074"/>
                    <a:pt x="755" y="2086"/>
                    <a:pt x="755" y="2086"/>
                  </a:cubicBezTo>
                  <a:cubicBezTo>
                    <a:pt x="755" y="2086"/>
                    <a:pt x="767" y="2074"/>
                    <a:pt x="755" y="2061"/>
                  </a:cubicBezTo>
                  <a:cubicBezTo>
                    <a:pt x="730" y="2061"/>
                    <a:pt x="717" y="2049"/>
                    <a:pt x="704" y="2049"/>
                  </a:cubicBezTo>
                  <a:close/>
                  <a:moveTo>
                    <a:pt x="906" y="2099"/>
                  </a:moveTo>
                  <a:lnTo>
                    <a:pt x="906" y="2112"/>
                  </a:lnTo>
                  <a:lnTo>
                    <a:pt x="918" y="2112"/>
                  </a:lnTo>
                  <a:cubicBezTo>
                    <a:pt x="931" y="2099"/>
                    <a:pt x="918" y="2099"/>
                    <a:pt x="906" y="2099"/>
                  </a:cubicBezTo>
                  <a:close/>
                  <a:moveTo>
                    <a:pt x="629" y="2212"/>
                  </a:moveTo>
                  <a:lnTo>
                    <a:pt x="617" y="2225"/>
                  </a:lnTo>
                  <a:lnTo>
                    <a:pt x="642" y="2225"/>
                  </a:lnTo>
                  <a:cubicBezTo>
                    <a:pt x="642" y="2212"/>
                    <a:pt x="629" y="2212"/>
                    <a:pt x="629" y="2212"/>
                  </a:cubicBezTo>
                  <a:close/>
                  <a:moveTo>
                    <a:pt x="579" y="2313"/>
                  </a:moveTo>
                  <a:cubicBezTo>
                    <a:pt x="579" y="2313"/>
                    <a:pt x="566" y="2313"/>
                    <a:pt x="566" y="2325"/>
                  </a:cubicBezTo>
                  <a:cubicBezTo>
                    <a:pt x="566" y="2325"/>
                    <a:pt x="554" y="2338"/>
                    <a:pt x="554" y="2350"/>
                  </a:cubicBezTo>
                  <a:lnTo>
                    <a:pt x="566" y="2350"/>
                  </a:lnTo>
                  <a:lnTo>
                    <a:pt x="579" y="2313"/>
                  </a:lnTo>
                  <a:close/>
                  <a:moveTo>
                    <a:pt x="554" y="2363"/>
                  </a:moveTo>
                  <a:cubicBezTo>
                    <a:pt x="541" y="2376"/>
                    <a:pt x="541" y="2388"/>
                    <a:pt x="529" y="2401"/>
                  </a:cubicBezTo>
                  <a:lnTo>
                    <a:pt x="529" y="2413"/>
                  </a:lnTo>
                  <a:lnTo>
                    <a:pt x="529" y="2426"/>
                  </a:lnTo>
                  <a:cubicBezTo>
                    <a:pt x="541" y="2413"/>
                    <a:pt x="541" y="2401"/>
                    <a:pt x="554" y="2401"/>
                  </a:cubicBezTo>
                  <a:lnTo>
                    <a:pt x="554" y="2388"/>
                  </a:lnTo>
                  <a:cubicBezTo>
                    <a:pt x="554" y="2388"/>
                    <a:pt x="554" y="2376"/>
                    <a:pt x="554" y="2363"/>
                  </a:cubicBezTo>
                  <a:close/>
                  <a:moveTo>
                    <a:pt x="2514" y="2526"/>
                  </a:moveTo>
                  <a:cubicBezTo>
                    <a:pt x="2507" y="2526"/>
                    <a:pt x="2499" y="2527"/>
                    <a:pt x="2491" y="2527"/>
                  </a:cubicBezTo>
                  <a:lnTo>
                    <a:pt x="2491" y="2527"/>
                  </a:lnTo>
                  <a:cubicBezTo>
                    <a:pt x="2495" y="2528"/>
                    <a:pt x="2499" y="2529"/>
                    <a:pt x="2502" y="2529"/>
                  </a:cubicBezTo>
                  <a:cubicBezTo>
                    <a:pt x="2506" y="2529"/>
                    <a:pt x="2510" y="2528"/>
                    <a:pt x="2514" y="2526"/>
                  </a:cubicBezTo>
                  <a:close/>
                  <a:moveTo>
                    <a:pt x="101" y="2551"/>
                  </a:moveTo>
                  <a:cubicBezTo>
                    <a:pt x="101" y="2551"/>
                    <a:pt x="101" y="2551"/>
                    <a:pt x="101" y="2551"/>
                  </a:cubicBezTo>
                  <a:cubicBezTo>
                    <a:pt x="101" y="2551"/>
                    <a:pt x="101" y="2551"/>
                    <a:pt x="101" y="2551"/>
                  </a:cubicBezTo>
                  <a:close/>
                  <a:moveTo>
                    <a:pt x="101" y="2551"/>
                  </a:moveTo>
                  <a:cubicBezTo>
                    <a:pt x="101" y="2551"/>
                    <a:pt x="101" y="2551"/>
                    <a:pt x="101" y="2551"/>
                  </a:cubicBezTo>
                  <a:cubicBezTo>
                    <a:pt x="101" y="2551"/>
                    <a:pt x="101" y="2551"/>
                    <a:pt x="101" y="2551"/>
                  </a:cubicBezTo>
                  <a:close/>
                  <a:moveTo>
                    <a:pt x="202" y="2668"/>
                  </a:moveTo>
                  <a:cubicBezTo>
                    <a:pt x="202" y="2677"/>
                    <a:pt x="200" y="2679"/>
                    <a:pt x="189" y="2690"/>
                  </a:cubicBezTo>
                  <a:cubicBezTo>
                    <a:pt x="195" y="2684"/>
                    <a:pt x="199" y="2677"/>
                    <a:pt x="202" y="2668"/>
                  </a:cubicBezTo>
                  <a:close/>
                  <a:moveTo>
                    <a:pt x="2324" y="2688"/>
                  </a:moveTo>
                  <a:cubicBezTo>
                    <a:pt x="2330" y="2689"/>
                    <a:pt x="2335" y="2690"/>
                    <a:pt x="2338" y="2690"/>
                  </a:cubicBezTo>
                  <a:cubicBezTo>
                    <a:pt x="2333" y="2689"/>
                    <a:pt x="2328" y="2688"/>
                    <a:pt x="2324" y="2688"/>
                  </a:cubicBezTo>
                  <a:close/>
                  <a:moveTo>
                    <a:pt x="604" y="2790"/>
                  </a:moveTo>
                  <a:cubicBezTo>
                    <a:pt x="600" y="2790"/>
                    <a:pt x="601" y="2791"/>
                    <a:pt x="604" y="2792"/>
                  </a:cubicBezTo>
                  <a:lnTo>
                    <a:pt x="604" y="2792"/>
                  </a:lnTo>
                  <a:cubicBezTo>
                    <a:pt x="604" y="2791"/>
                    <a:pt x="604" y="2791"/>
                    <a:pt x="604" y="2790"/>
                  </a:cubicBezTo>
                  <a:close/>
                  <a:moveTo>
                    <a:pt x="1872" y="2942"/>
                  </a:moveTo>
                  <a:lnTo>
                    <a:pt x="1872" y="2942"/>
                  </a:lnTo>
                  <a:cubicBezTo>
                    <a:pt x="1865" y="2949"/>
                    <a:pt x="1863" y="2951"/>
                    <a:pt x="1861" y="2953"/>
                  </a:cubicBezTo>
                  <a:lnTo>
                    <a:pt x="1861" y="2953"/>
                  </a:lnTo>
                  <a:cubicBezTo>
                    <a:pt x="1860" y="2953"/>
                    <a:pt x="1859" y="2953"/>
                    <a:pt x="1857" y="2953"/>
                  </a:cubicBezTo>
                  <a:lnTo>
                    <a:pt x="1857" y="2953"/>
                  </a:lnTo>
                  <a:cubicBezTo>
                    <a:pt x="1853" y="2951"/>
                    <a:pt x="1859" y="2945"/>
                    <a:pt x="1872" y="2942"/>
                  </a:cubicBezTo>
                  <a:close/>
                  <a:moveTo>
                    <a:pt x="1861" y="2953"/>
                  </a:moveTo>
                  <a:cubicBezTo>
                    <a:pt x="1861" y="2954"/>
                    <a:pt x="1861" y="2954"/>
                    <a:pt x="1861" y="2954"/>
                  </a:cubicBezTo>
                  <a:cubicBezTo>
                    <a:pt x="1860" y="2954"/>
                    <a:pt x="1859" y="2953"/>
                    <a:pt x="1858" y="2953"/>
                  </a:cubicBezTo>
                  <a:lnTo>
                    <a:pt x="1858" y="2953"/>
                  </a:lnTo>
                  <a:cubicBezTo>
                    <a:pt x="1859" y="2953"/>
                    <a:pt x="1860" y="2953"/>
                    <a:pt x="1861" y="2953"/>
                  </a:cubicBezTo>
                  <a:close/>
                  <a:moveTo>
                    <a:pt x="2036" y="2928"/>
                  </a:moveTo>
                  <a:cubicBezTo>
                    <a:pt x="2026" y="2928"/>
                    <a:pt x="2016" y="2937"/>
                    <a:pt x="1999" y="2940"/>
                  </a:cubicBezTo>
                  <a:lnTo>
                    <a:pt x="1999" y="2940"/>
                  </a:lnTo>
                  <a:cubicBezTo>
                    <a:pt x="1998" y="2934"/>
                    <a:pt x="1992" y="2932"/>
                    <a:pt x="1982" y="2932"/>
                  </a:cubicBezTo>
                  <a:cubicBezTo>
                    <a:pt x="1971" y="2932"/>
                    <a:pt x="1955" y="2935"/>
                    <a:pt x="1936" y="2941"/>
                  </a:cubicBezTo>
                  <a:lnTo>
                    <a:pt x="1949" y="2941"/>
                  </a:lnTo>
                  <a:cubicBezTo>
                    <a:pt x="1961" y="2941"/>
                    <a:pt x="1961" y="2954"/>
                    <a:pt x="1974" y="2954"/>
                  </a:cubicBezTo>
                  <a:lnTo>
                    <a:pt x="2036" y="2928"/>
                  </a:lnTo>
                  <a:close/>
                  <a:moveTo>
                    <a:pt x="3487" y="322"/>
                  </a:moveTo>
                  <a:cubicBezTo>
                    <a:pt x="3458" y="340"/>
                    <a:pt x="3357" y="342"/>
                    <a:pt x="3255" y="365"/>
                  </a:cubicBezTo>
                  <a:cubicBezTo>
                    <a:pt x="3180" y="378"/>
                    <a:pt x="3105" y="390"/>
                    <a:pt x="3029" y="403"/>
                  </a:cubicBezTo>
                  <a:cubicBezTo>
                    <a:pt x="2929" y="440"/>
                    <a:pt x="2853" y="453"/>
                    <a:pt x="2753" y="491"/>
                  </a:cubicBezTo>
                  <a:cubicBezTo>
                    <a:pt x="2816" y="453"/>
                    <a:pt x="2866" y="440"/>
                    <a:pt x="2916" y="415"/>
                  </a:cubicBezTo>
                  <a:cubicBezTo>
                    <a:pt x="2979" y="390"/>
                    <a:pt x="3042" y="365"/>
                    <a:pt x="3079" y="352"/>
                  </a:cubicBezTo>
                  <a:lnTo>
                    <a:pt x="3079" y="352"/>
                  </a:lnTo>
                  <a:cubicBezTo>
                    <a:pt x="2991" y="365"/>
                    <a:pt x="2866" y="403"/>
                    <a:pt x="2765" y="440"/>
                  </a:cubicBezTo>
                  <a:lnTo>
                    <a:pt x="2589" y="528"/>
                  </a:lnTo>
                  <a:lnTo>
                    <a:pt x="2501" y="566"/>
                  </a:lnTo>
                  <a:lnTo>
                    <a:pt x="2451" y="591"/>
                  </a:lnTo>
                  <a:cubicBezTo>
                    <a:pt x="2449" y="589"/>
                    <a:pt x="2447" y="588"/>
                    <a:pt x="2445" y="588"/>
                  </a:cubicBezTo>
                  <a:cubicBezTo>
                    <a:pt x="2439" y="588"/>
                    <a:pt x="2439" y="606"/>
                    <a:pt x="2439" y="616"/>
                  </a:cubicBezTo>
                  <a:lnTo>
                    <a:pt x="2439" y="667"/>
                  </a:lnTo>
                  <a:lnTo>
                    <a:pt x="2439" y="1081"/>
                  </a:lnTo>
                  <a:cubicBezTo>
                    <a:pt x="2419" y="1171"/>
                    <a:pt x="2462" y="1332"/>
                    <a:pt x="2387" y="1332"/>
                  </a:cubicBezTo>
                  <a:cubicBezTo>
                    <a:pt x="2367" y="1332"/>
                    <a:pt x="2339" y="1321"/>
                    <a:pt x="2300" y="1295"/>
                  </a:cubicBezTo>
                  <a:lnTo>
                    <a:pt x="1930" y="1171"/>
                  </a:lnTo>
                  <a:lnTo>
                    <a:pt x="1930" y="1171"/>
                  </a:lnTo>
                  <a:cubicBezTo>
                    <a:pt x="1915" y="1193"/>
                    <a:pt x="1902" y="1216"/>
                    <a:pt x="1886" y="1235"/>
                  </a:cubicBezTo>
                  <a:lnTo>
                    <a:pt x="1886" y="1235"/>
                  </a:lnTo>
                  <a:cubicBezTo>
                    <a:pt x="1944" y="1248"/>
                    <a:pt x="2004" y="1271"/>
                    <a:pt x="2074" y="1295"/>
                  </a:cubicBezTo>
                  <a:cubicBezTo>
                    <a:pt x="2150" y="1320"/>
                    <a:pt x="2225" y="1345"/>
                    <a:pt x="2313" y="1370"/>
                  </a:cubicBezTo>
                  <a:cubicBezTo>
                    <a:pt x="2351" y="1383"/>
                    <a:pt x="2401" y="1395"/>
                    <a:pt x="2451" y="1420"/>
                  </a:cubicBezTo>
                  <a:lnTo>
                    <a:pt x="2476" y="1433"/>
                  </a:lnTo>
                  <a:cubicBezTo>
                    <a:pt x="2489" y="1420"/>
                    <a:pt x="2489" y="1408"/>
                    <a:pt x="2489" y="1395"/>
                  </a:cubicBezTo>
                  <a:lnTo>
                    <a:pt x="2489" y="1320"/>
                  </a:lnTo>
                  <a:cubicBezTo>
                    <a:pt x="2489" y="1272"/>
                    <a:pt x="2489" y="1226"/>
                    <a:pt x="2490" y="1181"/>
                  </a:cubicBezTo>
                  <a:lnTo>
                    <a:pt x="2490" y="1181"/>
                  </a:lnTo>
                  <a:cubicBezTo>
                    <a:pt x="2489" y="1181"/>
                    <a:pt x="2489" y="1182"/>
                    <a:pt x="2489" y="1182"/>
                  </a:cubicBezTo>
                  <a:cubicBezTo>
                    <a:pt x="2489" y="1181"/>
                    <a:pt x="2489" y="1181"/>
                    <a:pt x="2490" y="1181"/>
                  </a:cubicBezTo>
                  <a:lnTo>
                    <a:pt x="2490" y="1181"/>
                  </a:lnTo>
                  <a:cubicBezTo>
                    <a:pt x="2490" y="1181"/>
                    <a:pt x="2490" y="1181"/>
                    <a:pt x="2490" y="1181"/>
                  </a:cubicBezTo>
                  <a:lnTo>
                    <a:pt x="2490" y="1181"/>
                  </a:lnTo>
                  <a:cubicBezTo>
                    <a:pt x="2498" y="1175"/>
                    <a:pt x="2506" y="1169"/>
                    <a:pt x="2515" y="1163"/>
                  </a:cubicBezTo>
                  <a:lnTo>
                    <a:pt x="2515" y="1163"/>
                  </a:lnTo>
                  <a:cubicBezTo>
                    <a:pt x="2514" y="1215"/>
                    <a:pt x="2514" y="1272"/>
                    <a:pt x="2514" y="1333"/>
                  </a:cubicBezTo>
                  <a:cubicBezTo>
                    <a:pt x="2514" y="1370"/>
                    <a:pt x="2501" y="1408"/>
                    <a:pt x="2501" y="1446"/>
                  </a:cubicBezTo>
                  <a:lnTo>
                    <a:pt x="2501" y="1458"/>
                  </a:lnTo>
                  <a:lnTo>
                    <a:pt x="2489" y="1458"/>
                  </a:lnTo>
                  <a:lnTo>
                    <a:pt x="2464" y="1446"/>
                  </a:lnTo>
                  <a:lnTo>
                    <a:pt x="2401" y="1420"/>
                  </a:lnTo>
                  <a:cubicBezTo>
                    <a:pt x="2326" y="1395"/>
                    <a:pt x="2250" y="1370"/>
                    <a:pt x="2162" y="1345"/>
                  </a:cubicBezTo>
                  <a:cubicBezTo>
                    <a:pt x="2074" y="1307"/>
                    <a:pt x="1986" y="1282"/>
                    <a:pt x="1886" y="1245"/>
                  </a:cubicBezTo>
                  <a:cubicBezTo>
                    <a:pt x="1883" y="1245"/>
                    <a:pt x="1881" y="1244"/>
                    <a:pt x="1878" y="1243"/>
                  </a:cubicBezTo>
                  <a:lnTo>
                    <a:pt x="1878" y="1243"/>
                  </a:lnTo>
                  <a:cubicBezTo>
                    <a:pt x="1861" y="1261"/>
                    <a:pt x="1841" y="1275"/>
                    <a:pt x="1812" y="1280"/>
                  </a:cubicBezTo>
                  <a:lnTo>
                    <a:pt x="1812" y="1280"/>
                  </a:lnTo>
                  <a:lnTo>
                    <a:pt x="1835" y="1257"/>
                  </a:lnTo>
                  <a:lnTo>
                    <a:pt x="1848" y="1245"/>
                  </a:lnTo>
                  <a:cubicBezTo>
                    <a:pt x="1852" y="1240"/>
                    <a:pt x="1856" y="1239"/>
                    <a:pt x="1861" y="1239"/>
                  </a:cubicBezTo>
                  <a:cubicBezTo>
                    <a:pt x="1866" y="1239"/>
                    <a:pt x="1872" y="1242"/>
                    <a:pt x="1878" y="1243"/>
                  </a:cubicBezTo>
                  <a:lnTo>
                    <a:pt x="1878" y="1243"/>
                  </a:lnTo>
                  <a:cubicBezTo>
                    <a:pt x="1881" y="1241"/>
                    <a:pt x="1883" y="1238"/>
                    <a:pt x="1886" y="1235"/>
                  </a:cubicBezTo>
                  <a:lnTo>
                    <a:pt x="1886" y="1235"/>
                  </a:lnTo>
                  <a:cubicBezTo>
                    <a:pt x="1882" y="1234"/>
                    <a:pt x="1877" y="1233"/>
                    <a:pt x="1873" y="1232"/>
                  </a:cubicBezTo>
                  <a:cubicBezTo>
                    <a:pt x="1861" y="1219"/>
                    <a:pt x="1835" y="1219"/>
                    <a:pt x="1835" y="1219"/>
                  </a:cubicBezTo>
                  <a:lnTo>
                    <a:pt x="1810" y="1232"/>
                  </a:lnTo>
                  <a:cubicBezTo>
                    <a:pt x="1810" y="1257"/>
                    <a:pt x="1798" y="1257"/>
                    <a:pt x="1785" y="1270"/>
                  </a:cubicBezTo>
                  <a:cubicBezTo>
                    <a:pt x="1747" y="1320"/>
                    <a:pt x="1735" y="1345"/>
                    <a:pt x="1735" y="1358"/>
                  </a:cubicBezTo>
                  <a:cubicBezTo>
                    <a:pt x="1740" y="1352"/>
                    <a:pt x="1746" y="1347"/>
                    <a:pt x="1751" y="1342"/>
                  </a:cubicBezTo>
                  <a:lnTo>
                    <a:pt x="1751" y="1342"/>
                  </a:lnTo>
                  <a:cubicBezTo>
                    <a:pt x="1764" y="1372"/>
                    <a:pt x="1787" y="1384"/>
                    <a:pt x="1810" y="1395"/>
                  </a:cubicBezTo>
                  <a:cubicBezTo>
                    <a:pt x="1808" y="1399"/>
                    <a:pt x="1806" y="1403"/>
                    <a:pt x="1802" y="1407"/>
                  </a:cubicBezTo>
                  <a:lnTo>
                    <a:pt x="1802" y="1407"/>
                  </a:lnTo>
                  <a:cubicBezTo>
                    <a:pt x="1815" y="1399"/>
                    <a:pt x="1823" y="1395"/>
                    <a:pt x="1823" y="1395"/>
                  </a:cubicBezTo>
                  <a:lnTo>
                    <a:pt x="1823" y="1395"/>
                  </a:lnTo>
                  <a:cubicBezTo>
                    <a:pt x="1835" y="1408"/>
                    <a:pt x="1823" y="1458"/>
                    <a:pt x="1747" y="1571"/>
                  </a:cubicBezTo>
                  <a:cubicBezTo>
                    <a:pt x="1697" y="1647"/>
                    <a:pt x="1584" y="1760"/>
                    <a:pt x="1521" y="1860"/>
                  </a:cubicBezTo>
                  <a:cubicBezTo>
                    <a:pt x="1647" y="1710"/>
                    <a:pt x="1798" y="1546"/>
                    <a:pt x="1886" y="1471"/>
                  </a:cubicBezTo>
                  <a:cubicBezTo>
                    <a:pt x="1943" y="1413"/>
                    <a:pt x="1985" y="1382"/>
                    <a:pt x="2003" y="1382"/>
                  </a:cubicBezTo>
                  <a:cubicBezTo>
                    <a:pt x="2013" y="1382"/>
                    <a:pt x="2016" y="1391"/>
                    <a:pt x="2011" y="1408"/>
                  </a:cubicBezTo>
                  <a:lnTo>
                    <a:pt x="1923" y="1508"/>
                  </a:lnTo>
                  <a:lnTo>
                    <a:pt x="2024" y="1508"/>
                  </a:lnTo>
                  <a:cubicBezTo>
                    <a:pt x="1936" y="1609"/>
                    <a:pt x="1848" y="1722"/>
                    <a:pt x="1798" y="1785"/>
                  </a:cubicBezTo>
                  <a:cubicBezTo>
                    <a:pt x="1747" y="1848"/>
                    <a:pt x="1722" y="1885"/>
                    <a:pt x="1710" y="1911"/>
                  </a:cubicBezTo>
                  <a:cubicBezTo>
                    <a:pt x="1706" y="1921"/>
                    <a:pt x="1708" y="1926"/>
                    <a:pt x="1713" y="1926"/>
                  </a:cubicBezTo>
                  <a:cubicBezTo>
                    <a:pt x="1726" y="1926"/>
                    <a:pt x="1765" y="1893"/>
                    <a:pt x="1810" y="1848"/>
                  </a:cubicBezTo>
                  <a:cubicBezTo>
                    <a:pt x="1893" y="1765"/>
                    <a:pt x="2009" y="1665"/>
                    <a:pt x="2035" y="1665"/>
                  </a:cubicBezTo>
                  <a:cubicBezTo>
                    <a:pt x="2048" y="1665"/>
                    <a:pt x="2037" y="1692"/>
                    <a:pt x="1986" y="1760"/>
                  </a:cubicBezTo>
                  <a:cubicBezTo>
                    <a:pt x="1986" y="1760"/>
                    <a:pt x="1986" y="1772"/>
                    <a:pt x="1986" y="1772"/>
                  </a:cubicBezTo>
                  <a:cubicBezTo>
                    <a:pt x="1949" y="1810"/>
                    <a:pt x="1911" y="1873"/>
                    <a:pt x="1848" y="1948"/>
                  </a:cubicBezTo>
                  <a:cubicBezTo>
                    <a:pt x="1835" y="1961"/>
                    <a:pt x="1823" y="1986"/>
                    <a:pt x="1810" y="1999"/>
                  </a:cubicBezTo>
                  <a:cubicBezTo>
                    <a:pt x="1798" y="2024"/>
                    <a:pt x="1785" y="2036"/>
                    <a:pt x="1773" y="2061"/>
                  </a:cubicBezTo>
                  <a:cubicBezTo>
                    <a:pt x="1760" y="2061"/>
                    <a:pt x="1760" y="2049"/>
                    <a:pt x="1760" y="2036"/>
                  </a:cubicBezTo>
                  <a:lnTo>
                    <a:pt x="1747" y="2086"/>
                  </a:lnTo>
                  <a:cubicBezTo>
                    <a:pt x="1735" y="2086"/>
                    <a:pt x="1710" y="2099"/>
                    <a:pt x="1697" y="2099"/>
                  </a:cubicBezTo>
                  <a:cubicBezTo>
                    <a:pt x="1672" y="2112"/>
                    <a:pt x="1697" y="2174"/>
                    <a:pt x="1660" y="2200"/>
                  </a:cubicBezTo>
                  <a:cubicBezTo>
                    <a:pt x="1660" y="2212"/>
                    <a:pt x="1660" y="2212"/>
                    <a:pt x="1660" y="2225"/>
                  </a:cubicBezTo>
                  <a:cubicBezTo>
                    <a:pt x="1634" y="2250"/>
                    <a:pt x="1584" y="2275"/>
                    <a:pt x="1597" y="2325"/>
                  </a:cubicBezTo>
                  <a:lnTo>
                    <a:pt x="1546" y="2338"/>
                  </a:lnTo>
                  <a:cubicBezTo>
                    <a:pt x="1543" y="2344"/>
                    <a:pt x="1545" y="2345"/>
                    <a:pt x="1550" y="2345"/>
                  </a:cubicBezTo>
                  <a:cubicBezTo>
                    <a:pt x="1556" y="2345"/>
                    <a:pt x="1566" y="2342"/>
                    <a:pt x="1575" y="2342"/>
                  </a:cubicBezTo>
                  <a:cubicBezTo>
                    <a:pt x="1587" y="2342"/>
                    <a:pt x="1595" y="2348"/>
                    <a:pt x="1584" y="2376"/>
                  </a:cubicBezTo>
                  <a:cubicBezTo>
                    <a:pt x="1584" y="2389"/>
                    <a:pt x="1579" y="2393"/>
                    <a:pt x="1573" y="2393"/>
                  </a:cubicBezTo>
                  <a:cubicBezTo>
                    <a:pt x="1563" y="2393"/>
                    <a:pt x="1551" y="2385"/>
                    <a:pt x="1541" y="2385"/>
                  </a:cubicBezTo>
                  <a:cubicBezTo>
                    <a:pt x="1538" y="2385"/>
                    <a:pt x="1536" y="2386"/>
                    <a:pt x="1534" y="2388"/>
                  </a:cubicBezTo>
                  <a:cubicBezTo>
                    <a:pt x="1534" y="2413"/>
                    <a:pt x="1559" y="2451"/>
                    <a:pt x="1509" y="2476"/>
                  </a:cubicBezTo>
                  <a:cubicBezTo>
                    <a:pt x="1509" y="2463"/>
                    <a:pt x="1521" y="2463"/>
                    <a:pt x="1521" y="2451"/>
                  </a:cubicBezTo>
                  <a:lnTo>
                    <a:pt x="1521" y="2451"/>
                  </a:lnTo>
                  <a:lnTo>
                    <a:pt x="1484" y="2463"/>
                  </a:lnTo>
                  <a:cubicBezTo>
                    <a:pt x="1474" y="2435"/>
                    <a:pt x="1486" y="2421"/>
                    <a:pt x="1477" y="2421"/>
                  </a:cubicBezTo>
                  <a:cubicBezTo>
                    <a:pt x="1473" y="2421"/>
                    <a:pt x="1468" y="2423"/>
                    <a:pt x="1458" y="2426"/>
                  </a:cubicBezTo>
                  <a:cubicBezTo>
                    <a:pt x="1521" y="2451"/>
                    <a:pt x="1408" y="2539"/>
                    <a:pt x="1484" y="2551"/>
                  </a:cubicBezTo>
                  <a:lnTo>
                    <a:pt x="1458" y="2564"/>
                  </a:lnTo>
                  <a:cubicBezTo>
                    <a:pt x="1458" y="2564"/>
                    <a:pt x="1458" y="2564"/>
                    <a:pt x="1458" y="2551"/>
                  </a:cubicBezTo>
                  <a:lnTo>
                    <a:pt x="1458" y="2551"/>
                  </a:lnTo>
                  <a:cubicBezTo>
                    <a:pt x="1408" y="2589"/>
                    <a:pt x="1496" y="2589"/>
                    <a:pt x="1471" y="2627"/>
                  </a:cubicBezTo>
                  <a:cubicBezTo>
                    <a:pt x="1464" y="2642"/>
                    <a:pt x="1456" y="2648"/>
                    <a:pt x="1449" y="2648"/>
                  </a:cubicBezTo>
                  <a:cubicBezTo>
                    <a:pt x="1444" y="2648"/>
                    <a:pt x="1439" y="2645"/>
                    <a:pt x="1433" y="2639"/>
                  </a:cubicBezTo>
                  <a:lnTo>
                    <a:pt x="1433" y="2639"/>
                  </a:lnTo>
                  <a:lnTo>
                    <a:pt x="1446" y="2677"/>
                  </a:lnTo>
                  <a:cubicBezTo>
                    <a:pt x="1446" y="2690"/>
                    <a:pt x="1433" y="2690"/>
                    <a:pt x="1433" y="2690"/>
                  </a:cubicBezTo>
                  <a:cubicBezTo>
                    <a:pt x="1433" y="2700"/>
                    <a:pt x="1425" y="2711"/>
                    <a:pt x="1422" y="2728"/>
                  </a:cubicBezTo>
                  <a:lnTo>
                    <a:pt x="1422" y="2728"/>
                  </a:lnTo>
                  <a:cubicBezTo>
                    <a:pt x="1421" y="2728"/>
                    <a:pt x="1421" y="2728"/>
                    <a:pt x="1421" y="2727"/>
                  </a:cubicBezTo>
                  <a:lnTo>
                    <a:pt x="1421" y="2740"/>
                  </a:lnTo>
                  <a:cubicBezTo>
                    <a:pt x="1421" y="2736"/>
                    <a:pt x="1421" y="2732"/>
                    <a:pt x="1422" y="2728"/>
                  </a:cubicBezTo>
                  <a:lnTo>
                    <a:pt x="1422" y="2728"/>
                  </a:lnTo>
                  <a:cubicBezTo>
                    <a:pt x="1434" y="2741"/>
                    <a:pt x="1446" y="2765"/>
                    <a:pt x="1446" y="2765"/>
                  </a:cubicBezTo>
                  <a:cubicBezTo>
                    <a:pt x="1442" y="2769"/>
                    <a:pt x="1440" y="2771"/>
                    <a:pt x="1440" y="2771"/>
                  </a:cubicBezTo>
                  <a:cubicBezTo>
                    <a:pt x="1439" y="2771"/>
                    <a:pt x="1442" y="2765"/>
                    <a:pt x="1433" y="2765"/>
                  </a:cubicBezTo>
                  <a:cubicBezTo>
                    <a:pt x="1433" y="2778"/>
                    <a:pt x="1433" y="2790"/>
                    <a:pt x="1446" y="2803"/>
                  </a:cubicBezTo>
                  <a:cubicBezTo>
                    <a:pt x="1442" y="2805"/>
                    <a:pt x="1439" y="2805"/>
                    <a:pt x="1436" y="2805"/>
                  </a:cubicBezTo>
                  <a:cubicBezTo>
                    <a:pt x="1418" y="2805"/>
                    <a:pt x="1410" y="2776"/>
                    <a:pt x="1421" y="2765"/>
                  </a:cubicBezTo>
                  <a:lnTo>
                    <a:pt x="1421" y="2765"/>
                  </a:lnTo>
                  <a:cubicBezTo>
                    <a:pt x="1333" y="2790"/>
                    <a:pt x="1421" y="2790"/>
                    <a:pt x="1383" y="2853"/>
                  </a:cubicBezTo>
                  <a:cubicBezTo>
                    <a:pt x="1383" y="2840"/>
                    <a:pt x="1370" y="2828"/>
                    <a:pt x="1370" y="2815"/>
                  </a:cubicBezTo>
                  <a:cubicBezTo>
                    <a:pt x="1333" y="2840"/>
                    <a:pt x="1345" y="2866"/>
                    <a:pt x="1320" y="2903"/>
                  </a:cubicBezTo>
                  <a:cubicBezTo>
                    <a:pt x="1330" y="2894"/>
                    <a:pt x="1362" y="2854"/>
                    <a:pt x="1388" y="2854"/>
                  </a:cubicBezTo>
                  <a:cubicBezTo>
                    <a:pt x="1396" y="2854"/>
                    <a:pt x="1403" y="2857"/>
                    <a:pt x="1408" y="2866"/>
                  </a:cubicBezTo>
                  <a:cubicBezTo>
                    <a:pt x="1396" y="2878"/>
                    <a:pt x="1396" y="2891"/>
                    <a:pt x="1408" y="2903"/>
                  </a:cubicBezTo>
                  <a:cubicBezTo>
                    <a:pt x="1396" y="2903"/>
                    <a:pt x="1396" y="2928"/>
                    <a:pt x="1408" y="2941"/>
                  </a:cubicBezTo>
                  <a:lnTo>
                    <a:pt x="1370" y="2941"/>
                  </a:lnTo>
                  <a:cubicBezTo>
                    <a:pt x="1396" y="2966"/>
                    <a:pt x="1408" y="2966"/>
                    <a:pt x="1433" y="2966"/>
                  </a:cubicBezTo>
                  <a:cubicBezTo>
                    <a:pt x="1446" y="2991"/>
                    <a:pt x="1433" y="2991"/>
                    <a:pt x="1408" y="2991"/>
                  </a:cubicBezTo>
                  <a:cubicBezTo>
                    <a:pt x="1415" y="2998"/>
                    <a:pt x="1420" y="3000"/>
                    <a:pt x="1425" y="3000"/>
                  </a:cubicBezTo>
                  <a:cubicBezTo>
                    <a:pt x="1432" y="3000"/>
                    <a:pt x="1437" y="2995"/>
                    <a:pt x="1447" y="2995"/>
                  </a:cubicBezTo>
                  <a:cubicBezTo>
                    <a:pt x="1453" y="2995"/>
                    <a:pt x="1461" y="2997"/>
                    <a:pt x="1471" y="3004"/>
                  </a:cubicBezTo>
                  <a:cubicBezTo>
                    <a:pt x="1496" y="3016"/>
                    <a:pt x="1521" y="3016"/>
                    <a:pt x="1584" y="3016"/>
                  </a:cubicBezTo>
                  <a:cubicBezTo>
                    <a:pt x="1609" y="3016"/>
                    <a:pt x="1634" y="3004"/>
                    <a:pt x="1660" y="3004"/>
                  </a:cubicBezTo>
                  <a:cubicBezTo>
                    <a:pt x="1710" y="3004"/>
                    <a:pt x="1647" y="3004"/>
                    <a:pt x="1722" y="2991"/>
                  </a:cubicBezTo>
                  <a:lnTo>
                    <a:pt x="1685" y="2991"/>
                  </a:lnTo>
                  <a:cubicBezTo>
                    <a:pt x="1760" y="2979"/>
                    <a:pt x="1747" y="2979"/>
                    <a:pt x="1823" y="2966"/>
                  </a:cubicBezTo>
                  <a:cubicBezTo>
                    <a:pt x="1823" y="2966"/>
                    <a:pt x="1823" y="2966"/>
                    <a:pt x="1823" y="2954"/>
                  </a:cubicBezTo>
                  <a:cubicBezTo>
                    <a:pt x="1827" y="2957"/>
                    <a:pt x="1835" y="2959"/>
                    <a:pt x="1845" y="2959"/>
                  </a:cubicBezTo>
                  <a:cubicBezTo>
                    <a:pt x="1871" y="2959"/>
                    <a:pt x="1913" y="2950"/>
                    <a:pt x="1949" y="2941"/>
                  </a:cubicBezTo>
                  <a:cubicBezTo>
                    <a:pt x="1918" y="2941"/>
                    <a:pt x="1888" y="2949"/>
                    <a:pt x="1864" y="2952"/>
                  </a:cubicBezTo>
                  <a:lnTo>
                    <a:pt x="1864" y="2952"/>
                  </a:lnTo>
                  <a:cubicBezTo>
                    <a:pt x="1869" y="2951"/>
                    <a:pt x="1873" y="2948"/>
                    <a:pt x="1873" y="2942"/>
                  </a:cubicBezTo>
                  <a:lnTo>
                    <a:pt x="1873" y="2942"/>
                  </a:lnTo>
                  <a:cubicBezTo>
                    <a:pt x="1877" y="2941"/>
                    <a:pt x="1881" y="2941"/>
                    <a:pt x="1886" y="2941"/>
                  </a:cubicBezTo>
                  <a:lnTo>
                    <a:pt x="1861" y="2941"/>
                  </a:lnTo>
                  <a:cubicBezTo>
                    <a:pt x="1873" y="2928"/>
                    <a:pt x="1873" y="2928"/>
                    <a:pt x="1873" y="2916"/>
                  </a:cubicBezTo>
                  <a:cubicBezTo>
                    <a:pt x="1961" y="2903"/>
                    <a:pt x="2062" y="2891"/>
                    <a:pt x="2150" y="2866"/>
                  </a:cubicBezTo>
                  <a:lnTo>
                    <a:pt x="2036" y="2866"/>
                  </a:lnTo>
                  <a:cubicBezTo>
                    <a:pt x="2062" y="2866"/>
                    <a:pt x="1974" y="2878"/>
                    <a:pt x="1949" y="2903"/>
                  </a:cubicBezTo>
                  <a:cubicBezTo>
                    <a:pt x="1961" y="2891"/>
                    <a:pt x="1936" y="2891"/>
                    <a:pt x="1923" y="2891"/>
                  </a:cubicBezTo>
                  <a:lnTo>
                    <a:pt x="2024" y="2866"/>
                  </a:lnTo>
                  <a:cubicBezTo>
                    <a:pt x="1986" y="2866"/>
                    <a:pt x="1999" y="2866"/>
                    <a:pt x="1999" y="2853"/>
                  </a:cubicBezTo>
                  <a:lnTo>
                    <a:pt x="1999" y="2853"/>
                  </a:lnTo>
                  <a:cubicBezTo>
                    <a:pt x="2010" y="2855"/>
                    <a:pt x="2021" y="2856"/>
                    <a:pt x="2030" y="2856"/>
                  </a:cubicBezTo>
                  <a:cubicBezTo>
                    <a:pt x="2071" y="2856"/>
                    <a:pt x="2094" y="2836"/>
                    <a:pt x="2124" y="2815"/>
                  </a:cubicBezTo>
                  <a:cubicBezTo>
                    <a:pt x="2099" y="2815"/>
                    <a:pt x="2074" y="2828"/>
                    <a:pt x="2049" y="2840"/>
                  </a:cubicBezTo>
                  <a:cubicBezTo>
                    <a:pt x="2024" y="2815"/>
                    <a:pt x="2175" y="2815"/>
                    <a:pt x="2150" y="2803"/>
                  </a:cubicBezTo>
                  <a:lnTo>
                    <a:pt x="2137" y="2803"/>
                  </a:lnTo>
                  <a:cubicBezTo>
                    <a:pt x="2162" y="2803"/>
                    <a:pt x="2187" y="2778"/>
                    <a:pt x="2150" y="2778"/>
                  </a:cubicBezTo>
                  <a:cubicBezTo>
                    <a:pt x="2173" y="2754"/>
                    <a:pt x="2250" y="2688"/>
                    <a:pt x="2321" y="2688"/>
                  </a:cubicBezTo>
                  <a:cubicBezTo>
                    <a:pt x="2322" y="2688"/>
                    <a:pt x="2323" y="2688"/>
                    <a:pt x="2324" y="2688"/>
                  </a:cubicBezTo>
                  <a:lnTo>
                    <a:pt x="2324" y="2688"/>
                  </a:lnTo>
                  <a:cubicBezTo>
                    <a:pt x="2297" y="2685"/>
                    <a:pt x="2248" y="2677"/>
                    <a:pt x="2238" y="2677"/>
                  </a:cubicBezTo>
                  <a:cubicBezTo>
                    <a:pt x="2338" y="2665"/>
                    <a:pt x="2426" y="2665"/>
                    <a:pt x="2527" y="2665"/>
                  </a:cubicBezTo>
                  <a:cubicBezTo>
                    <a:pt x="2474" y="2665"/>
                    <a:pt x="2387" y="2621"/>
                    <a:pt x="2323" y="2621"/>
                  </a:cubicBezTo>
                  <a:cubicBezTo>
                    <a:pt x="2310" y="2621"/>
                    <a:pt x="2298" y="2623"/>
                    <a:pt x="2288" y="2627"/>
                  </a:cubicBezTo>
                  <a:cubicBezTo>
                    <a:pt x="2288" y="2614"/>
                    <a:pt x="2288" y="2602"/>
                    <a:pt x="2326" y="2589"/>
                  </a:cubicBezTo>
                  <a:cubicBezTo>
                    <a:pt x="2336" y="2589"/>
                    <a:pt x="2384" y="2617"/>
                    <a:pt x="2405" y="2617"/>
                  </a:cubicBezTo>
                  <a:cubicBezTo>
                    <a:pt x="2409" y="2617"/>
                    <a:pt x="2412" y="2616"/>
                    <a:pt x="2413" y="2614"/>
                  </a:cubicBezTo>
                  <a:cubicBezTo>
                    <a:pt x="2377" y="2578"/>
                    <a:pt x="2399" y="2588"/>
                    <a:pt x="2378" y="2555"/>
                  </a:cubicBezTo>
                  <a:lnTo>
                    <a:pt x="2378" y="2555"/>
                  </a:lnTo>
                  <a:cubicBezTo>
                    <a:pt x="2388" y="2562"/>
                    <a:pt x="2430" y="2569"/>
                    <a:pt x="2460" y="2569"/>
                  </a:cubicBezTo>
                  <a:cubicBezTo>
                    <a:pt x="2474" y="2569"/>
                    <a:pt x="2485" y="2568"/>
                    <a:pt x="2489" y="2564"/>
                  </a:cubicBezTo>
                  <a:cubicBezTo>
                    <a:pt x="2476" y="2564"/>
                    <a:pt x="2401" y="2539"/>
                    <a:pt x="2388" y="2539"/>
                  </a:cubicBezTo>
                  <a:cubicBezTo>
                    <a:pt x="2419" y="2539"/>
                    <a:pt x="2458" y="2531"/>
                    <a:pt x="2491" y="2527"/>
                  </a:cubicBezTo>
                  <a:lnTo>
                    <a:pt x="2491" y="2527"/>
                  </a:lnTo>
                  <a:cubicBezTo>
                    <a:pt x="2466" y="2522"/>
                    <a:pt x="2435" y="2498"/>
                    <a:pt x="2426" y="2489"/>
                  </a:cubicBezTo>
                  <a:lnTo>
                    <a:pt x="2426" y="2489"/>
                  </a:lnTo>
                  <a:cubicBezTo>
                    <a:pt x="2427" y="2490"/>
                    <a:pt x="2429" y="2491"/>
                    <a:pt x="2431" y="2491"/>
                  </a:cubicBezTo>
                  <a:cubicBezTo>
                    <a:pt x="2444" y="2491"/>
                    <a:pt x="2465" y="2450"/>
                    <a:pt x="2476" y="2438"/>
                  </a:cubicBezTo>
                  <a:lnTo>
                    <a:pt x="2476" y="2463"/>
                  </a:lnTo>
                  <a:cubicBezTo>
                    <a:pt x="2488" y="2448"/>
                    <a:pt x="2509" y="2443"/>
                    <a:pt x="2533" y="2443"/>
                  </a:cubicBezTo>
                  <a:cubicBezTo>
                    <a:pt x="2565" y="2443"/>
                    <a:pt x="2603" y="2451"/>
                    <a:pt x="2634" y="2451"/>
                  </a:cubicBezTo>
                  <a:cubicBezTo>
                    <a:pt x="2652" y="2451"/>
                    <a:pt x="2668" y="2448"/>
                    <a:pt x="2677" y="2438"/>
                  </a:cubicBezTo>
                  <a:cubicBezTo>
                    <a:pt x="2665" y="2438"/>
                    <a:pt x="2564" y="2401"/>
                    <a:pt x="2577" y="2363"/>
                  </a:cubicBezTo>
                  <a:lnTo>
                    <a:pt x="2577" y="2363"/>
                  </a:lnTo>
                  <a:cubicBezTo>
                    <a:pt x="2635" y="2375"/>
                    <a:pt x="2800" y="2440"/>
                    <a:pt x="2865" y="2440"/>
                  </a:cubicBezTo>
                  <a:cubicBezTo>
                    <a:pt x="2870" y="2440"/>
                    <a:pt x="2875" y="2439"/>
                    <a:pt x="2878" y="2438"/>
                  </a:cubicBezTo>
                  <a:lnTo>
                    <a:pt x="2866" y="2413"/>
                  </a:lnTo>
                  <a:lnTo>
                    <a:pt x="2916" y="2413"/>
                  </a:lnTo>
                  <a:cubicBezTo>
                    <a:pt x="2853" y="2376"/>
                    <a:pt x="2677" y="2338"/>
                    <a:pt x="2602" y="2338"/>
                  </a:cubicBezTo>
                  <a:cubicBezTo>
                    <a:pt x="2602" y="2313"/>
                    <a:pt x="2577" y="2313"/>
                    <a:pt x="2602" y="2288"/>
                  </a:cubicBezTo>
                  <a:cubicBezTo>
                    <a:pt x="2602" y="2279"/>
                    <a:pt x="2598" y="2276"/>
                    <a:pt x="2592" y="2276"/>
                  </a:cubicBezTo>
                  <a:cubicBezTo>
                    <a:pt x="2580" y="2276"/>
                    <a:pt x="2560" y="2288"/>
                    <a:pt x="2552" y="2288"/>
                  </a:cubicBezTo>
                  <a:lnTo>
                    <a:pt x="2602" y="2212"/>
                  </a:lnTo>
                  <a:cubicBezTo>
                    <a:pt x="2617" y="2223"/>
                    <a:pt x="2632" y="2227"/>
                    <a:pt x="2646" y="2227"/>
                  </a:cubicBezTo>
                  <a:cubicBezTo>
                    <a:pt x="2670" y="2227"/>
                    <a:pt x="2693" y="2217"/>
                    <a:pt x="2714" y="2217"/>
                  </a:cubicBezTo>
                  <a:cubicBezTo>
                    <a:pt x="2723" y="2217"/>
                    <a:pt x="2732" y="2219"/>
                    <a:pt x="2740" y="2225"/>
                  </a:cubicBezTo>
                  <a:cubicBezTo>
                    <a:pt x="2702" y="2237"/>
                    <a:pt x="2652" y="2250"/>
                    <a:pt x="2615" y="2262"/>
                  </a:cubicBezTo>
                  <a:cubicBezTo>
                    <a:pt x="2645" y="2285"/>
                    <a:pt x="2697" y="2303"/>
                    <a:pt x="2743" y="2303"/>
                  </a:cubicBezTo>
                  <a:cubicBezTo>
                    <a:pt x="2773" y="2303"/>
                    <a:pt x="2800" y="2295"/>
                    <a:pt x="2816" y="2275"/>
                  </a:cubicBezTo>
                  <a:cubicBezTo>
                    <a:pt x="2816" y="2253"/>
                    <a:pt x="2757" y="2221"/>
                    <a:pt x="2735" y="2205"/>
                  </a:cubicBezTo>
                  <a:lnTo>
                    <a:pt x="2735" y="2205"/>
                  </a:lnTo>
                  <a:cubicBezTo>
                    <a:pt x="2743" y="2205"/>
                    <a:pt x="2757" y="2200"/>
                    <a:pt x="2765" y="2200"/>
                  </a:cubicBezTo>
                  <a:cubicBezTo>
                    <a:pt x="2778" y="2187"/>
                    <a:pt x="2803" y="2187"/>
                    <a:pt x="2803" y="2187"/>
                  </a:cubicBezTo>
                  <a:cubicBezTo>
                    <a:pt x="2778" y="2174"/>
                    <a:pt x="2765" y="2174"/>
                    <a:pt x="2753" y="2174"/>
                  </a:cubicBezTo>
                  <a:cubicBezTo>
                    <a:pt x="2757" y="2170"/>
                    <a:pt x="2763" y="2168"/>
                    <a:pt x="2771" y="2168"/>
                  </a:cubicBezTo>
                  <a:cubicBezTo>
                    <a:pt x="2791" y="2168"/>
                    <a:pt x="2820" y="2182"/>
                    <a:pt x="2844" y="2182"/>
                  </a:cubicBezTo>
                  <a:cubicBezTo>
                    <a:pt x="2858" y="2182"/>
                    <a:pt x="2871" y="2177"/>
                    <a:pt x="2878" y="2162"/>
                  </a:cubicBezTo>
                  <a:cubicBezTo>
                    <a:pt x="2888" y="2162"/>
                    <a:pt x="2890" y="2130"/>
                    <a:pt x="2904" y="2130"/>
                  </a:cubicBezTo>
                  <a:cubicBezTo>
                    <a:pt x="2907" y="2130"/>
                    <a:pt x="2911" y="2132"/>
                    <a:pt x="2916" y="2137"/>
                  </a:cubicBezTo>
                  <a:cubicBezTo>
                    <a:pt x="2904" y="2174"/>
                    <a:pt x="2991" y="2288"/>
                    <a:pt x="3029" y="2313"/>
                  </a:cubicBezTo>
                  <a:cubicBezTo>
                    <a:pt x="3079" y="2262"/>
                    <a:pt x="3117" y="2200"/>
                    <a:pt x="3167" y="2137"/>
                  </a:cubicBezTo>
                  <a:cubicBezTo>
                    <a:pt x="3218" y="2086"/>
                    <a:pt x="3268" y="2024"/>
                    <a:pt x="3306" y="1973"/>
                  </a:cubicBezTo>
                  <a:lnTo>
                    <a:pt x="3318" y="1923"/>
                  </a:lnTo>
                  <a:lnTo>
                    <a:pt x="3331" y="1898"/>
                  </a:lnTo>
                  <a:lnTo>
                    <a:pt x="3356" y="1823"/>
                  </a:lnTo>
                  <a:lnTo>
                    <a:pt x="3356" y="1823"/>
                  </a:lnTo>
                  <a:cubicBezTo>
                    <a:pt x="3343" y="1848"/>
                    <a:pt x="3306" y="1885"/>
                    <a:pt x="3268" y="1923"/>
                  </a:cubicBezTo>
                  <a:cubicBezTo>
                    <a:pt x="3243" y="1948"/>
                    <a:pt x="3230" y="1961"/>
                    <a:pt x="3218" y="1961"/>
                  </a:cubicBezTo>
                  <a:lnTo>
                    <a:pt x="3205" y="1961"/>
                  </a:lnTo>
                  <a:lnTo>
                    <a:pt x="3243" y="1923"/>
                  </a:lnTo>
                  <a:lnTo>
                    <a:pt x="3255" y="1898"/>
                  </a:lnTo>
                  <a:lnTo>
                    <a:pt x="3268" y="1885"/>
                  </a:lnTo>
                  <a:cubicBezTo>
                    <a:pt x="3281" y="1873"/>
                    <a:pt x="3293" y="1848"/>
                    <a:pt x="3306" y="1835"/>
                  </a:cubicBezTo>
                  <a:cubicBezTo>
                    <a:pt x="3331" y="1810"/>
                    <a:pt x="3356" y="1772"/>
                    <a:pt x="3368" y="1747"/>
                  </a:cubicBezTo>
                  <a:lnTo>
                    <a:pt x="3406" y="1684"/>
                  </a:lnTo>
                  <a:lnTo>
                    <a:pt x="3406" y="1684"/>
                  </a:lnTo>
                  <a:cubicBezTo>
                    <a:pt x="3381" y="1722"/>
                    <a:pt x="3356" y="1760"/>
                    <a:pt x="3331" y="1785"/>
                  </a:cubicBezTo>
                  <a:lnTo>
                    <a:pt x="3318" y="1797"/>
                  </a:lnTo>
                  <a:cubicBezTo>
                    <a:pt x="3306" y="1810"/>
                    <a:pt x="3293" y="1823"/>
                    <a:pt x="3268" y="1835"/>
                  </a:cubicBezTo>
                  <a:lnTo>
                    <a:pt x="3255" y="1848"/>
                  </a:lnTo>
                  <a:cubicBezTo>
                    <a:pt x="3193" y="1898"/>
                    <a:pt x="3130" y="1936"/>
                    <a:pt x="3079" y="1961"/>
                  </a:cubicBezTo>
                  <a:cubicBezTo>
                    <a:pt x="3075" y="1962"/>
                    <a:pt x="3072" y="1962"/>
                    <a:pt x="3069" y="1962"/>
                  </a:cubicBezTo>
                  <a:cubicBezTo>
                    <a:pt x="3038" y="1962"/>
                    <a:pt x="3088" y="1903"/>
                    <a:pt x="3180" y="1823"/>
                  </a:cubicBezTo>
                  <a:cubicBezTo>
                    <a:pt x="3268" y="1735"/>
                    <a:pt x="3394" y="1634"/>
                    <a:pt x="3456" y="1534"/>
                  </a:cubicBezTo>
                  <a:cubicBezTo>
                    <a:pt x="3478" y="1485"/>
                    <a:pt x="3486" y="1437"/>
                    <a:pt x="3485" y="1395"/>
                  </a:cubicBezTo>
                  <a:lnTo>
                    <a:pt x="3485" y="1395"/>
                  </a:lnTo>
                  <a:cubicBezTo>
                    <a:pt x="3494" y="1349"/>
                    <a:pt x="3488" y="1306"/>
                    <a:pt x="3482" y="1270"/>
                  </a:cubicBezTo>
                  <a:cubicBezTo>
                    <a:pt x="3482" y="1270"/>
                    <a:pt x="3481" y="1269"/>
                    <a:pt x="3481" y="1269"/>
                  </a:cubicBezTo>
                  <a:lnTo>
                    <a:pt x="3481" y="1269"/>
                  </a:lnTo>
                  <a:cubicBezTo>
                    <a:pt x="3480" y="1274"/>
                    <a:pt x="3478" y="1278"/>
                    <a:pt x="3476" y="1283"/>
                  </a:cubicBezTo>
                  <a:lnTo>
                    <a:pt x="3476" y="1283"/>
                  </a:lnTo>
                  <a:cubicBezTo>
                    <a:pt x="3471" y="1261"/>
                    <a:pt x="3466" y="1247"/>
                    <a:pt x="3462" y="1241"/>
                  </a:cubicBezTo>
                  <a:lnTo>
                    <a:pt x="3462" y="1241"/>
                  </a:lnTo>
                  <a:cubicBezTo>
                    <a:pt x="3459" y="1245"/>
                    <a:pt x="3456" y="1250"/>
                    <a:pt x="3453" y="1254"/>
                  </a:cubicBezTo>
                  <a:lnTo>
                    <a:pt x="3453" y="1254"/>
                  </a:lnTo>
                  <a:cubicBezTo>
                    <a:pt x="3452" y="1243"/>
                    <a:pt x="3454" y="1237"/>
                    <a:pt x="3457" y="1237"/>
                  </a:cubicBezTo>
                  <a:cubicBezTo>
                    <a:pt x="3458" y="1237"/>
                    <a:pt x="3460" y="1238"/>
                    <a:pt x="3462" y="1241"/>
                  </a:cubicBezTo>
                  <a:lnTo>
                    <a:pt x="3462" y="1241"/>
                  </a:lnTo>
                  <a:cubicBezTo>
                    <a:pt x="3464" y="1238"/>
                    <a:pt x="3465" y="1235"/>
                    <a:pt x="3467" y="1232"/>
                  </a:cubicBezTo>
                  <a:lnTo>
                    <a:pt x="3467" y="1232"/>
                  </a:lnTo>
                  <a:cubicBezTo>
                    <a:pt x="3472" y="1244"/>
                    <a:pt x="3477" y="1256"/>
                    <a:pt x="3481" y="1269"/>
                  </a:cubicBezTo>
                  <a:lnTo>
                    <a:pt x="3481" y="1269"/>
                  </a:lnTo>
                  <a:cubicBezTo>
                    <a:pt x="3493" y="1238"/>
                    <a:pt x="3494" y="1204"/>
                    <a:pt x="3485" y="1169"/>
                  </a:cubicBezTo>
                  <a:lnTo>
                    <a:pt x="3485" y="1169"/>
                  </a:lnTo>
                  <a:cubicBezTo>
                    <a:pt x="3484" y="1177"/>
                    <a:pt x="3483" y="1186"/>
                    <a:pt x="3482" y="1194"/>
                  </a:cubicBezTo>
                  <a:cubicBezTo>
                    <a:pt x="3479" y="1207"/>
                    <a:pt x="3474" y="1219"/>
                    <a:pt x="3467" y="1232"/>
                  </a:cubicBezTo>
                  <a:lnTo>
                    <a:pt x="3467" y="1232"/>
                  </a:lnTo>
                  <a:cubicBezTo>
                    <a:pt x="3464" y="1224"/>
                    <a:pt x="3460" y="1216"/>
                    <a:pt x="3456" y="1208"/>
                  </a:cubicBezTo>
                  <a:lnTo>
                    <a:pt x="3456" y="1208"/>
                  </a:lnTo>
                  <a:cubicBezTo>
                    <a:pt x="3435" y="1236"/>
                    <a:pt x="3402" y="1262"/>
                    <a:pt x="3356" y="1282"/>
                  </a:cubicBezTo>
                  <a:cubicBezTo>
                    <a:pt x="3265" y="1340"/>
                    <a:pt x="3157" y="1393"/>
                    <a:pt x="3130" y="1393"/>
                  </a:cubicBezTo>
                  <a:cubicBezTo>
                    <a:pt x="3117" y="1393"/>
                    <a:pt x="3125" y="1379"/>
                    <a:pt x="3167" y="1345"/>
                  </a:cubicBezTo>
                  <a:cubicBezTo>
                    <a:pt x="3218" y="1307"/>
                    <a:pt x="3255" y="1270"/>
                    <a:pt x="3318" y="1232"/>
                  </a:cubicBezTo>
                  <a:cubicBezTo>
                    <a:pt x="3357" y="1213"/>
                    <a:pt x="3395" y="1186"/>
                    <a:pt x="3428" y="1158"/>
                  </a:cubicBezTo>
                  <a:lnTo>
                    <a:pt x="3428" y="1158"/>
                  </a:lnTo>
                  <a:cubicBezTo>
                    <a:pt x="3437" y="1173"/>
                    <a:pt x="3447" y="1189"/>
                    <a:pt x="3456" y="1208"/>
                  </a:cubicBezTo>
                  <a:lnTo>
                    <a:pt x="3456" y="1208"/>
                  </a:lnTo>
                  <a:cubicBezTo>
                    <a:pt x="3468" y="1192"/>
                    <a:pt x="3476" y="1176"/>
                    <a:pt x="3482" y="1159"/>
                  </a:cubicBezTo>
                  <a:lnTo>
                    <a:pt x="3482" y="1159"/>
                  </a:lnTo>
                  <a:cubicBezTo>
                    <a:pt x="3483" y="1162"/>
                    <a:pt x="3484" y="1166"/>
                    <a:pt x="3485" y="1169"/>
                  </a:cubicBezTo>
                  <a:lnTo>
                    <a:pt x="3485" y="1169"/>
                  </a:lnTo>
                  <a:cubicBezTo>
                    <a:pt x="3486" y="1161"/>
                    <a:pt x="3486" y="1152"/>
                    <a:pt x="3486" y="1144"/>
                  </a:cubicBezTo>
                  <a:lnTo>
                    <a:pt x="3486" y="1144"/>
                  </a:lnTo>
                  <a:cubicBezTo>
                    <a:pt x="3485" y="1149"/>
                    <a:pt x="3484" y="1154"/>
                    <a:pt x="3482" y="1159"/>
                  </a:cubicBezTo>
                  <a:lnTo>
                    <a:pt x="3482" y="1159"/>
                  </a:lnTo>
                  <a:cubicBezTo>
                    <a:pt x="3478" y="1146"/>
                    <a:pt x="3473" y="1132"/>
                    <a:pt x="3466" y="1119"/>
                  </a:cubicBezTo>
                  <a:lnTo>
                    <a:pt x="3466" y="1119"/>
                  </a:lnTo>
                  <a:cubicBezTo>
                    <a:pt x="3464" y="1123"/>
                    <a:pt x="3461" y="1127"/>
                    <a:pt x="3456" y="1131"/>
                  </a:cubicBezTo>
                  <a:cubicBezTo>
                    <a:pt x="3448" y="1140"/>
                    <a:pt x="3438" y="1149"/>
                    <a:pt x="3428" y="1158"/>
                  </a:cubicBezTo>
                  <a:lnTo>
                    <a:pt x="3428" y="1158"/>
                  </a:lnTo>
                  <a:cubicBezTo>
                    <a:pt x="3416" y="1138"/>
                    <a:pt x="3404" y="1121"/>
                    <a:pt x="3394" y="1106"/>
                  </a:cubicBezTo>
                  <a:cubicBezTo>
                    <a:pt x="3318" y="1044"/>
                    <a:pt x="3293" y="1031"/>
                    <a:pt x="3281" y="1006"/>
                  </a:cubicBezTo>
                  <a:cubicBezTo>
                    <a:pt x="3255" y="993"/>
                    <a:pt x="3243" y="968"/>
                    <a:pt x="3142" y="943"/>
                  </a:cubicBezTo>
                  <a:cubicBezTo>
                    <a:pt x="3092" y="943"/>
                    <a:pt x="3029" y="943"/>
                    <a:pt x="2904" y="968"/>
                  </a:cubicBezTo>
                  <a:cubicBezTo>
                    <a:pt x="2797" y="1004"/>
                    <a:pt x="2657" y="1062"/>
                    <a:pt x="2515" y="1163"/>
                  </a:cubicBezTo>
                  <a:lnTo>
                    <a:pt x="2515" y="1163"/>
                  </a:lnTo>
                  <a:cubicBezTo>
                    <a:pt x="2515" y="1162"/>
                    <a:pt x="2515" y="1162"/>
                    <a:pt x="2515" y="1161"/>
                  </a:cubicBezTo>
                  <a:lnTo>
                    <a:pt x="2515" y="1161"/>
                  </a:lnTo>
                  <a:cubicBezTo>
                    <a:pt x="2507" y="1168"/>
                    <a:pt x="2498" y="1174"/>
                    <a:pt x="2490" y="1181"/>
                  </a:cubicBezTo>
                  <a:lnTo>
                    <a:pt x="2490" y="1181"/>
                  </a:lnTo>
                  <a:cubicBezTo>
                    <a:pt x="2491" y="1119"/>
                    <a:pt x="2494" y="1058"/>
                    <a:pt x="2501" y="993"/>
                  </a:cubicBezTo>
                  <a:cubicBezTo>
                    <a:pt x="2501" y="930"/>
                    <a:pt x="2501" y="868"/>
                    <a:pt x="2501" y="817"/>
                  </a:cubicBezTo>
                  <a:cubicBezTo>
                    <a:pt x="2501" y="792"/>
                    <a:pt x="2501" y="754"/>
                    <a:pt x="2501" y="729"/>
                  </a:cubicBezTo>
                  <a:lnTo>
                    <a:pt x="2552" y="717"/>
                  </a:lnTo>
                  <a:cubicBezTo>
                    <a:pt x="2552" y="729"/>
                    <a:pt x="2564" y="754"/>
                    <a:pt x="2577" y="780"/>
                  </a:cubicBezTo>
                  <a:lnTo>
                    <a:pt x="2552" y="780"/>
                  </a:lnTo>
                  <a:cubicBezTo>
                    <a:pt x="2539" y="792"/>
                    <a:pt x="2527" y="780"/>
                    <a:pt x="2527" y="817"/>
                  </a:cubicBezTo>
                  <a:cubicBezTo>
                    <a:pt x="2527" y="855"/>
                    <a:pt x="2527" y="905"/>
                    <a:pt x="2527" y="956"/>
                  </a:cubicBezTo>
                  <a:cubicBezTo>
                    <a:pt x="2519" y="1015"/>
                    <a:pt x="2516" y="1084"/>
                    <a:pt x="2515" y="1161"/>
                  </a:cubicBezTo>
                  <a:lnTo>
                    <a:pt x="2515" y="1161"/>
                  </a:lnTo>
                  <a:cubicBezTo>
                    <a:pt x="2737" y="991"/>
                    <a:pt x="2857" y="955"/>
                    <a:pt x="2966" y="943"/>
                  </a:cubicBezTo>
                  <a:cubicBezTo>
                    <a:pt x="3017" y="930"/>
                    <a:pt x="3067" y="930"/>
                    <a:pt x="3142" y="930"/>
                  </a:cubicBezTo>
                  <a:cubicBezTo>
                    <a:pt x="3230" y="943"/>
                    <a:pt x="3356" y="968"/>
                    <a:pt x="3444" y="1081"/>
                  </a:cubicBezTo>
                  <a:cubicBezTo>
                    <a:pt x="3452" y="1094"/>
                    <a:pt x="3460" y="1107"/>
                    <a:pt x="3466" y="1119"/>
                  </a:cubicBezTo>
                  <a:lnTo>
                    <a:pt x="3466" y="1119"/>
                  </a:lnTo>
                  <a:cubicBezTo>
                    <a:pt x="3470" y="1112"/>
                    <a:pt x="3473" y="1106"/>
                    <a:pt x="3482" y="1106"/>
                  </a:cubicBezTo>
                  <a:cubicBezTo>
                    <a:pt x="3482" y="1103"/>
                    <a:pt x="3482" y="1100"/>
                    <a:pt x="3482" y="1094"/>
                  </a:cubicBezTo>
                  <a:cubicBezTo>
                    <a:pt x="3482" y="1094"/>
                    <a:pt x="3482" y="1093"/>
                    <a:pt x="3483" y="1092"/>
                  </a:cubicBezTo>
                  <a:lnTo>
                    <a:pt x="3483" y="1092"/>
                  </a:lnTo>
                  <a:cubicBezTo>
                    <a:pt x="3485" y="1109"/>
                    <a:pt x="3487" y="1126"/>
                    <a:pt x="3486" y="1144"/>
                  </a:cubicBezTo>
                  <a:lnTo>
                    <a:pt x="3486" y="1144"/>
                  </a:lnTo>
                  <a:cubicBezTo>
                    <a:pt x="3491" y="1123"/>
                    <a:pt x="3492" y="1102"/>
                    <a:pt x="3490" y="1083"/>
                  </a:cubicBezTo>
                  <a:lnTo>
                    <a:pt x="3490" y="1083"/>
                  </a:lnTo>
                  <a:cubicBezTo>
                    <a:pt x="3488" y="1087"/>
                    <a:pt x="3485" y="1090"/>
                    <a:pt x="3483" y="1092"/>
                  </a:cubicBezTo>
                  <a:lnTo>
                    <a:pt x="3483" y="1092"/>
                  </a:lnTo>
                  <a:cubicBezTo>
                    <a:pt x="3477" y="1053"/>
                    <a:pt x="3464" y="1015"/>
                    <a:pt x="3444" y="981"/>
                  </a:cubicBezTo>
                  <a:lnTo>
                    <a:pt x="3444" y="981"/>
                  </a:lnTo>
                  <a:cubicBezTo>
                    <a:pt x="3467" y="1004"/>
                    <a:pt x="3485" y="1041"/>
                    <a:pt x="3490" y="1083"/>
                  </a:cubicBezTo>
                  <a:lnTo>
                    <a:pt x="3490" y="1083"/>
                  </a:lnTo>
                  <a:cubicBezTo>
                    <a:pt x="3492" y="1078"/>
                    <a:pt x="3494" y="1074"/>
                    <a:pt x="3494" y="1069"/>
                  </a:cubicBezTo>
                  <a:cubicBezTo>
                    <a:pt x="3494" y="1056"/>
                    <a:pt x="3494" y="1031"/>
                    <a:pt x="3494" y="1018"/>
                  </a:cubicBezTo>
                  <a:lnTo>
                    <a:pt x="3482" y="993"/>
                  </a:lnTo>
                  <a:cubicBezTo>
                    <a:pt x="3469" y="930"/>
                    <a:pt x="3406" y="868"/>
                    <a:pt x="3318" y="842"/>
                  </a:cubicBezTo>
                  <a:lnTo>
                    <a:pt x="3318" y="855"/>
                  </a:lnTo>
                  <a:lnTo>
                    <a:pt x="3306" y="842"/>
                  </a:lnTo>
                  <a:cubicBezTo>
                    <a:pt x="3268" y="830"/>
                    <a:pt x="3230" y="817"/>
                    <a:pt x="3205" y="817"/>
                  </a:cubicBezTo>
                  <a:cubicBezTo>
                    <a:pt x="3205" y="830"/>
                    <a:pt x="3218" y="855"/>
                    <a:pt x="3205" y="855"/>
                  </a:cubicBezTo>
                  <a:cubicBezTo>
                    <a:pt x="3193" y="855"/>
                    <a:pt x="3180" y="842"/>
                    <a:pt x="3180" y="830"/>
                  </a:cubicBezTo>
                  <a:lnTo>
                    <a:pt x="3193" y="817"/>
                  </a:lnTo>
                  <a:cubicBezTo>
                    <a:pt x="3167" y="817"/>
                    <a:pt x="3155" y="805"/>
                    <a:pt x="3142" y="805"/>
                  </a:cubicBezTo>
                  <a:cubicBezTo>
                    <a:pt x="3142" y="817"/>
                    <a:pt x="3142" y="817"/>
                    <a:pt x="3142" y="817"/>
                  </a:cubicBezTo>
                  <a:lnTo>
                    <a:pt x="3117" y="817"/>
                  </a:lnTo>
                  <a:cubicBezTo>
                    <a:pt x="3130" y="805"/>
                    <a:pt x="3130" y="805"/>
                    <a:pt x="3130" y="805"/>
                  </a:cubicBezTo>
                  <a:lnTo>
                    <a:pt x="3079" y="805"/>
                  </a:lnTo>
                  <a:cubicBezTo>
                    <a:pt x="3096" y="805"/>
                    <a:pt x="3107" y="799"/>
                    <a:pt x="3120" y="799"/>
                  </a:cubicBezTo>
                  <a:cubicBezTo>
                    <a:pt x="3127" y="799"/>
                    <a:pt x="3134" y="801"/>
                    <a:pt x="3142" y="805"/>
                  </a:cubicBezTo>
                  <a:cubicBezTo>
                    <a:pt x="3157" y="801"/>
                    <a:pt x="3173" y="800"/>
                    <a:pt x="3189" y="800"/>
                  </a:cubicBezTo>
                  <a:cubicBezTo>
                    <a:pt x="3227" y="800"/>
                    <a:pt x="3266" y="808"/>
                    <a:pt x="3293" y="817"/>
                  </a:cubicBezTo>
                  <a:lnTo>
                    <a:pt x="3306" y="805"/>
                  </a:lnTo>
                  <a:cubicBezTo>
                    <a:pt x="3306" y="805"/>
                    <a:pt x="3306" y="817"/>
                    <a:pt x="3306" y="817"/>
                  </a:cubicBezTo>
                  <a:cubicBezTo>
                    <a:pt x="3331" y="817"/>
                    <a:pt x="3343" y="830"/>
                    <a:pt x="3368" y="842"/>
                  </a:cubicBezTo>
                  <a:cubicBezTo>
                    <a:pt x="3368" y="817"/>
                    <a:pt x="3356" y="805"/>
                    <a:pt x="3356" y="792"/>
                  </a:cubicBezTo>
                  <a:lnTo>
                    <a:pt x="3356" y="792"/>
                  </a:lnTo>
                  <a:cubicBezTo>
                    <a:pt x="3356" y="792"/>
                    <a:pt x="3368" y="805"/>
                    <a:pt x="3368" y="805"/>
                  </a:cubicBezTo>
                  <a:lnTo>
                    <a:pt x="3368" y="842"/>
                  </a:lnTo>
                  <a:cubicBezTo>
                    <a:pt x="3419" y="868"/>
                    <a:pt x="3444" y="893"/>
                    <a:pt x="3456" y="918"/>
                  </a:cubicBezTo>
                  <a:lnTo>
                    <a:pt x="3456" y="893"/>
                  </a:lnTo>
                  <a:cubicBezTo>
                    <a:pt x="3456" y="880"/>
                    <a:pt x="3456" y="868"/>
                    <a:pt x="3444" y="855"/>
                  </a:cubicBezTo>
                  <a:lnTo>
                    <a:pt x="3456" y="855"/>
                  </a:lnTo>
                  <a:cubicBezTo>
                    <a:pt x="3444" y="805"/>
                    <a:pt x="3469" y="792"/>
                    <a:pt x="3456" y="780"/>
                  </a:cubicBezTo>
                  <a:cubicBezTo>
                    <a:pt x="3456" y="768"/>
                    <a:pt x="3456" y="727"/>
                    <a:pt x="3465" y="727"/>
                  </a:cubicBezTo>
                  <a:cubicBezTo>
                    <a:pt x="3466" y="727"/>
                    <a:pt x="3468" y="728"/>
                    <a:pt x="3469" y="729"/>
                  </a:cubicBezTo>
                  <a:cubicBezTo>
                    <a:pt x="3469" y="792"/>
                    <a:pt x="3469" y="805"/>
                    <a:pt x="3456" y="855"/>
                  </a:cubicBezTo>
                  <a:cubicBezTo>
                    <a:pt x="3456" y="868"/>
                    <a:pt x="3456" y="868"/>
                    <a:pt x="3456" y="880"/>
                  </a:cubicBezTo>
                  <a:cubicBezTo>
                    <a:pt x="3456" y="880"/>
                    <a:pt x="3469" y="880"/>
                    <a:pt x="3456" y="855"/>
                  </a:cubicBezTo>
                  <a:lnTo>
                    <a:pt x="3456" y="855"/>
                  </a:lnTo>
                  <a:cubicBezTo>
                    <a:pt x="3469" y="868"/>
                    <a:pt x="3469" y="868"/>
                    <a:pt x="3469" y="868"/>
                  </a:cubicBezTo>
                  <a:cubicBezTo>
                    <a:pt x="3462" y="853"/>
                    <a:pt x="3463" y="847"/>
                    <a:pt x="3468" y="847"/>
                  </a:cubicBezTo>
                  <a:cubicBezTo>
                    <a:pt x="3471" y="847"/>
                    <a:pt x="3476" y="850"/>
                    <a:pt x="3482" y="855"/>
                  </a:cubicBezTo>
                  <a:cubicBezTo>
                    <a:pt x="3482" y="817"/>
                    <a:pt x="3482" y="767"/>
                    <a:pt x="3482" y="717"/>
                  </a:cubicBezTo>
                  <a:cubicBezTo>
                    <a:pt x="3473" y="700"/>
                    <a:pt x="3465" y="684"/>
                    <a:pt x="3450" y="664"/>
                  </a:cubicBezTo>
                  <a:lnTo>
                    <a:pt x="3450" y="664"/>
                  </a:lnTo>
                  <a:cubicBezTo>
                    <a:pt x="3394" y="690"/>
                    <a:pt x="3290" y="709"/>
                    <a:pt x="3155" y="754"/>
                  </a:cubicBezTo>
                  <a:lnTo>
                    <a:pt x="3155" y="742"/>
                  </a:lnTo>
                  <a:lnTo>
                    <a:pt x="3142" y="729"/>
                  </a:lnTo>
                  <a:cubicBezTo>
                    <a:pt x="3193" y="704"/>
                    <a:pt x="3243" y="692"/>
                    <a:pt x="3281" y="679"/>
                  </a:cubicBezTo>
                  <a:cubicBezTo>
                    <a:pt x="3308" y="670"/>
                    <a:pt x="3328" y="661"/>
                    <a:pt x="3342" y="652"/>
                  </a:cubicBezTo>
                  <a:lnTo>
                    <a:pt x="3342" y="652"/>
                  </a:lnTo>
                  <a:cubicBezTo>
                    <a:pt x="3343" y="653"/>
                    <a:pt x="3343" y="653"/>
                    <a:pt x="3343" y="654"/>
                  </a:cubicBezTo>
                  <a:lnTo>
                    <a:pt x="3343" y="654"/>
                  </a:lnTo>
                  <a:cubicBezTo>
                    <a:pt x="3343" y="653"/>
                    <a:pt x="3343" y="653"/>
                    <a:pt x="3342" y="652"/>
                  </a:cubicBezTo>
                  <a:lnTo>
                    <a:pt x="3342" y="652"/>
                  </a:lnTo>
                  <a:cubicBezTo>
                    <a:pt x="3342" y="652"/>
                    <a:pt x="3342" y="652"/>
                    <a:pt x="3342" y="652"/>
                  </a:cubicBezTo>
                  <a:lnTo>
                    <a:pt x="3342" y="652"/>
                  </a:lnTo>
                  <a:cubicBezTo>
                    <a:pt x="3342" y="651"/>
                    <a:pt x="3341" y="650"/>
                    <a:pt x="3341" y="649"/>
                  </a:cubicBezTo>
                  <a:lnTo>
                    <a:pt x="3341" y="649"/>
                  </a:lnTo>
                  <a:lnTo>
                    <a:pt x="3331" y="654"/>
                  </a:lnTo>
                  <a:cubicBezTo>
                    <a:pt x="3293" y="667"/>
                    <a:pt x="3255" y="679"/>
                    <a:pt x="3218" y="692"/>
                  </a:cubicBezTo>
                  <a:cubicBezTo>
                    <a:pt x="3218" y="679"/>
                    <a:pt x="3218" y="667"/>
                    <a:pt x="3218" y="641"/>
                  </a:cubicBezTo>
                  <a:lnTo>
                    <a:pt x="3323" y="606"/>
                  </a:lnTo>
                  <a:lnTo>
                    <a:pt x="3323" y="606"/>
                  </a:lnTo>
                  <a:cubicBezTo>
                    <a:pt x="3326" y="612"/>
                    <a:pt x="3328" y="618"/>
                    <a:pt x="3331" y="624"/>
                  </a:cubicBezTo>
                  <a:lnTo>
                    <a:pt x="3331" y="624"/>
                  </a:lnTo>
                  <a:lnTo>
                    <a:pt x="3331" y="615"/>
                  </a:lnTo>
                  <a:lnTo>
                    <a:pt x="3331" y="615"/>
                  </a:lnTo>
                  <a:cubicBezTo>
                    <a:pt x="3331" y="617"/>
                    <a:pt x="3332" y="620"/>
                    <a:pt x="3332" y="622"/>
                  </a:cubicBezTo>
                  <a:lnTo>
                    <a:pt x="3332" y="622"/>
                  </a:lnTo>
                  <a:cubicBezTo>
                    <a:pt x="3334" y="613"/>
                    <a:pt x="3337" y="603"/>
                    <a:pt x="3343" y="591"/>
                  </a:cubicBezTo>
                  <a:lnTo>
                    <a:pt x="3363" y="586"/>
                  </a:lnTo>
                  <a:lnTo>
                    <a:pt x="3363" y="586"/>
                  </a:lnTo>
                  <a:cubicBezTo>
                    <a:pt x="3384" y="599"/>
                    <a:pt x="3404" y="614"/>
                    <a:pt x="3419" y="629"/>
                  </a:cubicBezTo>
                  <a:lnTo>
                    <a:pt x="3419" y="641"/>
                  </a:lnTo>
                  <a:cubicBezTo>
                    <a:pt x="3416" y="636"/>
                    <a:pt x="3414" y="633"/>
                    <a:pt x="3412" y="633"/>
                  </a:cubicBezTo>
                  <a:cubicBezTo>
                    <a:pt x="3406" y="633"/>
                    <a:pt x="3406" y="660"/>
                    <a:pt x="3406" y="679"/>
                  </a:cubicBezTo>
                  <a:cubicBezTo>
                    <a:pt x="3419" y="667"/>
                    <a:pt x="3419" y="667"/>
                    <a:pt x="3431" y="667"/>
                  </a:cubicBezTo>
                  <a:lnTo>
                    <a:pt x="3419" y="629"/>
                  </a:lnTo>
                  <a:lnTo>
                    <a:pt x="3419" y="629"/>
                  </a:lnTo>
                  <a:cubicBezTo>
                    <a:pt x="3432" y="642"/>
                    <a:pt x="3442" y="654"/>
                    <a:pt x="3450" y="664"/>
                  </a:cubicBezTo>
                  <a:lnTo>
                    <a:pt x="3450" y="664"/>
                  </a:lnTo>
                  <a:cubicBezTo>
                    <a:pt x="3472" y="654"/>
                    <a:pt x="3487" y="643"/>
                    <a:pt x="3494" y="629"/>
                  </a:cubicBezTo>
                  <a:cubicBezTo>
                    <a:pt x="3507" y="629"/>
                    <a:pt x="3507" y="616"/>
                    <a:pt x="3507" y="616"/>
                  </a:cubicBezTo>
                  <a:lnTo>
                    <a:pt x="3507" y="616"/>
                  </a:lnTo>
                  <a:cubicBezTo>
                    <a:pt x="3507" y="616"/>
                    <a:pt x="3507" y="616"/>
                    <a:pt x="3507" y="616"/>
                  </a:cubicBezTo>
                  <a:cubicBezTo>
                    <a:pt x="3507" y="612"/>
                    <a:pt x="3507" y="608"/>
                    <a:pt x="3507" y="604"/>
                  </a:cubicBezTo>
                  <a:lnTo>
                    <a:pt x="3494" y="616"/>
                  </a:lnTo>
                  <a:cubicBezTo>
                    <a:pt x="3494" y="610"/>
                    <a:pt x="3494" y="607"/>
                    <a:pt x="3494" y="604"/>
                  </a:cubicBezTo>
                  <a:lnTo>
                    <a:pt x="3482" y="591"/>
                  </a:lnTo>
                  <a:cubicBezTo>
                    <a:pt x="3468" y="582"/>
                    <a:pt x="3451" y="571"/>
                    <a:pt x="3430" y="560"/>
                  </a:cubicBezTo>
                  <a:lnTo>
                    <a:pt x="3430" y="560"/>
                  </a:lnTo>
                  <a:lnTo>
                    <a:pt x="3394" y="579"/>
                  </a:lnTo>
                  <a:lnTo>
                    <a:pt x="3363" y="586"/>
                  </a:lnTo>
                  <a:lnTo>
                    <a:pt x="3363" y="586"/>
                  </a:lnTo>
                  <a:cubicBezTo>
                    <a:pt x="3348" y="578"/>
                    <a:pt x="3333" y="571"/>
                    <a:pt x="3318" y="566"/>
                  </a:cubicBezTo>
                  <a:lnTo>
                    <a:pt x="3318" y="566"/>
                  </a:lnTo>
                  <a:cubicBezTo>
                    <a:pt x="3323" y="580"/>
                    <a:pt x="3326" y="593"/>
                    <a:pt x="3329" y="604"/>
                  </a:cubicBezTo>
                  <a:lnTo>
                    <a:pt x="3329" y="604"/>
                  </a:lnTo>
                  <a:lnTo>
                    <a:pt x="3331" y="604"/>
                  </a:lnTo>
                  <a:lnTo>
                    <a:pt x="3331" y="615"/>
                  </a:lnTo>
                  <a:lnTo>
                    <a:pt x="3331" y="615"/>
                  </a:lnTo>
                  <a:cubicBezTo>
                    <a:pt x="3330" y="611"/>
                    <a:pt x="3329" y="608"/>
                    <a:pt x="3329" y="604"/>
                  </a:cubicBezTo>
                  <a:lnTo>
                    <a:pt x="3329" y="604"/>
                  </a:lnTo>
                  <a:lnTo>
                    <a:pt x="3323" y="606"/>
                  </a:lnTo>
                  <a:lnTo>
                    <a:pt x="3323" y="606"/>
                  </a:lnTo>
                  <a:cubicBezTo>
                    <a:pt x="3315" y="589"/>
                    <a:pt x="3306" y="572"/>
                    <a:pt x="3293" y="566"/>
                  </a:cubicBezTo>
                  <a:cubicBezTo>
                    <a:pt x="3293" y="566"/>
                    <a:pt x="3293" y="566"/>
                    <a:pt x="3281" y="553"/>
                  </a:cubicBezTo>
                  <a:cubicBezTo>
                    <a:pt x="3277" y="552"/>
                    <a:pt x="3274" y="551"/>
                    <a:pt x="3270" y="550"/>
                  </a:cubicBezTo>
                  <a:lnTo>
                    <a:pt x="3270" y="550"/>
                  </a:lnTo>
                  <a:cubicBezTo>
                    <a:pt x="3265" y="551"/>
                    <a:pt x="3260" y="552"/>
                    <a:pt x="3255" y="553"/>
                  </a:cubicBezTo>
                  <a:cubicBezTo>
                    <a:pt x="3255" y="550"/>
                    <a:pt x="3255" y="547"/>
                    <a:pt x="3255" y="545"/>
                  </a:cubicBezTo>
                  <a:lnTo>
                    <a:pt x="3255" y="545"/>
                  </a:lnTo>
                  <a:cubicBezTo>
                    <a:pt x="3260" y="546"/>
                    <a:pt x="3265" y="548"/>
                    <a:pt x="3270" y="550"/>
                  </a:cubicBezTo>
                  <a:lnTo>
                    <a:pt x="3270" y="550"/>
                  </a:lnTo>
                  <a:cubicBezTo>
                    <a:pt x="3333" y="533"/>
                    <a:pt x="3359" y="523"/>
                    <a:pt x="3320" y="523"/>
                  </a:cubicBezTo>
                  <a:cubicBezTo>
                    <a:pt x="3305" y="523"/>
                    <a:pt x="3280" y="525"/>
                    <a:pt x="3243" y="528"/>
                  </a:cubicBezTo>
                  <a:cubicBezTo>
                    <a:pt x="3252" y="537"/>
                    <a:pt x="3254" y="540"/>
                    <a:pt x="3255" y="545"/>
                  </a:cubicBezTo>
                  <a:lnTo>
                    <a:pt x="3255" y="545"/>
                  </a:lnTo>
                  <a:cubicBezTo>
                    <a:pt x="3243" y="541"/>
                    <a:pt x="3231" y="538"/>
                    <a:pt x="3219" y="535"/>
                  </a:cubicBezTo>
                  <a:lnTo>
                    <a:pt x="3219" y="535"/>
                  </a:lnTo>
                  <a:cubicBezTo>
                    <a:pt x="3222" y="545"/>
                    <a:pt x="3232" y="556"/>
                    <a:pt x="3243" y="566"/>
                  </a:cubicBezTo>
                  <a:cubicBezTo>
                    <a:pt x="3218" y="566"/>
                    <a:pt x="3180" y="579"/>
                    <a:pt x="3155" y="579"/>
                  </a:cubicBezTo>
                  <a:cubicBezTo>
                    <a:pt x="3142" y="579"/>
                    <a:pt x="3142" y="566"/>
                    <a:pt x="3130" y="541"/>
                  </a:cubicBezTo>
                  <a:cubicBezTo>
                    <a:pt x="3130" y="566"/>
                    <a:pt x="3130" y="579"/>
                    <a:pt x="3130" y="591"/>
                  </a:cubicBezTo>
                  <a:cubicBezTo>
                    <a:pt x="3092" y="591"/>
                    <a:pt x="3029" y="616"/>
                    <a:pt x="2979" y="641"/>
                  </a:cubicBezTo>
                  <a:cubicBezTo>
                    <a:pt x="2916" y="667"/>
                    <a:pt x="2853" y="667"/>
                    <a:pt x="2778" y="717"/>
                  </a:cubicBezTo>
                  <a:cubicBezTo>
                    <a:pt x="2778" y="704"/>
                    <a:pt x="2778" y="692"/>
                    <a:pt x="2778" y="692"/>
                  </a:cubicBezTo>
                  <a:cubicBezTo>
                    <a:pt x="2740" y="704"/>
                    <a:pt x="2728" y="729"/>
                    <a:pt x="2715" y="742"/>
                  </a:cubicBezTo>
                  <a:lnTo>
                    <a:pt x="2702" y="754"/>
                  </a:lnTo>
                  <a:lnTo>
                    <a:pt x="2677" y="754"/>
                  </a:lnTo>
                  <a:cubicBezTo>
                    <a:pt x="2691" y="706"/>
                    <a:pt x="2693" y="693"/>
                    <a:pt x="2688" y="693"/>
                  </a:cubicBezTo>
                  <a:cubicBezTo>
                    <a:pt x="2683" y="693"/>
                    <a:pt x="2669" y="709"/>
                    <a:pt x="2652" y="709"/>
                  </a:cubicBezTo>
                  <a:cubicBezTo>
                    <a:pt x="2640" y="709"/>
                    <a:pt x="2627" y="702"/>
                    <a:pt x="2615" y="679"/>
                  </a:cubicBezTo>
                  <a:cubicBezTo>
                    <a:pt x="2797" y="582"/>
                    <a:pt x="2944" y="543"/>
                    <a:pt x="3078" y="507"/>
                  </a:cubicBezTo>
                  <a:lnTo>
                    <a:pt x="3078" y="507"/>
                  </a:lnTo>
                  <a:cubicBezTo>
                    <a:pt x="3091" y="512"/>
                    <a:pt x="3141" y="516"/>
                    <a:pt x="3202" y="531"/>
                  </a:cubicBezTo>
                  <a:lnTo>
                    <a:pt x="3202" y="531"/>
                  </a:lnTo>
                  <a:lnTo>
                    <a:pt x="3218" y="528"/>
                  </a:lnTo>
                  <a:lnTo>
                    <a:pt x="3218" y="528"/>
                  </a:lnTo>
                  <a:cubicBezTo>
                    <a:pt x="3215" y="530"/>
                    <a:pt x="3212" y="531"/>
                    <a:pt x="3209" y="532"/>
                  </a:cubicBezTo>
                  <a:lnTo>
                    <a:pt x="3209" y="532"/>
                  </a:lnTo>
                  <a:cubicBezTo>
                    <a:pt x="3207" y="532"/>
                    <a:pt x="3204" y="531"/>
                    <a:pt x="3202" y="531"/>
                  </a:cubicBezTo>
                  <a:lnTo>
                    <a:pt x="3202" y="531"/>
                  </a:lnTo>
                  <a:lnTo>
                    <a:pt x="3130" y="541"/>
                  </a:lnTo>
                  <a:cubicBezTo>
                    <a:pt x="3163" y="541"/>
                    <a:pt x="3187" y="541"/>
                    <a:pt x="3209" y="532"/>
                  </a:cubicBezTo>
                  <a:lnTo>
                    <a:pt x="3209" y="532"/>
                  </a:lnTo>
                  <a:cubicBezTo>
                    <a:pt x="3212" y="533"/>
                    <a:pt x="3215" y="534"/>
                    <a:pt x="3219" y="535"/>
                  </a:cubicBezTo>
                  <a:lnTo>
                    <a:pt x="3219" y="535"/>
                  </a:lnTo>
                  <a:cubicBezTo>
                    <a:pt x="3218" y="533"/>
                    <a:pt x="3218" y="530"/>
                    <a:pt x="3218" y="528"/>
                  </a:cubicBezTo>
                  <a:cubicBezTo>
                    <a:pt x="3218" y="516"/>
                    <a:pt x="3218" y="504"/>
                    <a:pt x="3229" y="503"/>
                  </a:cubicBezTo>
                  <a:lnTo>
                    <a:pt x="3229" y="503"/>
                  </a:lnTo>
                  <a:cubicBezTo>
                    <a:pt x="3229" y="503"/>
                    <a:pt x="3230" y="503"/>
                    <a:pt x="3230" y="504"/>
                  </a:cubicBezTo>
                  <a:lnTo>
                    <a:pt x="3230" y="504"/>
                  </a:lnTo>
                  <a:cubicBezTo>
                    <a:pt x="3230" y="503"/>
                    <a:pt x="3230" y="503"/>
                    <a:pt x="3230" y="503"/>
                  </a:cubicBezTo>
                  <a:cubicBezTo>
                    <a:pt x="3230" y="503"/>
                    <a:pt x="3229" y="503"/>
                    <a:pt x="3229" y="503"/>
                  </a:cubicBezTo>
                  <a:lnTo>
                    <a:pt x="3229" y="503"/>
                  </a:lnTo>
                  <a:cubicBezTo>
                    <a:pt x="3200" y="498"/>
                    <a:pt x="3173" y="494"/>
                    <a:pt x="3148" y="492"/>
                  </a:cubicBezTo>
                  <a:lnTo>
                    <a:pt x="3148" y="492"/>
                  </a:lnTo>
                  <a:cubicBezTo>
                    <a:pt x="3129" y="496"/>
                    <a:pt x="3111" y="499"/>
                    <a:pt x="3092" y="503"/>
                  </a:cubicBezTo>
                  <a:cubicBezTo>
                    <a:pt x="3088" y="504"/>
                    <a:pt x="3083" y="506"/>
                    <a:pt x="3078" y="507"/>
                  </a:cubicBezTo>
                  <a:lnTo>
                    <a:pt x="3078" y="507"/>
                  </a:lnTo>
                  <a:cubicBezTo>
                    <a:pt x="3070" y="503"/>
                    <a:pt x="3080" y="499"/>
                    <a:pt x="3117" y="491"/>
                  </a:cubicBezTo>
                  <a:cubicBezTo>
                    <a:pt x="3127" y="491"/>
                    <a:pt x="3137" y="491"/>
                    <a:pt x="3148" y="492"/>
                  </a:cubicBezTo>
                  <a:lnTo>
                    <a:pt x="3148" y="492"/>
                  </a:lnTo>
                  <a:cubicBezTo>
                    <a:pt x="3192" y="483"/>
                    <a:pt x="3236" y="474"/>
                    <a:pt x="3281" y="465"/>
                  </a:cubicBezTo>
                  <a:cubicBezTo>
                    <a:pt x="3311" y="465"/>
                    <a:pt x="3349" y="457"/>
                    <a:pt x="3382" y="454"/>
                  </a:cubicBezTo>
                  <a:lnTo>
                    <a:pt x="3382" y="454"/>
                  </a:lnTo>
                  <a:lnTo>
                    <a:pt x="3394" y="465"/>
                  </a:lnTo>
                  <a:cubicBezTo>
                    <a:pt x="3402" y="470"/>
                    <a:pt x="3409" y="474"/>
                    <a:pt x="3416" y="478"/>
                  </a:cubicBezTo>
                  <a:lnTo>
                    <a:pt x="3416" y="478"/>
                  </a:lnTo>
                  <a:cubicBezTo>
                    <a:pt x="3376" y="490"/>
                    <a:pt x="3325" y="500"/>
                    <a:pt x="3269" y="511"/>
                  </a:cubicBezTo>
                  <a:lnTo>
                    <a:pt x="3269" y="511"/>
                  </a:lnTo>
                  <a:cubicBezTo>
                    <a:pt x="3256" y="508"/>
                    <a:pt x="3243" y="506"/>
                    <a:pt x="3230" y="504"/>
                  </a:cubicBezTo>
                  <a:lnTo>
                    <a:pt x="3230" y="504"/>
                  </a:lnTo>
                  <a:cubicBezTo>
                    <a:pt x="3231" y="516"/>
                    <a:pt x="3243" y="516"/>
                    <a:pt x="3243" y="516"/>
                  </a:cubicBezTo>
                  <a:cubicBezTo>
                    <a:pt x="3252" y="514"/>
                    <a:pt x="3260" y="513"/>
                    <a:pt x="3269" y="511"/>
                  </a:cubicBezTo>
                  <a:lnTo>
                    <a:pt x="3269" y="511"/>
                  </a:lnTo>
                  <a:cubicBezTo>
                    <a:pt x="3277" y="513"/>
                    <a:pt x="3285" y="514"/>
                    <a:pt x="3293" y="516"/>
                  </a:cubicBezTo>
                  <a:cubicBezTo>
                    <a:pt x="3349" y="524"/>
                    <a:pt x="3395" y="542"/>
                    <a:pt x="3430" y="560"/>
                  </a:cubicBezTo>
                  <a:lnTo>
                    <a:pt x="3430" y="560"/>
                  </a:lnTo>
                  <a:lnTo>
                    <a:pt x="3444" y="553"/>
                  </a:lnTo>
                  <a:cubicBezTo>
                    <a:pt x="3457" y="547"/>
                    <a:pt x="3466" y="541"/>
                    <a:pt x="3474" y="534"/>
                  </a:cubicBezTo>
                  <a:lnTo>
                    <a:pt x="3474" y="534"/>
                  </a:lnTo>
                  <a:cubicBezTo>
                    <a:pt x="3466" y="521"/>
                    <a:pt x="3455" y="508"/>
                    <a:pt x="3442" y="495"/>
                  </a:cubicBezTo>
                  <a:lnTo>
                    <a:pt x="3442" y="495"/>
                  </a:lnTo>
                  <a:cubicBezTo>
                    <a:pt x="3446" y="498"/>
                    <a:pt x="3451" y="500"/>
                    <a:pt x="3456" y="503"/>
                  </a:cubicBezTo>
                  <a:cubicBezTo>
                    <a:pt x="3456" y="503"/>
                    <a:pt x="3469" y="516"/>
                    <a:pt x="3469" y="516"/>
                  </a:cubicBezTo>
                  <a:lnTo>
                    <a:pt x="3481" y="528"/>
                  </a:lnTo>
                  <a:lnTo>
                    <a:pt x="3481" y="528"/>
                  </a:lnTo>
                  <a:cubicBezTo>
                    <a:pt x="3486" y="524"/>
                    <a:pt x="3490" y="520"/>
                    <a:pt x="3494" y="516"/>
                  </a:cubicBezTo>
                  <a:cubicBezTo>
                    <a:pt x="3519" y="503"/>
                    <a:pt x="3507" y="503"/>
                    <a:pt x="3507" y="503"/>
                  </a:cubicBezTo>
                  <a:cubicBezTo>
                    <a:pt x="3507" y="493"/>
                    <a:pt x="3498" y="466"/>
                    <a:pt x="3495" y="443"/>
                  </a:cubicBezTo>
                  <a:lnTo>
                    <a:pt x="3495" y="443"/>
                  </a:lnTo>
                  <a:cubicBezTo>
                    <a:pt x="3481" y="456"/>
                    <a:pt x="3455" y="467"/>
                    <a:pt x="3420" y="477"/>
                  </a:cubicBezTo>
                  <a:lnTo>
                    <a:pt x="3420" y="477"/>
                  </a:lnTo>
                  <a:cubicBezTo>
                    <a:pt x="3409" y="469"/>
                    <a:pt x="3397" y="461"/>
                    <a:pt x="3383" y="454"/>
                  </a:cubicBezTo>
                  <a:lnTo>
                    <a:pt x="3383" y="454"/>
                  </a:lnTo>
                  <a:cubicBezTo>
                    <a:pt x="3391" y="453"/>
                    <a:pt x="3399" y="453"/>
                    <a:pt x="3406" y="453"/>
                  </a:cubicBezTo>
                  <a:cubicBezTo>
                    <a:pt x="3318" y="440"/>
                    <a:pt x="3243" y="440"/>
                    <a:pt x="3243" y="415"/>
                  </a:cubicBezTo>
                  <a:cubicBezTo>
                    <a:pt x="3243" y="415"/>
                    <a:pt x="3268" y="403"/>
                    <a:pt x="3318" y="378"/>
                  </a:cubicBezTo>
                  <a:cubicBezTo>
                    <a:pt x="3343" y="378"/>
                    <a:pt x="3394" y="365"/>
                    <a:pt x="3419" y="352"/>
                  </a:cubicBezTo>
                  <a:cubicBezTo>
                    <a:pt x="3431" y="352"/>
                    <a:pt x="3444" y="340"/>
                    <a:pt x="3469" y="340"/>
                  </a:cubicBezTo>
                  <a:cubicBezTo>
                    <a:pt x="3479" y="330"/>
                    <a:pt x="3481" y="328"/>
                    <a:pt x="3487" y="322"/>
                  </a:cubicBezTo>
                  <a:close/>
                  <a:moveTo>
                    <a:pt x="642" y="3029"/>
                  </a:moveTo>
                  <a:cubicBezTo>
                    <a:pt x="654" y="3042"/>
                    <a:pt x="604" y="3054"/>
                    <a:pt x="654" y="3054"/>
                  </a:cubicBezTo>
                  <a:lnTo>
                    <a:pt x="667" y="3042"/>
                  </a:lnTo>
                  <a:lnTo>
                    <a:pt x="642" y="3042"/>
                  </a:lnTo>
                  <a:cubicBezTo>
                    <a:pt x="642" y="3042"/>
                    <a:pt x="654" y="3029"/>
                    <a:pt x="642" y="3029"/>
                  </a:cubicBezTo>
                  <a:close/>
                  <a:moveTo>
                    <a:pt x="931" y="1999"/>
                  </a:moveTo>
                  <a:cubicBezTo>
                    <a:pt x="880" y="2049"/>
                    <a:pt x="818" y="2099"/>
                    <a:pt x="755" y="2162"/>
                  </a:cubicBezTo>
                  <a:cubicBezTo>
                    <a:pt x="767" y="2187"/>
                    <a:pt x="792" y="2200"/>
                    <a:pt x="792" y="2225"/>
                  </a:cubicBezTo>
                  <a:lnTo>
                    <a:pt x="767" y="2225"/>
                  </a:lnTo>
                  <a:lnTo>
                    <a:pt x="780" y="2262"/>
                  </a:lnTo>
                  <a:cubicBezTo>
                    <a:pt x="767" y="2250"/>
                    <a:pt x="742" y="2225"/>
                    <a:pt x="717" y="2200"/>
                  </a:cubicBezTo>
                  <a:lnTo>
                    <a:pt x="654" y="2262"/>
                  </a:lnTo>
                  <a:cubicBezTo>
                    <a:pt x="642" y="2250"/>
                    <a:pt x="617" y="2237"/>
                    <a:pt x="617" y="2237"/>
                  </a:cubicBezTo>
                  <a:lnTo>
                    <a:pt x="604" y="2250"/>
                  </a:lnTo>
                  <a:cubicBezTo>
                    <a:pt x="591" y="2275"/>
                    <a:pt x="579" y="2313"/>
                    <a:pt x="566" y="2350"/>
                  </a:cubicBezTo>
                  <a:lnTo>
                    <a:pt x="591" y="2363"/>
                  </a:lnTo>
                  <a:cubicBezTo>
                    <a:pt x="579" y="2388"/>
                    <a:pt x="554" y="2401"/>
                    <a:pt x="541" y="2426"/>
                  </a:cubicBezTo>
                  <a:lnTo>
                    <a:pt x="529" y="2426"/>
                  </a:lnTo>
                  <a:lnTo>
                    <a:pt x="516" y="2451"/>
                  </a:lnTo>
                  <a:lnTo>
                    <a:pt x="529" y="2463"/>
                  </a:lnTo>
                  <a:cubicBezTo>
                    <a:pt x="516" y="2476"/>
                    <a:pt x="516" y="2476"/>
                    <a:pt x="516" y="2476"/>
                  </a:cubicBezTo>
                  <a:lnTo>
                    <a:pt x="503" y="2526"/>
                  </a:lnTo>
                  <a:lnTo>
                    <a:pt x="503" y="2514"/>
                  </a:lnTo>
                  <a:cubicBezTo>
                    <a:pt x="466" y="2652"/>
                    <a:pt x="453" y="2853"/>
                    <a:pt x="478" y="2979"/>
                  </a:cubicBezTo>
                  <a:cubicBezTo>
                    <a:pt x="491" y="3004"/>
                    <a:pt x="503" y="3016"/>
                    <a:pt x="503" y="3042"/>
                  </a:cubicBezTo>
                  <a:cubicBezTo>
                    <a:pt x="516" y="3054"/>
                    <a:pt x="529" y="3054"/>
                    <a:pt x="529" y="3067"/>
                  </a:cubicBezTo>
                  <a:cubicBezTo>
                    <a:pt x="533" y="3071"/>
                    <a:pt x="537" y="3072"/>
                    <a:pt x="541" y="3072"/>
                  </a:cubicBezTo>
                  <a:cubicBezTo>
                    <a:pt x="548" y="3072"/>
                    <a:pt x="554" y="3067"/>
                    <a:pt x="554" y="3067"/>
                  </a:cubicBezTo>
                  <a:cubicBezTo>
                    <a:pt x="541" y="3054"/>
                    <a:pt x="516" y="3042"/>
                    <a:pt x="516" y="2991"/>
                  </a:cubicBezTo>
                  <a:cubicBezTo>
                    <a:pt x="503" y="2954"/>
                    <a:pt x="491" y="2903"/>
                    <a:pt x="491" y="2840"/>
                  </a:cubicBezTo>
                  <a:cubicBezTo>
                    <a:pt x="491" y="2815"/>
                    <a:pt x="503" y="2803"/>
                    <a:pt x="503" y="2778"/>
                  </a:cubicBezTo>
                  <a:lnTo>
                    <a:pt x="503" y="2765"/>
                  </a:lnTo>
                  <a:cubicBezTo>
                    <a:pt x="503" y="2752"/>
                    <a:pt x="503" y="2727"/>
                    <a:pt x="503" y="2715"/>
                  </a:cubicBezTo>
                  <a:cubicBezTo>
                    <a:pt x="516" y="2727"/>
                    <a:pt x="516" y="2740"/>
                    <a:pt x="516" y="2752"/>
                  </a:cubicBezTo>
                  <a:cubicBezTo>
                    <a:pt x="554" y="2752"/>
                    <a:pt x="529" y="2702"/>
                    <a:pt x="529" y="2690"/>
                  </a:cubicBezTo>
                  <a:cubicBezTo>
                    <a:pt x="566" y="2690"/>
                    <a:pt x="604" y="2727"/>
                    <a:pt x="629" y="2765"/>
                  </a:cubicBezTo>
                  <a:cubicBezTo>
                    <a:pt x="629" y="2788"/>
                    <a:pt x="616" y="2792"/>
                    <a:pt x="607" y="2792"/>
                  </a:cubicBezTo>
                  <a:cubicBezTo>
                    <a:pt x="606" y="2792"/>
                    <a:pt x="605" y="2792"/>
                    <a:pt x="604" y="2792"/>
                  </a:cubicBezTo>
                  <a:lnTo>
                    <a:pt x="604" y="2792"/>
                  </a:lnTo>
                  <a:cubicBezTo>
                    <a:pt x="593" y="2853"/>
                    <a:pt x="679" y="2853"/>
                    <a:pt x="642" y="2903"/>
                  </a:cubicBezTo>
                  <a:cubicBezTo>
                    <a:pt x="633" y="2912"/>
                    <a:pt x="625" y="2914"/>
                    <a:pt x="617" y="2914"/>
                  </a:cubicBezTo>
                  <a:cubicBezTo>
                    <a:pt x="600" y="2914"/>
                    <a:pt x="583" y="2903"/>
                    <a:pt x="566" y="2903"/>
                  </a:cubicBezTo>
                  <a:cubicBezTo>
                    <a:pt x="554" y="2878"/>
                    <a:pt x="591" y="2866"/>
                    <a:pt x="579" y="2840"/>
                  </a:cubicBezTo>
                  <a:lnTo>
                    <a:pt x="579" y="2840"/>
                  </a:lnTo>
                  <a:lnTo>
                    <a:pt x="566" y="2866"/>
                  </a:lnTo>
                  <a:cubicBezTo>
                    <a:pt x="566" y="2866"/>
                    <a:pt x="554" y="2840"/>
                    <a:pt x="566" y="2828"/>
                  </a:cubicBezTo>
                  <a:lnTo>
                    <a:pt x="566" y="2828"/>
                  </a:lnTo>
                  <a:cubicBezTo>
                    <a:pt x="541" y="2853"/>
                    <a:pt x="554" y="2954"/>
                    <a:pt x="554" y="2991"/>
                  </a:cubicBezTo>
                  <a:cubicBezTo>
                    <a:pt x="554" y="2991"/>
                    <a:pt x="579" y="3004"/>
                    <a:pt x="579" y="3004"/>
                  </a:cubicBezTo>
                  <a:cubicBezTo>
                    <a:pt x="579" y="3004"/>
                    <a:pt x="579" y="2991"/>
                    <a:pt x="579" y="2991"/>
                  </a:cubicBezTo>
                  <a:cubicBezTo>
                    <a:pt x="581" y="2989"/>
                    <a:pt x="583" y="2989"/>
                    <a:pt x="585" y="2989"/>
                  </a:cubicBezTo>
                  <a:cubicBezTo>
                    <a:pt x="594" y="2989"/>
                    <a:pt x="606" y="3000"/>
                    <a:pt x="612" y="3000"/>
                  </a:cubicBezTo>
                  <a:cubicBezTo>
                    <a:pt x="615" y="3000"/>
                    <a:pt x="617" y="2998"/>
                    <a:pt x="617" y="2991"/>
                  </a:cubicBezTo>
                  <a:cubicBezTo>
                    <a:pt x="642" y="3004"/>
                    <a:pt x="679" y="3029"/>
                    <a:pt x="667" y="3042"/>
                  </a:cubicBezTo>
                  <a:cubicBezTo>
                    <a:pt x="692" y="3054"/>
                    <a:pt x="742" y="3054"/>
                    <a:pt x="742" y="3067"/>
                  </a:cubicBezTo>
                  <a:cubicBezTo>
                    <a:pt x="755" y="3060"/>
                    <a:pt x="752" y="3060"/>
                    <a:pt x="750" y="3060"/>
                  </a:cubicBezTo>
                  <a:cubicBezTo>
                    <a:pt x="748" y="3060"/>
                    <a:pt x="748" y="3060"/>
                    <a:pt x="767" y="3054"/>
                  </a:cubicBezTo>
                  <a:lnTo>
                    <a:pt x="767" y="3054"/>
                  </a:lnTo>
                  <a:cubicBezTo>
                    <a:pt x="760" y="3057"/>
                    <a:pt x="754" y="3058"/>
                    <a:pt x="750" y="3058"/>
                  </a:cubicBezTo>
                  <a:cubicBezTo>
                    <a:pt x="733" y="3058"/>
                    <a:pt x="735" y="3042"/>
                    <a:pt x="704" y="3042"/>
                  </a:cubicBezTo>
                  <a:cubicBezTo>
                    <a:pt x="742" y="3029"/>
                    <a:pt x="717" y="3029"/>
                    <a:pt x="742" y="3016"/>
                  </a:cubicBezTo>
                  <a:cubicBezTo>
                    <a:pt x="730" y="3016"/>
                    <a:pt x="730" y="3016"/>
                    <a:pt x="717" y="3004"/>
                  </a:cubicBezTo>
                  <a:cubicBezTo>
                    <a:pt x="704" y="3004"/>
                    <a:pt x="704" y="3016"/>
                    <a:pt x="692" y="3016"/>
                  </a:cubicBezTo>
                  <a:cubicBezTo>
                    <a:pt x="667" y="3004"/>
                    <a:pt x="667" y="2991"/>
                    <a:pt x="642" y="2979"/>
                  </a:cubicBezTo>
                  <a:cubicBezTo>
                    <a:pt x="648" y="2972"/>
                    <a:pt x="651" y="2972"/>
                    <a:pt x="654" y="2972"/>
                  </a:cubicBezTo>
                  <a:cubicBezTo>
                    <a:pt x="657" y="2972"/>
                    <a:pt x="661" y="2972"/>
                    <a:pt x="667" y="2966"/>
                  </a:cubicBezTo>
                  <a:lnTo>
                    <a:pt x="642" y="2954"/>
                  </a:lnTo>
                  <a:cubicBezTo>
                    <a:pt x="658" y="2954"/>
                    <a:pt x="670" y="2942"/>
                    <a:pt x="683" y="2942"/>
                  </a:cubicBezTo>
                  <a:cubicBezTo>
                    <a:pt x="689" y="2942"/>
                    <a:pt x="696" y="2945"/>
                    <a:pt x="704" y="2954"/>
                  </a:cubicBezTo>
                  <a:cubicBezTo>
                    <a:pt x="704" y="2941"/>
                    <a:pt x="704" y="2928"/>
                    <a:pt x="692" y="2928"/>
                  </a:cubicBezTo>
                  <a:cubicBezTo>
                    <a:pt x="704" y="2903"/>
                    <a:pt x="717" y="2891"/>
                    <a:pt x="704" y="2878"/>
                  </a:cubicBezTo>
                  <a:cubicBezTo>
                    <a:pt x="704" y="2866"/>
                    <a:pt x="692" y="2853"/>
                    <a:pt x="692" y="2853"/>
                  </a:cubicBezTo>
                  <a:cubicBezTo>
                    <a:pt x="692" y="2840"/>
                    <a:pt x="679" y="2828"/>
                    <a:pt x="679" y="2803"/>
                  </a:cubicBezTo>
                  <a:lnTo>
                    <a:pt x="692" y="2803"/>
                  </a:lnTo>
                  <a:cubicBezTo>
                    <a:pt x="692" y="2765"/>
                    <a:pt x="654" y="2715"/>
                    <a:pt x="704" y="2677"/>
                  </a:cubicBezTo>
                  <a:cubicBezTo>
                    <a:pt x="704" y="2652"/>
                    <a:pt x="704" y="2639"/>
                    <a:pt x="717" y="2614"/>
                  </a:cubicBezTo>
                  <a:lnTo>
                    <a:pt x="730" y="2614"/>
                  </a:lnTo>
                  <a:cubicBezTo>
                    <a:pt x="730" y="2602"/>
                    <a:pt x="767" y="2564"/>
                    <a:pt x="742" y="2551"/>
                  </a:cubicBezTo>
                  <a:cubicBezTo>
                    <a:pt x="805" y="2539"/>
                    <a:pt x="780" y="2476"/>
                    <a:pt x="805" y="2438"/>
                  </a:cubicBezTo>
                  <a:lnTo>
                    <a:pt x="780" y="2438"/>
                  </a:lnTo>
                  <a:cubicBezTo>
                    <a:pt x="792" y="2413"/>
                    <a:pt x="792" y="2401"/>
                    <a:pt x="792" y="2363"/>
                  </a:cubicBezTo>
                  <a:lnTo>
                    <a:pt x="767" y="2363"/>
                  </a:lnTo>
                  <a:cubicBezTo>
                    <a:pt x="756" y="2340"/>
                    <a:pt x="797" y="2317"/>
                    <a:pt x="813" y="2285"/>
                  </a:cubicBezTo>
                  <a:lnTo>
                    <a:pt x="813" y="2285"/>
                  </a:lnTo>
                  <a:cubicBezTo>
                    <a:pt x="812" y="2286"/>
                    <a:pt x="809" y="2288"/>
                    <a:pt x="805" y="2288"/>
                  </a:cubicBezTo>
                  <a:cubicBezTo>
                    <a:pt x="808" y="2286"/>
                    <a:pt x="811" y="2285"/>
                    <a:pt x="814" y="2284"/>
                  </a:cubicBezTo>
                  <a:lnTo>
                    <a:pt x="814" y="2284"/>
                  </a:lnTo>
                  <a:cubicBezTo>
                    <a:pt x="814" y="2284"/>
                    <a:pt x="814" y="2285"/>
                    <a:pt x="813" y="2285"/>
                  </a:cubicBezTo>
                  <a:lnTo>
                    <a:pt x="813" y="2285"/>
                  </a:lnTo>
                  <a:cubicBezTo>
                    <a:pt x="814" y="2284"/>
                    <a:pt x="814" y="2284"/>
                    <a:pt x="814" y="2284"/>
                  </a:cubicBezTo>
                  <a:lnTo>
                    <a:pt x="814" y="2284"/>
                  </a:lnTo>
                  <a:cubicBezTo>
                    <a:pt x="814" y="2284"/>
                    <a:pt x="814" y="2284"/>
                    <a:pt x="814" y="2284"/>
                  </a:cubicBezTo>
                  <a:lnTo>
                    <a:pt x="814" y="2284"/>
                  </a:lnTo>
                  <a:cubicBezTo>
                    <a:pt x="815" y="2281"/>
                    <a:pt x="817" y="2278"/>
                    <a:pt x="818" y="2275"/>
                  </a:cubicBezTo>
                  <a:lnTo>
                    <a:pt x="818" y="2275"/>
                  </a:lnTo>
                  <a:cubicBezTo>
                    <a:pt x="818" y="2275"/>
                    <a:pt x="818" y="2280"/>
                    <a:pt x="814" y="2284"/>
                  </a:cubicBezTo>
                  <a:lnTo>
                    <a:pt x="814" y="2284"/>
                  </a:lnTo>
                  <a:cubicBezTo>
                    <a:pt x="874" y="2257"/>
                    <a:pt x="808" y="2198"/>
                    <a:pt x="868" y="2162"/>
                  </a:cubicBezTo>
                  <a:cubicBezTo>
                    <a:pt x="868" y="2162"/>
                    <a:pt x="868" y="2149"/>
                    <a:pt x="880" y="2149"/>
                  </a:cubicBezTo>
                  <a:cubicBezTo>
                    <a:pt x="880" y="2137"/>
                    <a:pt x="880" y="2124"/>
                    <a:pt x="893" y="2124"/>
                  </a:cubicBezTo>
                  <a:cubicBezTo>
                    <a:pt x="893" y="2112"/>
                    <a:pt x="893" y="2112"/>
                    <a:pt x="893" y="2112"/>
                  </a:cubicBezTo>
                  <a:lnTo>
                    <a:pt x="893" y="2099"/>
                  </a:lnTo>
                  <a:cubicBezTo>
                    <a:pt x="880" y="2086"/>
                    <a:pt x="880" y="2086"/>
                    <a:pt x="880" y="2074"/>
                  </a:cubicBezTo>
                  <a:lnTo>
                    <a:pt x="880" y="2074"/>
                  </a:lnTo>
                  <a:cubicBezTo>
                    <a:pt x="886" y="2076"/>
                    <a:pt x="890" y="2076"/>
                    <a:pt x="893" y="2076"/>
                  </a:cubicBezTo>
                  <a:cubicBezTo>
                    <a:pt x="912" y="2076"/>
                    <a:pt x="897" y="2049"/>
                    <a:pt x="918" y="2049"/>
                  </a:cubicBezTo>
                  <a:lnTo>
                    <a:pt x="931" y="2036"/>
                  </a:lnTo>
                  <a:cubicBezTo>
                    <a:pt x="931" y="2024"/>
                    <a:pt x="931" y="2011"/>
                    <a:pt x="931" y="1999"/>
                  </a:cubicBezTo>
                  <a:close/>
                  <a:moveTo>
                    <a:pt x="953" y="982"/>
                  </a:moveTo>
                  <a:cubicBezTo>
                    <a:pt x="909" y="1036"/>
                    <a:pt x="866" y="1090"/>
                    <a:pt x="830" y="1144"/>
                  </a:cubicBezTo>
                  <a:cubicBezTo>
                    <a:pt x="834" y="1141"/>
                    <a:pt x="838" y="1136"/>
                    <a:pt x="843" y="1132"/>
                  </a:cubicBezTo>
                  <a:lnTo>
                    <a:pt x="843" y="1132"/>
                  </a:lnTo>
                  <a:lnTo>
                    <a:pt x="818" y="1182"/>
                  </a:lnTo>
                  <a:lnTo>
                    <a:pt x="805" y="1157"/>
                  </a:lnTo>
                  <a:cubicBezTo>
                    <a:pt x="780" y="1207"/>
                    <a:pt x="767" y="1219"/>
                    <a:pt x="730" y="1270"/>
                  </a:cubicBezTo>
                  <a:cubicBezTo>
                    <a:pt x="755" y="1270"/>
                    <a:pt x="755" y="1295"/>
                    <a:pt x="730" y="1333"/>
                  </a:cubicBezTo>
                  <a:cubicBezTo>
                    <a:pt x="724" y="1338"/>
                    <a:pt x="720" y="1340"/>
                    <a:pt x="717" y="1340"/>
                  </a:cubicBezTo>
                  <a:cubicBezTo>
                    <a:pt x="713" y="1340"/>
                    <a:pt x="711" y="1337"/>
                    <a:pt x="707" y="1337"/>
                  </a:cubicBezTo>
                  <a:cubicBezTo>
                    <a:pt x="703" y="1337"/>
                    <a:pt x="696" y="1343"/>
                    <a:pt x="679" y="1370"/>
                  </a:cubicBezTo>
                  <a:cubicBezTo>
                    <a:pt x="679" y="1345"/>
                    <a:pt x="667" y="1320"/>
                    <a:pt x="704" y="1307"/>
                  </a:cubicBezTo>
                  <a:cubicBezTo>
                    <a:pt x="704" y="1295"/>
                    <a:pt x="704" y="1282"/>
                    <a:pt x="704" y="1282"/>
                  </a:cubicBezTo>
                  <a:cubicBezTo>
                    <a:pt x="667" y="1295"/>
                    <a:pt x="642" y="1358"/>
                    <a:pt x="629" y="1370"/>
                  </a:cubicBezTo>
                  <a:cubicBezTo>
                    <a:pt x="629" y="1370"/>
                    <a:pt x="642" y="1358"/>
                    <a:pt x="654" y="1358"/>
                  </a:cubicBezTo>
                  <a:lnTo>
                    <a:pt x="617" y="1458"/>
                  </a:lnTo>
                  <a:cubicBezTo>
                    <a:pt x="604" y="1458"/>
                    <a:pt x="604" y="1446"/>
                    <a:pt x="604" y="1433"/>
                  </a:cubicBezTo>
                  <a:cubicBezTo>
                    <a:pt x="591" y="1458"/>
                    <a:pt x="604" y="1471"/>
                    <a:pt x="579" y="1496"/>
                  </a:cubicBezTo>
                  <a:cubicBezTo>
                    <a:pt x="566" y="1483"/>
                    <a:pt x="554" y="1471"/>
                    <a:pt x="566" y="1433"/>
                  </a:cubicBezTo>
                  <a:lnTo>
                    <a:pt x="566" y="1433"/>
                  </a:lnTo>
                  <a:lnTo>
                    <a:pt x="529" y="1521"/>
                  </a:lnTo>
                  <a:cubicBezTo>
                    <a:pt x="518" y="1521"/>
                    <a:pt x="489" y="1549"/>
                    <a:pt x="480" y="1549"/>
                  </a:cubicBezTo>
                  <a:cubicBezTo>
                    <a:pt x="479" y="1549"/>
                    <a:pt x="478" y="1548"/>
                    <a:pt x="478" y="1546"/>
                  </a:cubicBezTo>
                  <a:cubicBezTo>
                    <a:pt x="441" y="1584"/>
                    <a:pt x="453" y="1672"/>
                    <a:pt x="390" y="1722"/>
                  </a:cubicBezTo>
                  <a:cubicBezTo>
                    <a:pt x="403" y="1735"/>
                    <a:pt x="403" y="1735"/>
                    <a:pt x="390" y="1747"/>
                  </a:cubicBezTo>
                  <a:cubicBezTo>
                    <a:pt x="353" y="1810"/>
                    <a:pt x="302" y="1848"/>
                    <a:pt x="302" y="1923"/>
                  </a:cubicBezTo>
                  <a:lnTo>
                    <a:pt x="240" y="1961"/>
                  </a:lnTo>
                  <a:cubicBezTo>
                    <a:pt x="237" y="1972"/>
                    <a:pt x="239" y="1976"/>
                    <a:pt x="244" y="1976"/>
                  </a:cubicBezTo>
                  <a:cubicBezTo>
                    <a:pt x="253" y="1976"/>
                    <a:pt x="270" y="1964"/>
                    <a:pt x="282" y="1964"/>
                  </a:cubicBezTo>
                  <a:cubicBezTo>
                    <a:pt x="293" y="1964"/>
                    <a:pt x="299" y="1974"/>
                    <a:pt x="290" y="2011"/>
                  </a:cubicBezTo>
                  <a:cubicBezTo>
                    <a:pt x="279" y="2039"/>
                    <a:pt x="268" y="2044"/>
                    <a:pt x="257" y="2044"/>
                  </a:cubicBezTo>
                  <a:cubicBezTo>
                    <a:pt x="249" y="2044"/>
                    <a:pt x="240" y="2041"/>
                    <a:pt x="232" y="2041"/>
                  </a:cubicBezTo>
                  <a:cubicBezTo>
                    <a:pt x="226" y="2041"/>
                    <a:pt x="220" y="2043"/>
                    <a:pt x="214" y="2049"/>
                  </a:cubicBezTo>
                  <a:cubicBezTo>
                    <a:pt x="227" y="2086"/>
                    <a:pt x="240" y="2149"/>
                    <a:pt x="189" y="2200"/>
                  </a:cubicBezTo>
                  <a:cubicBezTo>
                    <a:pt x="189" y="2174"/>
                    <a:pt x="202" y="2162"/>
                    <a:pt x="202" y="2149"/>
                  </a:cubicBezTo>
                  <a:lnTo>
                    <a:pt x="202" y="2149"/>
                  </a:lnTo>
                  <a:lnTo>
                    <a:pt x="164" y="2187"/>
                  </a:lnTo>
                  <a:cubicBezTo>
                    <a:pt x="155" y="2141"/>
                    <a:pt x="166" y="2109"/>
                    <a:pt x="158" y="2109"/>
                  </a:cubicBezTo>
                  <a:cubicBezTo>
                    <a:pt x="155" y="2109"/>
                    <a:pt x="149" y="2114"/>
                    <a:pt x="139" y="2124"/>
                  </a:cubicBezTo>
                  <a:cubicBezTo>
                    <a:pt x="202" y="2149"/>
                    <a:pt x="76" y="2300"/>
                    <a:pt x="152" y="2325"/>
                  </a:cubicBezTo>
                  <a:lnTo>
                    <a:pt x="126" y="2350"/>
                  </a:lnTo>
                  <a:cubicBezTo>
                    <a:pt x="126" y="2350"/>
                    <a:pt x="126" y="2338"/>
                    <a:pt x="126" y="2338"/>
                  </a:cubicBezTo>
                  <a:lnTo>
                    <a:pt x="126" y="2338"/>
                  </a:lnTo>
                  <a:cubicBezTo>
                    <a:pt x="76" y="2388"/>
                    <a:pt x="177" y="2388"/>
                    <a:pt x="139" y="2463"/>
                  </a:cubicBezTo>
                  <a:cubicBezTo>
                    <a:pt x="130" y="2482"/>
                    <a:pt x="121" y="2494"/>
                    <a:pt x="116" y="2494"/>
                  </a:cubicBezTo>
                  <a:cubicBezTo>
                    <a:pt x="115" y="2494"/>
                    <a:pt x="114" y="2492"/>
                    <a:pt x="114" y="2489"/>
                  </a:cubicBezTo>
                  <a:lnTo>
                    <a:pt x="114" y="2551"/>
                  </a:lnTo>
                  <a:cubicBezTo>
                    <a:pt x="114" y="2558"/>
                    <a:pt x="111" y="2561"/>
                    <a:pt x="108" y="2561"/>
                  </a:cubicBezTo>
                  <a:cubicBezTo>
                    <a:pt x="104" y="2561"/>
                    <a:pt x="101" y="2558"/>
                    <a:pt x="101" y="2551"/>
                  </a:cubicBezTo>
                  <a:cubicBezTo>
                    <a:pt x="101" y="2577"/>
                    <a:pt x="101" y="2602"/>
                    <a:pt x="101" y="2639"/>
                  </a:cubicBezTo>
                  <a:lnTo>
                    <a:pt x="89" y="2639"/>
                  </a:lnTo>
                  <a:cubicBezTo>
                    <a:pt x="101" y="2652"/>
                    <a:pt x="114" y="2677"/>
                    <a:pt x="126" y="2690"/>
                  </a:cubicBezTo>
                  <a:cubicBezTo>
                    <a:pt x="123" y="2696"/>
                    <a:pt x="121" y="2699"/>
                    <a:pt x="119" y="2699"/>
                  </a:cubicBezTo>
                  <a:cubicBezTo>
                    <a:pt x="114" y="2699"/>
                    <a:pt x="112" y="2687"/>
                    <a:pt x="106" y="2687"/>
                  </a:cubicBezTo>
                  <a:cubicBezTo>
                    <a:pt x="105" y="2687"/>
                    <a:pt x="103" y="2688"/>
                    <a:pt x="101" y="2690"/>
                  </a:cubicBezTo>
                  <a:cubicBezTo>
                    <a:pt x="114" y="2702"/>
                    <a:pt x="114" y="2727"/>
                    <a:pt x="126" y="2740"/>
                  </a:cubicBezTo>
                  <a:cubicBezTo>
                    <a:pt x="122" y="2745"/>
                    <a:pt x="118" y="2747"/>
                    <a:pt x="114" y="2747"/>
                  </a:cubicBezTo>
                  <a:cubicBezTo>
                    <a:pt x="97" y="2747"/>
                    <a:pt x="89" y="2708"/>
                    <a:pt x="89" y="2677"/>
                  </a:cubicBezTo>
                  <a:lnTo>
                    <a:pt x="89" y="2677"/>
                  </a:lnTo>
                  <a:cubicBezTo>
                    <a:pt x="13" y="2727"/>
                    <a:pt x="101" y="2727"/>
                    <a:pt x="64" y="2828"/>
                  </a:cubicBezTo>
                  <a:lnTo>
                    <a:pt x="51" y="2778"/>
                  </a:lnTo>
                  <a:cubicBezTo>
                    <a:pt x="13" y="2815"/>
                    <a:pt x="26" y="2853"/>
                    <a:pt x="1" y="2903"/>
                  </a:cubicBezTo>
                  <a:cubicBezTo>
                    <a:pt x="10" y="2894"/>
                    <a:pt x="42" y="2833"/>
                    <a:pt x="62" y="2833"/>
                  </a:cubicBezTo>
                  <a:cubicBezTo>
                    <a:pt x="68" y="2833"/>
                    <a:pt x="73" y="2838"/>
                    <a:pt x="76" y="2853"/>
                  </a:cubicBezTo>
                  <a:cubicBezTo>
                    <a:pt x="76" y="2866"/>
                    <a:pt x="76" y="2891"/>
                    <a:pt x="89" y="2916"/>
                  </a:cubicBezTo>
                  <a:cubicBezTo>
                    <a:pt x="64" y="2916"/>
                    <a:pt x="76" y="2954"/>
                    <a:pt x="76" y="2979"/>
                  </a:cubicBezTo>
                  <a:lnTo>
                    <a:pt x="39" y="2979"/>
                  </a:lnTo>
                  <a:cubicBezTo>
                    <a:pt x="51" y="3016"/>
                    <a:pt x="64" y="3016"/>
                    <a:pt x="89" y="3029"/>
                  </a:cubicBezTo>
                  <a:cubicBezTo>
                    <a:pt x="89" y="3054"/>
                    <a:pt x="64" y="3067"/>
                    <a:pt x="39" y="3067"/>
                  </a:cubicBezTo>
                  <a:cubicBezTo>
                    <a:pt x="39" y="3076"/>
                    <a:pt x="41" y="3079"/>
                    <a:pt x="45" y="3079"/>
                  </a:cubicBezTo>
                  <a:cubicBezTo>
                    <a:pt x="52" y="3079"/>
                    <a:pt x="65" y="3067"/>
                    <a:pt x="76" y="3067"/>
                  </a:cubicBezTo>
                  <a:cubicBezTo>
                    <a:pt x="81" y="3067"/>
                    <a:pt x="86" y="3070"/>
                    <a:pt x="89" y="3079"/>
                  </a:cubicBezTo>
                  <a:cubicBezTo>
                    <a:pt x="89" y="3092"/>
                    <a:pt x="89" y="3104"/>
                    <a:pt x="89" y="3104"/>
                  </a:cubicBezTo>
                  <a:cubicBezTo>
                    <a:pt x="100" y="3104"/>
                    <a:pt x="111" y="3114"/>
                    <a:pt x="122" y="3116"/>
                  </a:cubicBezTo>
                  <a:lnTo>
                    <a:pt x="122" y="3116"/>
                  </a:lnTo>
                  <a:cubicBezTo>
                    <a:pt x="136" y="3115"/>
                    <a:pt x="152" y="3112"/>
                    <a:pt x="152" y="3104"/>
                  </a:cubicBezTo>
                  <a:cubicBezTo>
                    <a:pt x="202" y="3104"/>
                    <a:pt x="101" y="3104"/>
                    <a:pt x="152" y="3092"/>
                  </a:cubicBezTo>
                  <a:cubicBezTo>
                    <a:pt x="147" y="3088"/>
                    <a:pt x="143" y="3086"/>
                    <a:pt x="139" y="3086"/>
                  </a:cubicBezTo>
                  <a:cubicBezTo>
                    <a:pt x="129" y="3086"/>
                    <a:pt x="118" y="3092"/>
                    <a:pt x="101" y="3092"/>
                  </a:cubicBezTo>
                  <a:cubicBezTo>
                    <a:pt x="139" y="3067"/>
                    <a:pt x="126" y="3067"/>
                    <a:pt x="177" y="3054"/>
                  </a:cubicBezTo>
                  <a:cubicBezTo>
                    <a:pt x="164" y="3054"/>
                    <a:pt x="164" y="3042"/>
                    <a:pt x="152" y="3029"/>
                  </a:cubicBezTo>
                  <a:lnTo>
                    <a:pt x="152" y="3029"/>
                  </a:lnTo>
                  <a:cubicBezTo>
                    <a:pt x="159" y="3036"/>
                    <a:pt x="167" y="3039"/>
                    <a:pt x="177" y="3039"/>
                  </a:cubicBezTo>
                  <a:cubicBezTo>
                    <a:pt x="199" y="3039"/>
                    <a:pt x="225" y="3022"/>
                    <a:pt x="252" y="3004"/>
                  </a:cubicBezTo>
                  <a:lnTo>
                    <a:pt x="240" y="3004"/>
                  </a:lnTo>
                  <a:cubicBezTo>
                    <a:pt x="214" y="3016"/>
                    <a:pt x="189" y="3016"/>
                    <a:pt x="164" y="3016"/>
                  </a:cubicBezTo>
                  <a:lnTo>
                    <a:pt x="152" y="3016"/>
                  </a:lnTo>
                  <a:cubicBezTo>
                    <a:pt x="152" y="3016"/>
                    <a:pt x="164" y="3016"/>
                    <a:pt x="177" y="3004"/>
                  </a:cubicBezTo>
                  <a:lnTo>
                    <a:pt x="139" y="3004"/>
                  </a:lnTo>
                  <a:cubicBezTo>
                    <a:pt x="139" y="2991"/>
                    <a:pt x="126" y="2979"/>
                    <a:pt x="114" y="2954"/>
                  </a:cubicBezTo>
                  <a:cubicBezTo>
                    <a:pt x="164" y="2916"/>
                    <a:pt x="240" y="2891"/>
                    <a:pt x="277" y="2828"/>
                  </a:cubicBezTo>
                  <a:lnTo>
                    <a:pt x="277" y="2828"/>
                  </a:lnTo>
                  <a:cubicBezTo>
                    <a:pt x="261" y="2832"/>
                    <a:pt x="247" y="2833"/>
                    <a:pt x="234" y="2833"/>
                  </a:cubicBezTo>
                  <a:cubicBezTo>
                    <a:pt x="209" y="2833"/>
                    <a:pt x="189" y="2828"/>
                    <a:pt x="164" y="2828"/>
                  </a:cubicBezTo>
                  <a:cubicBezTo>
                    <a:pt x="202" y="2853"/>
                    <a:pt x="139" y="2878"/>
                    <a:pt x="152" y="2916"/>
                  </a:cubicBezTo>
                  <a:cubicBezTo>
                    <a:pt x="145" y="2903"/>
                    <a:pt x="139" y="2900"/>
                    <a:pt x="133" y="2900"/>
                  </a:cubicBezTo>
                  <a:cubicBezTo>
                    <a:pt x="126" y="2900"/>
                    <a:pt x="120" y="2903"/>
                    <a:pt x="114" y="2903"/>
                  </a:cubicBezTo>
                  <a:lnTo>
                    <a:pt x="164" y="2853"/>
                  </a:lnTo>
                  <a:cubicBezTo>
                    <a:pt x="126" y="2853"/>
                    <a:pt x="126" y="2840"/>
                    <a:pt x="114" y="2815"/>
                  </a:cubicBezTo>
                  <a:lnTo>
                    <a:pt x="114" y="2815"/>
                  </a:lnTo>
                  <a:cubicBezTo>
                    <a:pt x="121" y="2816"/>
                    <a:pt x="127" y="2817"/>
                    <a:pt x="132" y="2817"/>
                  </a:cubicBezTo>
                  <a:cubicBezTo>
                    <a:pt x="187" y="2817"/>
                    <a:pt x="179" y="2762"/>
                    <a:pt x="202" y="2727"/>
                  </a:cubicBezTo>
                  <a:cubicBezTo>
                    <a:pt x="197" y="2725"/>
                    <a:pt x="193" y="2724"/>
                    <a:pt x="188" y="2724"/>
                  </a:cubicBezTo>
                  <a:cubicBezTo>
                    <a:pt x="168" y="2724"/>
                    <a:pt x="152" y="2745"/>
                    <a:pt x="152" y="2765"/>
                  </a:cubicBezTo>
                  <a:cubicBezTo>
                    <a:pt x="102" y="2728"/>
                    <a:pt x="250" y="2715"/>
                    <a:pt x="203" y="2666"/>
                  </a:cubicBezTo>
                  <a:lnTo>
                    <a:pt x="203" y="2666"/>
                  </a:lnTo>
                  <a:cubicBezTo>
                    <a:pt x="212" y="2637"/>
                    <a:pt x="209" y="2600"/>
                    <a:pt x="195" y="2600"/>
                  </a:cubicBezTo>
                  <a:cubicBezTo>
                    <a:pt x="193" y="2600"/>
                    <a:pt x="191" y="2601"/>
                    <a:pt x="190" y="2602"/>
                  </a:cubicBezTo>
                  <a:lnTo>
                    <a:pt x="190" y="2602"/>
                  </a:lnTo>
                  <a:cubicBezTo>
                    <a:pt x="192" y="2561"/>
                    <a:pt x="204" y="2496"/>
                    <a:pt x="227" y="2451"/>
                  </a:cubicBezTo>
                  <a:cubicBezTo>
                    <a:pt x="252" y="2388"/>
                    <a:pt x="290" y="2325"/>
                    <a:pt x="328" y="2325"/>
                  </a:cubicBezTo>
                  <a:lnTo>
                    <a:pt x="227" y="2325"/>
                  </a:lnTo>
                  <a:cubicBezTo>
                    <a:pt x="328" y="2275"/>
                    <a:pt x="415" y="2237"/>
                    <a:pt x="529" y="2187"/>
                  </a:cubicBezTo>
                  <a:cubicBezTo>
                    <a:pt x="485" y="2187"/>
                    <a:pt x="417" y="2138"/>
                    <a:pt x="354" y="2138"/>
                  </a:cubicBezTo>
                  <a:cubicBezTo>
                    <a:pt x="327" y="2138"/>
                    <a:pt x="300" y="2148"/>
                    <a:pt x="277" y="2174"/>
                  </a:cubicBezTo>
                  <a:cubicBezTo>
                    <a:pt x="277" y="2149"/>
                    <a:pt x="290" y="2112"/>
                    <a:pt x="340" y="2049"/>
                  </a:cubicBezTo>
                  <a:cubicBezTo>
                    <a:pt x="340" y="2069"/>
                    <a:pt x="381" y="2106"/>
                    <a:pt x="404" y="2106"/>
                  </a:cubicBezTo>
                  <a:cubicBezTo>
                    <a:pt x="409" y="2106"/>
                    <a:pt x="413" y="2104"/>
                    <a:pt x="415" y="2099"/>
                  </a:cubicBezTo>
                  <a:cubicBezTo>
                    <a:pt x="391" y="2000"/>
                    <a:pt x="403" y="2035"/>
                    <a:pt x="391" y="1927"/>
                  </a:cubicBezTo>
                  <a:lnTo>
                    <a:pt x="391" y="1927"/>
                  </a:lnTo>
                  <a:cubicBezTo>
                    <a:pt x="394" y="1940"/>
                    <a:pt x="412" y="1946"/>
                    <a:pt x="434" y="1946"/>
                  </a:cubicBezTo>
                  <a:cubicBezTo>
                    <a:pt x="467" y="1946"/>
                    <a:pt x="509" y="1932"/>
                    <a:pt x="516" y="1911"/>
                  </a:cubicBezTo>
                  <a:cubicBezTo>
                    <a:pt x="505" y="1911"/>
                    <a:pt x="448" y="1883"/>
                    <a:pt x="424" y="1883"/>
                  </a:cubicBezTo>
                  <a:cubicBezTo>
                    <a:pt x="422" y="1883"/>
                    <a:pt x="420" y="1883"/>
                    <a:pt x="418" y="1884"/>
                  </a:cubicBezTo>
                  <a:lnTo>
                    <a:pt x="418" y="1884"/>
                  </a:lnTo>
                  <a:lnTo>
                    <a:pt x="575" y="1787"/>
                  </a:lnTo>
                  <a:lnTo>
                    <a:pt x="575" y="1787"/>
                  </a:lnTo>
                  <a:cubicBezTo>
                    <a:pt x="568" y="1791"/>
                    <a:pt x="561" y="1793"/>
                    <a:pt x="554" y="1793"/>
                  </a:cubicBezTo>
                  <a:cubicBezTo>
                    <a:pt x="526" y="1793"/>
                    <a:pt x="503" y="1764"/>
                    <a:pt x="503" y="1735"/>
                  </a:cubicBezTo>
                  <a:lnTo>
                    <a:pt x="503" y="1735"/>
                  </a:lnTo>
                  <a:cubicBezTo>
                    <a:pt x="503" y="1735"/>
                    <a:pt x="504" y="1735"/>
                    <a:pt x="504" y="1735"/>
                  </a:cubicBezTo>
                  <a:cubicBezTo>
                    <a:pt x="509" y="1735"/>
                    <a:pt x="567" y="1608"/>
                    <a:pt x="591" y="1584"/>
                  </a:cubicBezTo>
                  <a:lnTo>
                    <a:pt x="591" y="1584"/>
                  </a:lnTo>
                  <a:lnTo>
                    <a:pt x="579" y="1647"/>
                  </a:lnTo>
                  <a:cubicBezTo>
                    <a:pt x="654" y="1496"/>
                    <a:pt x="792" y="1559"/>
                    <a:pt x="906" y="1408"/>
                  </a:cubicBezTo>
                  <a:cubicBezTo>
                    <a:pt x="868" y="1408"/>
                    <a:pt x="767" y="1395"/>
                    <a:pt x="818" y="1307"/>
                  </a:cubicBezTo>
                  <a:cubicBezTo>
                    <a:pt x="855" y="1295"/>
                    <a:pt x="931" y="1282"/>
                    <a:pt x="1019" y="1270"/>
                  </a:cubicBezTo>
                  <a:cubicBezTo>
                    <a:pt x="1066" y="1254"/>
                    <a:pt x="1122" y="1238"/>
                    <a:pt x="1177" y="1214"/>
                  </a:cubicBezTo>
                  <a:lnTo>
                    <a:pt x="1177" y="1214"/>
                  </a:lnTo>
                  <a:cubicBezTo>
                    <a:pt x="1178" y="1211"/>
                    <a:pt x="1180" y="1209"/>
                    <a:pt x="1182" y="1207"/>
                  </a:cubicBezTo>
                  <a:cubicBezTo>
                    <a:pt x="1149" y="1196"/>
                    <a:pt x="1135" y="1156"/>
                    <a:pt x="1149" y="1095"/>
                  </a:cubicBezTo>
                  <a:lnTo>
                    <a:pt x="1149" y="1095"/>
                  </a:lnTo>
                  <a:cubicBezTo>
                    <a:pt x="1041" y="1132"/>
                    <a:pt x="928" y="1179"/>
                    <a:pt x="868" y="1219"/>
                  </a:cubicBezTo>
                  <a:cubicBezTo>
                    <a:pt x="893" y="1144"/>
                    <a:pt x="855" y="1182"/>
                    <a:pt x="918" y="1094"/>
                  </a:cubicBezTo>
                  <a:cubicBezTo>
                    <a:pt x="920" y="1087"/>
                    <a:pt x="920" y="1083"/>
                    <a:pt x="919" y="1080"/>
                  </a:cubicBezTo>
                  <a:lnTo>
                    <a:pt x="919" y="1080"/>
                  </a:lnTo>
                  <a:cubicBezTo>
                    <a:pt x="919" y="1080"/>
                    <a:pt x="918" y="1081"/>
                    <a:pt x="918" y="1081"/>
                  </a:cubicBezTo>
                  <a:lnTo>
                    <a:pt x="910" y="1077"/>
                  </a:lnTo>
                  <a:lnTo>
                    <a:pt x="910" y="1077"/>
                  </a:lnTo>
                  <a:cubicBezTo>
                    <a:pt x="900" y="1080"/>
                    <a:pt x="881" y="1096"/>
                    <a:pt x="863" y="1112"/>
                  </a:cubicBezTo>
                  <a:lnTo>
                    <a:pt x="863" y="1112"/>
                  </a:lnTo>
                  <a:cubicBezTo>
                    <a:pt x="865" y="1102"/>
                    <a:pt x="872" y="1089"/>
                    <a:pt x="893" y="1069"/>
                  </a:cubicBezTo>
                  <a:lnTo>
                    <a:pt x="893" y="1069"/>
                  </a:lnTo>
                  <a:lnTo>
                    <a:pt x="910" y="1077"/>
                  </a:lnTo>
                  <a:lnTo>
                    <a:pt x="910" y="1077"/>
                  </a:lnTo>
                  <a:cubicBezTo>
                    <a:pt x="912" y="1077"/>
                    <a:pt x="913" y="1077"/>
                    <a:pt x="914" y="1077"/>
                  </a:cubicBezTo>
                  <a:cubicBezTo>
                    <a:pt x="916" y="1077"/>
                    <a:pt x="918" y="1078"/>
                    <a:pt x="919" y="1080"/>
                  </a:cubicBezTo>
                  <a:lnTo>
                    <a:pt x="919" y="1080"/>
                  </a:lnTo>
                  <a:cubicBezTo>
                    <a:pt x="943" y="1043"/>
                    <a:pt x="918" y="1006"/>
                    <a:pt x="956" y="993"/>
                  </a:cubicBezTo>
                  <a:cubicBezTo>
                    <a:pt x="958" y="985"/>
                    <a:pt x="957" y="982"/>
                    <a:pt x="953" y="982"/>
                  </a:cubicBezTo>
                  <a:close/>
                  <a:moveTo>
                    <a:pt x="122" y="3116"/>
                  </a:moveTo>
                  <a:cubicBezTo>
                    <a:pt x="114" y="3117"/>
                    <a:pt x="106" y="3117"/>
                    <a:pt x="101" y="3117"/>
                  </a:cubicBezTo>
                  <a:lnTo>
                    <a:pt x="126" y="3117"/>
                  </a:lnTo>
                  <a:cubicBezTo>
                    <a:pt x="125" y="3117"/>
                    <a:pt x="123" y="3117"/>
                    <a:pt x="122" y="31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436875" y="4180175"/>
              <a:ext cx="650" cy="875"/>
            </a:xfrm>
            <a:custGeom>
              <a:avLst/>
              <a:gdLst/>
              <a:ahLst/>
              <a:cxnLst/>
              <a:rect l="l" t="t" r="r" b="b"/>
              <a:pathLst>
                <a:path w="26" h="35" extrusionOk="0">
                  <a:moveTo>
                    <a:pt x="13" y="0"/>
                  </a:moveTo>
                  <a:cubicBezTo>
                    <a:pt x="13" y="13"/>
                    <a:pt x="13" y="13"/>
                    <a:pt x="0" y="25"/>
                  </a:cubicBezTo>
                  <a:cubicBezTo>
                    <a:pt x="0" y="32"/>
                    <a:pt x="4" y="35"/>
                    <a:pt x="8" y="35"/>
                  </a:cubicBezTo>
                  <a:cubicBezTo>
                    <a:pt x="13" y="35"/>
                    <a:pt x="19" y="32"/>
                    <a:pt x="26" y="25"/>
                  </a:cubicBezTo>
                  <a:cubicBezTo>
                    <a:pt x="26"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427125" y="4174825"/>
              <a:ext cx="25" cy="650"/>
            </a:xfrm>
            <a:custGeom>
              <a:avLst/>
              <a:gdLst/>
              <a:ahLst/>
              <a:cxnLst/>
              <a:rect l="l" t="t" r="r" b="b"/>
              <a:pathLst>
                <a:path w="1" h="26" extrusionOk="0">
                  <a:moveTo>
                    <a:pt x="1" y="26"/>
                  </a:moveTo>
                  <a:lnTo>
                    <a:pt x="1" y="0"/>
                  </a:ln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433425" y="4155350"/>
              <a:ext cx="650" cy="975"/>
            </a:xfrm>
            <a:custGeom>
              <a:avLst/>
              <a:gdLst/>
              <a:ahLst/>
              <a:cxnLst/>
              <a:rect l="l" t="t" r="r" b="b"/>
              <a:pathLst>
                <a:path w="26" h="39" extrusionOk="0">
                  <a:moveTo>
                    <a:pt x="13" y="0"/>
                  </a:moveTo>
                  <a:cubicBezTo>
                    <a:pt x="0" y="38"/>
                    <a:pt x="13" y="26"/>
                    <a:pt x="25" y="38"/>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434050" y="415630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26500" y="4178900"/>
              <a:ext cx="25" cy="350"/>
            </a:xfrm>
            <a:custGeom>
              <a:avLst/>
              <a:gdLst/>
              <a:ahLst/>
              <a:cxnLst/>
              <a:rect l="l" t="t" r="r" b="b"/>
              <a:pathLst>
                <a:path w="1" h="14" extrusionOk="0">
                  <a:moveTo>
                    <a:pt x="1" y="1"/>
                  </a:moveTo>
                  <a:lnTo>
                    <a:pt x="1" y="13"/>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440950" y="4186125"/>
              <a:ext cx="350" cy="650"/>
            </a:xfrm>
            <a:custGeom>
              <a:avLst/>
              <a:gdLst/>
              <a:ahLst/>
              <a:cxnLst/>
              <a:rect l="l" t="t" r="r" b="b"/>
              <a:pathLst>
                <a:path w="14" h="26" extrusionOk="0">
                  <a:moveTo>
                    <a:pt x="13" y="1"/>
                  </a:moveTo>
                  <a:cubicBezTo>
                    <a:pt x="1" y="1"/>
                    <a:pt x="1" y="13"/>
                    <a:pt x="1" y="26"/>
                  </a:cubicBezTo>
                  <a:lnTo>
                    <a:pt x="13" y="26"/>
                  </a:lnTo>
                  <a:cubicBezTo>
                    <a:pt x="13"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441275" y="4185500"/>
              <a:ext cx="25" cy="350"/>
            </a:xfrm>
            <a:custGeom>
              <a:avLst/>
              <a:gdLst/>
              <a:ahLst/>
              <a:cxnLst/>
              <a:rect l="l" t="t" r="r" b="b"/>
              <a:pathLst>
                <a:path w="1" h="14" extrusionOk="0">
                  <a:moveTo>
                    <a:pt x="0" y="13"/>
                  </a:moveTo>
                  <a:lnTo>
                    <a:pt x="0" y="13"/>
                  </a:lnTo>
                  <a:cubicBezTo>
                    <a:pt x="0" y="13"/>
                    <a:pt x="0" y="13"/>
                    <a:pt x="0" y="1"/>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437200" y="4175775"/>
              <a:ext cx="2525" cy="4550"/>
            </a:xfrm>
            <a:custGeom>
              <a:avLst/>
              <a:gdLst/>
              <a:ahLst/>
              <a:cxnLst/>
              <a:rect l="l" t="t" r="r" b="b"/>
              <a:pathLst>
                <a:path w="101" h="182" extrusionOk="0">
                  <a:moveTo>
                    <a:pt x="38" y="0"/>
                  </a:moveTo>
                  <a:cubicBezTo>
                    <a:pt x="25" y="63"/>
                    <a:pt x="13" y="126"/>
                    <a:pt x="0" y="176"/>
                  </a:cubicBezTo>
                  <a:cubicBezTo>
                    <a:pt x="4" y="180"/>
                    <a:pt x="7" y="181"/>
                    <a:pt x="11" y="181"/>
                  </a:cubicBezTo>
                  <a:cubicBezTo>
                    <a:pt x="20" y="181"/>
                    <a:pt x="29" y="172"/>
                    <a:pt x="38" y="164"/>
                  </a:cubicBezTo>
                  <a:cubicBezTo>
                    <a:pt x="38" y="126"/>
                    <a:pt x="63" y="101"/>
                    <a:pt x="75" y="63"/>
                  </a:cubicBezTo>
                  <a:cubicBezTo>
                    <a:pt x="75" y="50"/>
                    <a:pt x="88" y="50"/>
                    <a:pt x="101" y="50"/>
                  </a:cubicBezTo>
                  <a:cubicBezTo>
                    <a:pt x="101" y="38"/>
                    <a:pt x="63"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491300" y="4134575"/>
              <a:ext cx="825" cy="1325"/>
            </a:xfrm>
            <a:custGeom>
              <a:avLst/>
              <a:gdLst/>
              <a:ahLst/>
              <a:cxnLst/>
              <a:rect l="l" t="t" r="r" b="b"/>
              <a:pathLst>
                <a:path w="33" h="53" extrusionOk="0">
                  <a:moveTo>
                    <a:pt x="7" y="0"/>
                  </a:moveTo>
                  <a:cubicBezTo>
                    <a:pt x="7" y="0"/>
                    <a:pt x="7" y="1"/>
                    <a:pt x="8" y="2"/>
                  </a:cubicBezTo>
                  <a:lnTo>
                    <a:pt x="8" y="2"/>
                  </a:lnTo>
                  <a:cubicBezTo>
                    <a:pt x="9" y="2"/>
                    <a:pt x="9" y="2"/>
                    <a:pt x="10" y="2"/>
                  </a:cubicBezTo>
                  <a:cubicBezTo>
                    <a:pt x="9" y="1"/>
                    <a:pt x="8" y="0"/>
                    <a:pt x="7" y="0"/>
                  </a:cubicBezTo>
                  <a:close/>
                  <a:moveTo>
                    <a:pt x="8" y="2"/>
                  </a:moveTo>
                  <a:lnTo>
                    <a:pt x="8" y="2"/>
                  </a:lnTo>
                  <a:cubicBezTo>
                    <a:pt x="0" y="7"/>
                    <a:pt x="22" y="52"/>
                    <a:pt x="22" y="52"/>
                  </a:cubicBezTo>
                  <a:cubicBezTo>
                    <a:pt x="32" y="43"/>
                    <a:pt x="13" y="11"/>
                    <a:pt x="8"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495625" y="4129275"/>
              <a:ext cx="325" cy="1275"/>
            </a:xfrm>
            <a:custGeom>
              <a:avLst/>
              <a:gdLst/>
              <a:ahLst/>
              <a:cxnLst/>
              <a:rect l="l" t="t" r="r" b="b"/>
              <a:pathLst>
                <a:path w="13" h="51" extrusionOk="0">
                  <a:moveTo>
                    <a:pt x="13" y="0"/>
                  </a:moveTo>
                  <a:lnTo>
                    <a:pt x="0" y="38"/>
                  </a:lnTo>
                  <a:lnTo>
                    <a:pt x="0" y="51"/>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497500" y="4128550"/>
              <a:ext cx="2550" cy="2000"/>
            </a:xfrm>
            <a:custGeom>
              <a:avLst/>
              <a:gdLst/>
              <a:ahLst/>
              <a:cxnLst/>
              <a:rect l="l" t="t" r="r" b="b"/>
              <a:pathLst>
                <a:path w="102" h="80" extrusionOk="0">
                  <a:moveTo>
                    <a:pt x="72" y="1"/>
                  </a:moveTo>
                  <a:cubicBezTo>
                    <a:pt x="52" y="1"/>
                    <a:pt x="34" y="34"/>
                    <a:pt x="13" y="34"/>
                  </a:cubicBezTo>
                  <a:cubicBezTo>
                    <a:pt x="9" y="34"/>
                    <a:pt x="5" y="32"/>
                    <a:pt x="1" y="29"/>
                  </a:cubicBezTo>
                  <a:lnTo>
                    <a:pt x="1" y="80"/>
                  </a:lnTo>
                  <a:cubicBezTo>
                    <a:pt x="23" y="68"/>
                    <a:pt x="55" y="27"/>
                    <a:pt x="89" y="27"/>
                  </a:cubicBezTo>
                  <a:cubicBezTo>
                    <a:pt x="93" y="27"/>
                    <a:pt x="97" y="28"/>
                    <a:pt x="101" y="29"/>
                  </a:cubicBezTo>
                  <a:cubicBezTo>
                    <a:pt x="91" y="8"/>
                    <a:pt x="81" y="1"/>
                    <a:pt x="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502100" y="4133675"/>
              <a:ext cx="550" cy="300"/>
            </a:xfrm>
            <a:custGeom>
              <a:avLst/>
              <a:gdLst/>
              <a:ahLst/>
              <a:cxnLst/>
              <a:rect l="l" t="t" r="r" b="b"/>
              <a:pathLst>
                <a:path w="22" h="12" extrusionOk="0">
                  <a:moveTo>
                    <a:pt x="18" y="0"/>
                  </a:moveTo>
                  <a:cubicBezTo>
                    <a:pt x="1" y="0"/>
                    <a:pt x="12" y="11"/>
                    <a:pt x="18" y="11"/>
                  </a:cubicBezTo>
                  <a:cubicBezTo>
                    <a:pt x="21" y="11"/>
                    <a:pt x="22"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504425" y="4131775"/>
              <a:ext cx="25" cy="675"/>
            </a:xfrm>
            <a:custGeom>
              <a:avLst/>
              <a:gdLst/>
              <a:ahLst/>
              <a:cxnLst/>
              <a:rect l="l" t="t" r="r" b="b"/>
              <a:pathLst>
                <a:path w="1" h="27" extrusionOk="0">
                  <a:moveTo>
                    <a:pt x="0" y="1"/>
                  </a:moveTo>
                  <a:lnTo>
                    <a:pt x="0" y="13"/>
                  </a:lnTo>
                  <a:cubicBezTo>
                    <a:pt x="0" y="26"/>
                    <a:pt x="0" y="2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03775" y="4131650"/>
              <a:ext cx="675" cy="1100"/>
            </a:xfrm>
            <a:custGeom>
              <a:avLst/>
              <a:gdLst/>
              <a:ahLst/>
              <a:cxnLst/>
              <a:rect l="l" t="t" r="r" b="b"/>
              <a:pathLst>
                <a:path w="27" h="44" extrusionOk="0">
                  <a:moveTo>
                    <a:pt x="15" y="1"/>
                  </a:moveTo>
                  <a:cubicBezTo>
                    <a:pt x="14" y="1"/>
                    <a:pt x="14" y="8"/>
                    <a:pt x="14" y="31"/>
                  </a:cubicBezTo>
                  <a:lnTo>
                    <a:pt x="26" y="18"/>
                  </a:lnTo>
                  <a:cubicBezTo>
                    <a:pt x="19" y="12"/>
                    <a:pt x="16" y="1"/>
                    <a:pt x="15" y="1"/>
                  </a:cubicBezTo>
                  <a:close/>
                  <a:moveTo>
                    <a:pt x="13" y="20"/>
                  </a:moveTo>
                  <a:cubicBezTo>
                    <a:pt x="12" y="20"/>
                    <a:pt x="10" y="35"/>
                    <a:pt x="1" y="44"/>
                  </a:cubicBezTo>
                  <a:lnTo>
                    <a:pt x="14" y="31"/>
                  </a:lnTo>
                  <a:cubicBezTo>
                    <a:pt x="14" y="23"/>
                    <a:pt x="14" y="20"/>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502025" y="4130850"/>
              <a:ext cx="1475" cy="1625"/>
            </a:xfrm>
            <a:custGeom>
              <a:avLst/>
              <a:gdLst/>
              <a:ahLst/>
              <a:cxnLst/>
              <a:rect l="l" t="t" r="r" b="b"/>
              <a:pathLst>
                <a:path w="59" h="65" extrusionOk="0">
                  <a:moveTo>
                    <a:pt x="46" y="0"/>
                  </a:moveTo>
                  <a:lnTo>
                    <a:pt x="46" y="0"/>
                  </a:lnTo>
                  <a:cubicBezTo>
                    <a:pt x="0" y="12"/>
                    <a:pt x="17" y="65"/>
                    <a:pt x="49" y="65"/>
                  </a:cubicBezTo>
                  <a:cubicBezTo>
                    <a:pt x="52" y="65"/>
                    <a:pt x="55" y="64"/>
                    <a:pt x="58" y="63"/>
                  </a:cubicBezTo>
                  <a:cubicBezTo>
                    <a:pt x="46" y="38"/>
                    <a:pt x="21" y="38"/>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499075" y="4126450"/>
              <a:ext cx="775" cy="975"/>
            </a:xfrm>
            <a:custGeom>
              <a:avLst/>
              <a:gdLst/>
              <a:ahLst/>
              <a:cxnLst/>
              <a:rect l="l" t="t" r="r" b="b"/>
              <a:pathLst>
                <a:path w="31" h="39" extrusionOk="0">
                  <a:moveTo>
                    <a:pt x="0" y="0"/>
                  </a:moveTo>
                  <a:lnTo>
                    <a:pt x="0" y="38"/>
                  </a:lnTo>
                  <a:cubicBezTo>
                    <a:pt x="0" y="35"/>
                    <a:pt x="2" y="34"/>
                    <a:pt x="5" y="34"/>
                  </a:cubicBezTo>
                  <a:cubicBezTo>
                    <a:pt x="10" y="34"/>
                    <a:pt x="18" y="37"/>
                    <a:pt x="23" y="37"/>
                  </a:cubicBezTo>
                  <a:cubicBezTo>
                    <a:pt x="28" y="37"/>
                    <a:pt x="30" y="35"/>
                    <a:pt x="26" y="25"/>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506925" y="4132600"/>
              <a:ext cx="650" cy="775"/>
            </a:xfrm>
            <a:custGeom>
              <a:avLst/>
              <a:gdLst/>
              <a:ahLst/>
              <a:cxnLst/>
              <a:rect l="l" t="t" r="r" b="b"/>
              <a:pathLst>
                <a:path w="26" h="31" extrusionOk="0">
                  <a:moveTo>
                    <a:pt x="11" y="1"/>
                  </a:moveTo>
                  <a:cubicBezTo>
                    <a:pt x="1" y="1"/>
                    <a:pt x="1" y="12"/>
                    <a:pt x="1" y="31"/>
                  </a:cubicBezTo>
                  <a:lnTo>
                    <a:pt x="26" y="6"/>
                  </a:lnTo>
                  <a:cubicBezTo>
                    <a:pt x="19" y="2"/>
                    <a:pt x="14"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503475" y="4129575"/>
              <a:ext cx="975" cy="1600"/>
            </a:xfrm>
            <a:custGeom>
              <a:avLst/>
              <a:gdLst/>
              <a:ahLst/>
              <a:cxnLst/>
              <a:rect l="l" t="t" r="r" b="b"/>
              <a:pathLst>
                <a:path w="39" h="64" extrusionOk="0">
                  <a:moveTo>
                    <a:pt x="38" y="1"/>
                  </a:moveTo>
                  <a:lnTo>
                    <a:pt x="0" y="64"/>
                  </a:ln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508825" y="4135550"/>
              <a:ext cx="325" cy="1275"/>
            </a:xfrm>
            <a:custGeom>
              <a:avLst/>
              <a:gdLst/>
              <a:ahLst/>
              <a:cxnLst/>
              <a:rect l="l" t="t" r="r" b="b"/>
              <a:pathLst>
                <a:path w="13" h="51" extrusionOk="0">
                  <a:moveTo>
                    <a:pt x="13" y="1"/>
                  </a:moveTo>
                  <a:lnTo>
                    <a:pt x="0" y="51"/>
                  </a:lnTo>
                  <a:lnTo>
                    <a:pt x="13"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510375" y="4136800"/>
              <a:ext cx="350" cy="675"/>
            </a:xfrm>
            <a:custGeom>
              <a:avLst/>
              <a:gdLst/>
              <a:ahLst/>
              <a:cxnLst/>
              <a:rect l="l" t="t" r="r" b="b"/>
              <a:pathLst>
                <a:path w="14" h="27" extrusionOk="0">
                  <a:moveTo>
                    <a:pt x="13" y="1"/>
                  </a:moveTo>
                  <a:cubicBezTo>
                    <a:pt x="1" y="1"/>
                    <a:pt x="1" y="14"/>
                    <a:pt x="1" y="26"/>
                  </a:cubicBezTo>
                  <a:cubicBezTo>
                    <a:pt x="1" y="26"/>
                    <a:pt x="1" y="14"/>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508500" y="41333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8175" y="41330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505975" y="4128325"/>
              <a:ext cx="975" cy="2550"/>
            </a:xfrm>
            <a:custGeom>
              <a:avLst/>
              <a:gdLst/>
              <a:ahLst/>
              <a:cxnLst/>
              <a:rect l="l" t="t" r="r" b="b"/>
              <a:pathLst>
                <a:path w="39" h="102" extrusionOk="0">
                  <a:moveTo>
                    <a:pt x="1" y="1"/>
                  </a:moveTo>
                  <a:cubicBezTo>
                    <a:pt x="1" y="38"/>
                    <a:pt x="14" y="64"/>
                    <a:pt x="1" y="101"/>
                  </a:cubicBezTo>
                  <a:cubicBezTo>
                    <a:pt x="14" y="76"/>
                    <a:pt x="39" y="5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507250" y="4130850"/>
              <a:ext cx="650" cy="1275"/>
            </a:xfrm>
            <a:custGeom>
              <a:avLst/>
              <a:gdLst/>
              <a:ahLst/>
              <a:cxnLst/>
              <a:rect l="l" t="t" r="r" b="b"/>
              <a:pathLst>
                <a:path w="26" h="51" extrusionOk="0">
                  <a:moveTo>
                    <a:pt x="0" y="0"/>
                  </a:moveTo>
                  <a:cubicBezTo>
                    <a:pt x="13" y="13"/>
                    <a:pt x="13" y="38"/>
                    <a:pt x="13" y="50"/>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507875" y="4131150"/>
              <a:ext cx="325" cy="350"/>
            </a:xfrm>
            <a:custGeom>
              <a:avLst/>
              <a:gdLst/>
              <a:ahLst/>
              <a:cxnLst/>
              <a:rect l="l" t="t" r="r" b="b"/>
              <a:pathLst>
                <a:path w="13" h="14" extrusionOk="0">
                  <a:moveTo>
                    <a:pt x="13" y="1"/>
                  </a:moveTo>
                  <a:lnTo>
                    <a:pt x="0" y="13"/>
                  </a:ln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510075" y="4133675"/>
              <a:ext cx="325" cy="1275"/>
            </a:xfrm>
            <a:custGeom>
              <a:avLst/>
              <a:gdLst/>
              <a:ahLst/>
              <a:cxnLst/>
              <a:rect l="l" t="t" r="r" b="b"/>
              <a:pathLst>
                <a:path w="13" h="51" extrusionOk="0">
                  <a:moveTo>
                    <a:pt x="0" y="0"/>
                  </a:moveTo>
                  <a:cubicBezTo>
                    <a:pt x="0" y="13"/>
                    <a:pt x="0" y="51"/>
                    <a:pt x="0" y="51"/>
                  </a:cubicBezTo>
                  <a:cubicBezTo>
                    <a:pt x="13" y="38"/>
                    <a:pt x="13" y="38"/>
                    <a:pt x="13" y="38"/>
                  </a:cubicBez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509450" y="4133675"/>
              <a:ext cx="25" cy="325"/>
            </a:xfrm>
            <a:custGeom>
              <a:avLst/>
              <a:gdLst/>
              <a:ahLst/>
              <a:cxnLst/>
              <a:rect l="l" t="t" r="r" b="b"/>
              <a:pathLst>
                <a:path w="1" h="13" extrusionOk="0">
                  <a:moveTo>
                    <a:pt x="0" y="13"/>
                  </a:moveTo>
                  <a:cubicBezTo>
                    <a:pt x="0" y="13"/>
                    <a:pt x="0" y="13"/>
                    <a:pt x="0" y="13"/>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509750" y="4133225"/>
              <a:ext cx="350" cy="475"/>
            </a:xfrm>
            <a:custGeom>
              <a:avLst/>
              <a:gdLst/>
              <a:ahLst/>
              <a:cxnLst/>
              <a:rect l="l" t="t" r="r" b="b"/>
              <a:pathLst>
                <a:path w="14" h="19" extrusionOk="0">
                  <a:moveTo>
                    <a:pt x="5" y="1"/>
                  </a:moveTo>
                  <a:cubicBezTo>
                    <a:pt x="1" y="1"/>
                    <a:pt x="1" y="9"/>
                    <a:pt x="1" y="18"/>
                  </a:cubicBezTo>
                  <a:lnTo>
                    <a:pt x="13" y="18"/>
                  </a:lnTo>
                  <a:cubicBezTo>
                    <a:pt x="13" y="18"/>
                    <a:pt x="13" y="6"/>
                    <a:pt x="13" y="6"/>
                  </a:cubicBezTo>
                  <a:cubicBezTo>
                    <a:pt x="10" y="2"/>
                    <a:pt x="7"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509450" y="4134300"/>
              <a:ext cx="25" cy="350"/>
            </a:xfrm>
            <a:custGeom>
              <a:avLst/>
              <a:gdLst/>
              <a:ahLst/>
              <a:cxnLst/>
              <a:rect l="l" t="t" r="r" b="b"/>
              <a:pathLst>
                <a:path w="1" h="14" extrusionOk="0">
                  <a:moveTo>
                    <a:pt x="0" y="0"/>
                  </a:moveTo>
                  <a:cubicBezTo>
                    <a:pt x="0" y="0"/>
                    <a:pt x="0" y="0"/>
                    <a:pt x="0" y="0"/>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509450" y="4133675"/>
              <a:ext cx="325" cy="650"/>
            </a:xfrm>
            <a:custGeom>
              <a:avLst/>
              <a:gdLst/>
              <a:ahLst/>
              <a:cxnLst/>
              <a:rect l="l" t="t" r="r" b="b"/>
              <a:pathLst>
                <a:path w="13" h="26" extrusionOk="0">
                  <a:moveTo>
                    <a:pt x="13" y="0"/>
                  </a:moveTo>
                  <a:cubicBezTo>
                    <a:pt x="0" y="0"/>
                    <a:pt x="0" y="0"/>
                    <a:pt x="0" y="13"/>
                  </a:cubicBezTo>
                  <a:cubicBezTo>
                    <a:pt x="0" y="13"/>
                    <a:pt x="0" y="25"/>
                    <a:pt x="0" y="25"/>
                  </a:cubicBezTo>
                  <a:cubicBezTo>
                    <a:pt x="0"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06625" y="41258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460125" y="4137825"/>
              <a:ext cx="325" cy="275"/>
            </a:xfrm>
            <a:custGeom>
              <a:avLst/>
              <a:gdLst/>
              <a:ahLst/>
              <a:cxnLst/>
              <a:rect l="l" t="t" r="r" b="b"/>
              <a:pathLst>
                <a:path w="13" h="11" extrusionOk="0">
                  <a:moveTo>
                    <a:pt x="11" y="1"/>
                  </a:moveTo>
                  <a:cubicBezTo>
                    <a:pt x="10" y="1"/>
                    <a:pt x="7" y="4"/>
                    <a:pt x="0" y="10"/>
                  </a:cubicBezTo>
                  <a:lnTo>
                    <a:pt x="13" y="10"/>
                  </a:lnTo>
                  <a:cubicBezTo>
                    <a:pt x="13" y="4"/>
                    <a:pt x="13"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77075" y="4139325"/>
              <a:ext cx="25" cy="350"/>
            </a:xfrm>
            <a:custGeom>
              <a:avLst/>
              <a:gdLst/>
              <a:ahLst/>
              <a:cxnLst/>
              <a:rect l="l" t="t" r="r" b="b"/>
              <a:pathLst>
                <a:path w="1" h="14" extrusionOk="0">
                  <a:moveTo>
                    <a:pt x="1" y="1"/>
                  </a:moveTo>
                  <a:cubicBezTo>
                    <a:pt x="1" y="1"/>
                    <a:pt x="1" y="1"/>
                    <a:pt x="1" y="1"/>
                  </a:cubicBezTo>
                  <a:cubicBezTo>
                    <a:pt x="1"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446600" y="4161275"/>
              <a:ext cx="350" cy="375"/>
            </a:xfrm>
            <a:custGeom>
              <a:avLst/>
              <a:gdLst/>
              <a:ahLst/>
              <a:cxnLst/>
              <a:rect l="l" t="t" r="r" b="b"/>
              <a:pathLst>
                <a:path w="14" h="15" extrusionOk="0">
                  <a:moveTo>
                    <a:pt x="3" y="0"/>
                  </a:moveTo>
                  <a:cubicBezTo>
                    <a:pt x="1" y="0"/>
                    <a:pt x="1" y="7"/>
                    <a:pt x="1" y="15"/>
                  </a:cubicBezTo>
                  <a:lnTo>
                    <a:pt x="14" y="15"/>
                  </a:lnTo>
                  <a:cubicBezTo>
                    <a:pt x="8" y="4"/>
                    <a:pt x="5"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439075" y="4171375"/>
              <a:ext cx="325" cy="650"/>
            </a:xfrm>
            <a:custGeom>
              <a:avLst/>
              <a:gdLst/>
              <a:ahLst/>
              <a:cxnLst/>
              <a:rect l="l" t="t" r="r" b="b"/>
              <a:pathLst>
                <a:path w="13" h="26" extrusionOk="0">
                  <a:moveTo>
                    <a:pt x="0" y="0"/>
                  </a:moveTo>
                  <a:lnTo>
                    <a:pt x="0" y="25"/>
                  </a:lnTo>
                  <a:cubicBezTo>
                    <a:pt x="0" y="25"/>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439075" y="4170100"/>
              <a:ext cx="1275" cy="975"/>
            </a:xfrm>
            <a:custGeom>
              <a:avLst/>
              <a:gdLst/>
              <a:ahLst/>
              <a:cxnLst/>
              <a:rect l="l" t="t" r="r" b="b"/>
              <a:pathLst>
                <a:path w="51" h="39" extrusionOk="0">
                  <a:moveTo>
                    <a:pt x="26" y="1"/>
                  </a:moveTo>
                  <a:cubicBezTo>
                    <a:pt x="0" y="26"/>
                    <a:pt x="0" y="39"/>
                    <a:pt x="26" y="39"/>
                  </a:cubicBezTo>
                  <a:cubicBezTo>
                    <a:pt x="38" y="26"/>
                    <a:pt x="38" y="14"/>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79600" y="4138700"/>
              <a:ext cx="975" cy="325"/>
            </a:xfrm>
            <a:custGeom>
              <a:avLst/>
              <a:gdLst/>
              <a:ahLst/>
              <a:cxnLst/>
              <a:rect l="l" t="t" r="r" b="b"/>
              <a:pathLst>
                <a:path w="39" h="13" extrusionOk="0">
                  <a:moveTo>
                    <a:pt x="0" y="0"/>
                  </a:moveTo>
                  <a:lnTo>
                    <a:pt x="0" y="13"/>
                  </a:lnTo>
                  <a:lnTo>
                    <a:pt x="38"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478975" y="4136500"/>
              <a:ext cx="1275" cy="1600"/>
            </a:xfrm>
            <a:custGeom>
              <a:avLst/>
              <a:gdLst/>
              <a:ahLst/>
              <a:cxnLst/>
              <a:rect l="l" t="t" r="r" b="b"/>
              <a:pathLst>
                <a:path w="51" h="64" extrusionOk="0">
                  <a:moveTo>
                    <a:pt x="13" y="0"/>
                  </a:moveTo>
                  <a:cubicBezTo>
                    <a:pt x="13" y="0"/>
                    <a:pt x="13" y="13"/>
                    <a:pt x="0" y="13"/>
                  </a:cubicBezTo>
                  <a:lnTo>
                    <a:pt x="51" y="63"/>
                  </a:lnTo>
                  <a:lnTo>
                    <a:pt x="13" y="0"/>
                  </a:lnTo>
                  <a:close/>
                  <a:moveTo>
                    <a:pt x="51" y="63"/>
                  </a:moveTo>
                  <a:lnTo>
                    <a:pt x="51" y="63"/>
                  </a:lnTo>
                  <a:lnTo>
                    <a:pt x="51"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587025" y="3983825"/>
              <a:ext cx="350" cy="325"/>
            </a:xfrm>
            <a:custGeom>
              <a:avLst/>
              <a:gdLst/>
              <a:ahLst/>
              <a:cxnLst/>
              <a:rect l="l" t="t" r="r" b="b"/>
              <a:pathLst>
                <a:path w="14" h="13" extrusionOk="0">
                  <a:moveTo>
                    <a:pt x="14" y="0"/>
                  </a:moveTo>
                  <a:cubicBezTo>
                    <a:pt x="1" y="0"/>
                    <a:pt x="1" y="13"/>
                    <a:pt x="14" y="13"/>
                  </a:cubicBez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586725" y="3984125"/>
              <a:ext cx="650" cy="350"/>
            </a:xfrm>
            <a:custGeom>
              <a:avLst/>
              <a:gdLst/>
              <a:ahLst/>
              <a:cxnLst/>
              <a:rect l="l" t="t" r="r" b="b"/>
              <a:pathLst>
                <a:path w="26" h="14" extrusionOk="0">
                  <a:moveTo>
                    <a:pt x="0" y="1"/>
                  </a:moveTo>
                  <a:cubicBezTo>
                    <a:pt x="0" y="1"/>
                    <a:pt x="13" y="1"/>
                    <a:pt x="26"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87025" y="3984775"/>
              <a:ext cx="675" cy="950"/>
            </a:xfrm>
            <a:custGeom>
              <a:avLst/>
              <a:gdLst/>
              <a:ahLst/>
              <a:cxnLst/>
              <a:rect l="l" t="t" r="r" b="b"/>
              <a:pathLst>
                <a:path w="27" h="38" extrusionOk="0">
                  <a:moveTo>
                    <a:pt x="1" y="0"/>
                  </a:moveTo>
                  <a:cubicBezTo>
                    <a:pt x="1" y="0"/>
                    <a:pt x="1" y="13"/>
                    <a:pt x="1" y="13"/>
                  </a:cubicBezTo>
                  <a:cubicBezTo>
                    <a:pt x="14" y="13"/>
                    <a:pt x="14" y="25"/>
                    <a:pt x="26" y="38"/>
                  </a:cubicBezTo>
                  <a:lnTo>
                    <a:pt x="26" y="38"/>
                  </a:lnTo>
                  <a:cubicBezTo>
                    <a:pt x="26" y="38"/>
                    <a:pt x="14" y="25"/>
                    <a:pt x="14" y="13"/>
                  </a:cubicBezTo>
                  <a:cubicBezTo>
                    <a:pt x="14" y="13"/>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587025" y="3983200"/>
              <a:ext cx="350" cy="650"/>
            </a:xfrm>
            <a:custGeom>
              <a:avLst/>
              <a:gdLst/>
              <a:ahLst/>
              <a:cxnLst/>
              <a:rect l="l" t="t" r="r" b="b"/>
              <a:pathLst>
                <a:path w="14" h="26" extrusionOk="0">
                  <a:moveTo>
                    <a:pt x="14" y="0"/>
                  </a:moveTo>
                  <a:cubicBezTo>
                    <a:pt x="14" y="13"/>
                    <a:pt x="1" y="13"/>
                    <a:pt x="1" y="25"/>
                  </a:cubicBezTo>
                  <a:lnTo>
                    <a:pt x="14" y="25"/>
                  </a:ln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49650" y="39687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92075" y="3982250"/>
              <a:ext cx="950" cy="650"/>
            </a:xfrm>
            <a:custGeom>
              <a:avLst/>
              <a:gdLst/>
              <a:ahLst/>
              <a:cxnLst/>
              <a:rect l="l" t="t" r="r" b="b"/>
              <a:pathLst>
                <a:path w="38" h="26" extrusionOk="0">
                  <a:moveTo>
                    <a:pt x="0" y="1"/>
                  </a:moveTo>
                  <a:cubicBezTo>
                    <a:pt x="0" y="13"/>
                    <a:pt x="13" y="13"/>
                    <a:pt x="25" y="26"/>
                  </a:cubicBezTo>
                  <a:lnTo>
                    <a:pt x="38" y="13"/>
                  </a:lnTo>
                  <a:cubicBezTo>
                    <a:pt x="38" y="13"/>
                    <a:pt x="25" y="13"/>
                    <a:pt x="13" y="1"/>
                  </a:cubicBezTo>
                  <a:cubicBezTo>
                    <a:pt x="13" y="5"/>
                    <a:pt x="13" y="6"/>
                    <a:pt x="12" y="6"/>
                  </a:cubicBezTo>
                  <a:cubicBezTo>
                    <a:pt x="11" y="6"/>
                    <a:pt x="8"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592375" y="3981925"/>
              <a:ext cx="975" cy="350"/>
            </a:xfrm>
            <a:custGeom>
              <a:avLst/>
              <a:gdLst/>
              <a:ahLst/>
              <a:cxnLst/>
              <a:rect l="l" t="t" r="r" b="b"/>
              <a:pathLst>
                <a:path w="39" h="14" extrusionOk="0">
                  <a:moveTo>
                    <a:pt x="1" y="1"/>
                  </a:moveTo>
                  <a:lnTo>
                    <a:pt x="26" y="14"/>
                  </a:lnTo>
                  <a:cubicBezTo>
                    <a:pt x="26" y="14"/>
                    <a:pt x="13" y="1"/>
                    <a:pt x="1" y="1"/>
                  </a:cubicBezTo>
                  <a:close/>
                  <a:moveTo>
                    <a:pt x="13" y="1"/>
                  </a:moveTo>
                  <a:cubicBezTo>
                    <a:pt x="13" y="1"/>
                    <a:pt x="26" y="14"/>
                    <a:pt x="26" y="14"/>
                  </a:cubicBezTo>
                  <a:lnTo>
                    <a:pt x="38" y="14"/>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591425" y="3982875"/>
              <a:ext cx="975" cy="350"/>
            </a:xfrm>
            <a:custGeom>
              <a:avLst/>
              <a:gdLst/>
              <a:ahLst/>
              <a:cxnLst/>
              <a:rect l="l" t="t" r="r" b="b"/>
              <a:pathLst>
                <a:path w="39" h="14" extrusionOk="0">
                  <a:moveTo>
                    <a:pt x="13" y="1"/>
                  </a:moveTo>
                  <a:cubicBezTo>
                    <a:pt x="1" y="1"/>
                    <a:pt x="26" y="13"/>
                    <a:pt x="39"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592075" y="3983200"/>
              <a:ext cx="325" cy="325"/>
            </a:xfrm>
            <a:custGeom>
              <a:avLst/>
              <a:gdLst/>
              <a:ahLst/>
              <a:cxnLst/>
              <a:rect l="l" t="t" r="r" b="b"/>
              <a:pathLst>
                <a:path w="13" h="13" extrusionOk="0">
                  <a:moveTo>
                    <a:pt x="0" y="0"/>
                  </a:moveTo>
                  <a:cubicBezTo>
                    <a:pt x="0" y="0"/>
                    <a:pt x="0" y="0"/>
                    <a:pt x="0"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92375" y="3982875"/>
              <a:ext cx="350" cy="350"/>
            </a:xfrm>
            <a:custGeom>
              <a:avLst/>
              <a:gdLst/>
              <a:ahLst/>
              <a:cxnLst/>
              <a:rect l="l" t="t" r="r" b="b"/>
              <a:pathLst>
                <a:path w="14" h="14" extrusionOk="0">
                  <a:moveTo>
                    <a:pt x="1" y="1"/>
                  </a:moveTo>
                  <a:lnTo>
                    <a:pt x="1"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3800" y="3990425"/>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23175" y="3989800"/>
              <a:ext cx="650" cy="650"/>
            </a:xfrm>
            <a:custGeom>
              <a:avLst/>
              <a:gdLst/>
              <a:ahLst/>
              <a:cxnLst/>
              <a:rect l="l" t="t" r="r" b="b"/>
              <a:pathLst>
                <a:path w="26" h="26" extrusionOk="0">
                  <a:moveTo>
                    <a:pt x="0" y="0"/>
                  </a:moveTo>
                  <a:cubicBezTo>
                    <a:pt x="0" y="13"/>
                    <a:pt x="0" y="13"/>
                    <a:pt x="13" y="13"/>
                  </a:cubicBezTo>
                  <a:lnTo>
                    <a:pt x="13" y="13"/>
                  </a:lnTo>
                  <a:cubicBezTo>
                    <a:pt x="9" y="9"/>
                    <a:pt x="4" y="4"/>
                    <a:pt x="0" y="0"/>
                  </a:cubicBezTo>
                  <a:close/>
                  <a:moveTo>
                    <a:pt x="13" y="13"/>
                  </a:moveTo>
                  <a:cubicBezTo>
                    <a:pt x="19" y="19"/>
                    <a:pt x="16" y="19"/>
                    <a:pt x="14" y="19"/>
                  </a:cubicBezTo>
                  <a:cubicBezTo>
                    <a:pt x="13" y="19"/>
                    <a:pt x="13" y="19"/>
                    <a:pt x="25" y="25"/>
                  </a:cubicBezTo>
                  <a:cubicBezTo>
                    <a:pt x="25" y="25"/>
                    <a:pt x="20"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21275" y="3988525"/>
              <a:ext cx="975" cy="650"/>
            </a:xfrm>
            <a:custGeom>
              <a:avLst/>
              <a:gdLst/>
              <a:ahLst/>
              <a:cxnLst/>
              <a:rect l="l" t="t" r="r" b="b"/>
              <a:pathLst>
                <a:path w="39" h="26" extrusionOk="0">
                  <a:moveTo>
                    <a:pt x="38" y="26"/>
                  </a:moveTo>
                  <a:lnTo>
                    <a:pt x="38"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23800" y="3991675"/>
              <a:ext cx="25" cy="25"/>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23475" y="3989800"/>
              <a:ext cx="350" cy="325"/>
            </a:xfrm>
            <a:custGeom>
              <a:avLst/>
              <a:gdLst/>
              <a:ahLst/>
              <a:cxnLst/>
              <a:rect l="l" t="t" r="r" b="b"/>
              <a:pathLst>
                <a:path w="14" h="13" extrusionOk="0">
                  <a:moveTo>
                    <a:pt x="1" y="0"/>
                  </a:moveTo>
                  <a:cubicBezTo>
                    <a:pt x="1" y="0"/>
                    <a:pt x="1" y="13"/>
                    <a:pt x="13"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23475" y="399010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23800" y="3990425"/>
              <a:ext cx="325" cy="325"/>
            </a:xfrm>
            <a:custGeom>
              <a:avLst/>
              <a:gdLst/>
              <a:ahLst/>
              <a:cxnLst/>
              <a:rect l="l" t="t" r="r" b="b"/>
              <a:pathLst>
                <a:path w="13" h="13" extrusionOk="0">
                  <a:moveTo>
                    <a:pt x="0" y="0"/>
                  </a:moveTo>
                  <a:cubicBezTo>
                    <a:pt x="0" y="13"/>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25375" y="3991675"/>
              <a:ext cx="650" cy="350"/>
            </a:xfrm>
            <a:custGeom>
              <a:avLst/>
              <a:gdLst/>
              <a:ahLst/>
              <a:cxnLst/>
              <a:rect l="l" t="t" r="r" b="b"/>
              <a:pathLst>
                <a:path w="26" h="14" extrusionOk="0">
                  <a:moveTo>
                    <a:pt x="25" y="13"/>
                  </a:moveTo>
                  <a:cubicBezTo>
                    <a:pt x="25" y="13"/>
                    <a:pt x="25" y="13"/>
                    <a:pt x="25" y="13"/>
                  </a:cubicBezTo>
                  <a:cubicBezTo>
                    <a:pt x="25" y="13"/>
                    <a:pt x="0" y="1"/>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4425" y="3991350"/>
              <a:ext cx="650" cy="350"/>
            </a:xfrm>
            <a:custGeom>
              <a:avLst/>
              <a:gdLst/>
              <a:ahLst/>
              <a:cxnLst/>
              <a:rect l="l" t="t" r="r" b="b"/>
              <a:pathLst>
                <a:path w="26" h="14" extrusionOk="0">
                  <a:moveTo>
                    <a:pt x="25" y="14"/>
                  </a:moveTo>
                  <a:lnTo>
                    <a:pt x="25"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624100" y="3990725"/>
              <a:ext cx="875" cy="650"/>
            </a:xfrm>
            <a:custGeom>
              <a:avLst/>
              <a:gdLst/>
              <a:ahLst/>
              <a:cxnLst/>
              <a:rect l="l" t="t" r="r" b="b"/>
              <a:pathLst>
                <a:path w="35" h="26" extrusionOk="0">
                  <a:moveTo>
                    <a:pt x="1" y="1"/>
                  </a:moveTo>
                  <a:cubicBezTo>
                    <a:pt x="1" y="1"/>
                    <a:pt x="1" y="1"/>
                    <a:pt x="13" y="13"/>
                  </a:cubicBezTo>
                  <a:cubicBezTo>
                    <a:pt x="11" y="11"/>
                    <a:pt x="10" y="10"/>
                    <a:pt x="11" y="10"/>
                  </a:cubicBezTo>
                  <a:lnTo>
                    <a:pt x="11" y="10"/>
                  </a:lnTo>
                  <a:cubicBezTo>
                    <a:pt x="11" y="10"/>
                    <a:pt x="12" y="10"/>
                    <a:pt x="12" y="10"/>
                  </a:cubicBezTo>
                  <a:lnTo>
                    <a:pt x="12" y="10"/>
                  </a:lnTo>
                  <a:cubicBezTo>
                    <a:pt x="6" y="1"/>
                    <a:pt x="10" y="1"/>
                    <a:pt x="1" y="1"/>
                  </a:cubicBezTo>
                  <a:close/>
                  <a:moveTo>
                    <a:pt x="12" y="10"/>
                  </a:moveTo>
                  <a:cubicBezTo>
                    <a:pt x="15" y="14"/>
                    <a:pt x="19" y="19"/>
                    <a:pt x="26" y="26"/>
                  </a:cubicBezTo>
                  <a:cubicBezTo>
                    <a:pt x="35" y="26"/>
                    <a:pt x="18" y="13"/>
                    <a:pt x="12"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625375" y="3991675"/>
              <a:ext cx="325" cy="350"/>
            </a:xfrm>
            <a:custGeom>
              <a:avLst/>
              <a:gdLst/>
              <a:ahLst/>
              <a:cxnLst/>
              <a:rect l="l" t="t" r="r" b="b"/>
              <a:pathLst>
                <a:path w="13" h="14" extrusionOk="0">
                  <a:moveTo>
                    <a:pt x="13" y="13"/>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598650" y="3959325"/>
              <a:ext cx="350" cy="325"/>
            </a:xfrm>
            <a:custGeom>
              <a:avLst/>
              <a:gdLst/>
              <a:ahLst/>
              <a:cxnLst/>
              <a:rect l="l" t="t" r="r" b="b"/>
              <a:pathLst>
                <a:path w="14" h="13" extrusionOk="0">
                  <a:moveTo>
                    <a:pt x="1" y="0"/>
                  </a:moveTo>
                  <a:cubicBezTo>
                    <a:pt x="13" y="0"/>
                    <a:pt x="13" y="0"/>
                    <a:pt x="13" y="13"/>
                  </a:cubicBez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597725" y="3961525"/>
              <a:ext cx="25" cy="25"/>
            </a:xfrm>
            <a:custGeom>
              <a:avLst/>
              <a:gdLst/>
              <a:ahLst/>
              <a:cxnLst/>
              <a:rect l="l" t="t" r="r" b="b"/>
              <a:pathLst>
                <a:path w="1" h="1" extrusionOk="0">
                  <a:moveTo>
                    <a:pt x="0" y="0"/>
                  </a:moveTo>
                  <a:cubicBezTo>
                    <a:pt x="0" y="0"/>
                    <a:pt x="0" y="0"/>
                    <a:pt x="0"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597400" y="39618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97100" y="3961525"/>
              <a:ext cx="325" cy="650"/>
            </a:xfrm>
            <a:custGeom>
              <a:avLst/>
              <a:gdLst/>
              <a:ahLst/>
              <a:cxnLst/>
              <a:rect l="l" t="t" r="r" b="b"/>
              <a:pathLst>
                <a:path w="13" h="26" extrusionOk="0">
                  <a:moveTo>
                    <a:pt x="0" y="0"/>
                  </a:moveTo>
                  <a:lnTo>
                    <a:pt x="13" y="25"/>
                  </a:lnTo>
                  <a:cubicBezTo>
                    <a:pt x="13" y="25"/>
                    <a:pt x="13" y="25"/>
                    <a:pt x="13"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96150" y="3963725"/>
              <a:ext cx="325" cy="325"/>
            </a:xfrm>
            <a:custGeom>
              <a:avLst/>
              <a:gdLst/>
              <a:ahLst/>
              <a:cxnLst/>
              <a:rect l="l" t="t" r="r" b="b"/>
              <a:pathLst>
                <a:path w="13" h="13" extrusionOk="0">
                  <a:moveTo>
                    <a:pt x="0" y="0"/>
                  </a:moveTo>
                  <a:cubicBezTo>
                    <a:pt x="13" y="13"/>
                    <a:pt x="13" y="13"/>
                    <a:pt x="0" y="13"/>
                  </a:cubicBezTo>
                  <a:lnTo>
                    <a:pt x="13" y="13"/>
                  </a:ln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96775" y="3961825"/>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596450" y="3963400"/>
              <a:ext cx="1300" cy="975"/>
            </a:xfrm>
            <a:custGeom>
              <a:avLst/>
              <a:gdLst/>
              <a:ahLst/>
              <a:cxnLst/>
              <a:rect l="l" t="t" r="r" b="b"/>
              <a:pathLst>
                <a:path w="52" h="39" extrusionOk="0">
                  <a:moveTo>
                    <a:pt x="26" y="1"/>
                  </a:moveTo>
                  <a:cubicBezTo>
                    <a:pt x="14" y="13"/>
                    <a:pt x="1" y="13"/>
                    <a:pt x="1" y="13"/>
                  </a:cubicBezTo>
                  <a:cubicBezTo>
                    <a:pt x="1" y="26"/>
                    <a:pt x="14" y="26"/>
                    <a:pt x="26" y="38"/>
                  </a:cubicBezTo>
                  <a:lnTo>
                    <a:pt x="14" y="26"/>
                  </a:lnTo>
                  <a:cubicBezTo>
                    <a:pt x="26" y="26"/>
                    <a:pt x="26" y="38"/>
                    <a:pt x="26" y="38"/>
                  </a:cubicBezTo>
                  <a:cubicBezTo>
                    <a:pt x="39" y="26"/>
                    <a:pt x="51"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98350" y="3959950"/>
              <a:ext cx="325" cy="325"/>
            </a:xfrm>
            <a:custGeom>
              <a:avLst/>
              <a:gdLst/>
              <a:ahLst/>
              <a:cxnLst/>
              <a:rect l="l" t="t" r="r" b="b"/>
              <a:pathLst>
                <a:path w="13" h="13" extrusionOk="0">
                  <a:moveTo>
                    <a:pt x="0" y="0"/>
                  </a:moveTo>
                  <a:cubicBezTo>
                    <a:pt x="0" y="13"/>
                    <a:pt x="0" y="13"/>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23475" y="3989800"/>
              <a:ext cx="350" cy="325"/>
            </a:xfrm>
            <a:custGeom>
              <a:avLst/>
              <a:gdLst/>
              <a:ahLst/>
              <a:cxnLst/>
              <a:rect l="l" t="t" r="r" b="b"/>
              <a:pathLst>
                <a:path w="14" h="13" extrusionOk="0">
                  <a:moveTo>
                    <a:pt x="1" y="0"/>
                  </a:moveTo>
                  <a:lnTo>
                    <a:pt x="1" y="0"/>
                  </a:lnTo>
                  <a:cubicBezTo>
                    <a:pt x="1" y="0"/>
                    <a:pt x="13" y="13"/>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597100" y="3960250"/>
              <a:ext cx="650" cy="675"/>
            </a:xfrm>
            <a:custGeom>
              <a:avLst/>
              <a:gdLst/>
              <a:ahLst/>
              <a:cxnLst/>
              <a:rect l="l" t="t" r="r" b="b"/>
              <a:pathLst>
                <a:path w="26" h="27" extrusionOk="0">
                  <a:moveTo>
                    <a:pt x="13" y="1"/>
                  </a:moveTo>
                  <a:lnTo>
                    <a:pt x="0" y="13"/>
                  </a:lnTo>
                  <a:cubicBezTo>
                    <a:pt x="13" y="13"/>
                    <a:pt x="13" y="13"/>
                    <a:pt x="13" y="26"/>
                  </a:cubicBezTo>
                  <a:cubicBezTo>
                    <a:pt x="13" y="13"/>
                    <a:pt x="13" y="13"/>
                    <a:pt x="25" y="13"/>
                  </a:cubicBezTo>
                  <a:cubicBezTo>
                    <a:pt x="25"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597400" y="3960900"/>
              <a:ext cx="350" cy="325"/>
            </a:xfrm>
            <a:custGeom>
              <a:avLst/>
              <a:gdLst/>
              <a:ahLst/>
              <a:cxnLst/>
              <a:rect l="l" t="t" r="r" b="b"/>
              <a:pathLst>
                <a:path w="14" h="13" extrusionOk="0">
                  <a:moveTo>
                    <a:pt x="13" y="13"/>
                  </a:moveTo>
                  <a:cubicBezTo>
                    <a:pt x="13" y="13"/>
                    <a:pt x="1" y="0"/>
                    <a:pt x="1" y="0"/>
                  </a:cubicBez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597725" y="3959950"/>
              <a:ext cx="325" cy="650"/>
            </a:xfrm>
            <a:custGeom>
              <a:avLst/>
              <a:gdLst/>
              <a:ahLst/>
              <a:cxnLst/>
              <a:rect l="l" t="t" r="r" b="b"/>
              <a:pathLst>
                <a:path w="13" h="26" extrusionOk="0">
                  <a:moveTo>
                    <a:pt x="0" y="0"/>
                  </a:moveTo>
                  <a:lnTo>
                    <a:pt x="13" y="25"/>
                  </a:lnTo>
                  <a:lnTo>
                    <a:pt x="13" y="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598350" y="39668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93325" y="3970000"/>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91650" y="3967675"/>
              <a:ext cx="1075" cy="775"/>
            </a:xfrm>
            <a:custGeom>
              <a:avLst/>
              <a:gdLst/>
              <a:ahLst/>
              <a:cxnLst/>
              <a:rect l="l" t="t" r="r" b="b"/>
              <a:pathLst>
                <a:path w="43" h="31" extrusionOk="0">
                  <a:moveTo>
                    <a:pt x="2" y="0"/>
                  </a:moveTo>
                  <a:cubicBezTo>
                    <a:pt x="0" y="0"/>
                    <a:pt x="1" y="2"/>
                    <a:pt x="4" y="5"/>
                  </a:cubicBezTo>
                  <a:lnTo>
                    <a:pt x="30" y="18"/>
                  </a:lnTo>
                  <a:cubicBezTo>
                    <a:pt x="21" y="9"/>
                    <a:pt x="6" y="0"/>
                    <a:pt x="2" y="0"/>
                  </a:cubicBezTo>
                  <a:close/>
                  <a:moveTo>
                    <a:pt x="30" y="18"/>
                  </a:moveTo>
                  <a:lnTo>
                    <a:pt x="42" y="31"/>
                  </a:lnTo>
                  <a:cubicBezTo>
                    <a:pt x="42" y="31"/>
                    <a:pt x="42" y="18"/>
                    <a:pt x="42"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593625" y="3974400"/>
              <a:ext cx="650" cy="25"/>
            </a:xfrm>
            <a:custGeom>
              <a:avLst/>
              <a:gdLst/>
              <a:ahLst/>
              <a:cxnLst/>
              <a:rect l="l" t="t" r="r" b="b"/>
              <a:pathLst>
                <a:path w="26" h="1" extrusionOk="0">
                  <a:moveTo>
                    <a:pt x="13" y="0"/>
                  </a:moveTo>
                  <a:cubicBezTo>
                    <a:pt x="13" y="0"/>
                    <a:pt x="1" y="0"/>
                    <a:pt x="1" y="0"/>
                  </a:cubicBezTo>
                  <a:cubicBezTo>
                    <a:pt x="13" y="0"/>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6150" y="39640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93325" y="3977850"/>
              <a:ext cx="1275" cy="350"/>
            </a:xfrm>
            <a:custGeom>
              <a:avLst/>
              <a:gdLst/>
              <a:ahLst/>
              <a:cxnLst/>
              <a:rect l="l" t="t" r="r" b="b"/>
              <a:pathLst>
                <a:path w="51" h="14" extrusionOk="0">
                  <a:moveTo>
                    <a:pt x="25" y="1"/>
                  </a:moveTo>
                  <a:cubicBezTo>
                    <a:pt x="13" y="1"/>
                    <a:pt x="0" y="1"/>
                    <a:pt x="25" y="13"/>
                  </a:cubicBezTo>
                  <a:cubicBezTo>
                    <a:pt x="51"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93950" y="3967175"/>
              <a:ext cx="325" cy="325"/>
            </a:xfrm>
            <a:custGeom>
              <a:avLst/>
              <a:gdLst/>
              <a:ahLst/>
              <a:cxnLst/>
              <a:rect l="l" t="t" r="r" b="b"/>
              <a:pathLst>
                <a:path w="13" h="13" extrusionOk="0">
                  <a:moveTo>
                    <a:pt x="0" y="13"/>
                  </a:move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94575" y="3964650"/>
              <a:ext cx="350" cy="350"/>
            </a:xfrm>
            <a:custGeom>
              <a:avLst/>
              <a:gdLst/>
              <a:ahLst/>
              <a:cxnLst/>
              <a:rect l="l" t="t" r="r" b="b"/>
              <a:pathLst>
                <a:path w="14" h="14" extrusionOk="0">
                  <a:moveTo>
                    <a:pt x="13" y="1"/>
                  </a:moveTo>
                  <a:cubicBezTo>
                    <a:pt x="1" y="1"/>
                    <a:pt x="1" y="1"/>
                    <a:pt x="1"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596500" y="3964525"/>
              <a:ext cx="625" cy="475"/>
            </a:xfrm>
            <a:custGeom>
              <a:avLst/>
              <a:gdLst/>
              <a:ahLst/>
              <a:cxnLst/>
              <a:rect l="l" t="t" r="r" b="b"/>
              <a:pathLst>
                <a:path w="25" h="19" extrusionOk="0">
                  <a:moveTo>
                    <a:pt x="4" y="1"/>
                  </a:moveTo>
                  <a:cubicBezTo>
                    <a:pt x="0" y="1"/>
                    <a:pt x="3" y="10"/>
                    <a:pt x="12" y="18"/>
                  </a:cubicBezTo>
                  <a:cubicBezTo>
                    <a:pt x="12" y="18"/>
                    <a:pt x="12" y="6"/>
                    <a:pt x="24" y="6"/>
                  </a:cubicBezTo>
                  <a:lnTo>
                    <a:pt x="12" y="6"/>
                  </a:lnTo>
                  <a:cubicBezTo>
                    <a:pt x="8" y="2"/>
                    <a:pt x="5"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88300" y="3976600"/>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594900" y="3964650"/>
              <a:ext cx="475" cy="275"/>
            </a:xfrm>
            <a:custGeom>
              <a:avLst/>
              <a:gdLst/>
              <a:ahLst/>
              <a:cxnLst/>
              <a:rect l="l" t="t" r="r" b="b"/>
              <a:pathLst>
                <a:path w="19" h="11" extrusionOk="0">
                  <a:moveTo>
                    <a:pt x="0" y="1"/>
                  </a:moveTo>
                  <a:cubicBezTo>
                    <a:pt x="6" y="7"/>
                    <a:pt x="13" y="10"/>
                    <a:pt x="16" y="10"/>
                  </a:cubicBezTo>
                  <a:cubicBezTo>
                    <a:pt x="19" y="10"/>
                    <a:pt x="19" y="7"/>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23475" y="3990725"/>
              <a:ext cx="350" cy="25"/>
            </a:xfrm>
            <a:custGeom>
              <a:avLst/>
              <a:gdLst/>
              <a:ahLst/>
              <a:cxnLst/>
              <a:rect l="l" t="t" r="r" b="b"/>
              <a:pathLst>
                <a:path w="14" h="1" extrusionOk="0">
                  <a:moveTo>
                    <a:pt x="1"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23475" y="3990425"/>
              <a:ext cx="350" cy="325"/>
            </a:xfrm>
            <a:custGeom>
              <a:avLst/>
              <a:gdLst/>
              <a:ahLst/>
              <a:cxnLst/>
              <a:rect l="l" t="t" r="r" b="b"/>
              <a:pathLst>
                <a:path w="14" h="13" extrusionOk="0">
                  <a:moveTo>
                    <a:pt x="13" y="13"/>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624100" y="399072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22850" y="3989800"/>
              <a:ext cx="1600" cy="1275"/>
            </a:xfrm>
            <a:custGeom>
              <a:avLst/>
              <a:gdLst/>
              <a:ahLst/>
              <a:cxnLst/>
              <a:rect l="l" t="t" r="r" b="b"/>
              <a:pathLst>
                <a:path w="64" h="51" extrusionOk="0">
                  <a:moveTo>
                    <a:pt x="0" y="0"/>
                  </a:moveTo>
                  <a:lnTo>
                    <a:pt x="48" y="38"/>
                  </a:lnTo>
                  <a:lnTo>
                    <a:pt x="48" y="38"/>
                  </a:lnTo>
                  <a:cubicBezTo>
                    <a:pt x="49" y="38"/>
                    <a:pt x="51" y="38"/>
                    <a:pt x="51" y="38"/>
                  </a:cubicBezTo>
                  <a:lnTo>
                    <a:pt x="0" y="0"/>
                  </a:lnTo>
                  <a:close/>
                  <a:moveTo>
                    <a:pt x="48" y="38"/>
                  </a:moveTo>
                  <a:cubicBezTo>
                    <a:pt x="47" y="39"/>
                    <a:pt x="47" y="42"/>
                    <a:pt x="63" y="50"/>
                  </a:cubicBezTo>
                  <a:lnTo>
                    <a:pt x="48"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611550" y="3986325"/>
              <a:ext cx="2850" cy="1300"/>
            </a:xfrm>
            <a:custGeom>
              <a:avLst/>
              <a:gdLst/>
              <a:ahLst/>
              <a:cxnLst/>
              <a:rect l="l" t="t" r="r" b="b"/>
              <a:pathLst>
                <a:path w="114" h="52" extrusionOk="0">
                  <a:moveTo>
                    <a:pt x="0" y="1"/>
                  </a:moveTo>
                  <a:lnTo>
                    <a:pt x="0" y="1"/>
                  </a:lnTo>
                  <a:cubicBezTo>
                    <a:pt x="7" y="8"/>
                    <a:pt x="27" y="15"/>
                    <a:pt x="49" y="25"/>
                  </a:cubicBezTo>
                  <a:lnTo>
                    <a:pt x="49" y="25"/>
                  </a:lnTo>
                  <a:cubicBezTo>
                    <a:pt x="35" y="13"/>
                    <a:pt x="0" y="1"/>
                    <a:pt x="0" y="1"/>
                  </a:cubicBezTo>
                  <a:close/>
                  <a:moveTo>
                    <a:pt x="49" y="25"/>
                  </a:moveTo>
                  <a:cubicBezTo>
                    <a:pt x="49" y="25"/>
                    <a:pt x="50" y="26"/>
                    <a:pt x="50" y="26"/>
                  </a:cubicBezTo>
                  <a:cubicBezTo>
                    <a:pt x="51" y="26"/>
                    <a:pt x="52" y="26"/>
                    <a:pt x="52" y="26"/>
                  </a:cubicBezTo>
                  <a:lnTo>
                    <a:pt x="52" y="26"/>
                  </a:lnTo>
                  <a:cubicBezTo>
                    <a:pt x="51" y="26"/>
                    <a:pt x="50" y="25"/>
                    <a:pt x="49" y="25"/>
                  </a:cubicBezTo>
                  <a:close/>
                  <a:moveTo>
                    <a:pt x="52" y="26"/>
                  </a:moveTo>
                  <a:cubicBezTo>
                    <a:pt x="68" y="33"/>
                    <a:pt x="85" y="41"/>
                    <a:pt x="101" y="51"/>
                  </a:cubicBezTo>
                  <a:lnTo>
                    <a:pt x="113" y="51"/>
                  </a:lnTo>
                  <a:cubicBezTo>
                    <a:pt x="89" y="39"/>
                    <a:pt x="65" y="27"/>
                    <a:pt x="52"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23475" y="39898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623175" y="3991350"/>
              <a:ext cx="325" cy="350"/>
            </a:xfrm>
            <a:custGeom>
              <a:avLst/>
              <a:gdLst/>
              <a:ahLst/>
              <a:cxnLst/>
              <a:rect l="l" t="t" r="r" b="b"/>
              <a:pathLst>
                <a:path w="13" h="14" extrusionOk="0">
                  <a:moveTo>
                    <a:pt x="13" y="14"/>
                  </a:moveTo>
                  <a:cubicBezTo>
                    <a:pt x="13" y="14"/>
                    <a:pt x="13"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612800" y="3988225"/>
              <a:ext cx="1275" cy="325"/>
            </a:xfrm>
            <a:custGeom>
              <a:avLst/>
              <a:gdLst/>
              <a:ahLst/>
              <a:cxnLst/>
              <a:rect l="l" t="t" r="r" b="b"/>
              <a:pathLst>
                <a:path w="51" h="13" extrusionOk="0">
                  <a:moveTo>
                    <a:pt x="0" y="0"/>
                  </a:moveTo>
                  <a:cubicBezTo>
                    <a:pt x="13" y="0"/>
                    <a:pt x="25" y="13"/>
                    <a:pt x="38" y="13"/>
                  </a:cubicBezTo>
                  <a:lnTo>
                    <a:pt x="51"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591750" y="3966225"/>
              <a:ext cx="34275" cy="25800"/>
            </a:xfrm>
            <a:custGeom>
              <a:avLst/>
              <a:gdLst/>
              <a:ahLst/>
              <a:cxnLst/>
              <a:rect l="l" t="t" r="r" b="b"/>
              <a:pathLst>
                <a:path w="1371" h="1032" extrusionOk="0">
                  <a:moveTo>
                    <a:pt x="553" y="151"/>
                  </a:moveTo>
                  <a:cubicBezTo>
                    <a:pt x="553" y="151"/>
                    <a:pt x="566" y="164"/>
                    <a:pt x="578" y="177"/>
                  </a:cubicBezTo>
                  <a:cubicBezTo>
                    <a:pt x="578" y="177"/>
                    <a:pt x="578" y="189"/>
                    <a:pt x="591" y="189"/>
                  </a:cubicBezTo>
                  <a:cubicBezTo>
                    <a:pt x="591" y="189"/>
                    <a:pt x="578" y="177"/>
                    <a:pt x="578" y="164"/>
                  </a:cubicBezTo>
                  <a:cubicBezTo>
                    <a:pt x="566" y="164"/>
                    <a:pt x="566" y="151"/>
                    <a:pt x="553" y="151"/>
                  </a:cubicBezTo>
                  <a:close/>
                  <a:moveTo>
                    <a:pt x="591" y="189"/>
                  </a:moveTo>
                  <a:cubicBezTo>
                    <a:pt x="604" y="202"/>
                    <a:pt x="604" y="202"/>
                    <a:pt x="616" y="202"/>
                  </a:cubicBezTo>
                  <a:cubicBezTo>
                    <a:pt x="604" y="202"/>
                    <a:pt x="604" y="189"/>
                    <a:pt x="591" y="189"/>
                  </a:cubicBezTo>
                  <a:close/>
                  <a:moveTo>
                    <a:pt x="629" y="164"/>
                  </a:moveTo>
                  <a:cubicBezTo>
                    <a:pt x="629" y="177"/>
                    <a:pt x="641" y="177"/>
                    <a:pt x="641" y="189"/>
                  </a:cubicBezTo>
                  <a:lnTo>
                    <a:pt x="654" y="202"/>
                  </a:lnTo>
                  <a:cubicBezTo>
                    <a:pt x="641" y="189"/>
                    <a:pt x="641" y="177"/>
                    <a:pt x="629" y="164"/>
                  </a:cubicBezTo>
                  <a:close/>
                  <a:moveTo>
                    <a:pt x="654" y="189"/>
                  </a:moveTo>
                  <a:cubicBezTo>
                    <a:pt x="666" y="189"/>
                    <a:pt x="666" y="189"/>
                    <a:pt x="666" y="202"/>
                  </a:cubicBezTo>
                  <a:lnTo>
                    <a:pt x="666" y="189"/>
                  </a:lnTo>
                  <a:close/>
                  <a:moveTo>
                    <a:pt x="641" y="252"/>
                  </a:moveTo>
                  <a:cubicBezTo>
                    <a:pt x="641" y="265"/>
                    <a:pt x="654" y="265"/>
                    <a:pt x="654" y="265"/>
                  </a:cubicBezTo>
                  <a:lnTo>
                    <a:pt x="641" y="252"/>
                  </a:lnTo>
                  <a:close/>
                  <a:moveTo>
                    <a:pt x="654" y="265"/>
                  </a:moveTo>
                  <a:cubicBezTo>
                    <a:pt x="654" y="274"/>
                    <a:pt x="654" y="277"/>
                    <a:pt x="660" y="277"/>
                  </a:cubicBezTo>
                  <a:lnTo>
                    <a:pt x="660" y="277"/>
                  </a:lnTo>
                  <a:lnTo>
                    <a:pt x="654" y="265"/>
                  </a:lnTo>
                  <a:close/>
                  <a:moveTo>
                    <a:pt x="139" y="314"/>
                  </a:moveTo>
                  <a:cubicBezTo>
                    <a:pt x="139" y="314"/>
                    <a:pt x="139" y="315"/>
                    <a:pt x="139" y="315"/>
                  </a:cubicBezTo>
                  <a:cubicBezTo>
                    <a:pt x="140" y="315"/>
                    <a:pt x="141" y="316"/>
                    <a:pt x="142" y="316"/>
                  </a:cubicBezTo>
                  <a:lnTo>
                    <a:pt x="142" y="316"/>
                  </a:lnTo>
                  <a:cubicBezTo>
                    <a:pt x="141" y="315"/>
                    <a:pt x="140" y="315"/>
                    <a:pt x="139" y="314"/>
                  </a:cubicBezTo>
                  <a:close/>
                  <a:moveTo>
                    <a:pt x="0" y="290"/>
                  </a:moveTo>
                  <a:lnTo>
                    <a:pt x="13" y="302"/>
                  </a:lnTo>
                  <a:cubicBezTo>
                    <a:pt x="13" y="302"/>
                    <a:pt x="26" y="315"/>
                    <a:pt x="38" y="315"/>
                  </a:cubicBezTo>
                  <a:cubicBezTo>
                    <a:pt x="63" y="327"/>
                    <a:pt x="88" y="353"/>
                    <a:pt x="101" y="353"/>
                  </a:cubicBezTo>
                  <a:cubicBezTo>
                    <a:pt x="88" y="340"/>
                    <a:pt x="63" y="327"/>
                    <a:pt x="51" y="315"/>
                  </a:cubicBezTo>
                  <a:lnTo>
                    <a:pt x="51" y="315"/>
                  </a:lnTo>
                  <a:cubicBezTo>
                    <a:pt x="51" y="315"/>
                    <a:pt x="63" y="327"/>
                    <a:pt x="63" y="327"/>
                  </a:cubicBezTo>
                  <a:lnTo>
                    <a:pt x="63" y="327"/>
                  </a:lnTo>
                  <a:cubicBezTo>
                    <a:pt x="51" y="315"/>
                    <a:pt x="38" y="302"/>
                    <a:pt x="26" y="302"/>
                  </a:cubicBezTo>
                  <a:cubicBezTo>
                    <a:pt x="13" y="302"/>
                    <a:pt x="13" y="290"/>
                    <a:pt x="0" y="290"/>
                  </a:cubicBezTo>
                  <a:close/>
                  <a:moveTo>
                    <a:pt x="706" y="341"/>
                  </a:moveTo>
                  <a:cubicBezTo>
                    <a:pt x="708" y="344"/>
                    <a:pt x="711" y="347"/>
                    <a:pt x="717" y="353"/>
                  </a:cubicBezTo>
                  <a:cubicBezTo>
                    <a:pt x="722" y="358"/>
                    <a:pt x="730" y="363"/>
                    <a:pt x="739" y="370"/>
                  </a:cubicBezTo>
                  <a:lnTo>
                    <a:pt x="739" y="370"/>
                  </a:lnTo>
                  <a:cubicBezTo>
                    <a:pt x="728" y="360"/>
                    <a:pt x="717" y="350"/>
                    <a:pt x="706" y="341"/>
                  </a:cubicBezTo>
                  <a:close/>
                  <a:moveTo>
                    <a:pt x="679" y="290"/>
                  </a:moveTo>
                  <a:lnTo>
                    <a:pt x="679" y="290"/>
                  </a:lnTo>
                  <a:cubicBezTo>
                    <a:pt x="701" y="311"/>
                    <a:pt x="722" y="342"/>
                    <a:pt x="720" y="342"/>
                  </a:cubicBezTo>
                  <a:cubicBezTo>
                    <a:pt x="719" y="342"/>
                    <a:pt x="718" y="342"/>
                    <a:pt x="717" y="340"/>
                  </a:cubicBezTo>
                  <a:lnTo>
                    <a:pt x="717" y="340"/>
                  </a:lnTo>
                  <a:cubicBezTo>
                    <a:pt x="729" y="353"/>
                    <a:pt x="767" y="378"/>
                    <a:pt x="767" y="378"/>
                  </a:cubicBezTo>
                  <a:cubicBezTo>
                    <a:pt x="729" y="340"/>
                    <a:pt x="717" y="327"/>
                    <a:pt x="679" y="290"/>
                  </a:cubicBezTo>
                  <a:close/>
                  <a:moveTo>
                    <a:pt x="767" y="378"/>
                  </a:moveTo>
                  <a:cubicBezTo>
                    <a:pt x="782" y="385"/>
                    <a:pt x="792" y="397"/>
                    <a:pt x="798" y="403"/>
                  </a:cubicBezTo>
                  <a:lnTo>
                    <a:pt x="798" y="403"/>
                  </a:lnTo>
                  <a:lnTo>
                    <a:pt x="792" y="390"/>
                  </a:lnTo>
                  <a:lnTo>
                    <a:pt x="767" y="378"/>
                  </a:lnTo>
                  <a:close/>
                  <a:moveTo>
                    <a:pt x="739" y="370"/>
                  </a:moveTo>
                  <a:lnTo>
                    <a:pt x="739" y="370"/>
                  </a:lnTo>
                  <a:cubicBezTo>
                    <a:pt x="750" y="380"/>
                    <a:pt x="761" y="391"/>
                    <a:pt x="770" y="403"/>
                  </a:cubicBezTo>
                  <a:lnTo>
                    <a:pt x="780" y="403"/>
                  </a:lnTo>
                  <a:cubicBezTo>
                    <a:pt x="765" y="389"/>
                    <a:pt x="751" y="378"/>
                    <a:pt x="739" y="370"/>
                  </a:cubicBezTo>
                  <a:close/>
                  <a:moveTo>
                    <a:pt x="767" y="353"/>
                  </a:moveTo>
                  <a:lnTo>
                    <a:pt x="767" y="353"/>
                  </a:lnTo>
                  <a:cubicBezTo>
                    <a:pt x="788" y="373"/>
                    <a:pt x="800" y="385"/>
                    <a:pt x="817" y="403"/>
                  </a:cubicBezTo>
                  <a:lnTo>
                    <a:pt x="830" y="403"/>
                  </a:lnTo>
                  <a:cubicBezTo>
                    <a:pt x="817" y="403"/>
                    <a:pt x="792" y="365"/>
                    <a:pt x="767" y="353"/>
                  </a:cubicBezTo>
                  <a:close/>
                  <a:moveTo>
                    <a:pt x="114" y="422"/>
                  </a:moveTo>
                  <a:lnTo>
                    <a:pt x="126" y="428"/>
                  </a:lnTo>
                  <a:cubicBezTo>
                    <a:pt x="120" y="428"/>
                    <a:pt x="117" y="425"/>
                    <a:pt x="114" y="422"/>
                  </a:cubicBezTo>
                  <a:close/>
                  <a:moveTo>
                    <a:pt x="51" y="466"/>
                  </a:moveTo>
                  <a:lnTo>
                    <a:pt x="63" y="478"/>
                  </a:lnTo>
                  <a:lnTo>
                    <a:pt x="51" y="478"/>
                  </a:lnTo>
                  <a:cubicBezTo>
                    <a:pt x="61" y="478"/>
                    <a:pt x="71" y="486"/>
                    <a:pt x="80" y="489"/>
                  </a:cubicBezTo>
                  <a:lnTo>
                    <a:pt x="80" y="489"/>
                  </a:lnTo>
                  <a:cubicBezTo>
                    <a:pt x="83" y="486"/>
                    <a:pt x="71" y="476"/>
                    <a:pt x="51" y="466"/>
                  </a:cubicBezTo>
                  <a:close/>
                  <a:moveTo>
                    <a:pt x="80" y="489"/>
                  </a:moveTo>
                  <a:lnTo>
                    <a:pt x="80" y="489"/>
                  </a:lnTo>
                  <a:cubicBezTo>
                    <a:pt x="80" y="490"/>
                    <a:pt x="78" y="491"/>
                    <a:pt x="76" y="491"/>
                  </a:cubicBezTo>
                  <a:lnTo>
                    <a:pt x="88" y="491"/>
                  </a:lnTo>
                  <a:cubicBezTo>
                    <a:pt x="86" y="491"/>
                    <a:pt x="83" y="490"/>
                    <a:pt x="80" y="489"/>
                  </a:cubicBezTo>
                  <a:close/>
                  <a:moveTo>
                    <a:pt x="114" y="479"/>
                  </a:moveTo>
                  <a:cubicBezTo>
                    <a:pt x="133" y="487"/>
                    <a:pt x="156" y="495"/>
                    <a:pt x="164" y="503"/>
                  </a:cubicBezTo>
                  <a:cubicBezTo>
                    <a:pt x="151" y="497"/>
                    <a:pt x="148" y="497"/>
                    <a:pt x="143" y="497"/>
                  </a:cubicBezTo>
                  <a:cubicBezTo>
                    <a:pt x="139" y="497"/>
                    <a:pt x="132" y="497"/>
                    <a:pt x="114" y="491"/>
                  </a:cubicBezTo>
                  <a:lnTo>
                    <a:pt x="114" y="479"/>
                  </a:lnTo>
                  <a:close/>
                  <a:moveTo>
                    <a:pt x="880" y="516"/>
                  </a:moveTo>
                  <a:cubicBezTo>
                    <a:pt x="880" y="528"/>
                    <a:pt x="880" y="528"/>
                    <a:pt x="893" y="528"/>
                  </a:cubicBezTo>
                  <a:lnTo>
                    <a:pt x="880" y="516"/>
                  </a:lnTo>
                  <a:close/>
                  <a:moveTo>
                    <a:pt x="76" y="528"/>
                  </a:moveTo>
                  <a:cubicBezTo>
                    <a:pt x="81" y="531"/>
                    <a:pt x="86" y="533"/>
                    <a:pt x="90" y="535"/>
                  </a:cubicBezTo>
                  <a:lnTo>
                    <a:pt x="90" y="535"/>
                  </a:lnTo>
                  <a:cubicBezTo>
                    <a:pt x="89" y="533"/>
                    <a:pt x="88" y="531"/>
                    <a:pt x="88" y="528"/>
                  </a:cubicBezTo>
                  <a:close/>
                  <a:moveTo>
                    <a:pt x="90" y="535"/>
                  </a:moveTo>
                  <a:cubicBezTo>
                    <a:pt x="93" y="540"/>
                    <a:pt x="99" y="541"/>
                    <a:pt x="101" y="541"/>
                  </a:cubicBezTo>
                  <a:lnTo>
                    <a:pt x="101" y="541"/>
                  </a:lnTo>
                  <a:cubicBezTo>
                    <a:pt x="98" y="539"/>
                    <a:pt x="95" y="537"/>
                    <a:pt x="90" y="535"/>
                  </a:cubicBezTo>
                  <a:close/>
                  <a:moveTo>
                    <a:pt x="880" y="566"/>
                  </a:moveTo>
                  <a:cubicBezTo>
                    <a:pt x="893" y="579"/>
                    <a:pt x="893" y="591"/>
                    <a:pt x="905" y="591"/>
                  </a:cubicBezTo>
                  <a:lnTo>
                    <a:pt x="880" y="566"/>
                  </a:lnTo>
                  <a:close/>
                  <a:moveTo>
                    <a:pt x="855" y="579"/>
                  </a:moveTo>
                  <a:lnTo>
                    <a:pt x="867" y="591"/>
                  </a:lnTo>
                  <a:lnTo>
                    <a:pt x="880" y="604"/>
                  </a:lnTo>
                  <a:lnTo>
                    <a:pt x="855" y="604"/>
                  </a:lnTo>
                  <a:lnTo>
                    <a:pt x="842" y="591"/>
                  </a:lnTo>
                  <a:cubicBezTo>
                    <a:pt x="855" y="579"/>
                    <a:pt x="855" y="579"/>
                    <a:pt x="855" y="579"/>
                  </a:cubicBezTo>
                  <a:close/>
                  <a:moveTo>
                    <a:pt x="943" y="654"/>
                  </a:moveTo>
                  <a:lnTo>
                    <a:pt x="955" y="667"/>
                  </a:lnTo>
                  <a:cubicBezTo>
                    <a:pt x="955" y="654"/>
                    <a:pt x="943" y="654"/>
                    <a:pt x="943" y="654"/>
                  </a:cubicBezTo>
                  <a:close/>
                  <a:moveTo>
                    <a:pt x="918" y="654"/>
                  </a:moveTo>
                  <a:cubicBezTo>
                    <a:pt x="918" y="654"/>
                    <a:pt x="918" y="654"/>
                    <a:pt x="918" y="654"/>
                  </a:cubicBezTo>
                  <a:lnTo>
                    <a:pt x="918" y="654"/>
                  </a:lnTo>
                  <a:cubicBezTo>
                    <a:pt x="918" y="667"/>
                    <a:pt x="930" y="679"/>
                    <a:pt x="955" y="692"/>
                  </a:cubicBezTo>
                  <a:lnTo>
                    <a:pt x="905" y="692"/>
                  </a:lnTo>
                  <a:cubicBezTo>
                    <a:pt x="905" y="667"/>
                    <a:pt x="918" y="667"/>
                    <a:pt x="918" y="654"/>
                  </a:cubicBezTo>
                  <a:close/>
                  <a:moveTo>
                    <a:pt x="742" y="742"/>
                  </a:moveTo>
                  <a:cubicBezTo>
                    <a:pt x="750" y="750"/>
                    <a:pt x="758" y="753"/>
                    <a:pt x="770" y="758"/>
                  </a:cubicBezTo>
                  <a:lnTo>
                    <a:pt x="770" y="758"/>
                  </a:lnTo>
                  <a:cubicBezTo>
                    <a:pt x="769" y="757"/>
                    <a:pt x="768" y="756"/>
                    <a:pt x="767" y="755"/>
                  </a:cubicBezTo>
                  <a:cubicBezTo>
                    <a:pt x="754" y="755"/>
                    <a:pt x="754" y="742"/>
                    <a:pt x="742" y="742"/>
                  </a:cubicBezTo>
                  <a:close/>
                  <a:moveTo>
                    <a:pt x="770" y="758"/>
                  </a:moveTo>
                  <a:lnTo>
                    <a:pt x="770" y="758"/>
                  </a:lnTo>
                  <a:cubicBezTo>
                    <a:pt x="780" y="767"/>
                    <a:pt x="781" y="767"/>
                    <a:pt x="792" y="767"/>
                  </a:cubicBezTo>
                  <a:cubicBezTo>
                    <a:pt x="783" y="763"/>
                    <a:pt x="776" y="760"/>
                    <a:pt x="770" y="758"/>
                  </a:cubicBezTo>
                  <a:close/>
                  <a:moveTo>
                    <a:pt x="855" y="802"/>
                  </a:moveTo>
                  <a:lnTo>
                    <a:pt x="855" y="805"/>
                  </a:lnTo>
                  <a:cubicBezTo>
                    <a:pt x="859" y="805"/>
                    <a:pt x="858" y="804"/>
                    <a:pt x="855" y="802"/>
                  </a:cubicBezTo>
                  <a:close/>
                  <a:moveTo>
                    <a:pt x="491" y="755"/>
                  </a:moveTo>
                  <a:cubicBezTo>
                    <a:pt x="491" y="755"/>
                    <a:pt x="491" y="755"/>
                    <a:pt x="491" y="767"/>
                  </a:cubicBezTo>
                  <a:cubicBezTo>
                    <a:pt x="478" y="767"/>
                    <a:pt x="503" y="780"/>
                    <a:pt x="478" y="780"/>
                  </a:cubicBezTo>
                  <a:lnTo>
                    <a:pt x="491" y="780"/>
                  </a:lnTo>
                  <a:lnTo>
                    <a:pt x="491" y="792"/>
                  </a:lnTo>
                  <a:lnTo>
                    <a:pt x="453" y="792"/>
                  </a:lnTo>
                  <a:cubicBezTo>
                    <a:pt x="465" y="805"/>
                    <a:pt x="465" y="805"/>
                    <a:pt x="491" y="805"/>
                  </a:cubicBezTo>
                  <a:lnTo>
                    <a:pt x="440" y="805"/>
                  </a:lnTo>
                  <a:cubicBezTo>
                    <a:pt x="472" y="811"/>
                    <a:pt x="462" y="811"/>
                    <a:pt x="448" y="811"/>
                  </a:cubicBezTo>
                  <a:cubicBezTo>
                    <a:pt x="442" y="811"/>
                    <a:pt x="436" y="811"/>
                    <a:pt x="431" y="812"/>
                  </a:cubicBezTo>
                  <a:lnTo>
                    <a:pt x="431" y="812"/>
                  </a:lnTo>
                  <a:cubicBezTo>
                    <a:pt x="437" y="807"/>
                    <a:pt x="445" y="801"/>
                    <a:pt x="453" y="792"/>
                  </a:cubicBezTo>
                  <a:cubicBezTo>
                    <a:pt x="465" y="780"/>
                    <a:pt x="478" y="767"/>
                    <a:pt x="491" y="755"/>
                  </a:cubicBezTo>
                  <a:close/>
                  <a:moveTo>
                    <a:pt x="729" y="805"/>
                  </a:moveTo>
                  <a:lnTo>
                    <a:pt x="742" y="817"/>
                  </a:lnTo>
                  <a:lnTo>
                    <a:pt x="729" y="817"/>
                  </a:lnTo>
                  <a:cubicBezTo>
                    <a:pt x="729" y="805"/>
                    <a:pt x="717" y="805"/>
                    <a:pt x="729" y="805"/>
                  </a:cubicBezTo>
                  <a:close/>
                  <a:moveTo>
                    <a:pt x="754" y="817"/>
                  </a:moveTo>
                  <a:lnTo>
                    <a:pt x="754" y="817"/>
                  </a:lnTo>
                  <a:cubicBezTo>
                    <a:pt x="759" y="822"/>
                    <a:pt x="757" y="823"/>
                    <a:pt x="755" y="824"/>
                  </a:cubicBezTo>
                  <a:lnTo>
                    <a:pt x="755" y="824"/>
                  </a:lnTo>
                  <a:cubicBezTo>
                    <a:pt x="754" y="822"/>
                    <a:pt x="754" y="820"/>
                    <a:pt x="754" y="817"/>
                  </a:cubicBezTo>
                  <a:close/>
                  <a:moveTo>
                    <a:pt x="414" y="819"/>
                  </a:moveTo>
                  <a:lnTo>
                    <a:pt x="414" y="819"/>
                  </a:lnTo>
                  <a:cubicBezTo>
                    <a:pt x="413" y="819"/>
                    <a:pt x="412" y="819"/>
                    <a:pt x="410" y="819"/>
                  </a:cubicBezTo>
                  <a:cubicBezTo>
                    <a:pt x="410" y="819"/>
                    <a:pt x="410" y="819"/>
                    <a:pt x="409" y="819"/>
                  </a:cubicBezTo>
                  <a:lnTo>
                    <a:pt x="409" y="819"/>
                  </a:lnTo>
                  <a:lnTo>
                    <a:pt x="453" y="830"/>
                  </a:lnTo>
                  <a:lnTo>
                    <a:pt x="453" y="830"/>
                  </a:lnTo>
                  <a:cubicBezTo>
                    <a:pt x="453" y="830"/>
                    <a:pt x="453" y="830"/>
                    <a:pt x="453" y="830"/>
                  </a:cubicBezTo>
                  <a:lnTo>
                    <a:pt x="453" y="830"/>
                  </a:lnTo>
                  <a:cubicBezTo>
                    <a:pt x="465" y="843"/>
                    <a:pt x="491" y="843"/>
                    <a:pt x="503" y="843"/>
                  </a:cubicBezTo>
                  <a:lnTo>
                    <a:pt x="453" y="830"/>
                  </a:lnTo>
                  <a:lnTo>
                    <a:pt x="453" y="830"/>
                  </a:lnTo>
                  <a:cubicBezTo>
                    <a:pt x="468" y="833"/>
                    <a:pt x="475" y="834"/>
                    <a:pt x="478" y="834"/>
                  </a:cubicBezTo>
                  <a:cubicBezTo>
                    <a:pt x="485" y="834"/>
                    <a:pt x="438" y="823"/>
                    <a:pt x="414" y="819"/>
                  </a:cubicBezTo>
                  <a:close/>
                  <a:moveTo>
                    <a:pt x="1194" y="830"/>
                  </a:moveTo>
                  <a:lnTo>
                    <a:pt x="1207" y="843"/>
                  </a:lnTo>
                  <a:cubicBezTo>
                    <a:pt x="1207" y="830"/>
                    <a:pt x="1194" y="830"/>
                    <a:pt x="1194" y="830"/>
                  </a:cubicBezTo>
                  <a:close/>
                  <a:moveTo>
                    <a:pt x="822" y="855"/>
                  </a:moveTo>
                  <a:lnTo>
                    <a:pt x="822" y="855"/>
                  </a:lnTo>
                  <a:cubicBezTo>
                    <a:pt x="822" y="855"/>
                    <a:pt x="822" y="855"/>
                    <a:pt x="822" y="855"/>
                  </a:cubicBezTo>
                  <a:lnTo>
                    <a:pt x="822" y="855"/>
                  </a:lnTo>
                  <a:cubicBezTo>
                    <a:pt x="822" y="855"/>
                    <a:pt x="821" y="855"/>
                    <a:pt x="821" y="855"/>
                  </a:cubicBezTo>
                  <a:lnTo>
                    <a:pt x="821" y="855"/>
                  </a:lnTo>
                  <a:cubicBezTo>
                    <a:pt x="821" y="855"/>
                    <a:pt x="821" y="855"/>
                    <a:pt x="822" y="855"/>
                  </a:cubicBezTo>
                  <a:close/>
                  <a:moveTo>
                    <a:pt x="805" y="843"/>
                  </a:moveTo>
                  <a:lnTo>
                    <a:pt x="826" y="853"/>
                  </a:lnTo>
                  <a:lnTo>
                    <a:pt x="826" y="853"/>
                  </a:lnTo>
                  <a:cubicBezTo>
                    <a:pt x="826" y="853"/>
                    <a:pt x="826" y="853"/>
                    <a:pt x="826" y="853"/>
                  </a:cubicBezTo>
                  <a:lnTo>
                    <a:pt x="826" y="853"/>
                  </a:lnTo>
                  <a:cubicBezTo>
                    <a:pt x="827" y="854"/>
                    <a:pt x="828" y="854"/>
                    <a:pt x="830" y="855"/>
                  </a:cubicBezTo>
                  <a:lnTo>
                    <a:pt x="822" y="855"/>
                  </a:lnTo>
                  <a:cubicBezTo>
                    <a:pt x="824" y="856"/>
                    <a:pt x="826" y="857"/>
                    <a:pt x="828" y="858"/>
                  </a:cubicBezTo>
                  <a:lnTo>
                    <a:pt x="828" y="858"/>
                  </a:lnTo>
                  <a:cubicBezTo>
                    <a:pt x="825" y="857"/>
                    <a:pt x="821" y="856"/>
                    <a:pt x="817" y="855"/>
                  </a:cubicBezTo>
                  <a:lnTo>
                    <a:pt x="822" y="855"/>
                  </a:lnTo>
                  <a:cubicBezTo>
                    <a:pt x="822" y="855"/>
                    <a:pt x="822" y="855"/>
                    <a:pt x="822" y="855"/>
                  </a:cubicBezTo>
                  <a:lnTo>
                    <a:pt x="822" y="855"/>
                  </a:lnTo>
                  <a:cubicBezTo>
                    <a:pt x="824" y="855"/>
                    <a:pt x="827" y="855"/>
                    <a:pt x="830" y="855"/>
                  </a:cubicBezTo>
                  <a:lnTo>
                    <a:pt x="826" y="853"/>
                  </a:lnTo>
                  <a:lnTo>
                    <a:pt x="826" y="853"/>
                  </a:lnTo>
                  <a:cubicBezTo>
                    <a:pt x="826" y="854"/>
                    <a:pt x="825" y="855"/>
                    <a:pt x="822" y="855"/>
                  </a:cubicBezTo>
                  <a:lnTo>
                    <a:pt x="822" y="855"/>
                  </a:lnTo>
                  <a:cubicBezTo>
                    <a:pt x="820" y="854"/>
                    <a:pt x="819" y="854"/>
                    <a:pt x="817" y="853"/>
                  </a:cubicBezTo>
                  <a:lnTo>
                    <a:pt x="817" y="853"/>
                  </a:lnTo>
                  <a:cubicBezTo>
                    <a:pt x="817" y="854"/>
                    <a:pt x="817" y="854"/>
                    <a:pt x="817" y="855"/>
                  </a:cubicBezTo>
                  <a:lnTo>
                    <a:pt x="817" y="855"/>
                  </a:lnTo>
                  <a:cubicBezTo>
                    <a:pt x="812" y="854"/>
                    <a:pt x="808" y="852"/>
                    <a:pt x="806" y="849"/>
                  </a:cubicBezTo>
                  <a:lnTo>
                    <a:pt x="806" y="849"/>
                  </a:lnTo>
                  <a:cubicBezTo>
                    <a:pt x="810" y="851"/>
                    <a:pt x="814" y="852"/>
                    <a:pt x="817" y="853"/>
                  </a:cubicBezTo>
                  <a:lnTo>
                    <a:pt x="817" y="853"/>
                  </a:lnTo>
                  <a:cubicBezTo>
                    <a:pt x="816" y="849"/>
                    <a:pt x="811" y="846"/>
                    <a:pt x="805" y="845"/>
                  </a:cubicBezTo>
                  <a:lnTo>
                    <a:pt x="805" y="845"/>
                  </a:lnTo>
                  <a:cubicBezTo>
                    <a:pt x="805" y="846"/>
                    <a:pt x="805" y="848"/>
                    <a:pt x="806" y="849"/>
                  </a:cubicBezTo>
                  <a:lnTo>
                    <a:pt x="806" y="849"/>
                  </a:lnTo>
                  <a:cubicBezTo>
                    <a:pt x="802" y="847"/>
                    <a:pt x="798" y="845"/>
                    <a:pt x="793" y="843"/>
                  </a:cubicBezTo>
                  <a:lnTo>
                    <a:pt x="793" y="843"/>
                  </a:lnTo>
                  <a:cubicBezTo>
                    <a:pt x="797" y="843"/>
                    <a:pt x="801" y="844"/>
                    <a:pt x="805" y="845"/>
                  </a:cubicBezTo>
                  <a:lnTo>
                    <a:pt x="805" y="845"/>
                  </a:lnTo>
                  <a:cubicBezTo>
                    <a:pt x="805" y="844"/>
                    <a:pt x="805" y="843"/>
                    <a:pt x="805" y="843"/>
                  </a:cubicBezTo>
                  <a:close/>
                  <a:moveTo>
                    <a:pt x="930" y="855"/>
                  </a:moveTo>
                  <a:lnTo>
                    <a:pt x="943" y="868"/>
                  </a:lnTo>
                  <a:cubicBezTo>
                    <a:pt x="943" y="868"/>
                    <a:pt x="930" y="868"/>
                    <a:pt x="930" y="855"/>
                  </a:cubicBezTo>
                  <a:close/>
                  <a:moveTo>
                    <a:pt x="729" y="729"/>
                  </a:moveTo>
                  <a:cubicBezTo>
                    <a:pt x="754" y="742"/>
                    <a:pt x="742" y="742"/>
                    <a:pt x="767" y="755"/>
                  </a:cubicBezTo>
                  <a:cubicBezTo>
                    <a:pt x="746" y="744"/>
                    <a:pt x="768" y="742"/>
                    <a:pt x="749" y="735"/>
                  </a:cubicBezTo>
                  <a:lnTo>
                    <a:pt x="749" y="735"/>
                  </a:lnTo>
                  <a:cubicBezTo>
                    <a:pt x="751" y="736"/>
                    <a:pt x="752" y="736"/>
                    <a:pt x="753" y="736"/>
                  </a:cubicBezTo>
                  <a:cubicBezTo>
                    <a:pt x="754" y="736"/>
                    <a:pt x="754" y="736"/>
                    <a:pt x="767" y="742"/>
                  </a:cubicBezTo>
                  <a:cubicBezTo>
                    <a:pt x="754" y="742"/>
                    <a:pt x="792" y="755"/>
                    <a:pt x="805" y="767"/>
                  </a:cubicBezTo>
                  <a:cubicBezTo>
                    <a:pt x="792" y="767"/>
                    <a:pt x="805" y="780"/>
                    <a:pt x="817" y="780"/>
                  </a:cubicBezTo>
                  <a:cubicBezTo>
                    <a:pt x="823" y="782"/>
                    <a:pt x="827" y="783"/>
                    <a:pt x="829" y="783"/>
                  </a:cubicBezTo>
                  <a:lnTo>
                    <a:pt x="829" y="783"/>
                  </a:lnTo>
                  <a:cubicBezTo>
                    <a:pt x="834" y="785"/>
                    <a:pt x="838" y="789"/>
                    <a:pt x="842" y="792"/>
                  </a:cubicBezTo>
                  <a:lnTo>
                    <a:pt x="842" y="792"/>
                  </a:lnTo>
                  <a:cubicBezTo>
                    <a:pt x="836" y="793"/>
                    <a:pt x="842" y="796"/>
                    <a:pt x="849" y="799"/>
                  </a:cubicBezTo>
                  <a:lnTo>
                    <a:pt x="849" y="799"/>
                  </a:lnTo>
                  <a:cubicBezTo>
                    <a:pt x="851" y="801"/>
                    <a:pt x="853" y="803"/>
                    <a:pt x="855" y="805"/>
                  </a:cubicBezTo>
                  <a:lnTo>
                    <a:pt x="849" y="799"/>
                  </a:lnTo>
                  <a:lnTo>
                    <a:pt x="849" y="799"/>
                  </a:lnTo>
                  <a:cubicBezTo>
                    <a:pt x="851" y="800"/>
                    <a:pt x="853" y="801"/>
                    <a:pt x="855" y="802"/>
                  </a:cubicBezTo>
                  <a:lnTo>
                    <a:pt x="855" y="802"/>
                  </a:lnTo>
                  <a:lnTo>
                    <a:pt x="855" y="792"/>
                  </a:lnTo>
                  <a:cubicBezTo>
                    <a:pt x="867" y="805"/>
                    <a:pt x="880" y="805"/>
                    <a:pt x="880" y="805"/>
                  </a:cubicBezTo>
                  <a:cubicBezTo>
                    <a:pt x="872" y="805"/>
                    <a:pt x="874" y="810"/>
                    <a:pt x="870" y="810"/>
                  </a:cubicBezTo>
                  <a:cubicBezTo>
                    <a:pt x="867" y="810"/>
                    <a:pt x="863" y="809"/>
                    <a:pt x="855" y="805"/>
                  </a:cubicBezTo>
                  <a:cubicBezTo>
                    <a:pt x="830" y="792"/>
                    <a:pt x="805" y="780"/>
                    <a:pt x="780" y="767"/>
                  </a:cubicBezTo>
                  <a:cubicBezTo>
                    <a:pt x="761" y="767"/>
                    <a:pt x="797" y="781"/>
                    <a:pt x="812" y="788"/>
                  </a:cubicBezTo>
                  <a:lnTo>
                    <a:pt x="812" y="788"/>
                  </a:lnTo>
                  <a:cubicBezTo>
                    <a:pt x="810" y="787"/>
                    <a:pt x="807" y="787"/>
                    <a:pt x="805" y="787"/>
                  </a:cubicBezTo>
                  <a:cubicBezTo>
                    <a:pt x="802" y="787"/>
                    <a:pt x="800" y="788"/>
                    <a:pt x="805" y="792"/>
                  </a:cubicBezTo>
                  <a:cubicBezTo>
                    <a:pt x="817" y="792"/>
                    <a:pt x="855" y="817"/>
                    <a:pt x="905" y="830"/>
                  </a:cubicBezTo>
                  <a:cubicBezTo>
                    <a:pt x="897" y="830"/>
                    <a:pt x="883" y="824"/>
                    <a:pt x="882" y="824"/>
                  </a:cubicBezTo>
                  <a:lnTo>
                    <a:pt x="882" y="824"/>
                  </a:lnTo>
                  <a:cubicBezTo>
                    <a:pt x="881" y="824"/>
                    <a:pt x="884" y="826"/>
                    <a:pt x="893" y="830"/>
                  </a:cubicBezTo>
                  <a:cubicBezTo>
                    <a:pt x="905" y="830"/>
                    <a:pt x="905" y="830"/>
                    <a:pt x="918" y="843"/>
                  </a:cubicBezTo>
                  <a:lnTo>
                    <a:pt x="918" y="830"/>
                  </a:lnTo>
                  <a:cubicBezTo>
                    <a:pt x="918" y="830"/>
                    <a:pt x="918" y="830"/>
                    <a:pt x="918" y="817"/>
                  </a:cubicBezTo>
                  <a:cubicBezTo>
                    <a:pt x="930" y="817"/>
                    <a:pt x="955" y="855"/>
                    <a:pt x="955" y="868"/>
                  </a:cubicBezTo>
                  <a:lnTo>
                    <a:pt x="943" y="855"/>
                  </a:lnTo>
                  <a:lnTo>
                    <a:pt x="918" y="855"/>
                  </a:lnTo>
                  <a:lnTo>
                    <a:pt x="930" y="868"/>
                  </a:lnTo>
                  <a:cubicBezTo>
                    <a:pt x="918" y="868"/>
                    <a:pt x="905" y="855"/>
                    <a:pt x="880" y="855"/>
                  </a:cubicBezTo>
                  <a:lnTo>
                    <a:pt x="855" y="843"/>
                  </a:lnTo>
                  <a:cubicBezTo>
                    <a:pt x="830" y="830"/>
                    <a:pt x="805" y="817"/>
                    <a:pt x="780" y="817"/>
                  </a:cubicBezTo>
                  <a:cubicBezTo>
                    <a:pt x="792" y="817"/>
                    <a:pt x="817" y="830"/>
                    <a:pt x="842" y="843"/>
                  </a:cubicBezTo>
                  <a:cubicBezTo>
                    <a:pt x="817" y="843"/>
                    <a:pt x="792" y="830"/>
                    <a:pt x="767" y="830"/>
                  </a:cubicBezTo>
                  <a:cubicBezTo>
                    <a:pt x="758" y="830"/>
                    <a:pt x="756" y="830"/>
                    <a:pt x="755" y="826"/>
                  </a:cubicBezTo>
                  <a:lnTo>
                    <a:pt x="755" y="826"/>
                  </a:lnTo>
                  <a:cubicBezTo>
                    <a:pt x="757" y="827"/>
                    <a:pt x="761" y="828"/>
                    <a:pt x="767" y="830"/>
                  </a:cubicBezTo>
                  <a:cubicBezTo>
                    <a:pt x="767" y="817"/>
                    <a:pt x="754" y="817"/>
                    <a:pt x="754" y="817"/>
                  </a:cubicBezTo>
                  <a:lnTo>
                    <a:pt x="742" y="817"/>
                  </a:lnTo>
                  <a:lnTo>
                    <a:pt x="742" y="805"/>
                  </a:lnTo>
                  <a:cubicBezTo>
                    <a:pt x="748" y="807"/>
                    <a:pt x="750" y="808"/>
                    <a:pt x="751" y="808"/>
                  </a:cubicBezTo>
                  <a:cubicBezTo>
                    <a:pt x="753" y="808"/>
                    <a:pt x="748" y="805"/>
                    <a:pt x="742" y="803"/>
                  </a:cubicBezTo>
                  <a:lnTo>
                    <a:pt x="742" y="803"/>
                  </a:lnTo>
                  <a:cubicBezTo>
                    <a:pt x="743" y="801"/>
                    <a:pt x="746" y="800"/>
                    <a:pt x="749" y="799"/>
                  </a:cubicBezTo>
                  <a:lnTo>
                    <a:pt x="749" y="799"/>
                  </a:lnTo>
                  <a:lnTo>
                    <a:pt x="754" y="805"/>
                  </a:lnTo>
                  <a:cubicBezTo>
                    <a:pt x="771" y="805"/>
                    <a:pt x="760" y="799"/>
                    <a:pt x="751" y="799"/>
                  </a:cubicBezTo>
                  <a:cubicBezTo>
                    <a:pt x="750" y="799"/>
                    <a:pt x="749" y="799"/>
                    <a:pt x="749" y="799"/>
                  </a:cubicBezTo>
                  <a:lnTo>
                    <a:pt x="749" y="799"/>
                  </a:lnTo>
                  <a:lnTo>
                    <a:pt x="742" y="792"/>
                  </a:lnTo>
                  <a:cubicBezTo>
                    <a:pt x="729" y="792"/>
                    <a:pt x="717" y="780"/>
                    <a:pt x="729" y="780"/>
                  </a:cubicBezTo>
                  <a:lnTo>
                    <a:pt x="704" y="767"/>
                  </a:lnTo>
                  <a:cubicBezTo>
                    <a:pt x="704" y="767"/>
                    <a:pt x="687" y="762"/>
                    <a:pt x="691" y="762"/>
                  </a:cubicBezTo>
                  <a:cubicBezTo>
                    <a:pt x="693" y="762"/>
                    <a:pt x="700" y="763"/>
                    <a:pt x="717" y="767"/>
                  </a:cubicBezTo>
                  <a:lnTo>
                    <a:pt x="742" y="780"/>
                  </a:lnTo>
                  <a:cubicBezTo>
                    <a:pt x="742" y="780"/>
                    <a:pt x="742" y="767"/>
                    <a:pt x="742" y="767"/>
                  </a:cubicBezTo>
                  <a:cubicBezTo>
                    <a:pt x="753" y="771"/>
                    <a:pt x="757" y="772"/>
                    <a:pt x="758" y="772"/>
                  </a:cubicBezTo>
                  <a:cubicBezTo>
                    <a:pt x="761" y="772"/>
                    <a:pt x="742" y="764"/>
                    <a:pt x="742" y="755"/>
                  </a:cubicBezTo>
                  <a:lnTo>
                    <a:pt x="729" y="755"/>
                  </a:lnTo>
                  <a:cubicBezTo>
                    <a:pt x="723" y="748"/>
                    <a:pt x="723" y="745"/>
                    <a:pt x="726" y="745"/>
                  </a:cubicBezTo>
                  <a:cubicBezTo>
                    <a:pt x="729" y="745"/>
                    <a:pt x="736" y="748"/>
                    <a:pt x="742" y="755"/>
                  </a:cubicBezTo>
                  <a:lnTo>
                    <a:pt x="742" y="742"/>
                  </a:lnTo>
                  <a:cubicBezTo>
                    <a:pt x="742" y="742"/>
                    <a:pt x="729" y="742"/>
                    <a:pt x="729" y="729"/>
                  </a:cubicBezTo>
                  <a:close/>
                  <a:moveTo>
                    <a:pt x="767" y="855"/>
                  </a:moveTo>
                  <a:cubicBezTo>
                    <a:pt x="783" y="863"/>
                    <a:pt x="800" y="866"/>
                    <a:pt x="823" y="871"/>
                  </a:cubicBezTo>
                  <a:lnTo>
                    <a:pt x="823" y="871"/>
                  </a:lnTo>
                  <a:cubicBezTo>
                    <a:pt x="822" y="870"/>
                    <a:pt x="820" y="869"/>
                    <a:pt x="817" y="868"/>
                  </a:cubicBezTo>
                  <a:cubicBezTo>
                    <a:pt x="792" y="855"/>
                    <a:pt x="780" y="855"/>
                    <a:pt x="767" y="855"/>
                  </a:cubicBezTo>
                  <a:close/>
                  <a:moveTo>
                    <a:pt x="874" y="870"/>
                  </a:moveTo>
                  <a:lnTo>
                    <a:pt x="874" y="870"/>
                  </a:lnTo>
                  <a:cubicBezTo>
                    <a:pt x="883" y="874"/>
                    <a:pt x="872" y="873"/>
                    <a:pt x="896" y="877"/>
                  </a:cubicBezTo>
                  <a:lnTo>
                    <a:pt x="896" y="877"/>
                  </a:lnTo>
                  <a:cubicBezTo>
                    <a:pt x="895" y="876"/>
                    <a:pt x="894" y="875"/>
                    <a:pt x="894" y="875"/>
                  </a:cubicBezTo>
                  <a:lnTo>
                    <a:pt x="894" y="875"/>
                  </a:lnTo>
                  <a:cubicBezTo>
                    <a:pt x="900" y="877"/>
                    <a:pt x="903" y="877"/>
                    <a:pt x="903" y="877"/>
                  </a:cubicBezTo>
                  <a:cubicBezTo>
                    <a:pt x="904" y="877"/>
                    <a:pt x="898" y="875"/>
                    <a:pt x="895" y="875"/>
                  </a:cubicBezTo>
                  <a:cubicBezTo>
                    <a:pt x="895" y="875"/>
                    <a:pt x="895" y="875"/>
                    <a:pt x="894" y="875"/>
                  </a:cubicBezTo>
                  <a:lnTo>
                    <a:pt x="894" y="875"/>
                  </a:lnTo>
                  <a:cubicBezTo>
                    <a:pt x="890" y="874"/>
                    <a:pt x="883" y="872"/>
                    <a:pt x="874" y="870"/>
                  </a:cubicBezTo>
                  <a:close/>
                  <a:moveTo>
                    <a:pt x="823" y="871"/>
                  </a:moveTo>
                  <a:cubicBezTo>
                    <a:pt x="825" y="871"/>
                    <a:pt x="825" y="872"/>
                    <a:pt x="826" y="872"/>
                  </a:cubicBezTo>
                  <a:cubicBezTo>
                    <a:pt x="826" y="872"/>
                    <a:pt x="826" y="871"/>
                    <a:pt x="826" y="871"/>
                  </a:cubicBezTo>
                  <a:lnTo>
                    <a:pt x="826" y="871"/>
                  </a:lnTo>
                  <a:cubicBezTo>
                    <a:pt x="836" y="873"/>
                    <a:pt x="847" y="875"/>
                    <a:pt x="860" y="879"/>
                  </a:cubicBezTo>
                  <a:lnTo>
                    <a:pt x="860" y="879"/>
                  </a:lnTo>
                  <a:cubicBezTo>
                    <a:pt x="839" y="872"/>
                    <a:pt x="831" y="871"/>
                    <a:pt x="828" y="871"/>
                  </a:cubicBezTo>
                  <a:cubicBezTo>
                    <a:pt x="827" y="871"/>
                    <a:pt x="827" y="871"/>
                    <a:pt x="826" y="871"/>
                  </a:cubicBezTo>
                  <a:lnTo>
                    <a:pt x="826" y="871"/>
                  </a:lnTo>
                  <a:cubicBezTo>
                    <a:pt x="825" y="871"/>
                    <a:pt x="824" y="871"/>
                    <a:pt x="823" y="871"/>
                  </a:cubicBezTo>
                  <a:close/>
                  <a:moveTo>
                    <a:pt x="916" y="878"/>
                  </a:moveTo>
                  <a:lnTo>
                    <a:pt x="916" y="878"/>
                  </a:lnTo>
                  <a:cubicBezTo>
                    <a:pt x="922" y="879"/>
                    <a:pt x="927" y="880"/>
                    <a:pt x="930" y="880"/>
                  </a:cubicBezTo>
                  <a:lnTo>
                    <a:pt x="916" y="878"/>
                  </a:lnTo>
                  <a:close/>
                  <a:moveTo>
                    <a:pt x="896" y="877"/>
                  </a:moveTo>
                  <a:cubicBezTo>
                    <a:pt x="898" y="878"/>
                    <a:pt x="902" y="880"/>
                    <a:pt x="909" y="883"/>
                  </a:cubicBezTo>
                  <a:lnTo>
                    <a:pt x="909" y="883"/>
                  </a:lnTo>
                  <a:cubicBezTo>
                    <a:pt x="906" y="882"/>
                    <a:pt x="907" y="881"/>
                    <a:pt x="908" y="881"/>
                  </a:cubicBezTo>
                  <a:cubicBezTo>
                    <a:pt x="913" y="881"/>
                    <a:pt x="925" y="884"/>
                    <a:pt x="927" y="884"/>
                  </a:cubicBezTo>
                  <a:cubicBezTo>
                    <a:pt x="928" y="884"/>
                    <a:pt x="926" y="883"/>
                    <a:pt x="918" y="880"/>
                  </a:cubicBezTo>
                  <a:cubicBezTo>
                    <a:pt x="908" y="879"/>
                    <a:pt x="901" y="878"/>
                    <a:pt x="896" y="877"/>
                  </a:cubicBezTo>
                  <a:close/>
                  <a:moveTo>
                    <a:pt x="817" y="880"/>
                  </a:moveTo>
                  <a:lnTo>
                    <a:pt x="817" y="880"/>
                  </a:lnTo>
                  <a:cubicBezTo>
                    <a:pt x="836" y="887"/>
                    <a:pt x="852" y="890"/>
                    <a:pt x="866" y="893"/>
                  </a:cubicBezTo>
                  <a:lnTo>
                    <a:pt x="855" y="893"/>
                  </a:lnTo>
                  <a:cubicBezTo>
                    <a:pt x="830" y="893"/>
                    <a:pt x="817" y="880"/>
                    <a:pt x="817" y="880"/>
                  </a:cubicBezTo>
                  <a:close/>
                  <a:moveTo>
                    <a:pt x="853" y="878"/>
                  </a:moveTo>
                  <a:cubicBezTo>
                    <a:pt x="852" y="878"/>
                    <a:pt x="864" y="882"/>
                    <a:pt x="905" y="893"/>
                  </a:cubicBezTo>
                  <a:cubicBezTo>
                    <a:pt x="898" y="890"/>
                    <a:pt x="891" y="888"/>
                    <a:pt x="885" y="886"/>
                  </a:cubicBezTo>
                  <a:lnTo>
                    <a:pt x="885" y="886"/>
                  </a:lnTo>
                  <a:cubicBezTo>
                    <a:pt x="888" y="887"/>
                    <a:pt x="891" y="888"/>
                    <a:pt x="892" y="888"/>
                  </a:cubicBezTo>
                  <a:cubicBezTo>
                    <a:pt x="893" y="888"/>
                    <a:pt x="887" y="886"/>
                    <a:pt x="867" y="880"/>
                  </a:cubicBezTo>
                  <a:cubicBezTo>
                    <a:pt x="865" y="880"/>
                    <a:pt x="863" y="879"/>
                    <a:pt x="860" y="879"/>
                  </a:cubicBezTo>
                  <a:lnTo>
                    <a:pt x="860" y="879"/>
                  </a:lnTo>
                  <a:cubicBezTo>
                    <a:pt x="867" y="881"/>
                    <a:pt x="875" y="883"/>
                    <a:pt x="885" y="886"/>
                  </a:cubicBezTo>
                  <a:lnTo>
                    <a:pt x="885" y="886"/>
                  </a:lnTo>
                  <a:cubicBezTo>
                    <a:pt x="873" y="883"/>
                    <a:pt x="853" y="878"/>
                    <a:pt x="853" y="878"/>
                  </a:cubicBezTo>
                  <a:close/>
                  <a:moveTo>
                    <a:pt x="909" y="883"/>
                  </a:moveTo>
                  <a:lnTo>
                    <a:pt x="909" y="883"/>
                  </a:lnTo>
                  <a:cubicBezTo>
                    <a:pt x="912" y="885"/>
                    <a:pt x="919" y="888"/>
                    <a:pt x="930" y="893"/>
                  </a:cubicBezTo>
                  <a:cubicBezTo>
                    <a:pt x="921" y="889"/>
                    <a:pt x="914" y="886"/>
                    <a:pt x="909" y="883"/>
                  </a:cubicBezTo>
                  <a:close/>
                  <a:moveTo>
                    <a:pt x="868" y="893"/>
                  </a:moveTo>
                  <a:lnTo>
                    <a:pt x="868" y="893"/>
                  </a:lnTo>
                  <a:cubicBezTo>
                    <a:pt x="880" y="897"/>
                    <a:pt x="889" y="900"/>
                    <a:pt x="905" y="905"/>
                  </a:cubicBezTo>
                  <a:cubicBezTo>
                    <a:pt x="893" y="899"/>
                    <a:pt x="881" y="896"/>
                    <a:pt x="868" y="893"/>
                  </a:cubicBezTo>
                  <a:close/>
                  <a:moveTo>
                    <a:pt x="1219" y="914"/>
                  </a:moveTo>
                  <a:lnTo>
                    <a:pt x="1219" y="918"/>
                  </a:lnTo>
                  <a:lnTo>
                    <a:pt x="1232" y="918"/>
                  </a:lnTo>
                  <a:cubicBezTo>
                    <a:pt x="1228" y="918"/>
                    <a:pt x="1223" y="916"/>
                    <a:pt x="1219" y="914"/>
                  </a:cubicBezTo>
                  <a:close/>
                  <a:moveTo>
                    <a:pt x="916" y="929"/>
                  </a:moveTo>
                  <a:lnTo>
                    <a:pt x="916" y="929"/>
                  </a:lnTo>
                  <a:cubicBezTo>
                    <a:pt x="916" y="930"/>
                    <a:pt x="917" y="930"/>
                    <a:pt x="918" y="931"/>
                  </a:cubicBezTo>
                  <a:lnTo>
                    <a:pt x="930" y="931"/>
                  </a:lnTo>
                  <a:cubicBezTo>
                    <a:pt x="926" y="931"/>
                    <a:pt x="921" y="930"/>
                    <a:pt x="916" y="929"/>
                  </a:cubicBezTo>
                  <a:close/>
                  <a:moveTo>
                    <a:pt x="859" y="931"/>
                  </a:moveTo>
                  <a:lnTo>
                    <a:pt x="859" y="931"/>
                  </a:lnTo>
                  <a:cubicBezTo>
                    <a:pt x="865" y="931"/>
                    <a:pt x="871" y="931"/>
                    <a:pt x="876" y="933"/>
                  </a:cubicBezTo>
                  <a:lnTo>
                    <a:pt x="876" y="933"/>
                  </a:lnTo>
                  <a:cubicBezTo>
                    <a:pt x="866" y="931"/>
                    <a:pt x="862" y="931"/>
                    <a:pt x="859" y="931"/>
                  </a:cubicBezTo>
                  <a:close/>
                  <a:moveTo>
                    <a:pt x="1219" y="931"/>
                  </a:moveTo>
                  <a:cubicBezTo>
                    <a:pt x="1219" y="931"/>
                    <a:pt x="1220" y="931"/>
                    <a:pt x="1220" y="931"/>
                  </a:cubicBezTo>
                  <a:lnTo>
                    <a:pt x="1220" y="931"/>
                  </a:lnTo>
                  <a:cubicBezTo>
                    <a:pt x="1221" y="932"/>
                    <a:pt x="1223" y="933"/>
                    <a:pt x="1224" y="934"/>
                  </a:cubicBezTo>
                  <a:lnTo>
                    <a:pt x="1224" y="934"/>
                  </a:lnTo>
                  <a:cubicBezTo>
                    <a:pt x="1221" y="932"/>
                    <a:pt x="1219" y="931"/>
                    <a:pt x="1219" y="931"/>
                  </a:cubicBezTo>
                  <a:close/>
                  <a:moveTo>
                    <a:pt x="1221" y="931"/>
                  </a:moveTo>
                  <a:cubicBezTo>
                    <a:pt x="1222" y="931"/>
                    <a:pt x="1222" y="931"/>
                    <a:pt x="1222" y="931"/>
                  </a:cubicBezTo>
                  <a:lnTo>
                    <a:pt x="1222" y="931"/>
                  </a:lnTo>
                  <a:cubicBezTo>
                    <a:pt x="1226" y="934"/>
                    <a:pt x="1229" y="936"/>
                    <a:pt x="1233" y="939"/>
                  </a:cubicBezTo>
                  <a:lnTo>
                    <a:pt x="1233" y="939"/>
                  </a:lnTo>
                  <a:cubicBezTo>
                    <a:pt x="1231" y="938"/>
                    <a:pt x="1229" y="936"/>
                    <a:pt x="1227" y="935"/>
                  </a:cubicBezTo>
                  <a:lnTo>
                    <a:pt x="1227" y="935"/>
                  </a:lnTo>
                  <a:cubicBezTo>
                    <a:pt x="1225" y="934"/>
                    <a:pt x="1223" y="932"/>
                    <a:pt x="1221" y="931"/>
                  </a:cubicBezTo>
                  <a:close/>
                  <a:moveTo>
                    <a:pt x="884" y="936"/>
                  </a:moveTo>
                  <a:lnTo>
                    <a:pt x="884" y="936"/>
                  </a:lnTo>
                  <a:cubicBezTo>
                    <a:pt x="886" y="938"/>
                    <a:pt x="889" y="939"/>
                    <a:pt x="891" y="942"/>
                  </a:cubicBezTo>
                  <a:lnTo>
                    <a:pt x="891" y="942"/>
                  </a:lnTo>
                  <a:cubicBezTo>
                    <a:pt x="890" y="941"/>
                    <a:pt x="888" y="941"/>
                    <a:pt x="887" y="941"/>
                  </a:cubicBezTo>
                  <a:lnTo>
                    <a:pt x="887" y="941"/>
                  </a:lnTo>
                  <a:cubicBezTo>
                    <a:pt x="889" y="942"/>
                    <a:pt x="891" y="942"/>
                    <a:pt x="893" y="943"/>
                  </a:cubicBezTo>
                  <a:cubicBezTo>
                    <a:pt x="892" y="943"/>
                    <a:pt x="892" y="942"/>
                    <a:pt x="891" y="942"/>
                  </a:cubicBezTo>
                  <a:lnTo>
                    <a:pt x="891" y="942"/>
                  </a:lnTo>
                  <a:cubicBezTo>
                    <a:pt x="900" y="942"/>
                    <a:pt x="909" y="943"/>
                    <a:pt x="918" y="943"/>
                  </a:cubicBezTo>
                  <a:lnTo>
                    <a:pt x="884" y="936"/>
                  </a:lnTo>
                  <a:close/>
                  <a:moveTo>
                    <a:pt x="930" y="931"/>
                  </a:moveTo>
                  <a:cubicBezTo>
                    <a:pt x="930" y="931"/>
                    <a:pt x="943" y="943"/>
                    <a:pt x="943" y="943"/>
                  </a:cubicBezTo>
                  <a:cubicBezTo>
                    <a:pt x="981" y="943"/>
                    <a:pt x="943" y="931"/>
                    <a:pt x="943" y="931"/>
                  </a:cubicBezTo>
                  <a:close/>
                  <a:moveTo>
                    <a:pt x="1225" y="932"/>
                  </a:moveTo>
                  <a:cubicBezTo>
                    <a:pt x="1230" y="934"/>
                    <a:pt x="1237" y="938"/>
                    <a:pt x="1244" y="943"/>
                  </a:cubicBezTo>
                  <a:lnTo>
                    <a:pt x="1244" y="943"/>
                  </a:lnTo>
                  <a:cubicBezTo>
                    <a:pt x="1244" y="943"/>
                    <a:pt x="1244" y="943"/>
                    <a:pt x="1244" y="943"/>
                  </a:cubicBezTo>
                  <a:cubicBezTo>
                    <a:pt x="1244" y="943"/>
                    <a:pt x="1244" y="943"/>
                    <a:pt x="1244" y="943"/>
                  </a:cubicBezTo>
                  <a:lnTo>
                    <a:pt x="1244" y="943"/>
                  </a:lnTo>
                  <a:cubicBezTo>
                    <a:pt x="1244" y="944"/>
                    <a:pt x="1245" y="945"/>
                    <a:pt x="1245" y="946"/>
                  </a:cubicBezTo>
                  <a:lnTo>
                    <a:pt x="1245" y="946"/>
                  </a:lnTo>
                  <a:cubicBezTo>
                    <a:pt x="1245" y="946"/>
                    <a:pt x="1245" y="946"/>
                    <a:pt x="1244" y="946"/>
                  </a:cubicBezTo>
                  <a:lnTo>
                    <a:pt x="1244" y="946"/>
                  </a:lnTo>
                  <a:lnTo>
                    <a:pt x="1225" y="932"/>
                  </a:lnTo>
                  <a:close/>
                  <a:moveTo>
                    <a:pt x="1245" y="943"/>
                  </a:moveTo>
                  <a:lnTo>
                    <a:pt x="1245" y="943"/>
                  </a:lnTo>
                  <a:cubicBezTo>
                    <a:pt x="1246" y="944"/>
                    <a:pt x="1248" y="946"/>
                    <a:pt x="1250" y="947"/>
                  </a:cubicBezTo>
                  <a:lnTo>
                    <a:pt x="1250" y="947"/>
                  </a:lnTo>
                  <a:cubicBezTo>
                    <a:pt x="1250" y="947"/>
                    <a:pt x="1250" y="947"/>
                    <a:pt x="1250" y="947"/>
                  </a:cubicBezTo>
                  <a:lnTo>
                    <a:pt x="1250" y="947"/>
                  </a:lnTo>
                  <a:cubicBezTo>
                    <a:pt x="1248" y="946"/>
                    <a:pt x="1247" y="945"/>
                    <a:pt x="1246" y="944"/>
                  </a:cubicBezTo>
                  <a:lnTo>
                    <a:pt x="1246" y="944"/>
                  </a:lnTo>
                  <a:cubicBezTo>
                    <a:pt x="1246" y="944"/>
                    <a:pt x="1245" y="944"/>
                    <a:pt x="1245" y="943"/>
                  </a:cubicBezTo>
                  <a:close/>
                  <a:moveTo>
                    <a:pt x="1228" y="936"/>
                  </a:moveTo>
                  <a:cubicBezTo>
                    <a:pt x="1233" y="939"/>
                    <a:pt x="1237" y="942"/>
                    <a:pt x="1242" y="945"/>
                  </a:cubicBezTo>
                  <a:lnTo>
                    <a:pt x="1242" y="945"/>
                  </a:lnTo>
                  <a:cubicBezTo>
                    <a:pt x="1243" y="946"/>
                    <a:pt x="1244" y="947"/>
                    <a:pt x="1246" y="948"/>
                  </a:cubicBezTo>
                  <a:lnTo>
                    <a:pt x="1246" y="948"/>
                  </a:lnTo>
                  <a:cubicBezTo>
                    <a:pt x="1247" y="949"/>
                    <a:pt x="1248" y="951"/>
                    <a:pt x="1249" y="952"/>
                  </a:cubicBezTo>
                  <a:lnTo>
                    <a:pt x="1249" y="952"/>
                  </a:lnTo>
                  <a:cubicBezTo>
                    <a:pt x="1242" y="947"/>
                    <a:pt x="1235" y="942"/>
                    <a:pt x="1228" y="936"/>
                  </a:cubicBezTo>
                  <a:close/>
                  <a:moveTo>
                    <a:pt x="1207" y="931"/>
                  </a:moveTo>
                  <a:lnTo>
                    <a:pt x="1207" y="931"/>
                  </a:lnTo>
                  <a:cubicBezTo>
                    <a:pt x="1228" y="941"/>
                    <a:pt x="1240" y="952"/>
                    <a:pt x="1258" y="962"/>
                  </a:cubicBezTo>
                  <a:lnTo>
                    <a:pt x="1258" y="962"/>
                  </a:lnTo>
                  <a:cubicBezTo>
                    <a:pt x="1256" y="962"/>
                    <a:pt x="1255" y="961"/>
                    <a:pt x="1254" y="961"/>
                  </a:cubicBezTo>
                  <a:cubicBezTo>
                    <a:pt x="1253" y="961"/>
                    <a:pt x="1253" y="961"/>
                    <a:pt x="1253" y="961"/>
                  </a:cubicBezTo>
                  <a:lnTo>
                    <a:pt x="1253" y="961"/>
                  </a:lnTo>
                  <a:cubicBezTo>
                    <a:pt x="1233" y="949"/>
                    <a:pt x="1214" y="938"/>
                    <a:pt x="1207" y="931"/>
                  </a:cubicBez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3" y="969"/>
                  </a:lnTo>
                  <a:lnTo>
                    <a:pt x="1282" y="968"/>
                  </a:lnTo>
                  <a:close/>
                  <a:moveTo>
                    <a:pt x="1283" y="969"/>
                  </a:moveTo>
                  <a:lnTo>
                    <a:pt x="1284" y="970"/>
                  </a:lnTo>
                  <a:lnTo>
                    <a:pt x="1283" y="969"/>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5" y="971"/>
                  </a:lnTo>
                  <a:lnTo>
                    <a:pt x="1284" y="970"/>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2"/>
                  </a:lnTo>
                  <a:lnTo>
                    <a:pt x="1285" y="971"/>
                  </a:lnTo>
                  <a:close/>
                  <a:moveTo>
                    <a:pt x="1285" y="972"/>
                  </a:moveTo>
                  <a:lnTo>
                    <a:pt x="1286" y="972"/>
                  </a:lnTo>
                  <a:lnTo>
                    <a:pt x="1285"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3"/>
                  </a:lnTo>
                  <a:lnTo>
                    <a:pt x="1286" y="972"/>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7" y="973"/>
                  </a:lnTo>
                  <a:lnTo>
                    <a:pt x="1286"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68" y="971"/>
                  </a:moveTo>
                  <a:cubicBezTo>
                    <a:pt x="1270" y="972"/>
                    <a:pt x="1271" y="973"/>
                    <a:pt x="1273" y="973"/>
                  </a:cubicBezTo>
                  <a:lnTo>
                    <a:pt x="1273" y="973"/>
                  </a:lnTo>
                  <a:lnTo>
                    <a:pt x="1270" y="973"/>
                  </a:lnTo>
                  <a:lnTo>
                    <a:pt x="1270" y="973"/>
                  </a:lnTo>
                  <a:cubicBezTo>
                    <a:pt x="1270" y="972"/>
                    <a:pt x="1269" y="972"/>
                    <a:pt x="1268" y="971"/>
                  </a:cubicBezTo>
                  <a:close/>
                  <a:moveTo>
                    <a:pt x="1287" y="973"/>
                  </a:moveTo>
                  <a:lnTo>
                    <a:pt x="1287" y="973"/>
                  </a:lnTo>
                  <a:lnTo>
                    <a:pt x="1287" y="973"/>
                  </a:lnTo>
                  <a:close/>
                  <a:moveTo>
                    <a:pt x="1287" y="973"/>
                  </a:moveTo>
                  <a:lnTo>
                    <a:pt x="1287" y="974"/>
                  </a:lnTo>
                  <a:lnTo>
                    <a:pt x="1287" y="973"/>
                  </a:lnTo>
                  <a:close/>
                  <a:moveTo>
                    <a:pt x="1287" y="974"/>
                  </a:moveTo>
                  <a:lnTo>
                    <a:pt x="1287" y="974"/>
                  </a:lnTo>
                  <a:lnTo>
                    <a:pt x="1287" y="974"/>
                  </a:lnTo>
                  <a:close/>
                  <a:moveTo>
                    <a:pt x="1287" y="974"/>
                  </a:moveTo>
                  <a:lnTo>
                    <a:pt x="1287" y="974"/>
                  </a:lnTo>
                  <a:lnTo>
                    <a:pt x="1287" y="974"/>
                  </a:lnTo>
                  <a:close/>
                  <a:moveTo>
                    <a:pt x="1287" y="974"/>
                  </a:moveTo>
                  <a:lnTo>
                    <a:pt x="1288" y="974"/>
                  </a:lnTo>
                  <a:lnTo>
                    <a:pt x="1287" y="974"/>
                  </a:lnTo>
                  <a:close/>
                  <a:moveTo>
                    <a:pt x="1288" y="974"/>
                  </a:moveTo>
                  <a:lnTo>
                    <a:pt x="1288" y="974"/>
                  </a:lnTo>
                  <a:lnTo>
                    <a:pt x="1288" y="974"/>
                  </a:lnTo>
                  <a:close/>
                  <a:moveTo>
                    <a:pt x="1288" y="974"/>
                  </a:moveTo>
                  <a:lnTo>
                    <a:pt x="1288" y="974"/>
                  </a:lnTo>
                  <a:lnTo>
                    <a:pt x="1288" y="974"/>
                  </a:lnTo>
                  <a:close/>
                  <a:moveTo>
                    <a:pt x="1288" y="974"/>
                  </a:moveTo>
                  <a:lnTo>
                    <a:pt x="1288" y="975"/>
                  </a:lnTo>
                  <a:lnTo>
                    <a:pt x="1288" y="974"/>
                  </a:lnTo>
                  <a:close/>
                  <a:moveTo>
                    <a:pt x="1288" y="975"/>
                  </a:moveTo>
                  <a:lnTo>
                    <a:pt x="1289" y="975"/>
                  </a:lnTo>
                  <a:lnTo>
                    <a:pt x="1288" y="975"/>
                  </a:lnTo>
                  <a:close/>
                  <a:moveTo>
                    <a:pt x="1289" y="975"/>
                  </a:moveTo>
                  <a:lnTo>
                    <a:pt x="1289" y="975"/>
                  </a:lnTo>
                  <a:lnTo>
                    <a:pt x="1289" y="975"/>
                  </a:lnTo>
                  <a:close/>
                  <a:moveTo>
                    <a:pt x="1289" y="975"/>
                  </a:moveTo>
                  <a:lnTo>
                    <a:pt x="1290" y="976"/>
                  </a:lnTo>
                  <a:lnTo>
                    <a:pt x="1289" y="975"/>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7"/>
                  </a:lnTo>
                  <a:lnTo>
                    <a:pt x="1290" y="976"/>
                  </a:lnTo>
                  <a:close/>
                  <a:moveTo>
                    <a:pt x="1290" y="977"/>
                  </a:moveTo>
                  <a:lnTo>
                    <a:pt x="1291" y="977"/>
                  </a:lnTo>
                  <a:lnTo>
                    <a:pt x="1290" y="977"/>
                  </a:lnTo>
                  <a:close/>
                  <a:moveTo>
                    <a:pt x="1291" y="977"/>
                  </a:moveTo>
                  <a:lnTo>
                    <a:pt x="1291" y="977"/>
                  </a:lnTo>
                  <a:lnTo>
                    <a:pt x="1291" y="977"/>
                  </a:lnTo>
                  <a:close/>
                  <a:moveTo>
                    <a:pt x="1291" y="977"/>
                  </a:moveTo>
                  <a:lnTo>
                    <a:pt x="1292" y="978"/>
                  </a:lnTo>
                  <a:lnTo>
                    <a:pt x="1291" y="977"/>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9"/>
                  </a:lnTo>
                  <a:lnTo>
                    <a:pt x="1292" y="978"/>
                  </a:lnTo>
                  <a:close/>
                  <a:moveTo>
                    <a:pt x="1292" y="979"/>
                  </a:moveTo>
                  <a:lnTo>
                    <a:pt x="1292" y="979"/>
                  </a:lnTo>
                  <a:lnTo>
                    <a:pt x="1292" y="979"/>
                  </a:lnTo>
                  <a:close/>
                  <a:moveTo>
                    <a:pt x="1292" y="979"/>
                  </a:moveTo>
                  <a:lnTo>
                    <a:pt x="1292" y="979"/>
                  </a:lnTo>
                  <a:lnTo>
                    <a:pt x="1292" y="979"/>
                  </a:lnTo>
                  <a:close/>
                  <a:moveTo>
                    <a:pt x="1292" y="979"/>
                  </a:moveTo>
                  <a:lnTo>
                    <a:pt x="1293" y="979"/>
                  </a:lnTo>
                  <a:lnTo>
                    <a:pt x="1292" y="979"/>
                  </a:lnTo>
                  <a:close/>
                  <a:moveTo>
                    <a:pt x="1285" y="976"/>
                  </a:moveTo>
                  <a:cubicBezTo>
                    <a:pt x="1287" y="977"/>
                    <a:pt x="1288" y="978"/>
                    <a:pt x="1290" y="979"/>
                  </a:cubicBezTo>
                  <a:lnTo>
                    <a:pt x="1290" y="979"/>
                  </a:lnTo>
                  <a:lnTo>
                    <a:pt x="1288" y="979"/>
                  </a:lnTo>
                  <a:lnTo>
                    <a:pt x="1288" y="979"/>
                  </a:lnTo>
                  <a:cubicBezTo>
                    <a:pt x="1289" y="979"/>
                    <a:pt x="1289" y="979"/>
                    <a:pt x="1289" y="979"/>
                  </a:cubicBezTo>
                  <a:lnTo>
                    <a:pt x="1289" y="979"/>
                  </a:lnTo>
                  <a:cubicBezTo>
                    <a:pt x="1288" y="979"/>
                    <a:pt x="1288" y="979"/>
                    <a:pt x="1287" y="978"/>
                  </a:cubicBezTo>
                  <a:lnTo>
                    <a:pt x="1287" y="978"/>
                  </a:lnTo>
                  <a:lnTo>
                    <a:pt x="1288" y="979"/>
                  </a:lnTo>
                  <a:lnTo>
                    <a:pt x="1288" y="979"/>
                  </a:lnTo>
                  <a:cubicBezTo>
                    <a:pt x="1287" y="978"/>
                    <a:pt x="1286" y="977"/>
                    <a:pt x="1285" y="976"/>
                  </a:cubicBezTo>
                  <a:lnTo>
                    <a:pt x="1285" y="976"/>
                  </a:lnTo>
                  <a:cubicBezTo>
                    <a:pt x="1285" y="976"/>
                    <a:pt x="1285" y="976"/>
                    <a:pt x="1285" y="976"/>
                  </a:cubicBezTo>
                  <a:close/>
                  <a:moveTo>
                    <a:pt x="1293" y="979"/>
                  </a:moveTo>
                  <a:lnTo>
                    <a:pt x="1293" y="979"/>
                  </a:lnTo>
                  <a:lnTo>
                    <a:pt x="1293" y="979"/>
                  </a:lnTo>
                  <a:close/>
                  <a:moveTo>
                    <a:pt x="1293" y="979"/>
                  </a:moveTo>
                  <a:lnTo>
                    <a:pt x="1293" y="979"/>
                  </a:lnTo>
                  <a:lnTo>
                    <a:pt x="1293" y="979"/>
                  </a:lnTo>
                  <a:close/>
                  <a:moveTo>
                    <a:pt x="1281" y="976"/>
                  </a:moveTo>
                  <a:lnTo>
                    <a:pt x="1286" y="978"/>
                  </a:lnTo>
                  <a:lnTo>
                    <a:pt x="1286" y="978"/>
                  </a:lnTo>
                  <a:cubicBezTo>
                    <a:pt x="1286" y="978"/>
                    <a:pt x="1286" y="978"/>
                    <a:pt x="1286" y="978"/>
                  </a:cubicBezTo>
                  <a:lnTo>
                    <a:pt x="1286" y="978"/>
                  </a:lnTo>
                  <a:cubicBezTo>
                    <a:pt x="1286" y="978"/>
                    <a:pt x="1287" y="978"/>
                    <a:pt x="1287" y="978"/>
                  </a:cubicBezTo>
                  <a:lnTo>
                    <a:pt x="1287" y="978"/>
                  </a:lnTo>
                  <a:lnTo>
                    <a:pt x="1286" y="978"/>
                  </a:lnTo>
                  <a:lnTo>
                    <a:pt x="1286" y="978"/>
                  </a:lnTo>
                  <a:cubicBezTo>
                    <a:pt x="1287" y="979"/>
                    <a:pt x="1288" y="979"/>
                    <a:pt x="1289" y="980"/>
                  </a:cubicBezTo>
                  <a:lnTo>
                    <a:pt x="1289" y="980"/>
                  </a:lnTo>
                  <a:cubicBezTo>
                    <a:pt x="1287" y="979"/>
                    <a:pt x="1284" y="978"/>
                    <a:pt x="1281" y="976"/>
                  </a:cubicBezTo>
                  <a:lnTo>
                    <a:pt x="1281" y="976"/>
                  </a:lnTo>
                  <a:cubicBezTo>
                    <a:pt x="1281" y="976"/>
                    <a:pt x="1281" y="976"/>
                    <a:pt x="1281" y="976"/>
                  </a:cubicBezTo>
                  <a:close/>
                  <a:moveTo>
                    <a:pt x="1293" y="979"/>
                  </a:moveTo>
                  <a:lnTo>
                    <a:pt x="1294" y="980"/>
                  </a:lnTo>
                  <a:lnTo>
                    <a:pt x="1293" y="979"/>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89" y="977"/>
                  </a:moveTo>
                  <a:cubicBezTo>
                    <a:pt x="1290" y="978"/>
                    <a:pt x="1291" y="978"/>
                    <a:pt x="1291" y="979"/>
                  </a:cubicBezTo>
                  <a:lnTo>
                    <a:pt x="1291" y="979"/>
                  </a:lnTo>
                  <a:cubicBezTo>
                    <a:pt x="1291" y="979"/>
                    <a:pt x="1291" y="979"/>
                    <a:pt x="1291" y="979"/>
                  </a:cubicBezTo>
                  <a:lnTo>
                    <a:pt x="1291" y="979"/>
                  </a:lnTo>
                  <a:cubicBezTo>
                    <a:pt x="1292" y="979"/>
                    <a:pt x="1293" y="980"/>
                    <a:pt x="1295" y="981"/>
                  </a:cubicBezTo>
                  <a:lnTo>
                    <a:pt x="1295" y="981"/>
                  </a:lnTo>
                  <a:cubicBezTo>
                    <a:pt x="1294" y="980"/>
                    <a:pt x="1292" y="979"/>
                    <a:pt x="1291" y="979"/>
                  </a:cubicBezTo>
                  <a:lnTo>
                    <a:pt x="1291" y="979"/>
                  </a:lnTo>
                  <a:cubicBezTo>
                    <a:pt x="1292" y="979"/>
                    <a:pt x="1293" y="980"/>
                    <a:pt x="1293" y="980"/>
                  </a:cubicBezTo>
                  <a:lnTo>
                    <a:pt x="1293" y="980"/>
                  </a:lnTo>
                  <a:lnTo>
                    <a:pt x="1293" y="980"/>
                  </a:lnTo>
                  <a:lnTo>
                    <a:pt x="1293" y="980"/>
                  </a:lnTo>
                  <a:cubicBezTo>
                    <a:pt x="1293" y="980"/>
                    <a:pt x="1293" y="981"/>
                    <a:pt x="1293" y="981"/>
                  </a:cubicBezTo>
                  <a:lnTo>
                    <a:pt x="1293" y="981"/>
                  </a:lnTo>
                  <a:cubicBezTo>
                    <a:pt x="1292" y="981"/>
                    <a:pt x="1292" y="980"/>
                    <a:pt x="1291" y="980"/>
                  </a:cubicBezTo>
                  <a:lnTo>
                    <a:pt x="1291" y="980"/>
                  </a:lnTo>
                  <a:cubicBezTo>
                    <a:pt x="1290" y="980"/>
                    <a:pt x="1290" y="979"/>
                    <a:pt x="1290" y="979"/>
                  </a:cubicBezTo>
                  <a:lnTo>
                    <a:pt x="1290" y="979"/>
                  </a:lnTo>
                  <a:lnTo>
                    <a:pt x="1293" y="980"/>
                  </a:lnTo>
                  <a:lnTo>
                    <a:pt x="1293" y="980"/>
                  </a:lnTo>
                  <a:cubicBezTo>
                    <a:pt x="1292" y="979"/>
                    <a:pt x="1290" y="978"/>
                    <a:pt x="1289" y="977"/>
                  </a:cubicBezTo>
                  <a:close/>
                  <a:moveTo>
                    <a:pt x="1262" y="968"/>
                  </a:moveTo>
                  <a:lnTo>
                    <a:pt x="1262" y="968"/>
                  </a:lnTo>
                  <a:cubicBezTo>
                    <a:pt x="1263" y="968"/>
                    <a:pt x="1264" y="968"/>
                    <a:pt x="1264" y="968"/>
                  </a:cubicBezTo>
                  <a:lnTo>
                    <a:pt x="1264" y="968"/>
                  </a:lnTo>
                  <a:cubicBezTo>
                    <a:pt x="1265" y="969"/>
                    <a:pt x="1267" y="970"/>
                    <a:pt x="1268" y="971"/>
                  </a:cubicBezTo>
                  <a:lnTo>
                    <a:pt x="1268" y="971"/>
                  </a:lnTo>
                  <a:cubicBezTo>
                    <a:pt x="1267" y="971"/>
                    <a:pt x="1266" y="970"/>
                    <a:pt x="1265" y="970"/>
                  </a:cubicBezTo>
                  <a:lnTo>
                    <a:pt x="1265" y="970"/>
                  </a:lnTo>
                  <a:cubicBezTo>
                    <a:pt x="1266" y="971"/>
                    <a:pt x="1267" y="971"/>
                    <a:pt x="1268" y="972"/>
                  </a:cubicBezTo>
                  <a:lnTo>
                    <a:pt x="1268" y="972"/>
                  </a:lnTo>
                  <a:lnTo>
                    <a:pt x="1266" y="971"/>
                  </a:lnTo>
                  <a:lnTo>
                    <a:pt x="1266" y="971"/>
                  </a:lnTo>
                  <a:cubicBezTo>
                    <a:pt x="1267" y="972"/>
                    <a:pt x="1268" y="973"/>
                    <a:pt x="1270" y="975"/>
                  </a:cubicBezTo>
                  <a:lnTo>
                    <a:pt x="1270" y="975"/>
                  </a:lnTo>
                  <a:cubicBezTo>
                    <a:pt x="1269" y="974"/>
                    <a:pt x="1268" y="974"/>
                    <a:pt x="1268" y="974"/>
                  </a:cubicBezTo>
                  <a:lnTo>
                    <a:pt x="1268" y="974"/>
                  </a:lnTo>
                  <a:cubicBezTo>
                    <a:pt x="1269" y="975"/>
                    <a:pt x="1270" y="978"/>
                    <a:pt x="1270" y="981"/>
                  </a:cubicBezTo>
                  <a:lnTo>
                    <a:pt x="1270" y="981"/>
                  </a:lnTo>
                  <a:cubicBezTo>
                    <a:pt x="1270" y="981"/>
                    <a:pt x="1270" y="977"/>
                    <a:pt x="1267" y="973"/>
                  </a:cubicBezTo>
                  <a:lnTo>
                    <a:pt x="1267" y="973"/>
                  </a:lnTo>
                  <a:cubicBezTo>
                    <a:pt x="1267" y="973"/>
                    <a:pt x="1268" y="974"/>
                    <a:pt x="1268" y="974"/>
                  </a:cubicBezTo>
                  <a:lnTo>
                    <a:pt x="1268" y="974"/>
                  </a:lnTo>
                  <a:cubicBezTo>
                    <a:pt x="1267" y="973"/>
                    <a:pt x="1267" y="972"/>
                    <a:pt x="1266" y="972"/>
                  </a:cubicBezTo>
                  <a:lnTo>
                    <a:pt x="1266" y="972"/>
                  </a:lnTo>
                  <a:cubicBezTo>
                    <a:pt x="1267" y="972"/>
                    <a:pt x="1267" y="973"/>
                    <a:pt x="1267" y="973"/>
                  </a:cubicBezTo>
                  <a:lnTo>
                    <a:pt x="1267" y="973"/>
                  </a:lnTo>
                  <a:cubicBezTo>
                    <a:pt x="1264" y="972"/>
                    <a:pt x="1261" y="970"/>
                    <a:pt x="1257" y="968"/>
                  </a:cubicBezTo>
                  <a:lnTo>
                    <a:pt x="1257" y="968"/>
                  </a:lnTo>
                  <a:lnTo>
                    <a:pt x="1265" y="971"/>
                  </a:lnTo>
                  <a:lnTo>
                    <a:pt x="1265" y="971"/>
                  </a:lnTo>
                  <a:cubicBezTo>
                    <a:pt x="1266" y="971"/>
                    <a:pt x="1266" y="971"/>
                    <a:pt x="1266" y="972"/>
                  </a:cubicBezTo>
                  <a:lnTo>
                    <a:pt x="1266" y="972"/>
                  </a:lnTo>
                  <a:cubicBezTo>
                    <a:pt x="1266" y="971"/>
                    <a:pt x="1266" y="971"/>
                    <a:pt x="1265" y="971"/>
                  </a:cubicBezTo>
                  <a:lnTo>
                    <a:pt x="1265" y="971"/>
                  </a:lnTo>
                  <a:lnTo>
                    <a:pt x="1266" y="971"/>
                  </a:lnTo>
                  <a:lnTo>
                    <a:pt x="1266" y="971"/>
                  </a:lnTo>
                  <a:cubicBezTo>
                    <a:pt x="1266" y="971"/>
                    <a:pt x="1265" y="970"/>
                    <a:pt x="1265" y="970"/>
                  </a:cubicBezTo>
                  <a:lnTo>
                    <a:pt x="1265" y="970"/>
                  </a:lnTo>
                  <a:cubicBezTo>
                    <a:pt x="1265" y="970"/>
                    <a:pt x="1265" y="970"/>
                    <a:pt x="1265" y="970"/>
                  </a:cubicBezTo>
                  <a:lnTo>
                    <a:pt x="1265" y="970"/>
                  </a:lnTo>
                  <a:cubicBezTo>
                    <a:pt x="1264" y="969"/>
                    <a:pt x="1263" y="969"/>
                    <a:pt x="1262" y="968"/>
                  </a:cubicBezTo>
                  <a:close/>
                  <a:moveTo>
                    <a:pt x="1270" y="968"/>
                  </a:moveTo>
                  <a:cubicBezTo>
                    <a:pt x="1273" y="972"/>
                    <a:pt x="1275" y="973"/>
                    <a:pt x="1277" y="973"/>
                  </a:cubicBezTo>
                  <a:cubicBezTo>
                    <a:pt x="1277" y="973"/>
                    <a:pt x="1277" y="973"/>
                    <a:pt x="1277" y="972"/>
                  </a:cubicBezTo>
                  <a:lnTo>
                    <a:pt x="1277" y="972"/>
                  </a:lnTo>
                  <a:cubicBezTo>
                    <a:pt x="1277" y="972"/>
                    <a:pt x="1278" y="972"/>
                    <a:pt x="1278" y="973"/>
                  </a:cubicBezTo>
                  <a:lnTo>
                    <a:pt x="1278" y="973"/>
                  </a:lnTo>
                  <a:cubicBezTo>
                    <a:pt x="1278" y="973"/>
                    <a:pt x="1278" y="973"/>
                    <a:pt x="1278" y="973"/>
                  </a:cubicBezTo>
                  <a:lnTo>
                    <a:pt x="1278" y="973"/>
                  </a:lnTo>
                  <a:cubicBezTo>
                    <a:pt x="1279" y="974"/>
                    <a:pt x="1280" y="975"/>
                    <a:pt x="1281" y="976"/>
                  </a:cubicBezTo>
                  <a:lnTo>
                    <a:pt x="1281" y="976"/>
                  </a:lnTo>
                  <a:lnTo>
                    <a:pt x="1280" y="976"/>
                  </a:lnTo>
                  <a:lnTo>
                    <a:pt x="1280" y="976"/>
                  </a:lnTo>
                  <a:cubicBezTo>
                    <a:pt x="1278" y="975"/>
                    <a:pt x="1276" y="974"/>
                    <a:pt x="1274" y="973"/>
                  </a:cubicBezTo>
                  <a:lnTo>
                    <a:pt x="1274" y="973"/>
                  </a:lnTo>
                  <a:lnTo>
                    <a:pt x="1276" y="975"/>
                  </a:lnTo>
                  <a:lnTo>
                    <a:pt x="1275" y="974"/>
                  </a:lnTo>
                  <a:lnTo>
                    <a:pt x="1275" y="974"/>
                  </a:lnTo>
                  <a:cubicBezTo>
                    <a:pt x="1278" y="977"/>
                    <a:pt x="1280" y="979"/>
                    <a:pt x="1282" y="981"/>
                  </a:cubicBezTo>
                  <a:lnTo>
                    <a:pt x="1282" y="981"/>
                  </a:lnTo>
                  <a:cubicBezTo>
                    <a:pt x="1282" y="981"/>
                    <a:pt x="1278" y="977"/>
                    <a:pt x="1273" y="973"/>
                  </a:cubicBezTo>
                  <a:lnTo>
                    <a:pt x="1273" y="973"/>
                  </a:lnTo>
                  <a:lnTo>
                    <a:pt x="1275" y="974"/>
                  </a:lnTo>
                  <a:lnTo>
                    <a:pt x="1275" y="974"/>
                  </a:lnTo>
                  <a:cubicBezTo>
                    <a:pt x="1274" y="973"/>
                    <a:pt x="1273" y="972"/>
                    <a:pt x="1272" y="971"/>
                  </a:cubicBezTo>
                  <a:lnTo>
                    <a:pt x="1272" y="971"/>
                  </a:lnTo>
                  <a:cubicBezTo>
                    <a:pt x="1272" y="972"/>
                    <a:pt x="1273" y="972"/>
                    <a:pt x="1274" y="973"/>
                  </a:cubicBezTo>
                  <a:lnTo>
                    <a:pt x="1274" y="973"/>
                  </a:lnTo>
                  <a:lnTo>
                    <a:pt x="1270" y="968"/>
                  </a:lnTo>
                  <a:close/>
                  <a:moveTo>
                    <a:pt x="1289" y="977"/>
                  </a:moveTo>
                  <a:cubicBezTo>
                    <a:pt x="1293" y="979"/>
                    <a:pt x="1295" y="981"/>
                    <a:pt x="1295" y="981"/>
                  </a:cubicBezTo>
                  <a:lnTo>
                    <a:pt x="1291" y="978"/>
                  </a:lnTo>
                  <a:lnTo>
                    <a:pt x="1291" y="978"/>
                  </a:lnTo>
                  <a:cubicBezTo>
                    <a:pt x="1290" y="978"/>
                    <a:pt x="1290" y="977"/>
                    <a:pt x="1289" y="977"/>
                  </a:cubicBezTo>
                  <a:close/>
                  <a:moveTo>
                    <a:pt x="1291" y="981"/>
                  </a:moveTo>
                  <a:cubicBezTo>
                    <a:pt x="1292" y="982"/>
                    <a:pt x="1292" y="983"/>
                    <a:pt x="1291" y="983"/>
                  </a:cubicBezTo>
                  <a:cubicBezTo>
                    <a:pt x="1289" y="983"/>
                    <a:pt x="1286" y="982"/>
                    <a:pt x="1282" y="981"/>
                  </a:cubicBezTo>
                  <a:lnTo>
                    <a:pt x="1282" y="981"/>
                  </a:lnTo>
                  <a:cubicBezTo>
                    <a:pt x="1282" y="981"/>
                    <a:pt x="1282" y="981"/>
                    <a:pt x="1282" y="981"/>
                  </a:cubicBezTo>
                  <a:close/>
                  <a:moveTo>
                    <a:pt x="1253" y="974"/>
                  </a:moveTo>
                  <a:cubicBezTo>
                    <a:pt x="1255" y="974"/>
                    <a:pt x="1263" y="978"/>
                    <a:pt x="1270" y="982"/>
                  </a:cubicBezTo>
                  <a:lnTo>
                    <a:pt x="1270" y="982"/>
                  </a:lnTo>
                  <a:cubicBezTo>
                    <a:pt x="1270" y="982"/>
                    <a:pt x="1270" y="983"/>
                    <a:pt x="1270" y="983"/>
                  </a:cubicBezTo>
                  <a:lnTo>
                    <a:pt x="1270" y="983"/>
                  </a:lnTo>
                  <a:cubicBezTo>
                    <a:pt x="1265" y="982"/>
                    <a:pt x="1261" y="981"/>
                    <a:pt x="1257" y="981"/>
                  </a:cubicBezTo>
                  <a:cubicBezTo>
                    <a:pt x="1252" y="976"/>
                    <a:pt x="1251" y="974"/>
                    <a:pt x="1253" y="974"/>
                  </a:cubicBezTo>
                  <a:close/>
                  <a:moveTo>
                    <a:pt x="1270" y="982"/>
                  </a:moveTo>
                  <a:cubicBezTo>
                    <a:pt x="1272" y="983"/>
                    <a:pt x="1274" y="984"/>
                    <a:pt x="1275" y="985"/>
                  </a:cubicBezTo>
                  <a:lnTo>
                    <a:pt x="1275" y="985"/>
                  </a:lnTo>
                  <a:cubicBezTo>
                    <a:pt x="1273" y="984"/>
                    <a:pt x="1272" y="984"/>
                    <a:pt x="1270" y="983"/>
                  </a:cubicBezTo>
                  <a:lnTo>
                    <a:pt x="1270" y="983"/>
                  </a:lnTo>
                  <a:cubicBezTo>
                    <a:pt x="1270" y="983"/>
                    <a:pt x="1270" y="982"/>
                    <a:pt x="1270" y="982"/>
                  </a:cubicBezTo>
                  <a:close/>
                  <a:moveTo>
                    <a:pt x="1257" y="981"/>
                  </a:moveTo>
                  <a:cubicBezTo>
                    <a:pt x="1262" y="983"/>
                    <a:pt x="1266" y="985"/>
                    <a:pt x="1270" y="987"/>
                  </a:cubicBezTo>
                  <a:lnTo>
                    <a:pt x="1270" y="987"/>
                  </a:lnTo>
                  <a:cubicBezTo>
                    <a:pt x="1270" y="987"/>
                    <a:pt x="1270" y="987"/>
                    <a:pt x="1270" y="987"/>
                  </a:cubicBezTo>
                  <a:lnTo>
                    <a:pt x="1270" y="987"/>
                  </a:lnTo>
                  <a:lnTo>
                    <a:pt x="1257" y="981"/>
                  </a:lnTo>
                  <a:close/>
                  <a:moveTo>
                    <a:pt x="1306" y="1000"/>
                  </a:moveTo>
                  <a:cubicBezTo>
                    <a:pt x="1307" y="1001"/>
                    <a:pt x="1308" y="1001"/>
                    <a:pt x="1309" y="1002"/>
                  </a:cubicBezTo>
                  <a:lnTo>
                    <a:pt x="1309" y="1002"/>
                  </a:lnTo>
                  <a:cubicBezTo>
                    <a:pt x="1309" y="1002"/>
                    <a:pt x="1309" y="1002"/>
                    <a:pt x="1309" y="1002"/>
                  </a:cubicBezTo>
                  <a:lnTo>
                    <a:pt x="1309" y="1002"/>
                  </a:lnTo>
                  <a:cubicBezTo>
                    <a:pt x="1308" y="1001"/>
                    <a:pt x="1307" y="1001"/>
                    <a:pt x="1306" y="1000"/>
                  </a:cubicBezTo>
                  <a:lnTo>
                    <a:pt x="1306" y="1000"/>
                  </a:lnTo>
                  <a:cubicBezTo>
                    <a:pt x="1306" y="1000"/>
                    <a:pt x="1306" y="1000"/>
                    <a:pt x="1306" y="1000"/>
                  </a:cubicBezTo>
                  <a:close/>
                  <a:moveTo>
                    <a:pt x="1293" y="999"/>
                  </a:moveTo>
                  <a:cubicBezTo>
                    <a:pt x="1298" y="1000"/>
                    <a:pt x="1302" y="1002"/>
                    <a:pt x="1307" y="1003"/>
                  </a:cubicBezTo>
                  <a:lnTo>
                    <a:pt x="1307" y="1003"/>
                  </a:lnTo>
                  <a:cubicBezTo>
                    <a:pt x="1307" y="1003"/>
                    <a:pt x="1307" y="1003"/>
                    <a:pt x="1307" y="1003"/>
                  </a:cubicBezTo>
                  <a:lnTo>
                    <a:pt x="1307" y="1003"/>
                  </a:lnTo>
                  <a:cubicBezTo>
                    <a:pt x="1308" y="1003"/>
                    <a:pt x="1308" y="1003"/>
                    <a:pt x="1309" y="1004"/>
                  </a:cubicBezTo>
                  <a:lnTo>
                    <a:pt x="1309" y="1004"/>
                  </a:lnTo>
                  <a:cubicBezTo>
                    <a:pt x="1309" y="1004"/>
                    <a:pt x="1309" y="1004"/>
                    <a:pt x="1309" y="1004"/>
                  </a:cubicBezTo>
                  <a:lnTo>
                    <a:pt x="1309" y="1004"/>
                  </a:lnTo>
                  <a:cubicBezTo>
                    <a:pt x="1308" y="1004"/>
                    <a:pt x="1308" y="1004"/>
                    <a:pt x="1307" y="1003"/>
                  </a:cubicBezTo>
                  <a:lnTo>
                    <a:pt x="1307" y="1003"/>
                  </a:lnTo>
                  <a:cubicBezTo>
                    <a:pt x="1307" y="1004"/>
                    <a:pt x="1307" y="1005"/>
                    <a:pt x="1307" y="1006"/>
                  </a:cubicBezTo>
                  <a:lnTo>
                    <a:pt x="1293" y="999"/>
                  </a:lnTo>
                  <a:close/>
                  <a:moveTo>
                    <a:pt x="1314" y="1006"/>
                  </a:moveTo>
                  <a:cubicBezTo>
                    <a:pt x="1315" y="1006"/>
                    <a:pt x="1315" y="1006"/>
                    <a:pt x="1315" y="1006"/>
                  </a:cubicBezTo>
                  <a:lnTo>
                    <a:pt x="1316" y="1006"/>
                  </a:lnTo>
                  <a:cubicBezTo>
                    <a:pt x="1315" y="1006"/>
                    <a:pt x="1315" y="1006"/>
                    <a:pt x="1314" y="1006"/>
                  </a:cubicBezTo>
                  <a:close/>
                  <a:moveTo>
                    <a:pt x="1307" y="1006"/>
                  </a:moveTo>
                  <a:lnTo>
                    <a:pt x="1307" y="1006"/>
                  </a:lnTo>
                  <a:cubicBezTo>
                    <a:pt x="1308" y="1007"/>
                    <a:pt x="1309" y="1008"/>
                    <a:pt x="1310" y="1008"/>
                  </a:cubicBezTo>
                  <a:lnTo>
                    <a:pt x="1310" y="1008"/>
                  </a:lnTo>
                  <a:cubicBezTo>
                    <a:pt x="1310" y="1008"/>
                    <a:pt x="1310" y="1008"/>
                    <a:pt x="1310" y="1008"/>
                  </a:cubicBezTo>
                  <a:lnTo>
                    <a:pt x="1310" y="1008"/>
                  </a:lnTo>
                  <a:cubicBezTo>
                    <a:pt x="1309" y="1008"/>
                    <a:pt x="1308" y="1007"/>
                    <a:pt x="1307" y="1006"/>
                  </a:cubicBezTo>
                  <a:close/>
                  <a:moveTo>
                    <a:pt x="1322" y="1012"/>
                  </a:moveTo>
                  <a:cubicBezTo>
                    <a:pt x="1325" y="1012"/>
                    <a:pt x="1328" y="1013"/>
                    <a:pt x="1331" y="1014"/>
                  </a:cubicBezTo>
                  <a:lnTo>
                    <a:pt x="1331" y="1014"/>
                  </a:lnTo>
                  <a:cubicBezTo>
                    <a:pt x="1332" y="1015"/>
                    <a:pt x="1332" y="1015"/>
                    <a:pt x="1332" y="1016"/>
                  </a:cubicBezTo>
                  <a:lnTo>
                    <a:pt x="1332" y="1016"/>
                  </a:lnTo>
                  <a:cubicBezTo>
                    <a:pt x="1330" y="1015"/>
                    <a:pt x="1328" y="1014"/>
                    <a:pt x="1325" y="1013"/>
                  </a:cubicBezTo>
                  <a:lnTo>
                    <a:pt x="1325" y="1013"/>
                  </a:lnTo>
                  <a:cubicBezTo>
                    <a:pt x="1324" y="1013"/>
                    <a:pt x="1323" y="1012"/>
                    <a:pt x="1322" y="1012"/>
                  </a:cubicBezTo>
                  <a:lnTo>
                    <a:pt x="1322" y="1012"/>
                  </a:lnTo>
                  <a:cubicBezTo>
                    <a:pt x="1322" y="1012"/>
                    <a:pt x="1322" y="1012"/>
                    <a:pt x="1322" y="1012"/>
                  </a:cubicBezTo>
                  <a:close/>
                  <a:moveTo>
                    <a:pt x="1313" y="1004"/>
                  </a:moveTo>
                  <a:cubicBezTo>
                    <a:pt x="1314" y="1004"/>
                    <a:pt x="1316" y="1005"/>
                    <a:pt x="1317" y="1005"/>
                  </a:cubicBezTo>
                  <a:lnTo>
                    <a:pt x="1317" y="1005"/>
                  </a:lnTo>
                  <a:cubicBezTo>
                    <a:pt x="1317" y="1006"/>
                    <a:pt x="1318" y="1006"/>
                    <a:pt x="1318" y="1006"/>
                  </a:cubicBezTo>
                  <a:lnTo>
                    <a:pt x="1316" y="1006"/>
                  </a:lnTo>
                  <a:cubicBezTo>
                    <a:pt x="1317" y="1006"/>
                    <a:pt x="1318" y="1007"/>
                    <a:pt x="1319" y="1007"/>
                  </a:cubicBezTo>
                  <a:lnTo>
                    <a:pt x="1319" y="1007"/>
                  </a:lnTo>
                  <a:cubicBezTo>
                    <a:pt x="1323" y="1009"/>
                    <a:pt x="1326" y="1011"/>
                    <a:pt x="1330" y="1012"/>
                  </a:cubicBezTo>
                  <a:lnTo>
                    <a:pt x="1330" y="1012"/>
                  </a:lnTo>
                  <a:cubicBezTo>
                    <a:pt x="1328" y="1011"/>
                    <a:pt x="1325" y="1010"/>
                    <a:pt x="1323" y="1008"/>
                  </a:cubicBezTo>
                  <a:lnTo>
                    <a:pt x="1323" y="1008"/>
                  </a:lnTo>
                  <a:cubicBezTo>
                    <a:pt x="1323" y="1008"/>
                    <a:pt x="1323" y="1008"/>
                    <a:pt x="1323" y="1008"/>
                  </a:cubicBezTo>
                  <a:lnTo>
                    <a:pt x="1323" y="1008"/>
                  </a:lnTo>
                  <a:cubicBezTo>
                    <a:pt x="1326" y="1009"/>
                    <a:pt x="1328" y="1011"/>
                    <a:pt x="1330" y="1012"/>
                  </a:cubicBezTo>
                  <a:lnTo>
                    <a:pt x="1330" y="1012"/>
                  </a:lnTo>
                  <a:cubicBezTo>
                    <a:pt x="1330" y="1012"/>
                    <a:pt x="1330" y="1012"/>
                    <a:pt x="1330" y="1012"/>
                  </a:cubicBezTo>
                  <a:lnTo>
                    <a:pt x="1330" y="1012"/>
                  </a:lnTo>
                  <a:cubicBezTo>
                    <a:pt x="1330" y="1012"/>
                    <a:pt x="1330" y="1012"/>
                    <a:pt x="1330" y="1013"/>
                  </a:cubicBezTo>
                  <a:lnTo>
                    <a:pt x="1330" y="1013"/>
                  </a:lnTo>
                  <a:cubicBezTo>
                    <a:pt x="1330" y="1013"/>
                    <a:pt x="1330" y="1012"/>
                    <a:pt x="1330" y="1012"/>
                  </a:cubicBezTo>
                  <a:lnTo>
                    <a:pt x="1330" y="1012"/>
                  </a:lnTo>
                  <a:cubicBezTo>
                    <a:pt x="1338" y="1016"/>
                    <a:pt x="1345" y="1019"/>
                    <a:pt x="1345" y="1019"/>
                  </a:cubicBezTo>
                  <a:cubicBezTo>
                    <a:pt x="1338" y="1011"/>
                    <a:pt x="1326" y="1008"/>
                    <a:pt x="1316" y="1005"/>
                  </a:cubicBezTo>
                  <a:lnTo>
                    <a:pt x="1316" y="1005"/>
                  </a:lnTo>
                  <a:cubicBezTo>
                    <a:pt x="1316" y="1005"/>
                    <a:pt x="1316" y="1005"/>
                    <a:pt x="1316" y="1005"/>
                  </a:cubicBezTo>
                  <a:lnTo>
                    <a:pt x="1316" y="1005"/>
                  </a:lnTo>
                  <a:cubicBezTo>
                    <a:pt x="1315" y="1004"/>
                    <a:pt x="1314" y="1004"/>
                    <a:pt x="1313" y="1004"/>
                  </a:cubicBezTo>
                  <a:close/>
                  <a:moveTo>
                    <a:pt x="202" y="1"/>
                  </a:moveTo>
                  <a:cubicBezTo>
                    <a:pt x="189" y="13"/>
                    <a:pt x="151" y="38"/>
                    <a:pt x="126" y="51"/>
                  </a:cubicBezTo>
                  <a:cubicBezTo>
                    <a:pt x="151" y="76"/>
                    <a:pt x="239" y="151"/>
                    <a:pt x="277" y="164"/>
                  </a:cubicBezTo>
                  <a:cubicBezTo>
                    <a:pt x="281" y="168"/>
                    <a:pt x="280" y="170"/>
                    <a:pt x="276" y="170"/>
                  </a:cubicBezTo>
                  <a:cubicBezTo>
                    <a:pt x="269" y="170"/>
                    <a:pt x="252" y="164"/>
                    <a:pt x="252" y="164"/>
                  </a:cubicBezTo>
                  <a:cubicBezTo>
                    <a:pt x="247" y="159"/>
                    <a:pt x="244" y="157"/>
                    <a:pt x="243" y="157"/>
                  </a:cubicBezTo>
                  <a:lnTo>
                    <a:pt x="243" y="157"/>
                  </a:lnTo>
                  <a:cubicBezTo>
                    <a:pt x="240" y="157"/>
                    <a:pt x="256" y="179"/>
                    <a:pt x="254" y="179"/>
                  </a:cubicBezTo>
                  <a:cubicBezTo>
                    <a:pt x="254" y="179"/>
                    <a:pt x="253" y="178"/>
                    <a:pt x="252" y="177"/>
                  </a:cubicBezTo>
                  <a:lnTo>
                    <a:pt x="239" y="164"/>
                  </a:lnTo>
                  <a:lnTo>
                    <a:pt x="239" y="164"/>
                  </a:lnTo>
                  <a:cubicBezTo>
                    <a:pt x="239" y="164"/>
                    <a:pt x="239" y="170"/>
                    <a:pt x="243" y="174"/>
                  </a:cubicBezTo>
                  <a:lnTo>
                    <a:pt x="243" y="174"/>
                  </a:lnTo>
                  <a:cubicBezTo>
                    <a:pt x="227" y="165"/>
                    <a:pt x="199" y="139"/>
                    <a:pt x="189" y="139"/>
                  </a:cubicBezTo>
                  <a:cubicBezTo>
                    <a:pt x="176" y="139"/>
                    <a:pt x="227" y="189"/>
                    <a:pt x="252" y="202"/>
                  </a:cubicBezTo>
                  <a:lnTo>
                    <a:pt x="227" y="177"/>
                  </a:lnTo>
                  <a:lnTo>
                    <a:pt x="227" y="177"/>
                  </a:lnTo>
                  <a:cubicBezTo>
                    <a:pt x="252" y="189"/>
                    <a:pt x="252" y="202"/>
                    <a:pt x="277" y="214"/>
                  </a:cubicBezTo>
                  <a:lnTo>
                    <a:pt x="264" y="227"/>
                  </a:lnTo>
                  <a:cubicBezTo>
                    <a:pt x="264" y="227"/>
                    <a:pt x="252" y="214"/>
                    <a:pt x="239" y="202"/>
                  </a:cubicBezTo>
                  <a:cubicBezTo>
                    <a:pt x="239" y="206"/>
                    <a:pt x="239" y="207"/>
                    <a:pt x="239" y="207"/>
                  </a:cubicBezTo>
                  <a:cubicBezTo>
                    <a:pt x="238" y="207"/>
                    <a:pt x="235" y="202"/>
                    <a:pt x="227" y="202"/>
                  </a:cubicBezTo>
                  <a:cubicBezTo>
                    <a:pt x="202" y="177"/>
                    <a:pt x="126" y="101"/>
                    <a:pt x="101" y="76"/>
                  </a:cubicBezTo>
                  <a:lnTo>
                    <a:pt x="101" y="89"/>
                  </a:lnTo>
                  <a:lnTo>
                    <a:pt x="88" y="89"/>
                  </a:lnTo>
                  <a:cubicBezTo>
                    <a:pt x="101" y="101"/>
                    <a:pt x="189" y="177"/>
                    <a:pt x="214" y="202"/>
                  </a:cubicBezTo>
                  <a:cubicBezTo>
                    <a:pt x="202" y="202"/>
                    <a:pt x="151" y="164"/>
                    <a:pt x="151" y="151"/>
                  </a:cubicBezTo>
                  <a:lnTo>
                    <a:pt x="151" y="151"/>
                  </a:lnTo>
                  <a:cubicBezTo>
                    <a:pt x="139" y="164"/>
                    <a:pt x="214" y="214"/>
                    <a:pt x="202" y="214"/>
                  </a:cubicBezTo>
                  <a:lnTo>
                    <a:pt x="214" y="227"/>
                  </a:lnTo>
                  <a:cubicBezTo>
                    <a:pt x="214" y="227"/>
                    <a:pt x="202" y="227"/>
                    <a:pt x="214" y="239"/>
                  </a:cubicBezTo>
                  <a:cubicBezTo>
                    <a:pt x="202" y="227"/>
                    <a:pt x="164" y="202"/>
                    <a:pt x="151" y="202"/>
                  </a:cubicBezTo>
                  <a:lnTo>
                    <a:pt x="202" y="239"/>
                  </a:lnTo>
                  <a:cubicBezTo>
                    <a:pt x="199" y="239"/>
                    <a:pt x="197" y="238"/>
                    <a:pt x="194" y="237"/>
                  </a:cubicBezTo>
                  <a:lnTo>
                    <a:pt x="194" y="237"/>
                  </a:lnTo>
                  <a:cubicBezTo>
                    <a:pt x="178" y="229"/>
                    <a:pt x="149" y="202"/>
                    <a:pt x="139" y="202"/>
                  </a:cubicBezTo>
                  <a:cubicBezTo>
                    <a:pt x="139" y="202"/>
                    <a:pt x="173" y="228"/>
                    <a:pt x="192" y="237"/>
                  </a:cubicBezTo>
                  <a:lnTo>
                    <a:pt x="192" y="237"/>
                  </a:lnTo>
                  <a:cubicBezTo>
                    <a:pt x="166" y="229"/>
                    <a:pt x="173" y="237"/>
                    <a:pt x="139" y="214"/>
                  </a:cubicBezTo>
                  <a:lnTo>
                    <a:pt x="139" y="214"/>
                  </a:lnTo>
                  <a:cubicBezTo>
                    <a:pt x="139" y="227"/>
                    <a:pt x="189" y="252"/>
                    <a:pt x="189" y="252"/>
                  </a:cubicBezTo>
                  <a:cubicBezTo>
                    <a:pt x="202" y="265"/>
                    <a:pt x="189" y="265"/>
                    <a:pt x="189" y="265"/>
                  </a:cubicBezTo>
                  <a:cubicBezTo>
                    <a:pt x="176" y="239"/>
                    <a:pt x="88" y="189"/>
                    <a:pt x="63" y="177"/>
                  </a:cubicBezTo>
                  <a:lnTo>
                    <a:pt x="63" y="177"/>
                  </a:lnTo>
                  <a:lnTo>
                    <a:pt x="176" y="265"/>
                  </a:lnTo>
                  <a:cubicBezTo>
                    <a:pt x="176" y="265"/>
                    <a:pt x="139" y="239"/>
                    <a:pt x="126" y="239"/>
                  </a:cubicBezTo>
                  <a:cubicBezTo>
                    <a:pt x="164" y="265"/>
                    <a:pt x="164" y="277"/>
                    <a:pt x="151" y="290"/>
                  </a:cubicBezTo>
                  <a:cubicBezTo>
                    <a:pt x="145" y="283"/>
                    <a:pt x="139" y="280"/>
                    <a:pt x="136" y="280"/>
                  </a:cubicBezTo>
                  <a:cubicBezTo>
                    <a:pt x="132" y="280"/>
                    <a:pt x="132" y="283"/>
                    <a:pt x="139" y="290"/>
                  </a:cubicBezTo>
                  <a:cubicBezTo>
                    <a:pt x="126" y="277"/>
                    <a:pt x="126" y="277"/>
                    <a:pt x="126" y="277"/>
                  </a:cubicBezTo>
                  <a:cubicBezTo>
                    <a:pt x="124" y="276"/>
                    <a:pt x="122" y="275"/>
                    <a:pt x="122" y="275"/>
                  </a:cubicBezTo>
                  <a:cubicBezTo>
                    <a:pt x="119" y="275"/>
                    <a:pt x="125" y="282"/>
                    <a:pt x="132" y="291"/>
                  </a:cubicBezTo>
                  <a:lnTo>
                    <a:pt x="132" y="291"/>
                  </a:lnTo>
                  <a:cubicBezTo>
                    <a:pt x="130" y="290"/>
                    <a:pt x="128" y="290"/>
                    <a:pt x="126" y="290"/>
                  </a:cubicBezTo>
                  <a:cubicBezTo>
                    <a:pt x="126" y="300"/>
                    <a:pt x="118" y="302"/>
                    <a:pt x="139" y="314"/>
                  </a:cubicBezTo>
                  <a:lnTo>
                    <a:pt x="139" y="314"/>
                  </a:lnTo>
                  <a:cubicBezTo>
                    <a:pt x="143" y="311"/>
                    <a:pt x="144" y="307"/>
                    <a:pt x="144" y="304"/>
                  </a:cubicBezTo>
                  <a:lnTo>
                    <a:pt x="144" y="304"/>
                  </a:lnTo>
                  <a:cubicBezTo>
                    <a:pt x="149" y="311"/>
                    <a:pt x="152" y="316"/>
                    <a:pt x="146" y="316"/>
                  </a:cubicBezTo>
                  <a:cubicBezTo>
                    <a:pt x="145" y="316"/>
                    <a:pt x="144" y="316"/>
                    <a:pt x="142" y="316"/>
                  </a:cubicBezTo>
                  <a:lnTo>
                    <a:pt x="142" y="316"/>
                  </a:lnTo>
                  <a:cubicBezTo>
                    <a:pt x="147" y="319"/>
                    <a:pt x="155" y="323"/>
                    <a:pt x="164" y="327"/>
                  </a:cubicBezTo>
                  <a:cubicBezTo>
                    <a:pt x="151" y="327"/>
                    <a:pt x="151" y="327"/>
                    <a:pt x="126" y="315"/>
                  </a:cubicBezTo>
                  <a:lnTo>
                    <a:pt x="126" y="315"/>
                  </a:lnTo>
                  <a:lnTo>
                    <a:pt x="151" y="340"/>
                  </a:lnTo>
                  <a:cubicBezTo>
                    <a:pt x="151" y="340"/>
                    <a:pt x="139" y="327"/>
                    <a:pt x="126" y="327"/>
                  </a:cubicBezTo>
                  <a:cubicBezTo>
                    <a:pt x="136" y="327"/>
                    <a:pt x="114" y="311"/>
                    <a:pt x="118" y="311"/>
                  </a:cubicBezTo>
                  <a:cubicBezTo>
                    <a:pt x="119" y="311"/>
                    <a:pt x="121" y="312"/>
                    <a:pt x="126" y="315"/>
                  </a:cubicBezTo>
                  <a:cubicBezTo>
                    <a:pt x="101" y="290"/>
                    <a:pt x="88" y="290"/>
                    <a:pt x="63" y="277"/>
                  </a:cubicBezTo>
                  <a:lnTo>
                    <a:pt x="63" y="277"/>
                  </a:lnTo>
                  <a:cubicBezTo>
                    <a:pt x="63" y="290"/>
                    <a:pt x="114" y="327"/>
                    <a:pt x="139" y="353"/>
                  </a:cubicBezTo>
                  <a:lnTo>
                    <a:pt x="126" y="353"/>
                  </a:lnTo>
                  <a:lnTo>
                    <a:pt x="101" y="340"/>
                  </a:lnTo>
                  <a:lnTo>
                    <a:pt x="101" y="340"/>
                  </a:lnTo>
                  <a:cubicBezTo>
                    <a:pt x="101" y="353"/>
                    <a:pt x="114" y="353"/>
                    <a:pt x="101" y="353"/>
                  </a:cubicBezTo>
                  <a:lnTo>
                    <a:pt x="88" y="353"/>
                  </a:lnTo>
                  <a:cubicBezTo>
                    <a:pt x="114" y="378"/>
                    <a:pt x="114" y="378"/>
                    <a:pt x="126" y="390"/>
                  </a:cubicBezTo>
                  <a:cubicBezTo>
                    <a:pt x="114" y="390"/>
                    <a:pt x="114" y="378"/>
                    <a:pt x="101" y="378"/>
                  </a:cubicBezTo>
                  <a:cubicBezTo>
                    <a:pt x="115" y="387"/>
                    <a:pt x="112" y="389"/>
                    <a:pt x="103" y="389"/>
                  </a:cubicBezTo>
                  <a:cubicBezTo>
                    <a:pt x="94" y="389"/>
                    <a:pt x="79" y="386"/>
                    <a:pt x="73" y="386"/>
                  </a:cubicBezTo>
                  <a:cubicBezTo>
                    <a:pt x="70" y="386"/>
                    <a:pt x="70" y="387"/>
                    <a:pt x="76" y="390"/>
                  </a:cubicBezTo>
                  <a:cubicBezTo>
                    <a:pt x="88" y="403"/>
                    <a:pt x="114" y="403"/>
                    <a:pt x="114" y="415"/>
                  </a:cubicBezTo>
                  <a:lnTo>
                    <a:pt x="101" y="415"/>
                  </a:lnTo>
                  <a:cubicBezTo>
                    <a:pt x="114" y="428"/>
                    <a:pt x="126" y="440"/>
                    <a:pt x="114" y="440"/>
                  </a:cubicBezTo>
                  <a:cubicBezTo>
                    <a:pt x="114" y="453"/>
                    <a:pt x="164" y="466"/>
                    <a:pt x="151" y="466"/>
                  </a:cubicBezTo>
                  <a:cubicBezTo>
                    <a:pt x="126" y="453"/>
                    <a:pt x="101" y="453"/>
                    <a:pt x="101" y="453"/>
                  </a:cubicBezTo>
                  <a:lnTo>
                    <a:pt x="101" y="453"/>
                  </a:lnTo>
                  <a:cubicBezTo>
                    <a:pt x="114" y="466"/>
                    <a:pt x="126" y="466"/>
                    <a:pt x="139" y="478"/>
                  </a:cubicBezTo>
                  <a:lnTo>
                    <a:pt x="101" y="466"/>
                  </a:lnTo>
                  <a:lnTo>
                    <a:pt x="88" y="466"/>
                  </a:lnTo>
                  <a:cubicBezTo>
                    <a:pt x="93" y="470"/>
                    <a:pt x="101" y="474"/>
                    <a:pt x="111" y="478"/>
                  </a:cubicBezTo>
                  <a:lnTo>
                    <a:pt x="111" y="478"/>
                  </a:lnTo>
                  <a:cubicBezTo>
                    <a:pt x="78" y="479"/>
                    <a:pt x="116" y="499"/>
                    <a:pt x="106" y="499"/>
                  </a:cubicBezTo>
                  <a:cubicBezTo>
                    <a:pt x="103" y="499"/>
                    <a:pt x="95" y="497"/>
                    <a:pt x="76" y="491"/>
                  </a:cubicBezTo>
                  <a:lnTo>
                    <a:pt x="76" y="503"/>
                  </a:lnTo>
                  <a:lnTo>
                    <a:pt x="88" y="516"/>
                  </a:lnTo>
                  <a:cubicBezTo>
                    <a:pt x="76" y="503"/>
                    <a:pt x="63" y="503"/>
                    <a:pt x="63" y="503"/>
                  </a:cubicBezTo>
                  <a:lnTo>
                    <a:pt x="63" y="503"/>
                  </a:lnTo>
                  <a:cubicBezTo>
                    <a:pt x="51" y="516"/>
                    <a:pt x="126" y="541"/>
                    <a:pt x="101" y="541"/>
                  </a:cubicBezTo>
                  <a:cubicBezTo>
                    <a:pt x="101" y="541"/>
                    <a:pt x="101" y="541"/>
                    <a:pt x="101" y="541"/>
                  </a:cubicBezTo>
                  <a:lnTo>
                    <a:pt x="101" y="541"/>
                  </a:lnTo>
                  <a:cubicBezTo>
                    <a:pt x="119" y="555"/>
                    <a:pt x="91" y="559"/>
                    <a:pt x="151" y="579"/>
                  </a:cubicBezTo>
                  <a:cubicBezTo>
                    <a:pt x="114" y="579"/>
                    <a:pt x="126" y="579"/>
                    <a:pt x="101" y="554"/>
                  </a:cubicBezTo>
                  <a:lnTo>
                    <a:pt x="76" y="554"/>
                  </a:lnTo>
                  <a:cubicBezTo>
                    <a:pt x="71" y="551"/>
                    <a:pt x="68" y="550"/>
                    <a:pt x="67" y="550"/>
                  </a:cubicBezTo>
                  <a:cubicBezTo>
                    <a:pt x="60" y="550"/>
                    <a:pt x="81" y="569"/>
                    <a:pt x="101" y="579"/>
                  </a:cubicBezTo>
                  <a:cubicBezTo>
                    <a:pt x="91" y="579"/>
                    <a:pt x="65" y="563"/>
                    <a:pt x="55" y="563"/>
                  </a:cubicBezTo>
                  <a:cubicBezTo>
                    <a:pt x="52" y="563"/>
                    <a:pt x="51" y="564"/>
                    <a:pt x="51" y="566"/>
                  </a:cubicBezTo>
                  <a:cubicBezTo>
                    <a:pt x="63" y="579"/>
                    <a:pt x="101" y="579"/>
                    <a:pt x="114" y="591"/>
                  </a:cubicBezTo>
                  <a:lnTo>
                    <a:pt x="76" y="579"/>
                  </a:lnTo>
                  <a:lnTo>
                    <a:pt x="76" y="579"/>
                  </a:lnTo>
                  <a:cubicBezTo>
                    <a:pt x="101" y="604"/>
                    <a:pt x="76" y="604"/>
                    <a:pt x="63" y="604"/>
                  </a:cubicBezTo>
                  <a:lnTo>
                    <a:pt x="76" y="604"/>
                  </a:lnTo>
                  <a:cubicBezTo>
                    <a:pt x="63" y="616"/>
                    <a:pt x="114" y="642"/>
                    <a:pt x="101" y="642"/>
                  </a:cubicBezTo>
                  <a:cubicBezTo>
                    <a:pt x="88" y="629"/>
                    <a:pt x="76" y="629"/>
                    <a:pt x="63" y="629"/>
                  </a:cubicBezTo>
                  <a:lnTo>
                    <a:pt x="88" y="654"/>
                  </a:lnTo>
                  <a:cubicBezTo>
                    <a:pt x="76" y="642"/>
                    <a:pt x="76" y="642"/>
                    <a:pt x="63" y="642"/>
                  </a:cubicBezTo>
                  <a:lnTo>
                    <a:pt x="63" y="654"/>
                  </a:lnTo>
                  <a:cubicBezTo>
                    <a:pt x="63" y="654"/>
                    <a:pt x="63" y="654"/>
                    <a:pt x="63" y="667"/>
                  </a:cubicBezTo>
                  <a:cubicBezTo>
                    <a:pt x="63" y="679"/>
                    <a:pt x="63" y="692"/>
                    <a:pt x="63" y="704"/>
                  </a:cubicBezTo>
                  <a:cubicBezTo>
                    <a:pt x="71" y="724"/>
                    <a:pt x="81" y="732"/>
                    <a:pt x="93" y="732"/>
                  </a:cubicBezTo>
                  <a:cubicBezTo>
                    <a:pt x="121" y="732"/>
                    <a:pt x="157" y="693"/>
                    <a:pt x="180" y="693"/>
                  </a:cubicBezTo>
                  <a:cubicBezTo>
                    <a:pt x="196" y="693"/>
                    <a:pt x="206" y="713"/>
                    <a:pt x="202" y="780"/>
                  </a:cubicBezTo>
                  <a:lnTo>
                    <a:pt x="277" y="780"/>
                  </a:lnTo>
                  <a:lnTo>
                    <a:pt x="264" y="805"/>
                  </a:lnTo>
                  <a:cubicBezTo>
                    <a:pt x="274" y="810"/>
                    <a:pt x="282" y="812"/>
                    <a:pt x="289" y="812"/>
                  </a:cubicBezTo>
                  <a:cubicBezTo>
                    <a:pt x="320" y="812"/>
                    <a:pt x="332" y="771"/>
                    <a:pt x="352" y="729"/>
                  </a:cubicBezTo>
                  <a:cubicBezTo>
                    <a:pt x="365" y="755"/>
                    <a:pt x="352" y="767"/>
                    <a:pt x="352" y="780"/>
                  </a:cubicBezTo>
                  <a:cubicBezTo>
                    <a:pt x="379" y="806"/>
                    <a:pt x="395" y="819"/>
                    <a:pt x="409" y="819"/>
                  </a:cubicBezTo>
                  <a:lnTo>
                    <a:pt x="409" y="819"/>
                  </a:lnTo>
                  <a:lnTo>
                    <a:pt x="403" y="817"/>
                  </a:lnTo>
                  <a:cubicBezTo>
                    <a:pt x="404" y="817"/>
                    <a:pt x="409" y="818"/>
                    <a:pt x="414" y="819"/>
                  </a:cubicBezTo>
                  <a:lnTo>
                    <a:pt x="414" y="819"/>
                  </a:lnTo>
                  <a:cubicBezTo>
                    <a:pt x="417" y="818"/>
                    <a:pt x="421" y="817"/>
                    <a:pt x="424" y="815"/>
                  </a:cubicBezTo>
                  <a:lnTo>
                    <a:pt x="424" y="815"/>
                  </a:lnTo>
                  <a:cubicBezTo>
                    <a:pt x="425" y="816"/>
                    <a:pt x="426" y="817"/>
                    <a:pt x="428" y="817"/>
                  </a:cubicBezTo>
                  <a:cubicBezTo>
                    <a:pt x="440" y="817"/>
                    <a:pt x="478" y="830"/>
                    <a:pt x="503" y="843"/>
                  </a:cubicBezTo>
                  <a:cubicBezTo>
                    <a:pt x="415" y="843"/>
                    <a:pt x="538" y="881"/>
                    <a:pt x="454" y="882"/>
                  </a:cubicBezTo>
                  <a:lnTo>
                    <a:pt x="454" y="882"/>
                  </a:lnTo>
                  <a:cubicBezTo>
                    <a:pt x="448" y="881"/>
                    <a:pt x="443" y="880"/>
                    <a:pt x="440" y="880"/>
                  </a:cubicBezTo>
                  <a:lnTo>
                    <a:pt x="403" y="880"/>
                  </a:lnTo>
                  <a:cubicBezTo>
                    <a:pt x="422" y="882"/>
                    <a:pt x="437" y="882"/>
                    <a:pt x="449" y="882"/>
                  </a:cubicBezTo>
                  <a:cubicBezTo>
                    <a:pt x="451" y="882"/>
                    <a:pt x="452" y="882"/>
                    <a:pt x="454" y="882"/>
                  </a:cubicBezTo>
                  <a:lnTo>
                    <a:pt x="454" y="882"/>
                  </a:lnTo>
                  <a:cubicBezTo>
                    <a:pt x="471" y="886"/>
                    <a:pt x="497" y="893"/>
                    <a:pt x="516" y="893"/>
                  </a:cubicBezTo>
                  <a:lnTo>
                    <a:pt x="440" y="893"/>
                  </a:lnTo>
                  <a:cubicBezTo>
                    <a:pt x="478" y="899"/>
                    <a:pt x="481" y="899"/>
                    <a:pt x="483" y="899"/>
                  </a:cubicBezTo>
                  <a:cubicBezTo>
                    <a:pt x="484" y="899"/>
                    <a:pt x="484" y="899"/>
                    <a:pt x="516" y="905"/>
                  </a:cubicBezTo>
                  <a:lnTo>
                    <a:pt x="503" y="905"/>
                  </a:lnTo>
                  <a:cubicBezTo>
                    <a:pt x="585" y="917"/>
                    <a:pt x="678" y="929"/>
                    <a:pt x="782" y="941"/>
                  </a:cubicBezTo>
                  <a:lnTo>
                    <a:pt x="782" y="941"/>
                  </a:lnTo>
                  <a:cubicBezTo>
                    <a:pt x="781" y="941"/>
                    <a:pt x="780" y="940"/>
                    <a:pt x="780" y="940"/>
                  </a:cubicBezTo>
                  <a:cubicBezTo>
                    <a:pt x="771" y="940"/>
                    <a:pt x="843" y="952"/>
                    <a:pt x="849" y="952"/>
                  </a:cubicBezTo>
                  <a:cubicBezTo>
                    <a:pt x="851" y="952"/>
                    <a:pt x="841" y="950"/>
                    <a:pt x="805" y="943"/>
                  </a:cubicBezTo>
                  <a:lnTo>
                    <a:pt x="842" y="943"/>
                  </a:lnTo>
                  <a:cubicBezTo>
                    <a:pt x="838" y="939"/>
                    <a:pt x="841" y="938"/>
                    <a:pt x="848" y="938"/>
                  </a:cubicBezTo>
                  <a:cubicBezTo>
                    <a:pt x="856" y="938"/>
                    <a:pt x="871" y="940"/>
                    <a:pt x="887" y="941"/>
                  </a:cubicBezTo>
                  <a:lnTo>
                    <a:pt x="887" y="941"/>
                  </a:lnTo>
                  <a:cubicBezTo>
                    <a:pt x="855" y="931"/>
                    <a:pt x="855" y="931"/>
                    <a:pt x="853" y="931"/>
                  </a:cubicBezTo>
                  <a:cubicBezTo>
                    <a:pt x="852" y="931"/>
                    <a:pt x="849" y="931"/>
                    <a:pt x="805" y="918"/>
                  </a:cubicBezTo>
                  <a:lnTo>
                    <a:pt x="805" y="918"/>
                  </a:lnTo>
                  <a:cubicBezTo>
                    <a:pt x="855" y="931"/>
                    <a:pt x="855" y="931"/>
                    <a:pt x="858" y="931"/>
                  </a:cubicBezTo>
                  <a:cubicBezTo>
                    <a:pt x="858" y="931"/>
                    <a:pt x="859" y="931"/>
                    <a:pt x="859" y="931"/>
                  </a:cubicBezTo>
                  <a:lnTo>
                    <a:pt x="859" y="931"/>
                  </a:lnTo>
                  <a:cubicBezTo>
                    <a:pt x="858" y="931"/>
                    <a:pt x="856" y="931"/>
                    <a:pt x="855" y="931"/>
                  </a:cubicBezTo>
                  <a:lnTo>
                    <a:pt x="884" y="936"/>
                  </a:lnTo>
                  <a:lnTo>
                    <a:pt x="884" y="936"/>
                  </a:lnTo>
                  <a:cubicBezTo>
                    <a:pt x="882" y="935"/>
                    <a:pt x="879" y="934"/>
                    <a:pt x="876" y="933"/>
                  </a:cubicBezTo>
                  <a:lnTo>
                    <a:pt x="876" y="933"/>
                  </a:lnTo>
                  <a:cubicBezTo>
                    <a:pt x="887" y="935"/>
                    <a:pt x="903" y="938"/>
                    <a:pt x="930" y="943"/>
                  </a:cubicBezTo>
                  <a:cubicBezTo>
                    <a:pt x="930" y="935"/>
                    <a:pt x="906" y="932"/>
                    <a:pt x="888" y="928"/>
                  </a:cubicBezTo>
                  <a:lnTo>
                    <a:pt x="888" y="928"/>
                  </a:lnTo>
                  <a:lnTo>
                    <a:pt x="893" y="931"/>
                  </a:lnTo>
                  <a:lnTo>
                    <a:pt x="893" y="931"/>
                  </a:lnTo>
                  <a:lnTo>
                    <a:pt x="855" y="918"/>
                  </a:lnTo>
                  <a:cubicBezTo>
                    <a:pt x="858" y="918"/>
                    <a:pt x="863" y="919"/>
                    <a:pt x="868" y="920"/>
                  </a:cubicBezTo>
                  <a:lnTo>
                    <a:pt x="868" y="920"/>
                  </a:lnTo>
                  <a:cubicBezTo>
                    <a:pt x="868" y="919"/>
                    <a:pt x="867" y="919"/>
                    <a:pt x="867" y="918"/>
                  </a:cubicBezTo>
                  <a:lnTo>
                    <a:pt x="867" y="918"/>
                  </a:lnTo>
                  <a:lnTo>
                    <a:pt x="874" y="921"/>
                  </a:lnTo>
                  <a:lnTo>
                    <a:pt x="874" y="921"/>
                  </a:lnTo>
                  <a:cubicBezTo>
                    <a:pt x="872" y="921"/>
                    <a:pt x="870" y="920"/>
                    <a:pt x="868" y="920"/>
                  </a:cubicBezTo>
                  <a:lnTo>
                    <a:pt x="868" y="920"/>
                  </a:lnTo>
                  <a:cubicBezTo>
                    <a:pt x="870" y="924"/>
                    <a:pt x="878" y="926"/>
                    <a:pt x="888" y="928"/>
                  </a:cubicBezTo>
                  <a:lnTo>
                    <a:pt x="888" y="928"/>
                  </a:lnTo>
                  <a:lnTo>
                    <a:pt x="874" y="921"/>
                  </a:lnTo>
                  <a:lnTo>
                    <a:pt x="874" y="921"/>
                  </a:lnTo>
                  <a:cubicBezTo>
                    <a:pt x="886" y="924"/>
                    <a:pt x="902" y="928"/>
                    <a:pt x="916" y="929"/>
                  </a:cubicBezTo>
                  <a:lnTo>
                    <a:pt x="916" y="929"/>
                  </a:lnTo>
                  <a:cubicBezTo>
                    <a:pt x="896" y="919"/>
                    <a:pt x="941" y="930"/>
                    <a:pt x="867" y="905"/>
                  </a:cubicBezTo>
                  <a:lnTo>
                    <a:pt x="849" y="896"/>
                  </a:lnTo>
                  <a:lnTo>
                    <a:pt x="849" y="896"/>
                  </a:lnTo>
                  <a:cubicBezTo>
                    <a:pt x="850" y="896"/>
                    <a:pt x="852" y="896"/>
                    <a:pt x="853" y="896"/>
                  </a:cubicBezTo>
                  <a:cubicBezTo>
                    <a:pt x="856" y="896"/>
                    <a:pt x="858" y="896"/>
                    <a:pt x="855" y="893"/>
                  </a:cubicBezTo>
                  <a:lnTo>
                    <a:pt x="855" y="893"/>
                  </a:lnTo>
                  <a:lnTo>
                    <a:pt x="867" y="905"/>
                  </a:lnTo>
                  <a:lnTo>
                    <a:pt x="867" y="893"/>
                  </a:lnTo>
                  <a:lnTo>
                    <a:pt x="867" y="893"/>
                  </a:lnTo>
                  <a:cubicBezTo>
                    <a:pt x="868" y="893"/>
                    <a:pt x="868" y="893"/>
                    <a:pt x="868" y="893"/>
                  </a:cubicBezTo>
                  <a:lnTo>
                    <a:pt x="868" y="893"/>
                  </a:lnTo>
                  <a:cubicBezTo>
                    <a:pt x="868" y="893"/>
                    <a:pt x="868" y="893"/>
                    <a:pt x="867" y="893"/>
                  </a:cubicBezTo>
                  <a:lnTo>
                    <a:pt x="867" y="893"/>
                  </a:lnTo>
                  <a:lnTo>
                    <a:pt x="867" y="893"/>
                  </a:lnTo>
                  <a:lnTo>
                    <a:pt x="866" y="893"/>
                  </a:lnTo>
                  <a:cubicBezTo>
                    <a:pt x="854" y="889"/>
                    <a:pt x="838" y="884"/>
                    <a:pt x="809" y="876"/>
                  </a:cubicBezTo>
                  <a:lnTo>
                    <a:pt x="809" y="876"/>
                  </a:lnTo>
                  <a:cubicBezTo>
                    <a:pt x="787" y="865"/>
                    <a:pt x="766" y="855"/>
                    <a:pt x="754" y="855"/>
                  </a:cubicBezTo>
                  <a:lnTo>
                    <a:pt x="767" y="855"/>
                  </a:lnTo>
                  <a:cubicBezTo>
                    <a:pt x="767" y="843"/>
                    <a:pt x="767" y="843"/>
                    <a:pt x="767" y="843"/>
                  </a:cubicBezTo>
                  <a:cubicBezTo>
                    <a:pt x="785" y="848"/>
                    <a:pt x="814" y="857"/>
                    <a:pt x="839" y="865"/>
                  </a:cubicBezTo>
                  <a:lnTo>
                    <a:pt x="839" y="865"/>
                  </a:lnTo>
                  <a:cubicBezTo>
                    <a:pt x="836" y="862"/>
                    <a:pt x="832" y="860"/>
                    <a:pt x="828" y="858"/>
                  </a:cubicBezTo>
                  <a:lnTo>
                    <a:pt x="828" y="858"/>
                  </a:lnTo>
                  <a:cubicBezTo>
                    <a:pt x="830" y="858"/>
                    <a:pt x="832" y="859"/>
                    <a:pt x="834" y="859"/>
                  </a:cubicBezTo>
                  <a:lnTo>
                    <a:pt x="834" y="859"/>
                  </a:lnTo>
                  <a:lnTo>
                    <a:pt x="830" y="855"/>
                  </a:lnTo>
                  <a:lnTo>
                    <a:pt x="830" y="855"/>
                  </a:lnTo>
                  <a:cubicBezTo>
                    <a:pt x="854" y="862"/>
                    <a:pt x="866" y="866"/>
                    <a:pt x="872" y="869"/>
                  </a:cubicBezTo>
                  <a:lnTo>
                    <a:pt x="872" y="869"/>
                  </a:lnTo>
                  <a:lnTo>
                    <a:pt x="867" y="868"/>
                  </a:lnTo>
                  <a:cubicBezTo>
                    <a:pt x="867" y="868"/>
                    <a:pt x="867" y="868"/>
                    <a:pt x="834" y="859"/>
                  </a:cubicBezTo>
                  <a:lnTo>
                    <a:pt x="834" y="859"/>
                  </a:lnTo>
                  <a:lnTo>
                    <a:pt x="839" y="865"/>
                  </a:lnTo>
                  <a:lnTo>
                    <a:pt x="839" y="865"/>
                  </a:lnTo>
                  <a:cubicBezTo>
                    <a:pt x="839" y="865"/>
                    <a:pt x="839" y="865"/>
                    <a:pt x="839" y="865"/>
                  </a:cubicBezTo>
                  <a:lnTo>
                    <a:pt x="839" y="865"/>
                  </a:lnTo>
                  <a:cubicBezTo>
                    <a:pt x="840" y="866"/>
                    <a:pt x="841" y="867"/>
                    <a:pt x="842" y="868"/>
                  </a:cubicBezTo>
                  <a:lnTo>
                    <a:pt x="839" y="865"/>
                  </a:lnTo>
                  <a:lnTo>
                    <a:pt x="839" y="865"/>
                  </a:lnTo>
                  <a:cubicBezTo>
                    <a:pt x="868" y="873"/>
                    <a:pt x="893" y="880"/>
                    <a:pt x="893" y="880"/>
                  </a:cubicBezTo>
                  <a:lnTo>
                    <a:pt x="867" y="868"/>
                  </a:lnTo>
                  <a:lnTo>
                    <a:pt x="867" y="868"/>
                  </a:lnTo>
                  <a:cubicBezTo>
                    <a:pt x="870" y="868"/>
                    <a:pt x="872" y="869"/>
                    <a:pt x="874" y="870"/>
                  </a:cubicBezTo>
                  <a:lnTo>
                    <a:pt x="874" y="870"/>
                  </a:lnTo>
                  <a:cubicBezTo>
                    <a:pt x="873" y="869"/>
                    <a:pt x="872" y="869"/>
                    <a:pt x="872" y="869"/>
                  </a:cubicBezTo>
                  <a:lnTo>
                    <a:pt x="872" y="869"/>
                  </a:lnTo>
                  <a:lnTo>
                    <a:pt x="916" y="878"/>
                  </a:lnTo>
                  <a:lnTo>
                    <a:pt x="916" y="878"/>
                  </a:lnTo>
                  <a:cubicBezTo>
                    <a:pt x="906" y="874"/>
                    <a:pt x="896" y="869"/>
                    <a:pt x="893" y="868"/>
                  </a:cubicBezTo>
                  <a:lnTo>
                    <a:pt x="893" y="868"/>
                  </a:lnTo>
                  <a:cubicBezTo>
                    <a:pt x="893" y="868"/>
                    <a:pt x="893" y="868"/>
                    <a:pt x="894" y="868"/>
                  </a:cubicBezTo>
                  <a:lnTo>
                    <a:pt x="894" y="868"/>
                  </a:lnTo>
                  <a:lnTo>
                    <a:pt x="893" y="868"/>
                  </a:lnTo>
                  <a:lnTo>
                    <a:pt x="893" y="868"/>
                  </a:lnTo>
                  <a:cubicBezTo>
                    <a:pt x="893" y="868"/>
                    <a:pt x="893" y="868"/>
                    <a:pt x="893" y="868"/>
                  </a:cubicBezTo>
                  <a:lnTo>
                    <a:pt x="893" y="868"/>
                  </a:lnTo>
                  <a:cubicBezTo>
                    <a:pt x="888" y="868"/>
                    <a:pt x="884" y="868"/>
                    <a:pt x="880" y="868"/>
                  </a:cubicBezTo>
                  <a:cubicBezTo>
                    <a:pt x="868" y="855"/>
                    <a:pt x="867" y="855"/>
                    <a:pt x="867" y="855"/>
                  </a:cubicBezTo>
                  <a:lnTo>
                    <a:pt x="867" y="855"/>
                  </a:lnTo>
                  <a:cubicBezTo>
                    <a:pt x="868" y="855"/>
                    <a:pt x="880" y="855"/>
                    <a:pt x="893" y="868"/>
                  </a:cubicBezTo>
                  <a:cubicBezTo>
                    <a:pt x="881" y="857"/>
                    <a:pt x="880" y="855"/>
                    <a:pt x="880" y="855"/>
                  </a:cubicBezTo>
                  <a:lnTo>
                    <a:pt x="880" y="855"/>
                  </a:lnTo>
                  <a:cubicBezTo>
                    <a:pt x="887" y="862"/>
                    <a:pt x="894" y="865"/>
                    <a:pt x="904" y="869"/>
                  </a:cubicBezTo>
                  <a:lnTo>
                    <a:pt x="904" y="869"/>
                  </a:lnTo>
                  <a:cubicBezTo>
                    <a:pt x="900" y="869"/>
                    <a:pt x="897" y="868"/>
                    <a:pt x="894" y="868"/>
                  </a:cubicBezTo>
                  <a:lnTo>
                    <a:pt x="894" y="868"/>
                  </a:lnTo>
                  <a:lnTo>
                    <a:pt x="930" y="880"/>
                  </a:lnTo>
                  <a:lnTo>
                    <a:pt x="930" y="893"/>
                  </a:lnTo>
                  <a:lnTo>
                    <a:pt x="943" y="893"/>
                  </a:lnTo>
                  <a:cubicBezTo>
                    <a:pt x="955" y="918"/>
                    <a:pt x="1006" y="918"/>
                    <a:pt x="993" y="943"/>
                  </a:cubicBezTo>
                  <a:cubicBezTo>
                    <a:pt x="1031" y="943"/>
                    <a:pt x="1069" y="956"/>
                    <a:pt x="1094" y="968"/>
                  </a:cubicBezTo>
                  <a:cubicBezTo>
                    <a:pt x="1144" y="981"/>
                    <a:pt x="1194" y="993"/>
                    <a:pt x="1244" y="1006"/>
                  </a:cubicBezTo>
                  <a:lnTo>
                    <a:pt x="1270" y="1006"/>
                  </a:lnTo>
                  <a:cubicBezTo>
                    <a:pt x="1274" y="1006"/>
                    <a:pt x="1283" y="1008"/>
                    <a:pt x="1289" y="1009"/>
                  </a:cubicBezTo>
                  <a:lnTo>
                    <a:pt x="1289" y="1009"/>
                  </a:lnTo>
                  <a:cubicBezTo>
                    <a:pt x="1294" y="1011"/>
                    <a:pt x="1298" y="1013"/>
                    <a:pt x="1302" y="1014"/>
                  </a:cubicBezTo>
                  <a:lnTo>
                    <a:pt x="1302" y="1014"/>
                  </a:lnTo>
                  <a:cubicBezTo>
                    <a:pt x="1299" y="1014"/>
                    <a:pt x="1297" y="1013"/>
                    <a:pt x="1294" y="1013"/>
                  </a:cubicBezTo>
                  <a:lnTo>
                    <a:pt x="1294" y="1013"/>
                  </a:lnTo>
                  <a:cubicBezTo>
                    <a:pt x="1297" y="1014"/>
                    <a:pt x="1301" y="1015"/>
                    <a:pt x="1304" y="1017"/>
                  </a:cubicBezTo>
                  <a:lnTo>
                    <a:pt x="1304" y="1017"/>
                  </a:lnTo>
                  <a:cubicBezTo>
                    <a:pt x="1298" y="1016"/>
                    <a:pt x="1292" y="1014"/>
                    <a:pt x="1285" y="1012"/>
                  </a:cubicBezTo>
                  <a:lnTo>
                    <a:pt x="1285" y="1012"/>
                  </a:lnTo>
                  <a:cubicBezTo>
                    <a:pt x="1285" y="1012"/>
                    <a:pt x="1285" y="1012"/>
                    <a:pt x="1284" y="1011"/>
                  </a:cubicBezTo>
                  <a:lnTo>
                    <a:pt x="1284" y="1011"/>
                  </a:lnTo>
                  <a:cubicBezTo>
                    <a:pt x="1287" y="1012"/>
                    <a:pt x="1291" y="1012"/>
                    <a:pt x="1294" y="1013"/>
                  </a:cubicBezTo>
                  <a:lnTo>
                    <a:pt x="1294" y="1013"/>
                  </a:lnTo>
                  <a:cubicBezTo>
                    <a:pt x="1288" y="1011"/>
                    <a:pt x="1281" y="1009"/>
                    <a:pt x="1276" y="1008"/>
                  </a:cubicBezTo>
                  <a:lnTo>
                    <a:pt x="1276" y="1008"/>
                  </a:lnTo>
                  <a:cubicBezTo>
                    <a:pt x="1274" y="1007"/>
                    <a:pt x="1272" y="1007"/>
                    <a:pt x="1270" y="1006"/>
                  </a:cubicBezTo>
                  <a:lnTo>
                    <a:pt x="1270" y="1006"/>
                  </a:lnTo>
                  <a:cubicBezTo>
                    <a:pt x="1270" y="1006"/>
                    <a:pt x="1270" y="1006"/>
                    <a:pt x="1270" y="1006"/>
                  </a:cubicBezTo>
                  <a:cubicBezTo>
                    <a:pt x="1267" y="1006"/>
                    <a:pt x="1265" y="1006"/>
                    <a:pt x="1265" y="1006"/>
                  </a:cubicBezTo>
                  <a:lnTo>
                    <a:pt x="1265" y="1006"/>
                  </a:lnTo>
                  <a:cubicBezTo>
                    <a:pt x="1260" y="1006"/>
                    <a:pt x="1257" y="1006"/>
                    <a:pt x="1257" y="1006"/>
                  </a:cubicBezTo>
                  <a:lnTo>
                    <a:pt x="1257" y="1006"/>
                  </a:lnTo>
                  <a:cubicBezTo>
                    <a:pt x="1276" y="1012"/>
                    <a:pt x="1276" y="1012"/>
                    <a:pt x="1276" y="1012"/>
                  </a:cubicBezTo>
                  <a:cubicBezTo>
                    <a:pt x="1276" y="1012"/>
                    <a:pt x="1276" y="1012"/>
                    <a:pt x="1295" y="1019"/>
                  </a:cubicBezTo>
                  <a:lnTo>
                    <a:pt x="1307" y="1019"/>
                  </a:lnTo>
                  <a:cubicBezTo>
                    <a:pt x="1306" y="1018"/>
                    <a:pt x="1305" y="1017"/>
                    <a:pt x="1304" y="1017"/>
                  </a:cubicBezTo>
                  <a:lnTo>
                    <a:pt x="1304" y="1017"/>
                  </a:lnTo>
                  <a:cubicBezTo>
                    <a:pt x="1313" y="1019"/>
                    <a:pt x="1320" y="1019"/>
                    <a:pt x="1320" y="1019"/>
                  </a:cubicBezTo>
                  <a:cubicBezTo>
                    <a:pt x="1321" y="1019"/>
                    <a:pt x="1321" y="1018"/>
                    <a:pt x="1321" y="1018"/>
                  </a:cubicBezTo>
                  <a:lnTo>
                    <a:pt x="1321" y="1018"/>
                  </a:lnTo>
                  <a:cubicBezTo>
                    <a:pt x="1325" y="1019"/>
                    <a:pt x="1329" y="1019"/>
                    <a:pt x="1332" y="1019"/>
                  </a:cubicBezTo>
                  <a:lnTo>
                    <a:pt x="1336" y="1019"/>
                  </a:lnTo>
                  <a:cubicBezTo>
                    <a:pt x="1335" y="1018"/>
                    <a:pt x="1333" y="1017"/>
                    <a:pt x="1332" y="1017"/>
                  </a:cubicBezTo>
                  <a:lnTo>
                    <a:pt x="1332" y="1017"/>
                  </a:lnTo>
                  <a:cubicBezTo>
                    <a:pt x="1332" y="1017"/>
                    <a:pt x="1332" y="1016"/>
                    <a:pt x="1332" y="1016"/>
                  </a:cubicBezTo>
                  <a:lnTo>
                    <a:pt x="1332" y="1016"/>
                  </a:lnTo>
                  <a:cubicBezTo>
                    <a:pt x="1339" y="1019"/>
                    <a:pt x="1339" y="1019"/>
                    <a:pt x="1339" y="1019"/>
                  </a:cubicBezTo>
                  <a:lnTo>
                    <a:pt x="1336" y="1019"/>
                  </a:lnTo>
                  <a:cubicBezTo>
                    <a:pt x="1338" y="1020"/>
                    <a:pt x="1340" y="1021"/>
                    <a:pt x="1342" y="1021"/>
                  </a:cubicBezTo>
                  <a:lnTo>
                    <a:pt x="1342" y="1021"/>
                  </a:lnTo>
                  <a:cubicBezTo>
                    <a:pt x="1339" y="1021"/>
                    <a:pt x="1336" y="1020"/>
                    <a:pt x="1332" y="1019"/>
                  </a:cubicBezTo>
                  <a:lnTo>
                    <a:pt x="1332" y="1019"/>
                  </a:lnTo>
                  <a:cubicBezTo>
                    <a:pt x="1342" y="1024"/>
                    <a:pt x="1347" y="1025"/>
                    <a:pt x="1349" y="1025"/>
                  </a:cubicBezTo>
                  <a:lnTo>
                    <a:pt x="1349" y="1025"/>
                  </a:lnTo>
                  <a:cubicBezTo>
                    <a:pt x="1347" y="1024"/>
                    <a:pt x="1344" y="1023"/>
                    <a:pt x="1342" y="1021"/>
                  </a:cubicBezTo>
                  <a:lnTo>
                    <a:pt x="1342" y="1021"/>
                  </a:lnTo>
                  <a:cubicBezTo>
                    <a:pt x="1343" y="1022"/>
                    <a:pt x="1345" y="1022"/>
                    <a:pt x="1346" y="1022"/>
                  </a:cubicBezTo>
                  <a:cubicBezTo>
                    <a:pt x="1346" y="1022"/>
                    <a:pt x="1346" y="1022"/>
                    <a:pt x="1347" y="1022"/>
                  </a:cubicBezTo>
                  <a:lnTo>
                    <a:pt x="1347" y="1022"/>
                  </a:lnTo>
                  <a:cubicBezTo>
                    <a:pt x="1349" y="1023"/>
                    <a:pt x="1351" y="1024"/>
                    <a:pt x="1353" y="1024"/>
                  </a:cubicBezTo>
                  <a:lnTo>
                    <a:pt x="1353" y="1024"/>
                  </a:lnTo>
                  <a:cubicBezTo>
                    <a:pt x="1350" y="1023"/>
                    <a:pt x="1349" y="1022"/>
                    <a:pt x="1347" y="1022"/>
                  </a:cubicBezTo>
                  <a:lnTo>
                    <a:pt x="1347" y="1022"/>
                  </a:lnTo>
                  <a:cubicBezTo>
                    <a:pt x="1347" y="1022"/>
                    <a:pt x="1347" y="1022"/>
                    <a:pt x="1347" y="1022"/>
                  </a:cubicBezTo>
                  <a:lnTo>
                    <a:pt x="1347" y="1022"/>
                  </a:lnTo>
                  <a:cubicBezTo>
                    <a:pt x="1345" y="1022"/>
                    <a:pt x="1344" y="1021"/>
                    <a:pt x="1342" y="1020"/>
                  </a:cubicBezTo>
                  <a:lnTo>
                    <a:pt x="1342" y="1020"/>
                  </a:lnTo>
                  <a:cubicBezTo>
                    <a:pt x="1344" y="1020"/>
                    <a:pt x="1345" y="1021"/>
                    <a:pt x="1347" y="1022"/>
                  </a:cubicBezTo>
                  <a:lnTo>
                    <a:pt x="1347" y="1022"/>
                  </a:lnTo>
                  <a:cubicBezTo>
                    <a:pt x="1347" y="1021"/>
                    <a:pt x="1347" y="1020"/>
                    <a:pt x="1345" y="1019"/>
                  </a:cubicBezTo>
                  <a:lnTo>
                    <a:pt x="1340" y="1019"/>
                  </a:lnTo>
                  <a:cubicBezTo>
                    <a:pt x="1338" y="1018"/>
                    <a:pt x="1336" y="1016"/>
                    <a:pt x="1334" y="1015"/>
                  </a:cubicBezTo>
                  <a:lnTo>
                    <a:pt x="1334" y="1015"/>
                  </a:lnTo>
                  <a:cubicBezTo>
                    <a:pt x="1340" y="1017"/>
                    <a:pt x="1345" y="1019"/>
                    <a:pt x="1345" y="1019"/>
                  </a:cubicBezTo>
                  <a:lnTo>
                    <a:pt x="1333" y="1015"/>
                  </a:lnTo>
                  <a:lnTo>
                    <a:pt x="1333" y="1015"/>
                  </a:lnTo>
                  <a:cubicBezTo>
                    <a:pt x="1332" y="1014"/>
                    <a:pt x="1331" y="1013"/>
                    <a:pt x="1330" y="1013"/>
                  </a:cubicBezTo>
                  <a:lnTo>
                    <a:pt x="1330" y="1013"/>
                  </a:lnTo>
                  <a:cubicBezTo>
                    <a:pt x="1330" y="1013"/>
                    <a:pt x="1331" y="1013"/>
                    <a:pt x="1331" y="1014"/>
                  </a:cubicBezTo>
                  <a:lnTo>
                    <a:pt x="1331" y="1014"/>
                  </a:lnTo>
                  <a:lnTo>
                    <a:pt x="1321" y="1010"/>
                  </a:lnTo>
                  <a:lnTo>
                    <a:pt x="1321" y="1010"/>
                  </a:lnTo>
                  <a:cubicBezTo>
                    <a:pt x="1321" y="1010"/>
                    <a:pt x="1319" y="1009"/>
                    <a:pt x="1315" y="1006"/>
                  </a:cubicBezTo>
                  <a:lnTo>
                    <a:pt x="1312" y="1006"/>
                  </a:lnTo>
                  <a:cubicBezTo>
                    <a:pt x="1314" y="1007"/>
                    <a:pt x="1317" y="1009"/>
                    <a:pt x="1319" y="1010"/>
                  </a:cubicBezTo>
                  <a:lnTo>
                    <a:pt x="1319" y="1010"/>
                  </a:lnTo>
                  <a:lnTo>
                    <a:pt x="1317" y="1009"/>
                  </a:lnTo>
                  <a:lnTo>
                    <a:pt x="1317" y="1009"/>
                  </a:lnTo>
                  <a:cubicBezTo>
                    <a:pt x="1318" y="1010"/>
                    <a:pt x="1320" y="1011"/>
                    <a:pt x="1320" y="1011"/>
                  </a:cubicBezTo>
                  <a:lnTo>
                    <a:pt x="1320" y="1011"/>
                  </a:lnTo>
                  <a:cubicBezTo>
                    <a:pt x="1321" y="1011"/>
                    <a:pt x="1322" y="1011"/>
                    <a:pt x="1322" y="1012"/>
                  </a:cubicBezTo>
                  <a:lnTo>
                    <a:pt x="1322" y="1012"/>
                  </a:lnTo>
                  <a:cubicBezTo>
                    <a:pt x="1322" y="1012"/>
                    <a:pt x="1322" y="1011"/>
                    <a:pt x="1322" y="1011"/>
                  </a:cubicBezTo>
                  <a:lnTo>
                    <a:pt x="1322" y="1011"/>
                  </a:lnTo>
                  <a:cubicBezTo>
                    <a:pt x="1319" y="1010"/>
                    <a:pt x="1314" y="1008"/>
                    <a:pt x="1307" y="1006"/>
                  </a:cubicBezTo>
                  <a:lnTo>
                    <a:pt x="1307" y="1006"/>
                  </a:lnTo>
                  <a:lnTo>
                    <a:pt x="1317" y="1009"/>
                  </a:lnTo>
                  <a:cubicBezTo>
                    <a:pt x="1315" y="1008"/>
                    <a:pt x="1313" y="1007"/>
                    <a:pt x="1311" y="1006"/>
                  </a:cubicBezTo>
                  <a:lnTo>
                    <a:pt x="1312" y="1006"/>
                  </a:lnTo>
                  <a:cubicBezTo>
                    <a:pt x="1312" y="1006"/>
                    <a:pt x="1311" y="1005"/>
                    <a:pt x="1310" y="1005"/>
                  </a:cubicBezTo>
                  <a:lnTo>
                    <a:pt x="1310" y="1005"/>
                  </a:lnTo>
                  <a:cubicBezTo>
                    <a:pt x="1310" y="1005"/>
                    <a:pt x="1310" y="1005"/>
                    <a:pt x="1310" y="1005"/>
                  </a:cubicBezTo>
                  <a:lnTo>
                    <a:pt x="1310" y="1005"/>
                  </a:lnTo>
                  <a:cubicBezTo>
                    <a:pt x="1309" y="1005"/>
                    <a:pt x="1309" y="1004"/>
                    <a:pt x="1309" y="1004"/>
                  </a:cubicBezTo>
                  <a:lnTo>
                    <a:pt x="1309" y="1004"/>
                  </a:lnTo>
                  <a:cubicBezTo>
                    <a:pt x="1309" y="1004"/>
                    <a:pt x="1309" y="1004"/>
                    <a:pt x="1309" y="1004"/>
                  </a:cubicBezTo>
                  <a:lnTo>
                    <a:pt x="1309" y="1004"/>
                  </a:lnTo>
                  <a:cubicBezTo>
                    <a:pt x="1309" y="1004"/>
                    <a:pt x="1310" y="1004"/>
                    <a:pt x="1310" y="1005"/>
                  </a:cubicBezTo>
                  <a:lnTo>
                    <a:pt x="1310" y="1005"/>
                  </a:lnTo>
                  <a:cubicBezTo>
                    <a:pt x="1310" y="1005"/>
                    <a:pt x="1310" y="1005"/>
                    <a:pt x="1310" y="1004"/>
                  </a:cubicBezTo>
                  <a:lnTo>
                    <a:pt x="1310" y="1004"/>
                  </a:lnTo>
                  <a:cubicBezTo>
                    <a:pt x="1312" y="1005"/>
                    <a:pt x="1313" y="1005"/>
                    <a:pt x="1314" y="1006"/>
                  </a:cubicBezTo>
                  <a:lnTo>
                    <a:pt x="1314" y="1006"/>
                  </a:lnTo>
                  <a:cubicBezTo>
                    <a:pt x="1313" y="1005"/>
                    <a:pt x="1312" y="1004"/>
                    <a:pt x="1311" y="1003"/>
                  </a:cubicBezTo>
                  <a:lnTo>
                    <a:pt x="1311" y="1003"/>
                  </a:lnTo>
                  <a:cubicBezTo>
                    <a:pt x="1312" y="1004"/>
                    <a:pt x="1312" y="1004"/>
                    <a:pt x="1313" y="1004"/>
                  </a:cubicBezTo>
                  <a:lnTo>
                    <a:pt x="1313" y="1004"/>
                  </a:lnTo>
                  <a:cubicBezTo>
                    <a:pt x="1312" y="1003"/>
                    <a:pt x="1311" y="1003"/>
                    <a:pt x="1310" y="1002"/>
                  </a:cubicBezTo>
                  <a:lnTo>
                    <a:pt x="1310" y="1002"/>
                  </a:lnTo>
                  <a:cubicBezTo>
                    <a:pt x="1310" y="1003"/>
                    <a:pt x="1311" y="1003"/>
                    <a:pt x="1311" y="1003"/>
                  </a:cubicBezTo>
                  <a:lnTo>
                    <a:pt x="1311" y="1003"/>
                  </a:lnTo>
                  <a:cubicBezTo>
                    <a:pt x="1311" y="1003"/>
                    <a:pt x="1310" y="1003"/>
                    <a:pt x="1310" y="1003"/>
                  </a:cubicBezTo>
                  <a:lnTo>
                    <a:pt x="1310" y="1003"/>
                  </a:lnTo>
                  <a:cubicBezTo>
                    <a:pt x="1310" y="1003"/>
                    <a:pt x="1310" y="1003"/>
                    <a:pt x="1309" y="1002"/>
                  </a:cubicBezTo>
                  <a:lnTo>
                    <a:pt x="1309" y="1002"/>
                  </a:lnTo>
                  <a:cubicBezTo>
                    <a:pt x="1309" y="1002"/>
                    <a:pt x="1309" y="1002"/>
                    <a:pt x="1310" y="1002"/>
                  </a:cubicBezTo>
                  <a:lnTo>
                    <a:pt x="1310" y="1002"/>
                  </a:lnTo>
                  <a:cubicBezTo>
                    <a:pt x="1309" y="1002"/>
                    <a:pt x="1309" y="1002"/>
                    <a:pt x="1309" y="1002"/>
                  </a:cubicBezTo>
                  <a:lnTo>
                    <a:pt x="1309" y="1002"/>
                  </a:lnTo>
                  <a:cubicBezTo>
                    <a:pt x="1309" y="1002"/>
                    <a:pt x="1309" y="1002"/>
                    <a:pt x="1309" y="1002"/>
                  </a:cubicBezTo>
                  <a:lnTo>
                    <a:pt x="1309" y="1002"/>
                  </a:lnTo>
                  <a:cubicBezTo>
                    <a:pt x="1311" y="1003"/>
                    <a:pt x="1313" y="1004"/>
                    <a:pt x="1316" y="1005"/>
                  </a:cubicBezTo>
                  <a:lnTo>
                    <a:pt x="1316" y="1005"/>
                  </a:lnTo>
                  <a:cubicBezTo>
                    <a:pt x="1313" y="1003"/>
                    <a:pt x="1310" y="1000"/>
                    <a:pt x="1309" y="998"/>
                  </a:cubicBezTo>
                  <a:lnTo>
                    <a:pt x="1309" y="998"/>
                  </a:lnTo>
                  <a:cubicBezTo>
                    <a:pt x="1310" y="999"/>
                    <a:pt x="1312" y="999"/>
                    <a:pt x="1312" y="999"/>
                  </a:cubicBezTo>
                  <a:cubicBezTo>
                    <a:pt x="1313" y="999"/>
                    <a:pt x="1311" y="998"/>
                    <a:pt x="1307" y="993"/>
                  </a:cubicBezTo>
                  <a:lnTo>
                    <a:pt x="1307" y="993"/>
                  </a:lnTo>
                  <a:cubicBezTo>
                    <a:pt x="1320" y="1006"/>
                    <a:pt x="1332" y="1006"/>
                    <a:pt x="1332" y="1006"/>
                  </a:cubicBezTo>
                  <a:lnTo>
                    <a:pt x="1312" y="996"/>
                  </a:lnTo>
                  <a:lnTo>
                    <a:pt x="1312" y="996"/>
                  </a:lnTo>
                  <a:cubicBezTo>
                    <a:pt x="1312" y="996"/>
                    <a:pt x="1312" y="996"/>
                    <a:pt x="1312" y="996"/>
                  </a:cubicBezTo>
                  <a:lnTo>
                    <a:pt x="1312" y="996"/>
                  </a:lnTo>
                  <a:cubicBezTo>
                    <a:pt x="1314" y="997"/>
                    <a:pt x="1315" y="997"/>
                    <a:pt x="1316" y="997"/>
                  </a:cubicBezTo>
                  <a:cubicBezTo>
                    <a:pt x="1317" y="997"/>
                    <a:pt x="1314" y="994"/>
                    <a:pt x="1310" y="991"/>
                  </a:cubicBezTo>
                  <a:lnTo>
                    <a:pt x="1310" y="991"/>
                  </a:lnTo>
                  <a:cubicBezTo>
                    <a:pt x="1311" y="993"/>
                    <a:pt x="1312" y="995"/>
                    <a:pt x="1312" y="996"/>
                  </a:cubicBezTo>
                  <a:lnTo>
                    <a:pt x="1312" y="996"/>
                  </a:lnTo>
                  <a:cubicBezTo>
                    <a:pt x="1311" y="995"/>
                    <a:pt x="1309" y="994"/>
                    <a:pt x="1307" y="993"/>
                  </a:cubicBezTo>
                  <a:lnTo>
                    <a:pt x="1307" y="993"/>
                  </a:lnTo>
                  <a:lnTo>
                    <a:pt x="1307" y="993"/>
                  </a:lnTo>
                  <a:lnTo>
                    <a:pt x="1307" y="993"/>
                  </a:lnTo>
                  <a:cubicBezTo>
                    <a:pt x="1307" y="995"/>
                    <a:pt x="1308" y="997"/>
                    <a:pt x="1309" y="998"/>
                  </a:cubicBezTo>
                  <a:lnTo>
                    <a:pt x="1309" y="998"/>
                  </a:lnTo>
                  <a:cubicBezTo>
                    <a:pt x="1307" y="998"/>
                    <a:pt x="1305" y="997"/>
                    <a:pt x="1302" y="996"/>
                  </a:cubicBezTo>
                  <a:lnTo>
                    <a:pt x="1302" y="996"/>
                  </a:lnTo>
                  <a:cubicBezTo>
                    <a:pt x="1303" y="997"/>
                    <a:pt x="1305" y="998"/>
                    <a:pt x="1306" y="1000"/>
                  </a:cubicBezTo>
                  <a:lnTo>
                    <a:pt x="1306" y="1000"/>
                  </a:lnTo>
                  <a:cubicBezTo>
                    <a:pt x="1304" y="998"/>
                    <a:pt x="1301" y="997"/>
                    <a:pt x="1298" y="995"/>
                  </a:cubicBezTo>
                  <a:lnTo>
                    <a:pt x="1298" y="995"/>
                  </a:lnTo>
                  <a:cubicBezTo>
                    <a:pt x="1299" y="995"/>
                    <a:pt x="1301" y="996"/>
                    <a:pt x="1302" y="996"/>
                  </a:cubicBezTo>
                  <a:lnTo>
                    <a:pt x="1302" y="996"/>
                  </a:lnTo>
                  <a:cubicBezTo>
                    <a:pt x="1300" y="995"/>
                    <a:pt x="1298" y="995"/>
                    <a:pt x="1296" y="994"/>
                  </a:cubicBezTo>
                  <a:lnTo>
                    <a:pt x="1296" y="994"/>
                  </a:lnTo>
                  <a:cubicBezTo>
                    <a:pt x="1296" y="994"/>
                    <a:pt x="1295" y="994"/>
                    <a:pt x="1295" y="993"/>
                  </a:cubicBezTo>
                  <a:lnTo>
                    <a:pt x="1295" y="993"/>
                  </a:lnTo>
                  <a:cubicBezTo>
                    <a:pt x="1295" y="993"/>
                    <a:pt x="1295" y="993"/>
                    <a:pt x="1295" y="993"/>
                  </a:cubicBezTo>
                  <a:lnTo>
                    <a:pt x="1295" y="993"/>
                  </a:lnTo>
                  <a:cubicBezTo>
                    <a:pt x="1295" y="993"/>
                    <a:pt x="1295" y="993"/>
                    <a:pt x="1295" y="993"/>
                  </a:cubicBezTo>
                  <a:lnTo>
                    <a:pt x="1282" y="993"/>
                  </a:lnTo>
                  <a:cubicBezTo>
                    <a:pt x="1280" y="993"/>
                    <a:pt x="1281" y="994"/>
                    <a:pt x="1285" y="996"/>
                  </a:cubicBezTo>
                  <a:lnTo>
                    <a:pt x="1285" y="996"/>
                  </a:lnTo>
                  <a:cubicBezTo>
                    <a:pt x="1283" y="994"/>
                    <a:pt x="1282" y="993"/>
                    <a:pt x="1282" y="993"/>
                  </a:cubicBezTo>
                  <a:lnTo>
                    <a:pt x="1282" y="993"/>
                  </a:lnTo>
                  <a:lnTo>
                    <a:pt x="1293" y="999"/>
                  </a:lnTo>
                  <a:lnTo>
                    <a:pt x="1293" y="999"/>
                  </a:lnTo>
                  <a:cubicBezTo>
                    <a:pt x="1293" y="999"/>
                    <a:pt x="1293" y="999"/>
                    <a:pt x="1293" y="999"/>
                  </a:cubicBezTo>
                  <a:lnTo>
                    <a:pt x="1293" y="999"/>
                  </a:lnTo>
                  <a:cubicBezTo>
                    <a:pt x="1290" y="998"/>
                    <a:pt x="1287" y="997"/>
                    <a:pt x="1285" y="996"/>
                  </a:cubicBezTo>
                  <a:lnTo>
                    <a:pt x="1285" y="996"/>
                  </a:lnTo>
                  <a:cubicBezTo>
                    <a:pt x="1287" y="998"/>
                    <a:pt x="1290" y="1000"/>
                    <a:pt x="1294" y="1002"/>
                  </a:cubicBezTo>
                  <a:lnTo>
                    <a:pt x="1294" y="1002"/>
                  </a:lnTo>
                  <a:cubicBezTo>
                    <a:pt x="1294" y="1002"/>
                    <a:pt x="1294" y="1003"/>
                    <a:pt x="1294" y="1003"/>
                  </a:cubicBezTo>
                  <a:lnTo>
                    <a:pt x="1294" y="1003"/>
                  </a:lnTo>
                  <a:cubicBezTo>
                    <a:pt x="1294" y="1003"/>
                    <a:pt x="1293" y="1002"/>
                    <a:pt x="1293" y="1002"/>
                  </a:cubicBezTo>
                  <a:cubicBezTo>
                    <a:pt x="1292" y="1002"/>
                    <a:pt x="1292" y="1003"/>
                    <a:pt x="1295" y="1006"/>
                  </a:cubicBezTo>
                  <a:cubicBezTo>
                    <a:pt x="1295" y="1006"/>
                    <a:pt x="1295" y="1005"/>
                    <a:pt x="1294" y="1003"/>
                  </a:cubicBezTo>
                  <a:lnTo>
                    <a:pt x="1294" y="1003"/>
                  </a:lnTo>
                  <a:cubicBezTo>
                    <a:pt x="1296" y="1004"/>
                    <a:pt x="1299" y="1005"/>
                    <a:pt x="1303" y="1007"/>
                  </a:cubicBezTo>
                  <a:lnTo>
                    <a:pt x="1303" y="1007"/>
                  </a:lnTo>
                  <a:cubicBezTo>
                    <a:pt x="1300" y="1006"/>
                    <a:pt x="1297" y="1006"/>
                    <a:pt x="1295" y="1006"/>
                  </a:cubicBezTo>
                  <a:lnTo>
                    <a:pt x="1317" y="1017"/>
                  </a:lnTo>
                  <a:lnTo>
                    <a:pt x="1317" y="1017"/>
                  </a:lnTo>
                  <a:cubicBezTo>
                    <a:pt x="1318" y="1017"/>
                    <a:pt x="1319" y="1018"/>
                    <a:pt x="1319" y="1018"/>
                  </a:cubicBezTo>
                  <a:lnTo>
                    <a:pt x="1319" y="1018"/>
                  </a:lnTo>
                  <a:cubicBezTo>
                    <a:pt x="1318" y="1017"/>
                    <a:pt x="1317" y="1015"/>
                    <a:pt x="1313" y="1012"/>
                  </a:cubicBezTo>
                  <a:lnTo>
                    <a:pt x="1313" y="1012"/>
                  </a:lnTo>
                  <a:cubicBezTo>
                    <a:pt x="1316" y="1013"/>
                    <a:pt x="1318" y="1014"/>
                    <a:pt x="1320" y="1015"/>
                  </a:cubicBezTo>
                  <a:lnTo>
                    <a:pt x="1320" y="1015"/>
                  </a:lnTo>
                  <a:cubicBezTo>
                    <a:pt x="1320" y="1015"/>
                    <a:pt x="1319" y="1015"/>
                    <a:pt x="1319" y="1015"/>
                  </a:cubicBezTo>
                  <a:cubicBezTo>
                    <a:pt x="1318" y="1015"/>
                    <a:pt x="1317" y="1016"/>
                    <a:pt x="1319" y="1018"/>
                  </a:cubicBezTo>
                  <a:lnTo>
                    <a:pt x="1319" y="1018"/>
                  </a:lnTo>
                  <a:cubicBezTo>
                    <a:pt x="1320" y="1018"/>
                    <a:pt x="1321" y="1018"/>
                    <a:pt x="1321" y="1018"/>
                  </a:cubicBezTo>
                  <a:lnTo>
                    <a:pt x="1321" y="1018"/>
                  </a:lnTo>
                  <a:cubicBezTo>
                    <a:pt x="1320" y="1018"/>
                    <a:pt x="1320" y="1018"/>
                    <a:pt x="1319" y="1018"/>
                  </a:cubicBezTo>
                  <a:lnTo>
                    <a:pt x="1319" y="1018"/>
                  </a:lnTo>
                  <a:cubicBezTo>
                    <a:pt x="1319" y="1018"/>
                    <a:pt x="1319" y="1018"/>
                    <a:pt x="1319" y="1018"/>
                  </a:cubicBezTo>
                  <a:lnTo>
                    <a:pt x="1319" y="1018"/>
                  </a:lnTo>
                  <a:cubicBezTo>
                    <a:pt x="1319" y="1018"/>
                    <a:pt x="1319" y="1018"/>
                    <a:pt x="1319" y="1018"/>
                  </a:cubicBezTo>
                  <a:lnTo>
                    <a:pt x="1319" y="1018"/>
                  </a:lnTo>
                  <a:cubicBezTo>
                    <a:pt x="1319" y="1018"/>
                    <a:pt x="1319" y="1018"/>
                    <a:pt x="1319" y="1018"/>
                  </a:cubicBezTo>
                  <a:cubicBezTo>
                    <a:pt x="1319" y="1018"/>
                    <a:pt x="1319" y="1018"/>
                    <a:pt x="1319" y="1018"/>
                  </a:cubicBezTo>
                  <a:lnTo>
                    <a:pt x="1319" y="1018"/>
                  </a:lnTo>
                  <a:lnTo>
                    <a:pt x="1317" y="1017"/>
                  </a:lnTo>
                  <a:lnTo>
                    <a:pt x="1317" y="1017"/>
                  </a:lnTo>
                  <a:cubicBezTo>
                    <a:pt x="1314" y="1017"/>
                    <a:pt x="1309" y="1016"/>
                    <a:pt x="1303" y="1014"/>
                  </a:cubicBezTo>
                  <a:lnTo>
                    <a:pt x="1303" y="1014"/>
                  </a:lnTo>
                  <a:cubicBezTo>
                    <a:pt x="1299" y="1013"/>
                    <a:pt x="1294" y="1012"/>
                    <a:pt x="1289" y="1009"/>
                  </a:cubicBezTo>
                  <a:lnTo>
                    <a:pt x="1289" y="1009"/>
                  </a:lnTo>
                  <a:cubicBezTo>
                    <a:pt x="1294" y="1010"/>
                    <a:pt x="1298" y="1012"/>
                    <a:pt x="1298" y="1012"/>
                  </a:cubicBezTo>
                  <a:cubicBezTo>
                    <a:pt x="1299" y="1012"/>
                    <a:pt x="1297" y="1011"/>
                    <a:pt x="1293" y="1010"/>
                  </a:cubicBezTo>
                  <a:lnTo>
                    <a:pt x="1293" y="1010"/>
                  </a:lnTo>
                  <a:cubicBezTo>
                    <a:pt x="1293" y="1010"/>
                    <a:pt x="1294" y="1010"/>
                    <a:pt x="1294" y="1010"/>
                  </a:cubicBezTo>
                  <a:cubicBezTo>
                    <a:pt x="1295" y="1010"/>
                    <a:pt x="1295" y="1010"/>
                    <a:pt x="1295" y="1009"/>
                  </a:cubicBezTo>
                  <a:lnTo>
                    <a:pt x="1295" y="1009"/>
                  </a:lnTo>
                  <a:cubicBezTo>
                    <a:pt x="1298" y="1011"/>
                    <a:pt x="1299" y="1012"/>
                    <a:pt x="1300" y="1012"/>
                  </a:cubicBezTo>
                  <a:cubicBezTo>
                    <a:pt x="1300" y="1012"/>
                    <a:pt x="1299" y="1010"/>
                    <a:pt x="1295" y="1006"/>
                  </a:cubicBezTo>
                  <a:lnTo>
                    <a:pt x="1295" y="1006"/>
                  </a:lnTo>
                  <a:cubicBezTo>
                    <a:pt x="1297" y="1008"/>
                    <a:pt x="1297" y="1009"/>
                    <a:pt x="1295" y="1009"/>
                  </a:cubicBezTo>
                  <a:lnTo>
                    <a:pt x="1295" y="1009"/>
                  </a:lnTo>
                  <a:cubicBezTo>
                    <a:pt x="1292" y="1008"/>
                    <a:pt x="1287" y="1006"/>
                    <a:pt x="1282" y="1006"/>
                  </a:cubicBezTo>
                  <a:lnTo>
                    <a:pt x="1295" y="1006"/>
                  </a:lnTo>
                  <a:cubicBezTo>
                    <a:pt x="1288" y="1000"/>
                    <a:pt x="1282" y="996"/>
                    <a:pt x="1277" y="993"/>
                  </a:cubicBezTo>
                  <a:lnTo>
                    <a:pt x="1277" y="993"/>
                  </a:lnTo>
                  <a:cubicBezTo>
                    <a:pt x="1279" y="993"/>
                    <a:pt x="1280" y="993"/>
                    <a:pt x="1282" y="993"/>
                  </a:cubicBezTo>
                  <a:lnTo>
                    <a:pt x="1272" y="988"/>
                  </a:lnTo>
                  <a:lnTo>
                    <a:pt x="1272" y="988"/>
                  </a:lnTo>
                  <a:cubicBezTo>
                    <a:pt x="1271" y="988"/>
                    <a:pt x="1271" y="987"/>
                    <a:pt x="1271" y="987"/>
                  </a:cubicBezTo>
                  <a:lnTo>
                    <a:pt x="1271" y="987"/>
                  </a:lnTo>
                  <a:cubicBezTo>
                    <a:pt x="1287" y="993"/>
                    <a:pt x="1295" y="993"/>
                    <a:pt x="1295" y="993"/>
                  </a:cubicBezTo>
                  <a:cubicBezTo>
                    <a:pt x="1295" y="993"/>
                    <a:pt x="1286" y="989"/>
                    <a:pt x="1277" y="986"/>
                  </a:cubicBezTo>
                  <a:lnTo>
                    <a:pt x="1277" y="986"/>
                  </a:lnTo>
                  <a:cubicBezTo>
                    <a:pt x="1275" y="985"/>
                    <a:pt x="1273" y="983"/>
                    <a:pt x="1270" y="981"/>
                  </a:cubicBezTo>
                  <a:lnTo>
                    <a:pt x="1270" y="981"/>
                  </a:lnTo>
                  <a:cubicBezTo>
                    <a:pt x="1270" y="981"/>
                    <a:pt x="1270" y="981"/>
                    <a:pt x="1270" y="981"/>
                  </a:cubicBezTo>
                  <a:cubicBezTo>
                    <a:pt x="1244" y="968"/>
                    <a:pt x="1219" y="956"/>
                    <a:pt x="1207" y="943"/>
                  </a:cubicBezTo>
                  <a:lnTo>
                    <a:pt x="1207" y="943"/>
                  </a:lnTo>
                  <a:cubicBezTo>
                    <a:pt x="1227" y="953"/>
                    <a:pt x="1239" y="963"/>
                    <a:pt x="1256" y="967"/>
                  </a:cubicBezTo>
                  <a:lnTo>
                    <a:pt x="1256" y="967"/>
                  </a:lnTo>
                  <a:cubicBezTo>
                    <a:pt x="1256" y="967"/>
                    <a:pt x="1257" y="968"/>
                    <a:pt x="1257" y="968"/>
                  </a:cubicBezTo>
                  <a:cubicBezTo>
                    <a:pt x="1257" y="968"/>
                    <a:pt x="1257" y="968"/>
                    <a:pt x="1257" y="968"/>
                  </a:cubicBezTo>
                  <a:lnTo>
                    <a:pt x="1257" y="968"/>
                  </a:lnTo>
                  <a:lnTo>
                    <a:pt x="1270" y="981"/>
                  </a:lnTo>
                  <a:cubicBezTo>
                    <a:pt x="1273" y="981"/>
                    <a:pt x="1277" y="982"/>
                    <a:pt x="1280" y="983"/>
                  </a:cubicBezTo>
                  <a:lnTo>
                    <a:pt x="1280" y="983"/>
                  </a:lnTo>
                  <a:cubicBezTo>
                    <a:pt x="1275" y="980"/>
                    <a:pt x="1272" y="977"/>
                    <a:pt x="1270" y="975"/>
                  </a:cubicBezTo>
                  <a:lnTo>
                    <a:pt x="1270" y="975"/>
                  </a:lnTo>
                  <a:cubicBezTo>
                    <a:pt x="1272" y="976"/>
                    <a:pt x="1275" y="977"/>
                    <a:pt x="1277" y="978"/>
                  </a:cubicBezTo>
                  <a:lnTo>
                    <a:pt x="1277" y="978"/>
                  </a:lnTo>
                  <a:cubicBezTo>
                    <a:pt x="1280" y="981"/>
                    <a:pt x="1284" y="984"/>
                    <a:pt x="1287" y="987"/>
                  </a:cubicBezTo>
                  <a:lnTo>
                    <a:pt x="1287" y="987"/>
                  </a:lnTo>
                  <a:cubicBezTo>
                    <a:pt x="1285" y="985"/>
                    <a:pt x="1283" y="984"/>
                    <a:pt x="1280" y="983"/>
                  </a:cubicBezTo>
                  <a:lnTo>
                    <a:pt x="1280" y="983"/>
                  </a:lnTo>
                  <a:cubicBezTo>
                    <a:pt x="1284" y="986"/>
                    <a:pt x="1289" y="989"/>
                    <a:pt x="1295" y="993"/>
                  </a:cubicBezTo>
                  <a:cubicBezTo>
                    <a:pt x="1295" y="992"/>
                    <a:pt x="1295" y="991"/>
                    <a:pt x="1295" y="990"/>
                  </a:cubicBezTo>
                  <a:lnTo>
                    <a:pt x="1295" y="990"/>
                  </a:lnTo>
                  <a:cubicBezTo>
                    <a:pt x="1299" y="992"/>
                    <a:pt x="1303" y="993"/>
                    <a:pt x="1307" y="993"/>
                  </a:cubicBezTo>
                  <a:cubicBezTo>
                    <a:pt x="1302" y="991"/>
                    <a:pt x="1298" y="989"/>
                    <a:pt x="1295" y="987"/>
                  </a:cubicBezTo>
                  <a:lnTo>
                    <a:pt x="1295" y="987"/>
                  </a:lnTo>
                  <a:cubicBezTo>
                    <a:pt x="1295" y="988"/>
                    <a:pt x="1295" y="989"/>
                    <a:pt x="1295" y="990"/>
                  </a:cubicBezTo>
                  <a:lnTo>
                    <a:pt x="1295" y="990"/>
                  </a:lnTo>
                  <a:cubicBezTo>
                    <a:pt x="1293" y="989"/>
                    <a:pt x="1291" y="988"/>
                    <a:pt x="1288" y="987"/>
                  </a:cubicBezTo>
                  <a:lnTo>
                    <a:pt x="1288" y="987"/>
                  </a:lnTo>
                  <a:lnTo>
                    <a:pt x="1282" y="981"/>
                  </a:lnTo>
                  <a:lnTo>
                    <a:pt x="1282" y="981"/>
                  </a:lnTo>
                  <a:cubicBezTo>
                    <a:pt x="1286" y="983"/>
                    <a:pt x="1290" y="985"/>
                    <a:pt x="1295" y="987"/>
                  </a:cubicBezTo>
                  <a:lnTo>
                    <a:pt x="1295" y="987"/>
                  </a:lnTo>
                  <a:cubicBezTo>
                    <a:pt x="1294" y="985"/>
                    <a:pt x="1293" y="983"/>
                    <a:pt x="1292" y="981"/>
                  </a:cubicBezTo>
                  <a:lnTo>
                    <a:pt x="1294" y="981"/>
                  </a:lnTo>
                  <a:cubicBezTo>
                    <a:pt x="1299" y="986"/>
                    <a:pt x="1304" y="990"/>
                    <a:pt x="1307" y="993"/>
                  </a:cubicBezTo>
                  <a:lnTo>
                    <a:pt x="1295" y="981"/>
                  </a:lnTo>
                  <a:lnTo>
                    <a:pt x="1295" y="981"/>
                  </a:lnTo>
                  <a:cubicBezTo>
                    <a:pt x="1295" y="981"/>
                    <a:pt x="1303" y="987"/>
                    <a:pt x="1310" y="991"/>
                  </a:cubicBezTo>
                  <a:lnTo>
                    <a:pt x="1310" y="991"/>
                  </a:lnTo>
                  <a:cubicBezTo>
                    <a:pt x="1308" y="989"/>
                    <a:pt x="1305" y="986"/>
                    <a:pt x="1302" y="983"/>
                  </a:cubicBezTo>
                  <a:lnTo>
                    <a:pt x="1302" y="983"/>
                  </a:lnTo>
                  <a:cubicBezTo>
                    <a:pt x="1303" y="983"/>
                    <a:pt x="1304" y="983"/>
                    <a:pt x="1305" y="983"/>
                  </a:cubicBezTo>
                  <a:cubicBezTo>
                    <a:pt x="1306" y="983"/>
                    <a:pt x="1307" y="983"/>
                    <a:pt x="1307" y="981"/>
                  </a:cubicBezTo>
                  <a:lnTo>
                    <a:pt x="1282" y="968"/>
                  </a:lnTo>
                  <a:lnTo>
                    <a:pt x="1282" y="968"/>
                  </a:lnTo>
                  <a:cubicBezTo>
                    <a:pt x="1290" y="972"/>
                    <a:pt x="1297" y="978"/>
                    <a:pt x="1302" y="983"/>
                  </a:cubicBezTo>
                  <a:lnTo>
                    <a:pt x="1302" y="983"/>
                  </a:lnTo>
                  <a:cubicBezTo>
                    <a:pt x="1296" y="980"/>
                    <a:pt x="1287" y="972"/>
                    <a:pt x="1286" y="972"/>
                  </a:cubicBezTo>
                  <a:lnTo>
                    <a:pt x="1286" y="972"/>
                  </a:lnTo>
                  <a:cubicBezTo>
                    <a:pt x="1286" y="972"/>
                    <a:pt x="1288" y="974"/>
                    <a:pt x="1294" y="980"/>
                  </a:cubicBezTo>
                  <a:lnTo>
                    <a:pt x="1294" y="980"/>
                  </a:lnTo>
                  <a:lnTo>
                    <a:pt x="1295" y="981"/>
                  </a:lnTo>
                  <a:lnTo>
                    <a:pt x="1295" y="981"/>
                  </a:lnTo>
                  <a:cubicBezTo>
                    <a:pt x="1293" y="979"/>
                    <a:pt x="1290" y="977"/>
                    <a:pt x="1286" y="974"/>
                  </a:cubicBezTo>
                  <a:lnTo>
                    <a:pt x="1286" y="974"/>
                  </a:lnTo>
                  <a:cubicBezTo>
                    <a:pt x="1287" y="975"/>
                    <a:pt x="1288" y="976"/>
                    <a:pt x="1289" y="977"/>
                  </a:cubicBezTo>
                  <a:lnTo>
                    <a:pt x="1289" y="977"/>
                  </a:lnTo>
                  <a:cubicBezTo>
                    <a:pt x="1288" y="975"/>
                    <a:pt x="1286" y="974"/>
                    <a:pt x="1284" y="973"/>
                  </a:cubicBezTo>
                  <a:lnTo>
                    <a:pt x="1284" y="973"/>
                  </a:lnTo>
                  <a:cubicBezTo>
                    <a:pt x="1284" y="972"/>
                    <a:pt x="1283" y="972"/>
                    <a:pt x="1283" y="972"/>
                  </a:cubicBezTo>
                  <a:lnTo>
                    <a:pt x="1283" y="972"/>
                  </a:lnTo>
                  <a:cubicBezTo>
                    <a:pt x="1283" y="972"/>
                    <a:pt x="1283" y="972"/>
                    <a:pt x="1283" y="972"/>
                  </a:cubicBezTo>
                  <a:lnTo>
                    <a:pt x="1283" y="972"/>
                  </a:lnTo>
                  <a:cubicBezTo>
                    <a:pt x="1284" y="972"/>
                    <a:pt x="1285" y="973"/>
                    <a:pt x="1286" y="974"/>
                  </a:cubicBezTo>
                  <a:lnTo>
                    <a:pt x="1286" y="974"/>
                  </a:lnTo>
                  <a:cubicBezTo>
                    <a:pt x="1285" y="973"/>
                    <a:pt x="1284" y="972"/>
                    <a:pt x="1283" y="971"/>
                  </a:cubicBezTo>
                  <a:lnTo>
                    <a:pt x="1283" y="971"/>
                  </a:lnTo>
                  <a:cubicBezTo>
                    <a:pt x="1282" y="971"/>
                    <a:pt x="1282" y="971"/>
                    <a:pt x="1282" y="971"/>
                  </a:cubicBezTo>
                  <a:lnTo>
                    <a:pt x="1282" y="971"/>
                  </a:lnTo>
                  <a:cubicBezTo>
                    <a:pt x="1287" y="974"/>
                    <a:pt x="1291" y="977"/>
                    <a:pt x="1295" y="981"/>
                  </a:cubicBezTo>
                  <a:lnTo>
                    <a:pt x="1295" y="981"/>
                  </a:lnTo>
                  <a:cubicBezTo>
                    <a:pt x="1292" y="978"/>
                    <a:pt x="1287" y="974"/>
                    <a:pt x="1282" y="970"/>
                  </a:cubicBezTo>
                  <a:lnTo>
                    <a:pt x="1282" y="970"/>
                  </a:lnTo>
                  <a:cubicBezTo>
                    <a:pt x="1282" y="969"/>
                    <a:pt x="1282" y="968"/>
                    <a:pt x="1282" y="968"/>
                  </a:cubicBezTo>
                  <a:lnTo>
                    <a:pt x="1282" y="968"/>
                  </a:lnTo>
                  <a:lnTo>
                    <a:pt x="1282" y="968"/>
                  </a:lnTo>
                  <a:lnTo>
                    <a:pt x="1282" y="968"/>
                  </a:lnTo>
                  <a:cubicBezTo>
                    <a:pt x="1282" y="968"/>
                    <a:pt x="1282" y="968"/>
                    <a:pt x="1282" y="968"/>
                  </a:cubicBezTo>
                  <a:cubicBezTo>
                    <a:pt x="1282" y="968"/>
                    <a:pt x="1278" y="966"/>
                    <a:pt x="1271" y="962"/>
                  </a:cubicBezTo>
                  <a:lnTo>
                    <a:pt x="1271" y="962"/>
                  </a:lnTo>
                  <a:cubicBezTo>
                    <a:pt x="1265" y="956"/>
                    <a:pt x="1258" y="951"/>
                    <a:pt x="1253" y="948"/>
                  </a:cubicBezTo>
                  <a:lnTo>
                    <a:pt x="1253" y="948"/>
                  </a:lnTo>
                  <a:cubicBezTo>
                    <a:pt x="1216" y="917"/>
                    <a:pt x="1172" y="883"/>
                    <a:pt x="1157" y="868"/>
                  </a:cubicBezTo>
                  <a:lnTo>
                    <a:pt x="1157" y="868"/>
                  </a:lnTo>
                  <a:cubicBezTo>
                    <a:pt x="1157" y="868"/>
                    <a:pt x="1194" y="893"/>
                    <a:pt x="1207" y="905"/>
                  </a:cubicBezTo>
                  <a:cubicBezTo>
                    <a:pt x="1207" y="905"/>
                    <a:pt x="1212" y="911"/>
                    <a:pt x="1219" y="914"/>
                  </a:cubicBezTo>
                  <a:lnTo>
                    <a:pt x="1219" y="914"/>
                  </a:lnTo>
                  <a:lnTo>
                    <a:pt x="1219" y="905"/>
                  </a:lnTo>
                  <a:cubicBezTo>
                    <a:pt x="1219" y="905"/>
                    <a:pt x="1219" y="893"/>
                    <a:pt x="1219" y="893"/>
                  </a:cubicBezTo>
                  <a:cubicBezTo>
                    <a:pt x="1219" y="880"/>
                    <a:pt x="1219" y="880"/>
                    <a:pt x="1219" y="880"/>
                  </a:cubicBezTo>
                  <a:lnTo>
                    <a:pt x="1219" y="868"/>
                  </a:lnTo>
                  <a:cubicBezTo>
                    <a:pt x="1219" y="868"/>
                    <a:pt x="1219" y="855"/>
                    <a:pt x="1219" y="855"/>
                  </a:cubicBezTo>
                  <a:lnTo>
                    <a:pt x="1207" y="843"/>
                  </a:lnTo>
                  <a:cubicBezTo>
                    <a:pt x="1207" y="843"/>
                    <a:pt x="1207" y="843"/>
                    <a:pt x="1207" y="855"/>
                  </a:cubicBezTo>
                  <a:cubicBezTo>
                    <a:pt x="1207" y="868"/>
                    <a:pt x="1194" y="868"/>
                    <a:pt x="1194" y="868"/>
                  </a:cubicBezTo>
                  <a:lnTo>
                    <a:pt x="1182" y="855"/>
                  </a:lnTo>
                  <a:cubicBezTo>
                    <a:pt x="1182" y="843"/>
                    <a:pt x="1182" y="830"/>
                    <a:pt x="1169" y="817"/>
                  </a:cubicBezTo>
                  <a:cubicBezTo>
                    <a:pt x="1169" y="817"/>
                    <a:pt x="1169" y="817"/>
                    <a:pt x="1169" y="805"/>
                  </a:cubicBezTo>
                  <a:lnTo>
                    <a:pt x="1182" y="805"/>
                  </a:lnTo>
                  <a:cubicBezTo>
                    <a:pt x="1169" y="805"/>
                    <a:pt x="1169" y="792"/>
                    <a:pt x="1169" y="792"/>
                  </a:cubicBezTo>
                  <a:lnTo>
                    <a:pt x="1144" y="792"/>
                  </a:lnTo>
                  <a:cubicBezTo>
                    <a:pt x="1144" y="805"/>
                    <a:pt x="1144" y="805"/>
                    <a:pt x="1144" y="805"/>
                  </a:cubicBezTo>
                  <a:lnTo>
                    <a:pt x="1144" y="817"/>
                  </a:lnTo>
                  <a:cubicBezTo>
                    <a:pt x="1144" y="817"/>
                    <a:pt x="1144" y="830"/>
                    <a:pt x="1131" y="830"/>
                  </a:cubicBezTo>
                  <a:lnTo>
                    <a:pt x="1131" y="817"/>
                  </a:lnTo>
                  <a:cubicBezTo>
                    <a:pt x="1119" y="805"/>
                    <a:pt x="1106" y="805"/>
                    <a:pt x="1094" y="805"/>
                  </a:cubicBezTo>
                  <a:lnTo>
                    <a:pt x="1069" y="805"/>
                  </a:lnTo>
                  <a:cubicBezTo>
                    <a:pt x="1081" y="805"/>
                    <a:pt x="1081" y="792"/>
                    <a:pt x="1094" y="780"/>
                  </a:cubicBezTo>
                  <a:cubicBezTo>
                    <a:pt x="1081" y="767"/>
                    <a:pt x="1071" y="763"/>
                    <a:pt x="1063" y="763"/>
                  </a:cubicBezTo>
                  <a:cubicBezTo>
                    <a:pt x="1048" y="763"/>
                    <a:pt x="1039" y="780"/>
                    <a:pt x="1031" y="780"/>
                  </a:cubicBezTo>
                  <a:cubicBezTo>
                    <a:pt x="1018" y="780"/>
                    <a:pt x="1006" y="780"/>
                    <a:pt x="1006" y="755"/>
                  </a:cubicBezTo>
                  <a:lnTo>
                    <a:pt x="1043" y="742"/>
                  </a:lnTo>
                  <a:lnTo>
                    <a:pt x="1018" y="729"/>
                  </a:lnTo>
                  <a:lnTo>
                    <a:pt x="1043" y="704"/>
                  </a:lnTo>
                  <a:cubicBezTo>
                    <a:pt x="993" y="704"/>
                    <a:pt x="993" y="692"/>
                    <a:pt x="981" y="654"/>
                  </a:cubicBezTo>
                  <a:cubicBezTo>
                    <a:pt x="968" y="667"/>
                    <a:pt x="968" y="679"/>
                    <a:pt x="955" y="692"/>
                  </a:cubicBezTo>
                  <a:cubicBezTo>
                    <a:pt x="930" y="667"/>
                    <a:pt x="933" y="667"/>
                    <a:pt x="935" y="667"/>
                  </a:cubicBezTo>
                  <a:cubicBezTo>
                    <a:pt x="936" y="667"/>
                    <a:pt x="937" y="667"/>
                    <a:pt x="918" y="651"/>
                  </a:cubicBezTo>
                  <a:lnTo>
                    <a:pt x="918" y="651"/>
                  </a:lnTo>
                  <a:cubicBezTo>
                    <a:pt x="916" y="642"/>
                    <a:pt x="905" y="642"/>
                    <a:pt x="905" y="642"/>
                  </a:cubicBezTo>
                  <a:lnTo>
                    <a:pt x="905" y="642"/>
                  </a:lnTo>
                  <a:cubicBezTo>
                    <a:pt x="905" y="642"/>
                    <a:pt x="905" y="642"/>
                    <a:pt x="905" y="642"/>
                  </a:cubicBezTo>
                  <a:cubicBezTo>
                    <a:pt x="905" y="642"/>
                    <a:pt x="918" y="629"/>
                    <a:pt x="918" y="629"/>
                  </a:cubicBezTo>
                  <a:lnTo>
                    <a:pt x="930" y="629"/>
                  </a:lnTo>
                  <a:cubicBezTo>
                    <a:pt x="943" y="629"/>
                    <a:pt x="943" y="629"/>
                    <a:pt x="943" y="642"/>
                  </a:cubicBezTo>
                  <a:lnTo>
                    <a:pt x="943" y="654"/>
                  </a:lnTo>
                  <a:lnTo>
                    <a:pt x="955" y="654"/>
                  </a:lnTo>
                  <a:cubicBezTo>
                    <a:pt x="955" y="642"/>
                    <a:pt x="968" y="642"/>
                    <a:pt x="981" y="629"/>
                  </a:cubicBezTo>
                  <a:cubicBezTo>
                    <a:pt x="981" y="591"/>
                    <a:pt x="943" y="591"/>
                    <a:pt x="930" y="579"/>
                  </a:cubicBezTo>
                  <a:cubicBezTo>
                    <a:pt x="930" y="579"/>
                    <a:pt x="930" y="591"/>
                    <a:pt x="930" y="591"/>
                  </a:cubicBezTo>
                  <a:lnTo>
                    <a:pt x="880" y="591"/>
                  </a:lnTo>
                  <a:lnTo>
                    <a:pt x="880" y="604"/>
                  </a:lnTo>
                  <a:cubicBezTo>
                    <a:pt x="880" y="591"/>
                    <a:pt x="867" y="591"/>
                    <a:pt x="867" y="579"/>
                  </a:cubicBezTo>
                  <a:lnTo>
                    <a:pt x="867" y="579"/>
                  </a:lnTo>
                  <a:cubicBezTo>
                    <a:pt x="867" y="579"/>
                    <a:pt x="868" y="579"/>
                    <a:pt x="880" y="591"/>
                  </a:cubicBezTo>
                  <a:cubicBezTo>
                    <a:pt x="880" y="579"/>
                    <a:pt x="868" y="579"/>
                    <a:pt x="867" y="579"/>
                  </a:cubicBezTo>
                  <a:lnTo>
                    <a:pt x="867" y="579"/>
                  </a:lnTo>
                  <a:cubicBezTo>
                    <a:pt x="867" y="579"/>
                    <a:pt x="867" y="579"/>
                    <a:pt x="867" y="579"/>
                  </a:cubicBezTo>
                  <a:lnTo>
                    <a:pt x="880" y="566"/>
                  </a:lnTo>
                  <a:lnTo>
                    <a:pt x="842" y="566"/>
                  </a:lnTo>
                  <a:lnTo>
                    <a:pt x="842" y="554"/>
                  </a:lnTo>
                  <a:cubicBezTo>
                    <a:pt x="842" y="541"/>
                    <a:pt x="855" y="541"/>
                    <a:pt x="867" y="528"/>
                  </a:cubicBezTo>
                  <a:lnTo>
                    <a:pt x="880" y="516"/>
                  </a:lnTo>
                  <a:lnTo>
                    <a:pt x="905" y="516"/>
                  </a:lnTo>
                  <a:lnTo>
                    <a:pt x="867" y="503"/>
                  </a:lnTo>
                  <a:lnTo>
                    <a:pt x="855" y="491"/>
                  </a:lnTo>
                  <a:lnTo>
                    <a:pt x="855" y="491"/>
                  </a:lnTo>
                  <a:cubicBezTo>
                    <a:pt x="855" y="493"/>
                    <a:pt x="855" y="495"/>
                    <a:pt x="855" y="497"/>
                  </a:cubicBezTo>
                  <a:lnTo>
                    <a:pt x="855" y="497"/>
                  </a:lnTo>
                  <a:cubicBezTo>
                    <a:pt x="852" y="494"/>
                    <a:pt x="849" y="491"/>
                    <a:pt x="842" y="491"/>
                  </a:cubicBezTo>
                  <a:lnTo>
                    <a:pt x="855" y="478"/>
                  </a:lnTo>
                  <a:cubicBezTo>
                    <a:pt x="855" y="466"/>
                    <a:pt x="855" y="453"/>
                    <a:pt x="867" y="453"/>
                  </a:cubicBezTo>
                  <a:cubicBezTo>
                    <a:pt x="867" y="440"/>
                    <a:pt x="867" y="440"/>
                    <a:pt x="880" y="440"/>
                  </a:cubicBezTo>
                  <a:cubicBezTo>
                    <a:pt x="880" y="415"/>
                    <a:pt x="855" y="415"/>
                    <a:pt x="830" y="415"/>
                  </a:cubicBezTo>
                  <a:lnTo>
                    <a:pt x="805" y="415"/>
                  </a:lnTo>
                  <a:lnTo>
                    <a:pt x="805" y="403"/>
                  </a:lnTo>
                  <a:cubicBezTo>
                    <a:pt x="805" y="405"/>
                    <a:pt x="804" y="406"/>
                    <a:pt x="803" y="406"/>
                  </a:cubicBezTo>
                  <a:cubicBezTo>
                    <a:pt x="802" y="406"/>
                    <a:pt x="801" y="405"/>
                    <a:pt x="798" y="403"/>
                  </a:cubicBezTo>
                  <a:lnTo>
                    <a:pt x="798" y="403"/>
                  </a:lnTo>
                  <a:lnTo>
                    <a:pt x="805" y="415"/>
                  </a:lnTo>
                  <a:lnTo>
                    <a:pt x="780" y="415"/>
                  </a:lnTo>
                  <a:cubicBezTo>
                    <a:pt x="777" y="411"/>
                    <a:pt x="774" y="407"/>
                    <a:pt x="770" y="403"/>
                  </a:cubicBezTo>
                  <a:lnTo>
                    <a:pt x="767" y="403"/>
                  </a:lnTo>
                  <a:lnTo>
                    <a:pt x="754" y="390"/>
                  </a:lnTo>
                  <a:lnTo>
                    <a:pt x="754" y="390"/>
                  </a:lnTo>
                  <a:cubicBezTo>
                    <a:pt x="754" y="403"/>
                    <a:pt x="767" y="403"/>
                    <a:pt x="767" y="403"/>
                  </a:cubicBezTo>
                  <a:cubicBezTo>
                    <a:pt x="754" y="403"/>
                    <a:pt x="742" y="390"/>
                    <a:pt x="742" y="378"/>
                  </a:cubicBezTo>
                  <a:cubicBezTo>
                    <a:pt x="742" y="378"/>
                    <a:pt x="742" y="378"/>
                    <a:pt x="729" y="390"/>
                  </a:cubicBezTo>
                  <a:cubicBezTo>
                    <a:pt x="724" y="380"/>
                    <a:pt x="721" y="376"/>
                    <a:pt x="720" y="376"/>
                  </a:cubicBezTo>
                  <a:lnTo>
                    <a:pt x="720" y="376"/>
                  </a:lnTo>
                  <a:cubicBezTo>
                    <a:pt x="719" y="376"/>
                    <a:pt x="722" y="383"/>
                    <a:pt x="729" y="390"/>
                  </a:cubicBezTo>
                  <a:lnTo>
                    <a:pt x="717" y="390"/>
                  </a:lnTo>
                  <a:cubicBezTo>
                    <a:pt x="706" y="380"/>
                    <a:pt x="704" y="360"/>
                    <a:pt x="704" y="339"/>
                  </a:cubicBezTo>
                  <a:lnTo>
                    <a:pt x="704" y="339"/>
                  </a:lnTo>
                  <a:cubicBezTo>
                    <a:pt x="705" y="340"/>
                    <a:pt x="706" y="341"/>
                    <a:pt x="706" y="341"/>
                  </a:cubicBezTo>
                  <a:lnTo>
                    <a:pt x="706" y="341"/>
                  </a:lnTo>
                  <a:cubicBezTo>
                    <a:pt x="704" y="338"/>
                    <a:pt x="704" y="335"/>
                    <a:pt x="704" y="328"/>
                  </a:cubicBezTo>
                  <a:lnTo>
                    <a:pt x="704" y="328"/>
                  </a:lnTo>
                  <a:cubicBezTo>
                    <a:pt x="704" y="332"/>
                    <a:pt x="704" y="335"/>
                    <a:pt x="704" y="339"/>
                  </a:cubicBezTo>
                  <a:lnTo>
                    <a:pt x="704" y="339"/>
                  </a:lnTo>
                  <a:cubicBezTo>
                    <a:pt x="700" y="335"/>
                    <a:pt x="696" y="331"/>
                    <a:pt x="692" y="327"/>
                  </a:cubicBezTo>
                  <a:cubicBezTo>
                    <a:pt x="692" y="315"/>
                    <a:pt x="692" y="302"/>
                    <a:pt x="679" y="290"/>
                  </a:cubicBezTo>
                  <a:lnTo>
                    <a:pt x="679" y="290"/>
                  </a:lnTo>
                  <a:cubicBezTo>
                    <a:pt x="679" y="290"/>
                    <a:pt x="679" y="290"/>
                    <a:pt x="679" y="290"/>
                  </a:cubicBezTo>
                  <a:cubicBezTo>
                    <a:pt x="679" y="290"/>
                    <a:pt x="679" y="290"/>
                    <a:pt x="679" y="277"/>
                  </a:cubicBezTo>
                  <a:cubicBezTo>
                    <a:pt x="667" y="277"/>
                    <a:pt x="666" y="277"/>
                    <a:pt x="654" y="265"/>
                  </a:cubicBezTo>
                  <a:lnTo>
                    <a:pt x="654" y="265"/>
                  </a:lnTo>
                  <a:cubicBezTo>
                    <a:pt x="666" y="277"/>
                    <a:pt x="666" y="277"/>
                    <a:pt x="666" y="277"/>
                  </a:cubicBezTo>
                  <a:cubicBezTo>
                    <a:pt x="664" y="277"/>
                    <a:pt x="662" y="277"/>
                    <a:pt x="660" y="277"/>
                  </a:cubicBezTo>
                  <a:lnTo>
                    <a:pt x="660" y="277"/>
                  </a:lnTo>
                  <a:lnTo>
                    <a:pt x="666" y="290"/>
                  </a:lnTo>
                  <a:cubicBezTo>
                    <a:pt x="666" y="290"/>
                    <a:pt x="654" y="277"/>
                    <a:pt x="641" y="265"/>
                  </a:cubicBezTo>
                  <a:lnTo>
                    <a:pt x="641" y="265"/>
                  </a:lnTo>
                  <a:cubicBezTo>
                    <a:pt x="641" y="277"/>
                    <a:pt x="654" y="277"/>
                    <a:pt x="654" y="290"/>
                  </a:cubicBezTo>
                  <a:lnTo>
                    <a:pt x="641" y="277"/>
                  </a:lnTo>
                  <a:lnTo>
                    <a:pt x="641" y="277"/>
                  </a:lnTo>
                  <a:lnTo>
                    <a:pt x="654" y="290"/>
                  </a:lnTo>
                  <a:lnTo>
                    <a:pt x="641" y="290"/>
                  </a:lnTo>
                  <a:lnTo>
                    <a:pt x="629" y="277"/>
                  </a:lnTo>
                  <a:lnTo>
                    <a:pt x="629" y="277"/>
                  </a:lnTo>
                  <a:cubicBezTo>
                    <a:pt x="629" y="290"/>
                    <a:pt x="629" y="290"/>
                    <a:pt x="641" y="290"/>
                  </a:cubicBezTo>
                  <a:lnTo>
                    <a:pt x="629" y="290"/>
                  </a:lnTo>
                  <a:lnTo>
                    <a:pt x="629" y="277"/>
                  </a:lnTo>
                  <a:lnTo>
                    <a:pt x="629" y="265"/>
                  </a:lnTo>
                  <a:lnTo>
                    <a:pt x="641" y="277"/>
                  </a:lnTo>
                  <a:lnTo>
                    <a:pt x="641" y="265"/>
                  </a:lnTo>
                  <a:lnTo>
                    <a:pt x="641" y="252"/>
                  </a:lnTo>
                  <a:lnTo>
                    <a:pt x="654" y="239"/>
                  </a:lnTo>
                  <a:lnTo>
                    <a:pt x="654" y="227"/>
                  </a:lnTo>
                  <a:lnTo>
                    <a:pt x="666" y="239"/>
                  </a:lnTo>
                  <a:lnTo>
                    <a:pt x="666" y="227"/>
                  </a:lnTo>
                  <a:lnTo>
                    <a:pt x="679" y="202"/>
                  </a:lnTo>
                  <a:lnTo>
                    <a:pt x="654" y="202"/>
                  </a:lnTo>
                  <a:cubicBezTo>
                    <a:pt x="654" y="202"/>
                    <a:pt x="654" y="202"/>
                    <a:pt x="641" y="214"/>
                  </a:cubicBezTo>
                  <a:cubicBezTo>
                    <a:pt x="641" y="227"/>
                    <a:pt x="629" y="239"/>
                    <a:pt x="616" y="252"/>
                  </a:cubicBezTo>
                  <a:lnTo>
                    <a:pt x="604" y="265"/>
                  </a:lnTo>
                  <a:lnTo>
                    <a:pt x="604" y="277"/>
                  </a:lnTo>
                  <a:lnTo>
                    <a:pt x="591" y="277"/>
                  </a:lnTo>
                  <a:cubicBezTo>
                    <a:pt x="578" y="290"/>
                    <a:pt x="566" y="302"/>
                    <a:pt x="541" y="302"/>
                  </a:cubicBezTo>
                  <a:cubicBezTo>
                    <a:pt x="478" y="290"/>
                    <a:pt x="566" y="227"/>
                    <a:pt x="591" y="202"/>
                  </a:cubicBezTo>
                  <a:lnTo>
                    <a:pt x="591" y="189"/>
                  </a:lnTo>
                  <a:cubicBezTo>
                    <a:pt x="555" y="204"/>
                    <a:pt x="510" y="226"/>
                    <a:pt x="484" y="226"/>
                  </a:cubicBezTo>
                  <a:cubicBezTo>
                    <a:pt x="464" y="226"/>
                    <a:pt x="455" y="214"/>
                    <a:pt x="465" y="177"/>
                  </a:cubicBezTo>
                  <a:cubicBezTo>
                    <a:pt x="470" y="174"/>
                    <a:pt x="474" y="173"/>
                    <a:pt x="478" y="173"/>
                  </a:cubicBezTo>
                  <a:cubicBezTo>
                    <a:pt x="491" y="173"/>
                    <a:pt x="493" y="189"/>
                    <a:pt x="503" y="189"/>
                  </a:cubicBezTo>
                  <a:cubicBezTo>
                    <a:pt x="503" y="164"/>
                    <a:pt x="516" y="139"/>
                    <a:pt x="528" y="126"/>
                  </a:cubicBezTo>
                  <a:cubicBezTo>
                    <a:pt x="629" y="76"/>
                    <a:pt x="616" y="126"/>
                    <a:pt x="666" y="38"/>
                  </a:cubicBezTo>
                  <a:lnTo>
                    <a:pt x="666" y="38"/>
                  </a:lnTo>
                  <a:cubicBezTo>
                    <a:pt x="620" y="78"/>
                    <a:pt x="591" y="91"/>
                    <a:pt x="570" y="91"/>
                  </a:cubicBezTo>
                  <a:cubicBezTo>
                    <a:pt x="535" y="91"/>
                    <a:pt x="524" y="54"/>
                    <a:pt x="490" y="54"/>
                  </a:cubicBezTo>
                  <a:cubicBezTo>
                    <a:pt x="469" y="54"/>
                    <a:pt x="439" y="68"/>
                    <a:pt x="390" y="114"/>
                  </a:cubicBezTo>
                  <a:lnTo>
                    <a:pt x="415" y="63"/>
                  </a:lnTo>
                  <a:cubicBezTo>
                    <a:pt x="415" y="68"/>
                    <a:pt x="417" y="69"/>
                    <a:pt x="418" y="69"/>
                  </a:cubicBezTo>
                  <a:cubicBezTo>
                    <a:pt x="422" y="69"/>
                    <a:pt x="428" y="63"/>
                    <a:pt x="428" y="63"/>
                  </a:cubicBezTo>
                  <a:cubicBezTo>
                    <a:pt x="438" y="40"/>
                    <a:pt x="438" y="31"/>
                    <a:pt x="432" y="31"/>
                  </a:cubicBezTo>
                  <a:cubicBezTo>
                    <a:pt x="411" y="31"/>
                    <a:pt x="321" y="125"/>
                    <a:pt x="281" y="125"/>
                  </a:cubicBezTo>
                  <a:cubicBezTo>
                    <a:pt x="273" y="125"/>
                    <a:pt x="267" y="122"/>
                    <a:pt x="264" y="114"/>
                  </a:cubicBezTo>
                  <a:cubicBezTo>
                    <a:pt x="264" y="101"/>
                    <a:pt x="264" y="89"/>
                    <a:pt x="277" y="76"/>
                  </a:cubicBezTo>
                  <a:lnTo>
                    <a:pt x="277" y="63"/>
                  </a:lnTo>
                  <a:cubicBezTo>
                    <a:pt x="277" y="63"/>
                    <a:pt x="289" y="63"/>
                    <a:pt x="289" y="51"/>
                  </a:cubicBezTo>
                  <a:cubicBezTo>
                    <a:pt x="289" y="51"/>
                    <a:pt x="302" y="38"/>
                    <a:pt x="315" y="38"/>
                  </a:cubicBezTo>
                  <a:lnTo>
                    <a:pt x="289" y="38"/>
                  </a:lnTo>
                  <a:lnTo>
                    <a:pt x="264" y="51"/>
                  </a:lnTo>
                  <a:lnTo>
                    <a:pt x="239" y="51"/>
                  </a:lnTo>
                  <a:cubicBezTo>
                    <a:pt x="239" y="51"/>
                    <a:pt x="239" y="51"/>
                    <a:pt x="239" y="38"/>
                  </a:cubicBezTo>
                  <a:cubicBezTo>
                    <a:pt x="252" y="26"/>
                    <a:pt x="252" y="26"/>
                    <a:pt x="264" y="26"/>
                  </a:cubicBezTo>
                  <a:lnTo>
                    <a:pt x="239" y="13"/>
                  </a:lnTo>
                  <a:lnTo>
                    <a:pt x="227" y="1"/>
                  </a:lnTo>
                  <a:close/>
                  <a:moveTo>
                    <a:pt x="1353" y="1024"/>
                  </a:moveTo>
                  <a:cubicBezTo>
                    <a:pt x="1354" y="1024"/>
                    <a:pt x="1354" y="1025"/>
                    <a:pt x="1355" y="1025"/>
                  </a:cubicBezTo>
                  <a:lnTo>
                    <a:pt x="1355" y="1025"/>
                  </a:lnTo>
                  <a:cubicBezTo>
                    <a:pt x="1354" y="1025"/>
                    <a:pt x="1352" y="1025"/>
                    <a:pt x="1351" y="1025"/>
                  </a:cubicBezTo>
                  <a:cubicBezTo>
                    <a:pt x="1351" y="1025"/>
                    <a:pt x="1350" y="1025"/>
                    <a:pt x="1349" y="1025"/>
                  </a:cubicBezTo>
                  <a:lnTo>
                    <a:pt x="1349" y="1025"/>
                  </a:lnTo>
                  <a:cubicBezTo>
                    <a:pt x="1358" y="1029"/>
                    <a:pt x="1366" y="1031"/>
                    <a:pt x="1370" y="1031"/>
                  </a:cubicBezTo>
                  <a:cubicBezTo>
                    <a:pt x="1360" y="1026"/>
                    <a:pt x="1356" y="1025"/>
                    <a:pt x="1353" y="10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614050" y="3986975"/>
              <a:ext cx="650" cy="325"/>
            </a:xfrm>
            <a:custGeom>
              <a:avLst/>
              <a:gdLst/>
              <a:ahLst/>
              <a:cxnLst/>
              <a:rect l="l" t="t" r="r" b="b"/>
              <a:pathLst>
                <a:path w="26" h="13" extrusionOk="0">
                  <a:moveTo>
                    <a:pt x="1" y="0"/>
                  </a:moveTo>
                  <a:cubicBezTo>
                    <a:pt x="13" y="13"/>
                    <a:pt x="13" y="13"/>
                    <a:pt x="26"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624425" y="3991350"/>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24725" y="3991675"/>
              <a:ext cx="650" cy="25"/>
            </a:xfrm>
            <a:custGeom>
              <a:avLst/>
              <a:gdLst/>
              <a:ahLst/>
              <a:cxnLst/>
              <a:rect l="l" t="t" r="r" b="b"/>
              <a:pathLst>
                <a:path w="26" h="1" extrusionOk="0">
                  <a:moveTo>
                    <a:pt x="1" y="1"/>
                  </a:moveTo>
                  <a:lnTo>
                    <a:pt x="26" y="1"/>
                  </a:lnTo>
                  <a:cubicBezTo>
                    <a:pt x="26"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24725" y="39916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624100" y="399135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610600" y="398507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610600" y="3985075"/>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12800" y="3986650"/>
              <a:ext cx="1600" cy="650"/>
            </a:xfrm>
            <a:custGeom>
              <a:avLst/>
              <a:gdLst/>
              <a:ahLst/>
              <a:cxnLst/>
              <a:rect l="l" t="t" r="r" b="b"/>
              <a:pathLst>
                <a:path w="64" h="26" extrusionOk="0">
                  <a:moveTo>
                    <a:pt x="0" y="0"/>
                  </a:moveTo>
                  <a:cubicBezTo>
                    <a:pt x="0" y="0"/>
                    <a:pt x="4" y="2"/>
                    <a:pt x="9" y="3"/>
                  </a:cubicBezTo>
                  <a:lnTo>
                    <a:pt x="9" y="3"/>
                  </a:lnTo>
                  <a:cubicBezTo>
                    <a:pt x="5" y="0"/>
                    <a:pt x="0" y="0"/>
                    <a:pt x="0" y="0"/>
                  </a:cubicBezTo>
                  <a:close/>
                  <a:moveTo>
                    <a:pt x="9" y="3"/>
                  </a:moveTo>
                  <a:cubicBezTo>
                    <a:pt x="11" y="5"/>
                    <a:pt x="13" y="8"/>
                    <a:pt x="13" y="13"/>
                  </a:cubicBezTo>
                  <a:lnTo>
                    <a:pt x="35" y="13"/>
                  </a:lnTo>
                  <a:cubicBezTo>
                    <a:pt x="25" y="9"/>
                    <a:pt x="15" y="6"/>
                    <a:pt x="9" y="3"/>
                  </a:cubicBezTo>
                  <a:close/>
                  <a:moveTo>
                    <a:pt x="35" y="13"/>
                  </a:moveTo>
                  <a:lnTo>
                    <a:pt x="35" y="13"/>
                  </a:lnTo>
                  <a:cubicBezTo>
                    <a:pt x="44" y="17"/>
                    <a:pt x="54" y="21"/>
                    <a:pt x="63" y="26"/>
                  </a:cubicBezTo>
                  <a:cubicBezTo>
                    <a:pt x="51" y="13"/>
                    <a:pt x="51" y="13"/>
                    <a:pt x="38"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09650" y="3970325"/>
              <a:ext cx="975" cy="1275"/>
            </a:xfrm>
            <a:custGeom>
              <a:avLst/>
              <a:gdLst/>
              <a:ahLst/>
              <a:cxnLst/>
              <a:rect l="l" t="t" r="r" b="b"/>
              <a:pathLst>
                <a:path w="39" h="51" extrusionOk="0">
                  <a:moveTo>
                    <a:pt x="26" y="38"/>
                  </a:moveTo>
                  <a:cubicBezTo>
                    <a:pt x="38" y="50"/>
                    <a:pt x="1" y="13"/>
                    <a:pt x="1" y="0"/>
                  </a:cubicBezTo>
                  <a:cubicBezTo>
                    <a:pt x="1" y="13"/>
                    <a:pt x="38" y="50"/>
                    <a:pt x="26" y="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11550" y="3973450"/>
              <a:ext cx="650" cy="975"/>
            </a:xfrm>
            <a:custGeom>
              <a:avLst/>
              <a:gdLst/>
              <a:ahLst/>
              <a:cxnLst/>
              <a:rect l="l" t="t" r="r" b="b"/>
              <a:pathLst>
                <a:path w="26" h="39" extrusionOk="0">
                  <a:moveTo>
                    <a:pt x="0" y="1"/>
                  </a:moveTo>
                  <a:lnTo>
                    <a:pt x="25" y="38"/>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11225" y="3973450"/>
              <a:ext cx="975" cy="1300"/>
            </a:xfrm>
            <a:custGeom>
              <a:avLst/>
              <a:gdLst/>
              <a:ahLst/>
              <a:cxnLst/>
              <a:rect l="l" t="t" r="r" b="b"/>
              <a:pathLst>
                <a:path w="39" h="52" extrusionOk="0">
                  <a:moveTo>
                    <a:pt x="1" y="1"/>
                  </a:moveTo>
                  <a:cubicBezTo>
                    <a:pt x="1" y="1"/>
                    <a:pt x="8" y="16"/>
                    <a:pt x="13" y="26"/>
                  </a:cubicBezTo>
                  <a:lnTo>
                    <a:pt x="13" y="26"/>
                  </a:lnTo>
                  <a:cubicBezTo>
                    <a:pt x="16" y="29"/>
                    <a:pt x="18" y="32"/>
                    <a:pt x="20" y="35"/>
                  </a:cubicBezTo>
                  <a:lnTo>
                    <a:pt x="20" y="35"/>
                  </a:lnTo>
                  <a:cubicBezTo>
                    <a:pt x="20" y="34"/>
                    <a:pt x="19" y="33"/>
                    <a:pt x="20" y="33"/>
                  </a:cubicBezTo>
                  <a:lnTo>
                    <a:pt x="20" y="33"/>
                  </a:lnTo>
                  <a:cubicBezTo>
                    <a:pt x="20" y="33"/>
                    <a:pt x="22" y="35"/>
                    <a:pt x="26" y="38"/>
                  </a:cubicBezTo>
                  <a:lnTo>
                    <a:pt x="38" y="51"/>
                  </a:lnTo>
                  <a:lnTo>
                    <a:pt x="1" y="1"/>
                  </a:lnTo>
                  <a:close/>
                  <a:moveTo>
                    <a:pt x="20" y="35"/>
                  </a:moveTo>
                  <a:lnTo>
                    <a:pt x="20" y="35"/>
                  </a:lnTo>
                  <a:cubicBezTo>
                    <a:pt x="23" y="39"/>
                    <a:pt x="33" y="52"/>
                    <a:pt x="33" y="52"/>
                  </a:cubicBezTo>
                  <a:cubicBezTo>
                    <a:pt x="33" y="52"/>
                    <a:pt x="30" y="47"/>
                    <a:pt x="20" y="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607975" y="3970650"/>
              <a:ext cx="350" cy="325"/>
            </a:xfrm>
            <a:custGeom>
              <a:avLst/>
              <a:gdLst/>
              <a:ahLst/>
              <a:cxnLst/>
              <a:rect l="l" t="t" r="r" b="b"/>
              <a:pathLst>
                <a:path w="14" h="13" extrusionOk="0">
                  <a:moveTo>
                    <a:pt x="2" y="1"/>
                  </a:moveTo>
                  <a:cubicBezTo>
                    <a:pt x="1" y="1"/>
                    <a:pt x="1" y="4"/>
                    <a:pt x="5" y="12"/>
                  </a:cubicBezTo>
                  <a:cubicBezTo>
                    <a:pt x="13" y="12"/>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609025" y="3972200"/>
              <a:ext cx="350" cy="325"/>
            </a:xfrm>
            <a:custGeom>
              <a:avLst/>
              <a:gdLst/>
              <a:ahLst/>
              <a:cxnLst/>
              <a:rect l="l" t="t" r="r" b="b"/>
              <a:pathLst>
                <a:path w="14" h="13" extrusionOk="0">
                  <a:moveTo>
                    <a:pt x="13" y="13"/>
                  </a:moveTo>
                  <a:lnTo>
                    <a:pt x="13" y="13"/>
                  </a:ln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08725" y="3971875"/>
              <a:ext cx="1275" cy="1300"/>
            </a:xfrm>
            <a:custGeom>
              <a:avLst/>
              <a:gdLst/>
              <a:ahLst/>
              <a:cxnLst/>
              <a:rect l="l" t="t" r="r" b="b"/>
              <a:pathLst>
                <a:path w="51" h="52" extrusionOk="0">
                  <a:moveTo>
                    <a:pt x="0" y="1"/>
                  </a:moveTo>
                  <a:lnTo>
                    <a:pt x="25" y="26"/>
                  </a:lnTo>
                  <a:cubicBezTo>
                    <a:pt x="25" y="26"/>
                    <a:pt x="50" y="51"/>
                    <a:pt x="13" y="13"/>
                  </a:cubicBez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609025" y="3971875"/>
              <a:ext cx="975" cy="1300"/>
            </a:xfrm>
            <a:custGeom>
              <a:avLst/>
              <a:gdLst/>
              <a:ahLst/>
              <a:cxnLst/>
              <a:rect l="l" t="t" r="r" b="b"/>
              <a:pathLst>
                <a:path w="39" h="52" extrusionOk="0">
                  <a:moveTo>
                    <a:pt x="1" y="1"/>
                  </a:moveTo>
                  <a:cubicBezTo>
                    <a:pt x="13" y="26"/>
                    <a:pt x="26" y="26"/>
                    <a:pt x="38" y="51"/>
                  </a:cubicBezTo>
                  <a:cubicBezTo>
                    <a:pt x="38"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612675" y="3975650"/>
              <a:ext cx="775" cy="650"/>
            </a:xfrm>
            <a:custGeom>
              <a:avLst/>
              <a:gdLst/>
              <a:ahLst/>
              <a:cxnLst/>
              <a:rect l="l" t="t" r="r" b="b"/>
              <a:pathLst>
                <a:path w="31" h="26" extrusionOk="0">
                  <a:moveTo>
                    <a:pt x="6" y="1"/>
                  </a:moveTo>
                  <a:cubicBezTo>
                    <a:pt x="8" y="4"/>
                    <a:pt x="9" y="4"/>
                    <a:pt x="9" y="4"/>
                  </a:cubicBezTo>
                  <a:cubicBezTo>
                    <a:pt x="9" y="4"/>
                    <a:pt x="5" y="2"/>
                    <a:pt x="3" y="2"/>
                  </a:cubicBezTo>
                  <a:cubicBezTo>
                    <a:pt x="1" y="2"/>
                    <a:pt x="1" y="4"/>
                    <a:pt x="5" y="13"/>
                  </a:cubicBezTo>
                  <a:lnTo>
                    <a:pt x="30" y="26"/>
                  </a:lnTo>
                  <a:lnTo>
                    <a:pt x="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608400" y="3972200"/>
              <a:ext cx="650" cy="650"/>
            </a:xfrm>
            <a:custGeom>
              <a:avLst/>
              <a:gdLst/>
              <a:ahLst/>
              <a:cxnLst/>
              <a:rect l="l" t="t" r="r" b="b"/>
              <a:pathLst>
                <a:path w="26" h="26" extrusionOk="0">
                  <a:moveTo>
                    <a:pt x="0" y="0"/>
                  </a:moveTo>
                  <a:lnTo>
                    <a:pt x="26" y="26"/>
                  </a:lnTo>
                  <a:cubicBezTo>
                    <a:pt x="26" y="26"/>
                    <a:pt x="26"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609975" y="3973150"/>
              <a:ext cx="950" cy="1275"/>
            </a:xfrm>
            <a:custGeom>
              <a:avLst/>
              <a:gdLst/>
              <a:ahLst/>
              <a:cxnLst/>
              <a:rect l="l" t="t" r="r" b="b"/>
              <a:pathLst>
                <a:path w="38" h="51" extrusionOk="0">
                  <a:moveTo>
                    <a:pt x="38" y="50"/>
                  </a:moveTo>
                  <a:lnTo>
                    <a:pt x="0" y="0"/>
                  </a:lnTo>
                  <a:lnTo>
                    <a:pt x="38" y="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606200" y="3970325"/>
              <a:ext cx="1275" cy="1275"/>
            </a:xfrm>
            <a:custGeom>
              <a:avLst/>
              <a:gdLst/>
              <a:ahLst/>
              <a:cxnLst/>
              <a:rect l="l" t="t" r="r" b="b"/>
              <a:pathLst>
                <a:path w="51" h="51" extrusionOk="0">
                  <a:moveTo>
                    <a:pt x="0" y="0"/>
                  </a:moveTo>
                  <a:lnTo>
                    <a:pt x="51" y="50"/>
                  </a:lnTo>
                  <a:lnTo>
                    <a:pt x="38"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606525" y="3971250"/>
              <a:ext cx="650" cy="650"/>
            </a:xfrm>
            <a:custGeom>
              <a:avLst/>
              <a:gdLst/>
              <a:ahLst/>
              <a:cxnLst/>
              <a:rect l="l" t="t" r="r" b="b"/>
              <a:pathLst>
                <a:path w="26" h="26" extrusionOk="0">
                  <a:moveTo>
                    <a:pt x="0" y="1"/>
                  </a:moveTo>
                  <a:cubicBezTo>
                    <a:pt x="13" y="13"/>
                    <a:pt x="25"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08725" y="3972825"/>
              <a:ext cx="0" cy="25"/>
            </a:xfrm>
            <a:custGeom>
              <a:avLst/>
              <a:gdLst/>
              <a:ahLst/>
              <a:cxnLst/>
              <a:rect l="l" t="t" r="r" b="b"/>
              <a:pathLst>
                <a:path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608725" y="3972825"/>
              <a:ext cx="325" cy="25"/>
            </a:xfrm>
            <a:custGeom>
              <a:avLst/>
              <a:gdLst/>
              <a:ahLst/>
              <a:cxnLst/>
              <a:rect l="l" t="t" r="r" b="b"/>
              <a:pathLst>
                <a:path w="13" h="1" extrusionOk="0">
                  <a:moveTo>
                    <a:pt x="0" y="1"/>
                  </a:moveTo>
                  <a:lnTo>
                    <a:pt x="0" y="1"/>
                  </a:lnTo>
                  <a:cubicBezTo>
                    <a:pt x="0"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09975" y="3973775"/>
              <a:ext cx="1900" cy="1900"/>
            </a:xfrm>
            <a:custGeom>
              <a:avLst/>
              <a:gdLst/>
              <a:ahLst/>
              <a:cxnLst/>
              <a:rect l="l" t="t" r="r" b="b"/>
              <a:pathLst>
                <a:path w="76" h="76" extrusionOk="0">
                  <a:moveTo>
                    <a:pt x="0" y="0"/>
                  </a:moveTo>
                  <a:lnTo>
                    <a:pt x="0" y="0"/>
                  </a:lnTo>
                  <a:cubicBezTo>
                    <a:pt x="25" y="25"/>
                    <a:pt x="51" y="51"/>
                    <a:pt x="76" y="76"/>
                  </a:cubicBezTo>
                  <a:cubicBezTo>
                    <a:pt x="38" y="38"/>
                    <a:pt x="25"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609350" y="3973150"/>
              <a:ext cx="650" cy="950"/>
            </a:xfrm>
            <a:custGeom>
              <a:avLst/>
              <a:gdLst/>
              <a:ahLst/>
              <a:cxnLst/>
              <a:rect l="l" t="t" r="r" b="b"/>
              <a:pathLst>
                <a:path w="26" h="38" extrusionOk="0">
                  <a:moveTo>
                    <a:pt x="0" y="0"/>
                  </a:moveTo>
                  <a:lnTo>
                    <a:pt x="0" y="0"/>
                  </a:lnTo>
                  <a:cubicBezTo>
                    <a:pt x="13" y="13"/>
                    <a:pt x="25" y="25"/>
                    <a:pt x="25" y="38"/>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09650" y="3973775"/>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608075" y="3972750"/>
              <a:ext cx="975" cy="725"/>
            </a:xfrm>
            <a:custGeom>
              <a:avLst/>
              <a:gdLst/>
              <a:ahLst/>
              <a:cxnLst/>
              <a:rect l="l" t="t" r="r" b="b"/>
              <a:pathLst>
                <a:path w="39" h="29" extrusionOk="0">
                  <a:moveTo>
                    <a:pt x="3" y="0"/>
                  </a:moveTo>
                  <a:cubicBezTo>
                    <a:pt x="2" y="0"/>
                    <a:pt x="1" y="1"/>
                    <a:pt x="1" y="4"/>
                  </a:cubicBezTo>
                  <a:cubicBezTo>
                    <a:pt x="13" y="16"/>
                    <a:pt x="13" y="16"/>
                    <a:pt x="26" y="16"/>
                  </a:cubicBezTo>
                  <a:lnTo>
                    <a:pt x="26" y="16"/>
                  </a:lnTo>
                  <a:cubicBezTo>
                    <a:pt x="17" y="8"/>
                    <a:pt x="8" y="0"/>
                    <a:pt x="3" y="0"/>
                  </a:cubicBezTo>
                  <a:close/>
                  <a:moveTo>
                    <a:pt x="26" y="16"/>
                  </a:moveTo>
                  <a:lnTo>
                    <a:pt x="26" y="16"/>
                  </a:lnTo>
                  <a:cubicBezTo>
                    <a:pt x="26" y="16"/>
                    <a:pt x="26" y="16"/>
                    <a:pt x="26" y="16"/>
                  </a:cubicBezTo>
                  <a:lnTo>
                    <a:pt x="26" y="16"/>
                  </a:lnTo>
                  <a:cubicBezTo>
                    <a:pt x="26" y="16"/>
                    <a:pt x="26" y="16"/>
                    <a:pt x="26" y="16"/>
                  </a:cubicBezTo>
                  <a:cubicBezTo>
                    <a:pt x="26" y="16"/>
                    <a:pt x="26" y="16"/>
                    <a:pt x="26" y="16"/>
                  </a:cubicBezTo>
                  <a:close/>
                  <a:moveTo>
                    <a:pt x="26" y="16"/>
                  </a:moveTo>
                  <a:cubicBezTo>
                    <a:pt x="26" y="29"/>
                    <a:pt x="39" y="29"/>
                    <a:pt x="39" y="29"/>
                  </a:cubicBezTo>
                  <a:cubicBezTo>
                    <a:pt x="35" y="25"/>
                    <a:pt x="31" y="21"/>
                    <a:pt x="26"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608400" y="3972825"/>
              <a:ext cx="325" cy="25"/>
            </a:xfrm>
            <a:custGeom>
              <a:avLst/>
              <a:gdLst/>
              <a:ahLst/>
              <a:cxnLst/>
              <a:rect l="l" t="t" r="r" b="b"/>
              <a:pathLst>
                <a:path w="13" h="1" extrusionOk="0">
                  <a:moveTo>
                    <a:pt x="0"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608725" y="3973150"/>
              <a:ext cx="525" cy="650"/>
            </a:xfrm>
            <a:custGeom>
              <a:avLst/>
              <a:gdLst/>
              <a:ahLst/>
              <a:cxnLst/>
              <a:rect l="l" t="t" r="r" b="b"/>
              <a:pathLst>
                <a:path w="21" h="26" extrusionOk="0">
                  <a:moveTo>
                    <a:pt x="0" y="0"/>
                  </a:moveTo>
                  <a:cubicBezTo>
                    <a:pt x="5" y="5"/>
                    <a:pt x="9" y="9"/>
                    <a:pt x="13" y="13"/>
                  </a:cubicBezTo>
                  <a:lnTo>
                    <a:pt x="13" y="13"/>
                  </a:lnTo>
                  <a:cubicBezTo>
                    <a:pt x="13" y="13"/>
                    <a:pt x="13" y="13"/>
                    <a:pt x="13" y="13"/>
                  </a:cubicBezTo>
                  <a:cubicBezTo>
                    <a:pt x="13" y="13"/>
                    <a:pt x="13" y="13"/>
                    <a:pt x="0" y="0"/>
                  </a:cubicBezTo>
                  <a:close/>
                  <a:moveTo>
                    <a:pt x="13" y="13"/>
                  </a:moveTo>
                  <a:cubicBezTo>
                    <a:pt x="13" y="16"/>
                    <a:pt x="13" y="25"/>
                    <a:pt x="13" y="25"/>
                  </a:cubicBezTo>
                  <a:cubicBezTo>
                    <a:pt x="21" y="25"/>
                    <a:pt x="18"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608075" y="3972500"/>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08400" y="3972500"/>
              <a:ext cx="325" cy="675"/>
            </a:xfrm>
            <a:custGeom>
              <a:avLst/>
              <a:gdLst/>
              <a:ahLst/>
              <a:cxnLst/>
              <a:rect l="l" t="t" r="r" b="b"/>
              <a:pathLst>
                <a:path w="13" h="27" extrusionOk="0">
                  <a:moveTo>
                    <a:pt x="0" y="1"/>
                  </a:moveTo>
                  <a:cubicBezTo>
                    <a:pt x="0" y="14"/>
                    <a:pt x="13" y="26"/>
                    <a:pt x="13" y="26"/>
                  </a:cubicBezTo>
                  <a:lnTo>
                    <a:pt x="13"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13425" y="39775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615300" y="39898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602750" y="39882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612175" y="3987600"/>
              <a:ext cx="325" cy="25"/>
            </a:xfrm>
            <a:custGeom>
              <a:avLst/>
              <a:gdLst/>
              <a:ahLst/>
              <a:cxnLst/>
              <a:rect l="l" t="t" r="r" b="b"/>
              <a:pathLst>
                <a:path w="13" h="1" extrusionOk="0">
                  <a:moveTo>
                    <a:pt x="0" y="0"/>
                  </a:moveTo>
                  <a:cubicBezTo>
                    <a:pt x="0" y="0"/>
                    <a:pt x="0" y="0"/>
                    <a:pt x="0"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614375" y="398760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614050" y="3987600"/>
              <a:ext cx="975" cy="325"/>
            </a:xfrm>
            <a:custGeom>
              <a:avLst/>
              <a:gdLst/>
              <a:ahLst/>
              <a:cxnLst/>
              <a:rect l="l" t="t" r="r" b="b"/>
              <a:pathLst>
                <a:path w="39" h="13" extrusionOk="0">
                  <a:moveTo>
                    <a:pt x="1" y="0"/>
                  </a:moveTo>
                  <a:lnTo>
                    <a:pt x="26" y="13"/>
                  </a:lnTo>
                  <a:cubicBezTo>
                    <a:pt x="38"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600550" y="3988225"/>
              <a:ext cx="1275" cy="325"/>
            </a:xfrm>
            <a:custGeom>
              <a:avLst/>
              <a:gdLst/>
              <a:ahLst/>
              <a:cxnLst/>
              <a:rect l="l" t="t" r="r" b="b"/>
              <a:pathLst>
                <a:path w="51" h="13" extrusionOk="0">
                  <a:moveTo>
                    <a:pt x="0" y="0"/>
                  </a:moveTo>
                  <a:lnTo>
                    <a:pt x="51" y="13"/>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601475" y="3988525"/>
              <a:ext cx="1925" cy="350"/>
            </a:xfrm>
            <a:custGeom>
              <a:avLst/>
              <a:gdLst/>
              <a:ahLst/>
              <a:cxnLst/>
              <a:rect l="l" t="t" r="r" b="b"/>
              <a:pathLst>
                <a:path w="77" h="14" extrusionOk="0">
                  <a:moveTo>
                    <a:pt x="76" y="13"/>
                  </a:moveTo>
                  <a:cubicBezTo>
                    <a:pt x="64" y="13"/>
                    <a:pt x="64" y="13"/>
                    <a:pt x="7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303675" y="4239550"/>
              <a:ext cx="350" cy="325"/>
            </a:xfrm>
            <a:custGeom>
              <a:avLst/>
              <a:gdLst/>
              <a:ahLst/>
              <a:cxnLst/>
              <a:rect l="l" t="t" r="r" b="b"/>
              <a:pathLst>
                <a:path w="14" h="13" extrusionOk="0">
                  <a:moveTo>
                    <a:pt x="13" y="0"/>
                  </a:moveTo>
                  <a:cubicBezTo>
                    <a:pt x="0"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303350" y="4239550"/>
              <a:ext cx="675" cy="325"/>
            </a:xfrm>
            <a:custGeom>
              <a:avLst/>
              <a:gdLst/>
              <a:ahLst/>
              <a:cxnLst/>
              <a:rect l="l" t="t" r="r" b="b"/>
              <a:pathLst>
                <a:path w="27" h="13" extrusionOk="0">
                  <a:moveTo>
                    <a:pt x="1" y="0"/>
                  </a:moveTo>
                  <a:cubicBezTo>
                    <a:pt x="7" y="0"/>
                    <a:pt x="10" y="3"/>
                    <a:pt x="13" y="6"/>
                  </a:cubicBezTo>
                  <a:lnTo>
                    <a:pt x="13" y="6"/>
                  </a:lnTo>
                  <a:lnTo>
                    <a:pt x="13" y="0"/>
                  </a:lnTo>
                  <a:close/>
                  <a:moveTo>
                    <a:pt x="13" y="6"/>
                  </a:moveTo>
                  <a:lnTo>
                    <a:pt x="13" y="13"/>
                  </a:lnTo>
                  <a:lnTo>
                    <a:pt x="26" y="13"/>
                  </a:lnTo>
                  <a:cubicBezTo>
                    <a:pt x="20" y="13"/>
                    <a:pt x="17" y="9"/>
                    <a:pt x="1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303350" y="4240175"/>
              <a:ext cx="675" cy="1275"/>
            </a:xfrm>
            <a:custGeom>
              <a:avLst/>
              <a:gdLst/>
              <a:ahLst/>
              <a:cxnLst/>
              <a:rect l="l" t="t" r="r" b="b"/>
              <a:pathLst>
                <a:path w="27" h="51" extrusionOk="0">
                  <a:moveTo>
                    <a:pt x="1" y="0"/>
                  </a:moveTo>
                  <a:cubicBezTo>
                    <a:pt x="1" y="0"/>
                    <a:pt x="1" y="13"/>
                    <a:pt x="1" y="13"/>
                  </a:cubicBezTo>
                  <a:cubicBezTo>
                    <a:pt x="13" y="13"/>
                    <a:pt x="13" y="25"/>
                    <a:pt x="1" y="50"/>
                  </a:cubicBezTo>
                  <a:cubicBezTo>
                    <a:pt x="13" y="38"/>
                    <a:pt x="13" y="25"/>
                    <a:pt x="13" y="13"/>
                  </a:cubicBezTo>
                  <a:cubicBezTo>
                    <a:pt x="13" y="13"/>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304000" y="4238900"/>
              <a:ext cx="650" cy="675"/>
            </a:xfrm>
            <a:custGeom>
              <a:avLst/>
              <a:gdLst/>
              <a:ahLst/>
              <a:cxnLst/>
              <a:rect l="l" t="t" r="r" b="b"/>
              <a:pathLst>
                <a:path w="26" h="27" extrusionOk="0">
                  <a:moveTo>
                    <a:pt x="25" y="1"/>
                  </a:moveTo>
                  <a:cubicBezTo>
                    <a:pt x="13" y="1"/>
                    <a:pt x="0" y="13"/>
                    <a:pt x="0" y="26"/>
                  </a:cubicBezTo>
                  <a:lnTo>
                    <a:pt x="13" y="26"/>
                  </a:lnTo>
                  <a:cubicBezTo>
                    <a:pt x="13" y="13"/>
                    <a:pt x="13"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271325" y="42169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309325" y="4239550"/>
              <a:ext cx="975" cy="650"/>
            </a:xfrm>
            <a:custGeom>
              <a:avLst/>
              <a:gdLst/>
              <a:ahLst/>
              <a:cxnLst/>
              <a:rect l="l" t="t" r="r" b="b"/>
              <a:pathLst>
                <a:path w="39" h="26" extrusionOk="0">
                  <a:moveTo>
                    <a:pt x="1" y="0"/>
                  </a:moveTo>
                  <a:cubicBezTo>
                    <a:pt x="1" y="0"/>
                    <a:pt x="13" y="13"/>
                    <a:pt x="26" y="25"/>
                  </a:cubicBezTo>
                  <a:lnTo>
                    <a:pt x="38" y="13"/>
                  </a:lnTo>
                  <a:cubicBezTo>
                    <a:pt x="38" y="13"/>
                    <a:pt x="26" y="0"/>
                    <a:pt x="26" y="0"/>
                  </a:cubicBezTo>
                  <a:cubicBezTo>
                    <a:pt x="26" y="4"/>
                    <a:pt x="24" y="6"/>
                    <a:pt x="22" y="6"/>
                  </a:cubicBezTo>
                  <a:cubicBezTo>
                    <a:pt x="17" y="6"/>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309950" y="4239225"/>
              <a:ext cx="975" cy="650"/>
            </a:xfrm>
            <a:custGeom>
              <a:avLst/>
              <a:gdLst/>
              <a:ahLst/>
              <a:cxnLst/>
              <a:rect l="l" t="t" r="r" b="b"/>
              <a:pathLst>
                <a:path w="39" h="26" extrusionOk="0">
                  <a:moveTo>
                    <a:pt x="1" y="0"/>
                  </a:moveTo>
                  <a:lnTo>
                    <a:pt x="26" y="26"/>
                  </a:lnTo>
                  <a:lnTo>
                    <a:pt x="39" y="13"/>
                  </a:lnTo>
                  <a:lnTo>
                    <a:pt x="13" y="0"/>
                  </a:lnTo>
                  <a:lnTo>
                    <a:pt x="13" y="0"/>
                  </a:lnTo>
                  <a:cubicBezTo>
                    <a:pt x="13" y="1"/>
                    <a:pt x="26" y="13"/>
                    <a:pt x="26" y="13"/>
                  </a:cubicBez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308700" y="4239850"/>
              <a:ext cx="975" cy="650"/>
            </a:xfrm>
            <a:custGeom>
              <a:avLst/>
              <a:gdLst/>
              <a:ahLst/>
              <a:cxnLst/>
              <a:rect l="l" t="t" r="r" b="b"/>
              <a:pathLst>
                <a:path w="39" h="26" extrusionOk="0">
                  <a:moveTo>
                    <a:pt x="13" y="1"/>
                  </a:moveTo>
                  <a:cubicBezTo>
                    <a:pt x="1" y="1"/>
                    <a:pt x="26" y="13"/>
                    <a:pt x="38" y="26"/>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09025" y="4240475"/>
              <a:ext cx="325" cy="25"/>
            </a:xfrm>
            <a:custGeom>
              <a:avLst/>
              <a:gdLst/>
              <a:ahLst/>
              <a:cxnLst/>
              <a:rect l="l" t="t" r="r" b="b"/>
              <a:pathLst>
                <a:path w="13" h="1" extrusionOk="0">
                  <a:moveTo>
                    <a:pt x="0" y="1"/>
                  </a:moveTo>
                  <a:cubicBezTo>
                    <a:pt x="0" y="1"/>
                    <a:pt x="13"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309650" y="424017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346400" y="4241750"/>
              <a:ext cx="350" cy="25"/>
            </a:xfrm>
            <a:custGeom>
              <a:avLst/>
              <a:gdLst/>
              <a:ahLst/>
              <a:cxnLst/>
              <a:rect l="l" t="t" r="r" b="b"/>
              <a:pathLst>
                <a:path w="14"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45450" y="4241100"/>
              <a:ext cx="975" cy="675"/>
            </a:xfrm>
            <a:custGeom>
              <a:avLst/>
              <a:gdLst/>
              <a:ahLst/>
              <a:cxnLst/>
              <a:rect l="l" t="t" r="r" b="b"/>
              <a:pathLst>
                <a:path w="39" h="27" extrusionOk="0">
                  <a:moveTo>
                    <a:pt x="13" y="1"/>
                  </a:moveTo>
                  <a:cubicBezTo>
                    <a:pt x="13" y="1"/>
                    <a:pt x="13" y="13"/>
                    <a:pt x="1" y="13"/>
                  </a:cubicBezTo>
                  <a:cubicBezTo>
                    <a:pt x="13" y="13"/>
                    <a:pt x="26" y="26"/>
                    <a:pt x="38" y="26"/>
                  </a:cubicBezTo>
                  <a:cubicBezTo>
                    <a:pt x="26" y="26"/>
                    <a:pt x="13" y="13"/>
                    <a:pt x="13" y="13"/>
                  </a:cubicBezTo>
                  <a:cubicBezTo>
                    <a:pt x="22" y="13"/>
                    <a:pt x="30" y="19"/>
                    <a:pt x="35" y="19"/>
                  </a:cubicBezTo>
                  <a:cubicBezTo>
                    <a:pt x="37" y="19"/>
                    <a:pt x="38" y="18"/>
                    <a:pt x="38" y="13"/>
                  </a:cubicBezTo>
                  <a:cubicBezTo>
                    <a:pt x="13"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43250" y="4240475"/>
              <a:ext cx="1300" cy="650"/>
            </a:xfrm>
            <a:custGeom>
              <a:avLst/>
              <a:gdLst/>
              <a:ahLst/>
              <a:cxnLst/>
              <a:rect l="l" t="t" r="r" b="b"/>
              <a:pathLst>
                <a:path w="52"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337300" y="42584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346725" y="4239225"/>
              <a:ext cx="325" cy="650"/>
            </a:xfrm>
            <a:custGeom>
              <a:avLst/>
              <a:gdLst/>
              <a:ahLst/>
              <a:cxnLst/>
              <a:rect l="l" t="t" r="r" b="b"/>
              <a:pathLst>
                <a:path w="13" h="26" extrusionOk="0">
                  <a:moveTo>
                    <a:pt x="0" y="0"/>
                  </a:moveTo>
                  <a:lnTo>
                    <a:pt x="0" y="13"/>
                  </a:lnTo>
                  <a:cubicBezTo>
                    <a:pt x="0" y="13"/>
                    <a:pt x="0" y="13"/>
                    <a:pt x="13" y="26"/>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346075" y="42408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345150" y="424392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341450" y="4254850"/>
              <a:ext cx="575" cy="425"/>
            </a:xfrm>
            <a:custGeom>
              <a:avLst/>
              <a:gdLst/>
              <a:ahLst/>
              <a:cxnLst/>
              <a:rect l="l" t="t" r="r" b="b"/>
              <a:pathLst>
                <a:path w="23" h="17" extrusionOk="0">
                  <a:moveTo>
                    <a:pt x="4" y="1"/>
                  </a:moveTo>
                  <a:cubicBezTo>
                    <a:pt x="1" y="1"/>
                    <a:pt x="4" y="4"/>
                    <a:pt x="23" y="16"/>
                  </a:cubicBezTo>
                  <a:cubicBezTo>
                    <a:pt x="23" y="4"/>
                    <a:pt x="10" y="4"/>
                    <a:pt x="23" y="4"/>
                  </a:cubicBez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341050" y="4253050"/>
              <a:ext cx="650" cy="325"/>
            </a:xfrm>
            <a:custGeom>
              <a:avLst/>
              <a:gdLst/>
              <a:ahLst/>
              <a:cxnLst/>
              <a:rect l="l" t="t" r="r" b="b"/>
              <a:pathLst>
                <a:path w="26" h="13" extrusionOk="0">
                  <a:moveTo>
                    <a:pt x="26" y="13"/>
                  </a:move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345450" y="4244250"/>
              <a:ext cx="975" cy="650"/>
            </a:xfrm>
            <a:custGeom>
              <a:avLst/>
              <a:gdLst/>
              <a:ahLst/>
              <a:cxnLst/>
              <a:rect l="l" t="t" r="r" b="b"/>
              <a:pathLst>
                <a:path w="39" h="26" extrusionOk="0">
                  <a:moveTo>
                    <a:pt x="1" y="1"/>
                  </a:moveTo>
                  <a:cubicBezTo>
                    <a:pt x="1" y="1"/>
                    <a:pt x="1" y="1"/>
                    <a:pt x="26" y="26"/>
                  </a:cubicBezTo>
                  <a:cubicBezTo>
                    <a:pt x="38" y="13"/>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342625" y="4252100"/>
              <a:ext cx="350" cy="350"/>
            </a:xfrm>
            <a:custGeom>
              <a:avLst/>
              <a:gdLst/>
              <a:ahLst/>
              <a:cxnLst/>
              <a:rect l="l" t="t" r="r" b="b"/>
              <a:pathLst>
                <a:path w="14" h="14" extrusionOk="0">
                  <a:moveTo>
                    <a:pt x="1" y="1"/>
                  </a:move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14675" y="4215975"/>
              <a:ext cx="25" cy="350"/>
            </a:xfrm>
            <a:custGeom>
              <a:avLst/>
              <a:gdLst/>
              <a:ahLst/>
              <a:cxnLst/>
              <a:rect l="l" t="t" r="r" b="b"/>
              <a:pathLst>
                <a:path w="1" h="14" extrusionOk="0">
                  <a:moveTo>
                    <a:pt x="0" y="1"/>
                  </a:moveTo>
                  <a:cubicBezTo>
                    <a:pt x="0" y="13"/>
                    <a:pt x="0" y="13"/>
                    <a:pt x="0" y="13"/>
                  </a:cubicBezTo>
                  <a:cubicBezTo>
                    <a:pt x="0" y="13"/>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14350" y="4218175"/>
              <a:ext cx="350" cy="350"/>
            </a:xfrm>
            <a:custGeom>
              <a:avLst/>
              <a:gdLst/>
              <a:ahLst/>
              <a:cxnLst/>
              <a:rect l="l" t="t" r="r" b="b"/>
              <a:pathLst>
                <a:path w="14" h="14" extrusionOk="0">
                  <a:moveTo>
                    <a:pt x="13" y="1"/>
                  </a:moveTo>
                  <a:cubicBezTo>
                    <a:pt x="1" y="1"/>
                    <a:pt x="1" y="1"/>
                    <a:pt x="1"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14350" y="4218500"/>
              <a:ext cx="25" cy="325"/>
            </a:xfrm>
            <a:custGeom>
              <a:avLst/>
              <a:gdLst/>
              <a:ahLst/>
              <a:cxnLst/>
              <a:rect l="l" t="t" r="r" b="b"/>
              <a:pathLst>
                <a:path w="1" h="13" extrusionOk="0">
                  <a:moveTo>
                    <a:pt x="1" y="0"/>
                  </a:moveTo>
                  <a:cubicBezTo>
                    <a:pt x="1" y="13"/>
                    <a:pt x="1" y="13"/>
                    <a:pt x="1" y="13"/>
                  </a:cubicBez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314050" y="421850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314050" y="4220700"/>
              <a:ext cx="325" cy="325"/>
            </a:xfrm>
            <a:custGeom>
              <a:avLst/>
              <a:gdLst/>
              <a:ahLst/>
              <a:cxnLst/>
              <a:rect l="l" t="t" r="r" b="b"/>
              <a:pathLst>
                <a:path w="13" h="13" extrusionOk="0">
                  <a:moveTo>
                    <a:pt x="0" y="0"/>
                  </a:moveTo>
                  <a:cubicBezTo>
                    <a:pt x="0" y="0"/>
                    <a:pt x="0" y="13"/>
                    <a:pt x="0" y="13"/>
                  </a:cubicBezTo>
                  <a:lnTo>
                    <a:pt x="13" y="13"/>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14050" y="4219125"/>
              <a:ext cx="325" cy="25"/>
            </a:xfrm>
            <a:custGeom>
              <a:avLst/>
              <a:gdLst/>
              <a:ahLst/>
              <a:cxnLst/>
              <a:rect l="l" t="t" r="r" b="b"/>
              <a:pathLst>
                <a:path w="13" h="1" extrusionOk="0">
                  <a:moveTo>
                    <a:pt x="0" y="0"/>
                  </a:moveTo>
                  <a:lnTo>
                    <a:pt x="13"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14050" y="4219825"/>
              <a:ext cx="1275" cy="1200"/>
            </a:xfrm>
            <a:custGeom>
              <a:avLst/>
              <a:gdLst/>
              <a:ahLst/>
              <a:cxnLst/>
              <a:rect l="l" t="t" r="r" b="b"/>
              <a:pathLst>
                <a:path w="51" h="48" extrusionOk="0">
                  <a:moveTo>
                    <a:pt x="49" y="1"/>
                  </a:moveTo>
                  <a:cubicBezTo>
                    <a:pt x="47" y="1"/>
                    <a:pt x="44" y="4"/>
                    <a:pt x="38" y="10"/>
                  </a:cubicBezTo>
                  <a:lnTo>
                    <a:pt x="25" y="23"/>
                  </a:lnTo>
                  <a:cubicBezTo>
                    <a:pt x="13" y="23"/>
                    <a:pt x="0" y="35"/>
                    <a:pt x="0" y="35"/>
                  </a:cubicBezTo>
                  <a:cubicBezTo>
                    <a:pt x="13" y="48"/>
                    <a:pt x="25" y="48"/>
                    <a:pt x="38" y="48"/>
                  </a:cubicBezTo>
                  <a:cubicBezTo>
                    <a:pt x="50" y="35"/>
                    <a:pt x="50" y="23"/>
                    <a:pt x="50" y="10"/>
                  </a:cubicBezTo>
                  <a:cubicBezTo>
                    <a:pt x="50" y="4"/>
                    <a:pt x="50"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14675" y="4216925"/>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346725" y="4238900"/>
              <a:ext cx="650" cy="475"/>
            </a:xfrm>
            <a:custGeom>
              <a:avLst/>
              <a:gdLst/>
              <a:ahLst/>
              <a:cxnLst/>
              <a:rect l="l" t="t" r="r" b="b"/>
              <a:pathLst>
                <a:path w="26" h="19" extrusionOk="0">
                  <a:moveTo>
                    <a:pt x="0" y="1"/>
                  </a:moveTo>
                  <a:cubicBezTo>
                    <a:pt x="9" y="10"/>
                    <a:pt x="18" y="19"/>
                    <a:pt x="22" y="19"/>
                  </a:cubicBezTo>
                  <a:cubicBezTo>
                    <a:pt x="24" y="19"/>
                    <a:pt x="25" y="17"/>
                    <a:pt x="25"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313725" y="4217550"/>
              <a:ext cx="650" cy="350"/>
            </a:xfrm>
            <a:custGeom>
              <a:avLst/>
              <a:gdLst/>
              <a:ahLst/>
              <a:cxnLst/>
              <a:rect l="l" t="t" r="r" b="b"/>
              <a:pathLst>
                <a:path w="26" h="14" extrusionOk="0">
                  <a:moveTo>
                    <a:pt x="1" y="0"/>
                  </a:moveTo>
                  <a:cubicBezTo>
                    <a:pt x="1" y="0"/>
                    <a:pt x="13" y="0"/>
                    <a:pt x="13" y="13"/>
                  </a:cubicBezTo>
                  <a:cubicBezTo>
                    <a:pt x="13" y="0"/>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314050" y="4217875"/>
              <a:ext cx="325" cy="325"/>
            </a:xfrm>
            <a:custGeom>
              <a:avLst/>
              <a:gdLst/>
              <a:ahLst/>
              <a:cxnLst/>
              <a:rect l="l" t="t" r="r" b="b"/>
              <a:pathLst>
                <a:path w="13" h="13" extrusionOk="0">
                  <a:moveTo>
                    <a:pt x="0" y="0"/>
                  </a:moveTo>
                  <a:cubicBezTo>
                    <a:pt x="0" y="0"/>
                    <a:pt x="0" y="0"/>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14050" y="4216925"/>
              <a:ext cx="650" cy="650"/>
            </a:xfrm>
            <a:custGeom>
              <a:avLst/>
              <a:gdLst/>
              <a:ahLst/>
              <a:cxnLst/>
              <a:rect l="l" t="t" r="r" b="b"/>
              <a:pathLst>
                <a:path w="26" h="26" extrusionOk="0">
                  <a:moveTo>
                    <a:pt x="0" y="0"/>
                  </a:moveTo>
                  <a:lnTo>
                    <a:pt x="25" y="25"/>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316875" y="422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312150" y="4226975"/>
              <a:ext cx="350" cy="325"/>
            </a:xfrm>
            <a:custGeom>
              <a:avLst/>
              <a:gdLst/>
              <a:ahLst/>
              <a:cxnLst/>
              <a:rect l="l" t="t" r="r" b="b"/>
              <a:pathLst>
                <a:path w="14" h="13" extrusionOk="0">
                  <a:moveTo>
                    <a:pt x="1" y="0"/>
                  </a:move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310350" y="4225275"/>
              <a:ext cx="1525" cy="475"/>
            </a:xfrm>
            <a:custGeom>
              <a:avLst/>
              <a:gdLst/>
              <a:ahLst/>
              <a:cxnLst/>
              <a:rect l="l" t="t" r="r" b="b"/>
              <a:pathLst>
                <a:path w="61" h="19" extrusionOk="0">
                  <a:moveTo>
                    <a:pt x="2" y="0"/>
                  </a:moveTo>
                  <a:cubicBezTo>
                    <a:pt x="0" y="0"/>
                    <a:pt x="2" y="1"/>
                    <a:pt x="10" y="6"/>
                  </a:cubicBezTo>
                  <a:lnTo>
                    <a:pt x="35" y="6"/>
                  </a:lnTo>
                  <a:cubicBezTo>
                    <a:pt x="27" y="6"/>
                    <a:pt x="7" y="0"/>
                    <a:pt x="2" y="0"/>
                  </a:cubicBezTo>
                  <a:close/>
                  <a:moveTo>
                    <a:pt x="35" y="6"/>
                  </a:moveTo>
                  <a:lnTo>
                    <a:pt x="50" y="13"/>
                  </a:lnTo>
                  <a:lnTo>
                    <a:pt x="50" y="13"/>
                  </a:lnTo>
                  <a:cubicBezTo>
                    <a:pt x="48" y="10"/>
                    <a:pt x="48" y="6"/>
                    <a:pt x="48" y="6"/>
                  </a:cubicBezTo>
                  <a:close/>
                  <a:moveTo>
                    <a:pt x="50" y="13"/>
                  </a:moveTo>
                  <a:cubicBezTo>
                    <a:pt x="52" y="16"/>
                    <a:pt x="55" y="18"/>
                    <a:pt x="60" y="18"/>
                  </a:cubicBezTo>
                  <a:lnTo>
                    <a:pt x="5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12775" y="4231675"/>
              <a:ext cx="675" cy="25"/>
            </a:xfrm>
            <a:custGeom>
              <a:avLst/>
              <a:gdLst/>
              <a:ahLst/>
              <a:cxnLst/>
              <a:rect l="l" t="t" r="r" b="b"/>
              <a:pathLst>
                <a:path w="27" h="1" extrusionOk="0">
                  <a:moveTo>
                    <a:pt x="13" y="1"/>
                  </a:moveTo>
                  <a:cubicBezTo>
                    <a:pt x="13" y="1"/>
                    <a:pt x="1" y="1"/>
                    <a:pt x="1" y="1"/>
                  </a:cubicBezTo>
                  <a:cubicBezTo>
                    <a:pt x="13"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313725" y="42210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312375" y="4235325"/>
              <a:ext cx="425" cy="150"/>
            </a:xfrm>
            <a:custGeom>
              <a:avLst/>
              <a:gdLst/>
              <a:ahLst/>
              <a:cxnLst/>
              <a:rect l="l" t="t" r="r" b="b"/>
              <a:pathLst>
                <a:path w="17" h="6" extrusionOk="0">
                  <a:moveTo>
                    <a:pt x="3" y="0"/>
                  </a:moveTo>
                  <a:cubicBezTo>
                    <a:pt x="0" y="0"/>
                    <a:pt x="9" y="6"/>
                    <a:pt x="17" y="6"/>
                  </a:cubicBezTo>
                  <a:cubicBezTo>
                    <a:pt x="9" y="2"/>
                    <a:pt x="4"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312475" y="4224450"/>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312475" y="4221950"/>
              <a:ext cx="650" cy="325"/>
            </a:xfrm>
            <a:custGeom>
              <a:avLst/>
              <a:gdLst/>
              <a:ahLst/>
              <a:cxnLst/>
              <a:rect l="l" t="t" r="r" b="b"/>
              <a:pathLst>
                <a:path w="26" h="13" extrusionOk="0">
                  <a:moveTo>
                    <a:pt x="13" y="0"/>
                  </a:moveTo>
                  <a:cubicBezTo>
                    <a:pt x="13" y="0"/>
                    <a:pt x="0" y="0"/>
                    <a:pt x="13" y="13"/>
                  </a:cubicBezTo>
                  <a:lnTo>
                    <a:pt x="25" y="13"/>
                  </a:ln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314350" y="4221325"/>
              <a:ext cx="650" cy="325"/>
            </a:xfrm>
            <a:custGeom>
              <a:avLst/>
              <a:gdLst/>
              <a:ahLst/>
              <a:cxnLst/>
              <a:rect l="l" t="t" r="r" b="b"/>
              <a:pathLst>
                <a:path w="26" h="13" extrusionOk="0">
                  <a:moveTo>
                    <a:pt x="13" y="0"/>
                  </a:moveTo>
                  <a:cubicBezTo>
                    <a:pt x="1" y="0"/>
                    <a:pt x="1" y="13"/>
                    <a:pt x="13" y="13"/>
                  </a:cubicBezTo>
                  <a:cubicBezTo>
                    <a:pt x="13"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307125" y="4233250"/>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313100" y="4221950"/>
              <a:ext cx="475" cy="150"/>
            </a:xfrm>
            <a:custGeom>
              <a:avLst/>
              <a:gdLst/>
              <a:ahLst/>
              <a:cxnLst/>
              <a:rect l="l" t="t" r="r" b="b"/>
              <a:pathLst>
                <a:path w="19" h="6" extrusionOk="0">
                  <a:moveTo>
                    <a:pt x="0" y="0"/>
                  </a:moveTo>
                  <a:cubicBezTo>
                    <a:pt x="9" y="0"/>
                    <a:pt x="17" y="6"/>
                    <a:pt x="18" y="6"/>
                  </a:cubicBezTo>
                  <a:cubicBezTo>
                    <a:pt x="19" y="6"/>
                    <a:pt x="17" y="5"/>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342325" y="4248650"/>
              <a:ext cx="325" cy="25"/>
            </a:xfrm>
            <a:custGeom>
              <a:avLst/>
              <a:gdLst/>
              <a:ahLst/>
              <a:cxnLst/>
              <a:rect l="l" t="t" r="r" b="b"/>
              <a:pathLst>
                <a:path w="13" h="1" extrusionOk="0">
                  <a:moveTo>
                    <a:pt x="0" y="0"/>
                  </a:move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342000" y="4248325"/>
              <a:ext cx="350" cy="350"/>
            </a:xfrm>
            <a:custGeom>
              <a:avLst/>
              <a:gdLst/>
              <a:ahLst/>
              <a:cxnLst/>
              <a:rect l="l" t="t" r="r" b="b"/>
              <a:pathLst>
                <a:path w="14" h="14" extrusionOk="0">
                  <a:moveTo>
                    <a:pt x="13" y="13"/>
                  </a:moveTo>
                  <a:lnTo>
                    <a:pt x="1" y="1"/>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344525" y="42458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342950" y="4244875"/>
              <a:ext cx="1900" cy="1275"/>
            </a:xfrm>
            <a:custGeom>
              <a:avLst/>
              <a:gdLst/>
              <a:ahLst/>
              <a:cxnLst/>
              <a:rect l="l" t="t" r="r" b="b"/>
              <a:pathLst>
                <a:path w="76" h="51" extrusionOk="0">
                  <a:moveTo>
                    <a:pt x="0" y="1"/>
                  </a:moveTo>
                  <a:lnTo>
                    <a:pt x="57" y="38"/>
                  </a:lnTo>
                  <a:lnTo>
                    <a:pt x="57" y="38"/>
                  </a:lnTo>
                  <a:cubicBezTo>
                    <a:pt x="58" y="38"/>
                    <a:pt x="60" y="38"/>
                    <a:pt x="63" y="38"/>
                  </a:cubicBezTo>
                  <a:lnTo>
                    <a:pt x="0" y="1"/>
                  </a:lnTo>
                  <a:close/>
                  <a:moveTo>
                    <a:pt x="57" y="38"/>
                  </a:moveTo>
                  <a:cubicBezTo>
                    <a:pt x="52" y="39"/>
                    <a:pt x="56" y="41"/>
                    <a:pt x="76" y="51"/>
                  </a:cubicBezTo>
                  <a:lnTo>
                    <a:pt x="57"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328800" y="4246450"/>
              <a:ext cx="2550" cy="1600"/>
            </a:xfrm>
            <a:custGeom>
              <a:avLst/>
              <a:gdLst/>
              <a:ahLst/>
              <a:cxnLst/>
              <a:rect l="l" t="t" r="r" b="b"/>
              <a:pathLst>
                <a:path w="102" h="64" extrusionOk="0">
                  <a:moveTo>
                    <a:pt x="1" y="1"/>
                  </a:moveTo>
                  <a:lnTo>
                    <a:pt x="1" y="1"/>
                  </a:lnTo>
                  <a:cubicBezTo>
                    <a:pt x="13" y="13"/>
                    <a:pt x="51" y="38"/>
                    <a:pt x="101" y="63"/>
                  </a:cubicBezTo>
                  <a:cubicBezTo>
                    <a:pt x="89" y="51"/>
                    <a:pt x="64" y="38"/>
                    <a:pt x="51" y="26"/>
                  </a:cubicBezTo>
                  <a:cubicBezTo>
                    <a:pt x="26"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347025" y="42386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336975" y="4258075"/>
              <a:ext cx="350" cy="350"/>
            </a:xfrm>
            <a:custGeom>
              <a:avLst/>
              <a:gdLst/>
              <a:ahLst/>
              <a:cxnLst/>
              <a:rect l="l" t="t" r="r" b="b"/>
              <a:pathLst>
                <a:path w="14" h="14" extrusionOk="0">
                  <a:moveTo>
                    <a:pt x="0" y="0"/>
                  </a:moveTo>
                  <a:lnTo>
                    <a:pt x="0" y="13"/>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28800" y="4250225"/>
              <a:ext cx="975" cy="650"/>
            </a:xfrm>
            <a:custGeom>
              <a:avLst/>
              <a:gdLst/>
              <a:ahLst/>
              <a:cxnLst/>
              <a:rect l="l" t="t" r="r" b="b"/>
              <a:pathLst>
                <a:path w="39" h="26" extrusionOk="0">
                  <a:moveTo>
                    <a:pt x="1" y="0"/>
                  </a:moveTo>
                  <a:cubicBezTo>
                    <a:pt x="1" y="13"/>
                    <a:pt x="13" y="13"/>
                    <a:pt x="26" y="25"/>
                  </a:cubicBezTo>
                  <a:lnTo>
                    <a:pt x="38" y="25"/>
                  </a:lnTo>
                  <a:cubicBezTo>
                    <a:pt x="26"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310200" y="4218800"/>
              <a:ext cx="36950" cy="39925"/>
            </a:xfrm>
            <a:custGeom>
              <a:avLst/>
              <a:gdLst/>
              <a:ahLst/>
              <a:cxnLst/>
              <a:rect l="l" t="t" r="r" b="b"/>
              <a:pathLst>
                <a:path w="1478" h="1597" extrusionOk="0">
                  <a:moveTo>
                    <a:pt x="707" y="164"/>
                  </a:moveTo>
                  <a:cubicBezTo>
                    <a:pt x="707" y="164"/>
                    <a:pt x="707" y="164"/>
                    <a:pt x="707" y="164"/>
                  </a:cubicBezTo>
                  <a:cubicBezTo>
                    <a:pt x="707" y="164"/>
                    <a:pt x="707" y="164"/>
                    <a:pt x="707" y="164"/>
                  </a:cubicBezTo>
                  <a:close/>
                  <a:moveTo>
                    <a:pt x="707" y="164"/>
                  </a:moveTo>
                  <a:cubicBezTo>
                    <a:pt x="707" y="177"/>
                    <a:pt x="707" y="177"/>
                    <a:pt x="707" y="177"/>
                  </a:cubicBezTo>
                  <a:lnTo>
                    <a:pt x="720" y="177"/>
                  </a:lnTo>
                  <a:cubicBezTo>
                    <a:pt x="707" y="177"/>
                    <a:pt x="707" y="177"/>
                    <a:pt x="707" y="164"/>
                  </a:cubicBezTo>
                  <a:close/>
                  <a:moveTo>
                    <a:pt x="669" y="164"/>
                  </a:moveTo>
                  <a:lnTo>
                    <a:pt x="669" y="164"/>
                  </a:lnTo>
                  <a:cubicBezTo>
                    <a:pt x="682" y="177"/>
                    <a:pt x="695" y="177"/>
                    <a:pt x="707" y="189"/>
                  </a:cubicBezTo>
                  <a:lnTo>
                    <a:pt x="695" y="177"/>
                  </a:lnTo>
                  <a:cubicBezTo>
                    <a:pt x="682" y="164"/>
                    <a:pt x="669" y="164"/>
                    <a:pt x="669" y="164"/>
                  </a:cubicBezTo>
                  <a:close/>
                  <a:moveTo>
                    <a:pt x="581" y="189"/>
                  </a:moveTo>
                  <a:cubicBezTo>
                    <a:pt x="594" y="189"/>
                    <a:pt x="594" y="202"/>
                    <a:pt x="607" y="202"/>
                  </a:cubicBezTo>
                  <a:cubicBezTo>
                    <a:pt x="607" y="202"/>
                    <a:pt x="594" y="189"/>
                    <a:pt x="581" y="189"/>
                  </a:cubicBezTo>
                  <a:close/>
                  <a:moveTo>
                    <a:pt x="669" y="189"/>
                  </a:moveTo>
                  <a:cubicBezTo>
                    <a:pt x="669" y="202"/>
                    <a:pt x="682" y="202"/>
                    <a:pt x="695" y="202"/>
                  </a:cubicBezTo>
                  <a:cubicBezTo>
                    <a:pt x="682" y="202"/>
                    <a:pt x="682" y="202"/>
                    <a:pt x="669" y="189"/>
                  </a:cubicBezTo>
                  <a:close/>
                  <a:moveTo>
                    <a:pt x="644" y="214"/>
                  </a:moveTo>
                  <a:cubicBezTo>
                    <a:pt x="644" y="214"/>
                    <a:pt x="644" y="214"/>
                    <a:pt x="657" y="227"/>
                  </a:cubicBezTo>
                  <a:cubicBezTo>
                    <a:pt x="657" y="214"/>
                    <a:pt x="644" y="214"/>
                    <a:pt x="644" y="214"/>
                  </a:cubicBezTo>
                  <a:close/>
                  <a:moveTo>
                    <a:pt x="707" y="227"/>
                  </a:moveTo>
                  <a:lnTo>
                    <a:pt x="707" y="227"/>
                  </a:lnTo>
                  <a:cubicBezTo>
                    <a:pt x="710" y="230"/>
                    <a:pt x="714" y="232"/>
                    <a:pt x="718" y="234"/>
                  </a:cubicBezTo>
                  <a:lnTo>
                    <a:pt x="718" y="234"/>
                  </a:lnTo>
                  <a:lnTo>
                    <a:pt x="707" y="227"/>
                  </a:lnTo>
                  <a:close/>
                  <a:moveTo>
                    <a:pt x="718" y="234"/>
                  </a:moveTo>
                  <a:lnTo>
                    <a:pt x="745" y="252"/>
                  </a:lnTo>
                  <a:cubicBezTo>
                    <a:pt x="745" y="243"/>
                    <a:pt x="731" y="240"/>
                    <a:pt x="718" y="234"/>
                  </a:cubicBezTo>
                  <a:close/>
                  <a:moveTo>
                    <a:pt x="732" y="277"/>
                  </a:moveTo>
                  <a:cubicBezTo>
                    <a:pt x="732" y="277"/>
                    <a:pt x="745" y="277"/>
                    <a:pt x="745" y="290"/>
                  </a:cubicBezTo>
                  <a:cubicBezTo>
                    <a:pt x="732" y="277"/>
                    <a:pt x="732" y="277"/>
                    <a:pt x="732" y="277"/>
                  </a:cubicBezTo>
                  <a:close/>
                  <a:moveTo>
                    <a:pt x="695" y="290"/>
                  </a:moveTo>
                  <a:lnTo>
                    <a:pt x="720" y="302"/>
                  </a:lnTo>
                  <a:lnTo>
                    <a:pt x="720" y="302"/>
                  </a:lnTo>
                  <a:lnTo>
                    <a:pt x="707" y="290"/>
                  </a:lnTo>
                  <a:close/>
                  <a:moveTo>
                    <a:pt x="644" y="302"/>
                  </a:moveTo>
                  <a:lnTo>
                    <a:pt x="657" y="315"/>
                  </a:lnTo>
                  <a:cubicBezTo>
                    <a:pt x="657" y="315"/>
                    <a:pt x="657" y="302"/>
                    <a:pt x="644" y="302"/>
                  </a:cubicBezTo>
                  <a:close/>
                  <a:moveTo>
                    <a:pt x="870" y="302"/>
                  </a:moveTo>
                  <a:cubicBezTo>
                    <a:pt x="896" y="315"/>
                    <a:pt x="921" y="327"/>
                    <a:pt x="933" y="327"/>
                  </a:cubicBezTo>
                  <a:cubicBezTo>
                    <a:pt x="921" y="327"/>
                    <a:pt x="883" y="302"/>
                    <a:pt x="870" y="302"/>
                  </a:cubicBezTo>
                  <a:close/>
                  <a:moveTo>
                    <a:pt x="91" y="353"/>
                  </a:moveTo>
                  <a:cubicBezTo>
                    <a:pt x="95" y="356"/>
                    <a:pt x="100" y="360"/>
                    <a:pt x="106" y="364"/>
                  </a:cubicBezTo>
                  <a:lnTo>
                    <a:pt x="106" y="364"/>
                  </a:lnTo>
                  <a:lnTo>
                    <a:pt x="91" y="353"/>
                  </a:lnTo>
                  <a:close/>
                  <a:moveTo>
                    <a:pt x="971" y="403"/>
                  </a:moveTo>
                  <a:lnTo>
                    <a:pt x="984" y="415"/>
                  </a:lnTo>
                  <a:lnTo>
                    <a:pt x="996" y="415"/>
                  </a:lnTo>
                  <a:cubicBezTo>
                    <a:pt x="984" y="415"/>
                    <a:pt x="984" y="415"/>
                    <a:pt x="971" y="403"/>
                  </a:cubicBezTo>
                  <a:close/>
                  <a:moveTo>
                    <a:pt x="971" y="415"/>
                  </a:moveTo>
                  <a:cubicBezTo>
                    <a:pt x="971" y="415"/>
                    <a:pt x="976" y="415"/>
                    <a:pt x="980" y="419"/>
                  </a:cubicBezTo>
                  <a:lnTo>
                    <a:pt x="980" y="419"/>
                  </a:lnTo>
                  <a:cubicBezTo>
                    <a:pt x="978" y="417"/>
                    <a:pt x="975" y="415"/>
                    <a:pt x="971" y="415"/>
                  </a:cubicBezTo>
                  <a:close/>
                  <a:moveTo>
                    <a:pt x="980" y="419"/>
                  </a:moveTo>
                  <a:lnTo>
                    <a:pt x="980" y="419"/>
                  </a:lnTo>
                  <a:cubicBezTo>
                    <a:pt x="984" y="423"/>
                    <a:pt x="984" y="428"/>
                    <a:pt x="984" y="428"/>
                  </a:cubicBezTo>
                  <a:lnTo>
                    <a:pt x="984" y="428"/>
                  </a:lnTo>
                  <a:cubicBezTo>
                    <a:pt x="984" y="424"/>
                    <a:pt x="982" y="421"/>
                    <a:pt x="980" y="419"/>
                  </a:cubicBezTo>
                  <a:close/>
                  <a:moveTo>
                    <a:pt x="971" y="428"/>
                  </a:moveTo>
                  <a:lnTo>
                    <a:pt x="971" y="428"/>
                  </a:lnTo>
                  <a:lnTo>
                    <a:pt x="971" y="428"/>
                  </a:lnTo>
                  <a:cubicBezTo>
                    <a:pt x="971" y="428"/>
                    <a:pt x="973" y="428"/>
                    <a:pt x="975" y="429"/>
                  </a:cubicBezTo>
                  <a:lnTo>
                    <a:pt x="975" y="429"/>
                  </a:lnTo>
                  <a:cubicBezTo>
                    <a:pt x="974" y="428"/>
                    <a:pt x="973" y="428"/>
                    <a:pt x="971" y="428"/>
                  </a:cubicBezTo>
                  <a:close/>
                  <a:moveTo>
                    <a:pt x="158" y="469"/>
                  </a:moveTo>
                  <a:cubicBezTo>
                    <a:pt x="171" y="478"/>
                    <a:pt x="194" y="493"/>
                    <a:pt x="188" y="493"/>
                  </a:cubicBezTo>
                  <a:cubicBezTo>
                    <a:pt x="186" y="493"/>
                    <a:pt x="184" y="492"/>
                    <a:pt x="179" y="491"/>
                  </a:cubicBezTo>
                  <a:cubicBezTo>
                    <a:pt x="179" y="491"/>
                    <a:pt x="169" y="481"/>
                    <a:pt x="158" y="469"/>
                  </a:cubicBezTo>
                  <a:close/>
                  <a:moveTo>
                    <a:pt x="116" y="528"/>
                  </a:moveTo>
                  <a:cubicBezTo>
                    <a:pt x="116" y="528"/>
                    <a:pt x="122" y="528"/>
                    <a:pt x="126" y="532"/>
                  </a:cubicBezTo>
                  <a:lnTo>
                    <a:pt x="126" y="532"/>
                  </a:lnTo>
                  <a:cubicBezTo>
                    <a:pt x="124" y="530"/>
                    <a:pt x="121" y="528"/>
                    <a:pt x="116" y="528"/>
                  </a:cubicBezTo>
                  <a:close/>
                  <a:moveTo>
                    <a:pt x="126" y="532"/>
                  </a:moveTo>
                  <a:cubicBezTo>
                    <a:pt x="129" y="536"/>
                    <a:pt x="129" y="541"/>
                    <a:pt x="129" y="541"/>
                  </a:cubicBezTo>
                  <a:lnTo>
                    <a:pt x="129" y="541"/>
                  </a:lnTo>
                  <a:cubicBezTo>
                    <a:pt x="129" y="537"/>
                    <a:pt x="128" y="534"/>
                    <a:pt x="126" y="532"/>
                  </a:cubicBezTo>
                  <a:close/>
                  <a:moveTo>
                    <a:pt x="29" y="478"/>
                  </a:moveTo>
                  <a:lnTo>
                    <a:pt x="41" y="491"/>
                  </a:lnTo>
                  <a:cubicBezTo>
                    <a:pt x="41" y="491"/>
                    <a:pt x="54" y="491"/>
                    <a:pt x="66" y="503"/>
                  </a:cubicBezTo>
                  <a:cubicBezTo>
                    <a:pt x="91" y="516"/>
                    <a:pt x="104" y="541"/>
                    <a:pt x="129" y="541"/>
                  </a:cubicBezTo>
                  <a:cubicBezTo>
                    <a:pt x="104" y="528"/>
                    <a:pt x="91" y="516"/>
                    <a:pt x="79" y="503"/>
                  </a:cubicBezTo>
                  <a:lnTo>
                    <a:pt x="91" y="503"/>
                  </a:lnTo>
                  <a:cubicBezTo>
                    <a:pt x="79" y="503"/>
                    <a:pt x="66" y="491"/>
                    <a:pt x="54" y="478"/>
                  </a:cubicBezTo>
                  <a:cubicBezTo>
                    <a:pt x="54" y="491"/>
                    <a:pt x="54" y="491"/>
                    <a:pt x="54" y="491"/>
                  </a:cubicBezTo>
                  <a:cubicBezTo>
                    <a:pt x="41" y="478"/>
                    <a:pt x="41" y="478"/>
                    <a:pt x="29" y="478"/>
                  </a:cubicBezTo>
                  <a:close/>
                  <a:moveTo>
                    <a:pt x="996" y="541"/>
                  </a:moveTo>
                  <a:lnTo>
                    <a:pt x="1015" y="547"/>
                  </a:lnTo>
                  <a:lnTo>
                    <a:pt x="1015" y="547"/>
                  </a:lnTo>
                  <a:cubicBezTo>
                    <a:pt x="1009" y="544"/>
                    <a:pt x="1002" y="541"/>
                    <a:pt x="996" y="541"/>
                  </a:cubicBezTo>
                  <a:close/>
                  <a:moveTo>
                    <a:pt x="1015" y="547"/>
                  </a:moveTo>
                  <a:lnTo>
                    <a:pt x="1015" y="547"/>
                  </a:lnTo>
                  <a:cubicBezTo>
                    <a:pt x="1021" y="550"/>
                    <a:pt x="1027" y="554"/>
                    <a:pt x="1034" y="554"/>
                  </a:cubicBezTo>
                  <a:lnTo>
                    <a:pt x="1015" y="547"/>
                  </a:lnTo>
                  <a:close/>
                  <a:moveTo>
                    <a:pt x="958" y="566"/>
                  </a:moveTo>
                  <a:cubicBezTo>
                    <a:pt x="946" y="566"/>
                    <a:pt x="933" y="579"/>
                    <a:pt x="933" y="579"/>
                  </a:cubicBezTo>
                  <a:lnTo>
                    <a:pt x="933" y="566"/>
                  </a:lnTo>
                  <a:close/>
                  <a:moveTo>
                    <a:pt x="1084" y="604"/>
                  </a:moveTo>
                  <a:cubicBezTo>
                    <a:pt x="1084" y="604"/>
                    <a:pt x="1084" y="604"/>
                    <a:pt x="1071" y="616"/>
                  </a:cubicBezTo>
                  <a:lnTo>
                    <a:pt x="1071" y="629"/>
                  </a:lnTo>
                  <a:lnTo>
                    <a:pt x="1084" y="616"/>
                  </a:lnTo>
                  <a:lnTo>
                    <a:pt x="1084" y="604"/>
                  </a:lnTo>
                  <a:close/>
                  <a:moveTo>
                    <a:pt x="57" y="739"/>
                  </a:moveTo>
                  <a:cubicBezTo>
                    <a:pt x="53" y="739"/>
                    <a:pt x="59" y="746"/>
                    <a:pt x="66" y="754"/>
                  </a:cubicBezTo>
                  <a:lnTo>
                    <a:pt x="66" y="754"/>
                  </a:lnTo>
                  <a:cubicBezTo>
                    <a:pt x="66" y="742"/>
                    <a:pt x="79" y="742"/>
                    <a:pt x="66" y="742"/>
                  </a:cubicBezTo>
                  <a:cubicBezTo>
                    <a:pt x="61" y="740"/>
                    <a:pt x="58" y="739"/>
                    <a:pt x="57" y="739"/>
                  </a:cubicBezTo>
                  <a:close/>
                  <a:moveTo>
                    <a:pt x="66" y="754"/>
                  </a:moveTo>
                  <a:lnTo>
                    <a:pt x="66" y="754"/>
                  </a:lnTo>
                  <a:cubicBezTo>
                    <a:pt x="66" y="754"/>
                    <a:pt x="66" y="755"/>
                    <a:pt x="66" y="755"/>
                  </a:cubicBezTo>
                  <a:lnTo>
                    <a:pt x="66" y="755"/>
                  </a:lnTo>
                  <a:cubicBezTo>
                    <a:pt x="66" y="755"/>
                    <a:pt x="66" y="754"/>
                    <a:pt x="66" y="754"/>
                  </a:cubicBezTo>
                  <a:close/>
                  <a:moveTo>
                    <a:pt x="112" y="781"/>
                  </a:moveTo>
                  <a:lnTo>
                    <a:pt x="112" y="781"/>
                  </a:lnTo>
                  <a:cubicBezTo>
                    <a:pt x="116" y="784"/>
                    <a:pt x="122" y="788"/>
                    <a:pt x="129" y="792"/>
                  </a:cubicBezTo>
                  <a:cubicBezTo>
                    <a:pt x="119" y="787"/>
                    <a:pt x="115" y="784"/>
                    <a:pt x="112" y="781"/>
                  </a:cubicBezTo>
                  <a:close/>
                  <a:moveTo>
                    <a:pt x="1430" y="967"/>
                  </a:moveTo>
                  <a:cubicBezTo>
                    <a:pt x="1432" y="968"/>
                    <a:pt x="1434" y="968"/>
                    <a:pt x="1436" y="968"/>
                  </a:cubicBezTo>
                  <a:cubicBezTo>
                    <a:pt x="1434" y="968"/>
                    <a:pt x="1433" y="968"/>
                    <a:pt x="1430" y="967"/>
                  </a:cubicBezTo>
                  <a:close/>
                  <a:moveTo>
                    <a:pt x="802" y="1026"/>
                  </a:moveTo>
                  <a:cubicBezTo>
                    <a:pt x="803" y="1026"/>
                    <a:pt x="804" y="1026"/>
                    <a:pt x="806" y="1027"/>
                  </a:cubicBezTo>
                  <a:lnTo>
                    <a:pt x="806" y="1027"/>
                  </a:lnTo>
                  <a:cubicBezTo>
                    <a:pt x="805" y="1028"/>
                    <a:pt x="805" y="1029"/>
                    <a:pt x="808" y="1031"/>
                  </a:cubicBezTo>
                  <a:cubicBezTo>
                    <a:pt x="803" y="1027"/>
                    <a:pt x="802" y="1026"/>
                    <a:pt x="802" y="1026"/>
                  </a:cubicBezTo>
                  <a:close/>
                  <a:moveTo>
                    <a:pt x="1395" y="1041"/>
                  </a:moveTo>
                  <a:lnTo>
                    <a:pt x="1395" y="1041"/>
                  </a:lnTo>
                  <a:cubicBezTo>
                    <a:pt x="1394" y="1043"/>
                    <a:pt x="1394" y="1044"/>
                    <a:pt x="1398" y="1044"/>
                  </a:cubicBezTo>
                  <a:cubicBezTo>
                    <a:pt x="1397" y="1043"/>
                    <a:pt x="1396" y="1042"/>
                    <a:pt x="1395" y="1041"/>
                  </a:cubicBezTo>
                  <a:close/>
                  <a:moveTo>
                    <a:pt x="1376" y="1053"/>
                  </a:moveTo>
                  <a:lnTo>
                    <a:pt x="1376" y="1053"/>
                  </a:lnTo>
                  <a:cubicBezTo>
                    <a:pt x="1380" y="1055"/>
                    <a:pt x="1383" y="1056"/>
                    <a:pt x="1386" y="1056"/>
                  </a:cubicBezTo>
                  <a:cubicBezTo>
                    <a:pt x="1382" y="1055"/>
                    <a:pt x="1379" y="1054"/>
                    <a:pt x="1376" y="1053"/>
                  </a:cubicBezTo>
                  <a:close/>
                  <a:moveTo>
                    <a:pt x="1367" y="1037"/>
                  </a:moveTo>
                  <a:lnTo>
                    <a:pt x="1386" y="1056"/>
                  </a:lnTo>
                  <a:cubicBezTo>
                    <a:pt x="1386" y="1051"/>
                    <a:pt x="1377" y="1044"/>
                    <a:pt x="1367" y="1037"/>
                  </a:cubicBezTo>
                  <a:close/>
                  <a:moveTo>
                    <a:pt x="1337" y="1051"/>
                  </a:moveTo>
                  <a:cubicBezTo>
                    <a:pt x="1355" y="1062"/>
                    <a:pt x="1369" y="1072"/>
                    <a:pt x="1373" y="1081"/>
                  </a:cubicBezTo>
                  <a:cubicBezTo>
                    <a:pt x="1386" y="1081"/>
                    <a:pt x="1386" y="1081"/>
                    <a:pt x="1373" y="1069"/>
                  </a:cubicBezTo>
                  <a:cubicBezTo>
                    <a:pt x="1373" y="1069"/>
                    <a:pt x="1352" y="1058"/>
                    <a:pt x="1337" y="1051"/>
                  </a:cubicBezTo>
                  <a:close/>
                  <a:moveTo>
                    <a:pt x="431" y="1044"/>
                  </a:moveTo>
                  <a:lnTo>
                    <a:pt x="418" y="1056"/>
                  </a:lnTo>
                  <a:cubicBezTo>
                    <a:pt x="408" y="1056"/>
                    <a:pt x="414" y="1072"/>
                    <a:pt x="410" y="1072"/>
                  </a:cubicBezTo>
                  <a:cubicBezTo>
                    <a:pt x="410" y="1072"/>
                    <a:pt x="408" y="1071"/>
                    <a:pt x="405" y="1069"/>
                  </a:cubicBezTo>
                  <a:lnTo>
                    <a:pt x="405" y="1069"/>
                  </a:lnTo>
                  <a:cubicBezTo>
                    <a:pt x="405" y="1081"/>
                    <a:pt x="405" y="1081"/>
                    <a:pt x="418" y="1081"/>
                  </a:cubicBezTo>
                  <a:lnTo>
                    <a:pt x="405" y="1094"/>
                  </a:lnTo>
                  <a:cubicBezTo>
                    <a:pt x="393" y="1094"/>
                    <a:pt x="393" y="1094"/>
                    <a:pt x="368" y="1081"/>
                  </a:cubicBezTo>
                  <a:cubicBezTo>
                    <a:pt x="380" y="1069"/>
                    <a:pt x="405" y="1056"/>
                    <a:pt x="418" y="1044"/>
                  </a:cubicBezTo>
                  <a:close/>
                  <a:moveTo>
                    <a:pt x="1322" y="1060"/>
                  </a:moveTo>
                  <a:lnTo>
                    <a:pt x="1360" y="1094"/>
                  </a:lnTo>
                  <a:cubicBezTo>
                    <a:pt x="1360" y="1084"/>
                    <a:pt x="1338" y="1067"/>
                    <a:pt x="1322" y="1060"/>
                  </a:cubicBezTo>
                  <a:close/>
                  <a:moveTo>
                    <a:pt x="368" y="1094"/>
                  </a:moveTo>
                  <a:cubicBezTo>
                    <a:pt x="377" y="1094"/>
                    <a:pt x="373" y="1101"/>
                    <a:pt x="380" y="1109"/>
                  </a:cubicBezTo>
                  <a:lnTo>
                    <a:pt x="380" y="1109"/>
                  </a:lnTo>
                  <a:cubicBezTo>
                    <a:pt x="374" y="1107"/>
                    <a:pt x="369" y="1104"/>
                    <a:pt x="364" y="1101"/>
                  </a:cubicBezTo>
                  <a:lnTo>
                    <a:pt x="364" y="1101"/>
                  </a:lnTo>
                  <a:cubicBezTo>
                    <a:pt x="373" y="1110"/>
                    <a:pt x="370" y="1112"/>
                    <a:pt x="361" y="1112"/>
                  </a:cubicBezTo>
                  <a:cubicBezTo>
                    <a:pt x="355" y="1112"/>
                    <a:pt x="345" y="1111"/>
                    <a:pt x="337" y="1110"/>
                  </a:cubicBezTo>
                  <a:lnTo>
                    <a:pt x="337" y="1110"/>
                  </a:lnTo>
                  <a:cubicBezTo>
                    <a:pt x="344" y="1107"/>
                    <a:pt x="351" y="1103"/>
                    <a:pt x="360" y="1098"/>
                  </a:cubicBezTo>
                  <a:lnTo>
                    <a:pt x="360" y="1098"/>
                  </a:lnTo>
                  <a:cubicBezTo>
                    <a:pt x="361" y="1099"/>
                    <a:pt x="362" y="1100"/>
                    <a:pt x="364" y="1101"/>
                  </a:cubicBezTo>
                  <a:lnTo>
                    <a:pt x="364" y="1101"/>
                  </a:lnTo>
                  <a:cubicBezTo>
                    <a:pt x="363" y="1100"/>
                    <a:pt x="362" y="1099"/>
                    <a:pt x="361" y="1098"/>
                  </a:cubicBezTo>
                  <a:lnTo>
                    <a:pt x="361" y="1098"/>
                  </a:lnTo>
                  <a:cubicBezTo>
                    <a:pt x="360" y="1098"/>
                    <a:pt x="360" y="1098"/>
                    <a:pt x="360" y="1098"/>
                  </a:cubicBezTo>
                  <a:lnTo>
                    <a:pt x="360" y="1098"/>
                  </a:lnTo>
                  <a:cubicBezTo>
                    <a:pt x="359" y="1097"/>
                    <a:pt x="357" y="1096"/>
                    <a:pt x="355" y="1094"/>
                  </a:cubicBezTo>
                  <a:lnTo>
                    <a:pt x="355" y="1094"/>
                  </a:lnTo>
                  <a:cubicBezTo>
                    <a:pt x="357" y="1095"/>
                    <a:pt x="359" y="1097"/>
                    <a:pt x="361" y="1098"/>
                  </a:cubicBezTo>
                  <a:lnTo>
                    <a:pt x="361" y="1098"/>
                  </a:lnTo>
                  <a:cubicBezTo>
                    <a:pt x="363" y="1097"/>
                    <a:pt x="365" y="1095"/>
                    <a:pt x="368" y="1094"/>
                  </a:cubicBezTo>
                  <a:close/>
                  <a:moveTo>
                    <a:pt x="393" y="1119"/>
                  </a:moveTo>
                  <a:cubicBezTo>
                    <a:pt x="405" y="1119"/>
                    <a:pt x="405" y="1119"/>
                    <a:pt x="418" y="1132"/>
                  </a:cubicBezTo>
                  <a:cubicBezTo>
                    <a:pt x="405" y="1132"/>
                    <a:pt x="405" y="1119"/>
                    <a:pt x="393" y="1119"/>
                  </a:cubicBezTo>
                  <a:close/>
                  <a:moveTo>
                    <a:pt x="292" y="1119"/>
                  </a:moveTo>
                  <a:lnTo>
                    <a:pt x="326" y="1132"/>
                  </a:lnTo>
                  <a:lnTo>
                    <a:pt x="326" y="1132"/>
                  </a:lnTo>
                  <a:cubicBezTo>
                    <a:pt x="312" y="1125"/>
                    <a:pt x="297" y="1119"/>
                    <a:pt x="292" y="1119"/>
                  </a:cubicBezTo>
                  <a:close/>
                  <a:moveTo>
                    <a:pt x="1312" y="1121"/>
                  </a:moveTo>
                  <a:cubicBezTo>
                    <a:pt x="1317" y="1126"/>
                    <a:pt x="1323" y="1132"/>
                    <a:pt x="1327" y="1137"/>
                  </a:cubicBezTo>
                  <a:lnTo>
                    <a:pt x="1327" y="1137"/>
                  </a:lnTo>
                  <a:cubicBezTo>
                    <a:pt x="1329" y="1130"/>
                    <a:pt x="1323" y="1123"/>
                    <a:pt x="1312" y="1121"/>
                  </a:cubicBezTo>
                  <a:close/>
                  <a:moveTo>
                    <a:pt x="1327" y="1137"/>
                  </a:moveTo>
                  <a:cubicBezTo>
                    <a:pt x="1327" y="1139"/>
                    <a:pt x="1325" y="1142"/>
                    <a:pt x="1323" y="1144"/>
                  </a:cubicBezTo>
                  <a:cubicBezTo>
                    <a:pt x="1326" y="1145"/>
                    <a:pt x="1329" y="1146"/>
                    <a:pt x="1330" y="1146"/>
                  </a:cubicBezTo>
                  <a:cubicBezTo>
                    <a:pt x="1334" y="1146"/>
                    <a:pt x="1332" y="1142"/>
                    <a:pt x="1327" y="1137"/>
                  </a:cubicBezTo>
                  <a:close/>
                  <a:moveTo>
                    <a:pt x="1312" y="1164"/>
                  </a:moveTo>
                  <a:cubicBezTo>
                    <a:pt x="1311" y="1165"/>
                    <a:pt x="1310" y="1166"/>
                    <a:pt x="1310" y="1169"/>
                  </a:cubicBezTo>
                  <a:cubicBezTo>
                    <a:pt x="1312" y="1168"/>
                    <a:pt x="1312" y="1166"/>
                    <a:pt x="1312" y="1164"/>
                  </a:cubicBezTo>
                  <a:close/>
                  <a:moveTo>
                    <a:pt x="1273" y="1182"/>
                  </a:moveTo>
                  <a:lnTo>
                    <a:pt x="1282" y="1185"/>
                  </a:lnTo>
                  <a:lnTo>
                    <a:pt x="1282" y="1185"/>
                  </a:lnTo>
                  <a:cubicBezTo>
                    <a:pt x="1280" y="1183"/>
                    <a:pt x="1277" y="1182"/>
                    <a:pt x="1273" y="1182"/>
                  </a:cubicBezTo>
                  <a:close/>
                  <a:moveTo>
                    <a:pt x="255" y="1182"/>
                  </a:moveTo>
                  <a:lnTo>
                    <a:pt x="255" y="1182"/>
                  </a:lnTo>
                  <a:cubicBezTo>
                    <a:pt x="268" y="1188"/>
                    <a:pt x="280" y="1192"/>
                    <a:pt x="290" y="1196"/>
                  </a:cubicBezTo>
                  <a:lnTo>
                    <a:pt x="290" y="1196"/>
                  </a:lnTo>
                  <a:cubicBezTo>
                    <a:pt x="286" y="1192"/>
                    <a:pt x="277" y="1189"/>
                    <a:pt x="255" y="1182"/>
                  </a:cubicBezTo>
                  <a:close/>
                  <a:moveTo>
                    <a:pt x="707" y="1169"/>
                  </a:moveTo>
                  <a:cubicBezTo>
                    <a:pt x="720" y="1182"/>
                    <a:pt x="732" y="1182"/>
                    <a:pt x="745" y="1194"/>
                  </a:cubicBezTo>
                  <a:lnTo>
                    <a:pt x="745" y="1207"/>
                  </a:lnTo>
                  <a:cubicBezTo>
                    <a:pt x="736" y="1199"/>
                    <a:pt x="728" y="1190"/>
                    <a:pt x="720" y="1182"/>
                  </a:cubicBezTo>
                  <a:lnTo>
                    <a:pt x="707" y="1174"/>
                  </a:lnTo>
                  <a:lnTo>
                    <a:pt x="707" y="1174"/>
                  </a:lnTo>
                  <a:cubicBezTo>
                    <a:pt x="707" y="1169"/>
                    <a:pt x="707" y="1169"/>
                    <a:pt x="707" y="1169"/>
                  </a:cubicBezTo>
                  <a:close/>
                  <a:moveTo>
                    <a:pt x="732" y="968"/>
                  </a:moveTo>
                  <a:cubicBezTo>
                    <a:pt x="751" y="975"/>
                    <a:pt x="751" y="975"/>
                    <a:pt x="749" y="975"/>
                  </a:cubicBezTo>
                  <a:cubicBezTo>
                    <a:pt x="748" y="975"/>
                    <a:pt x="745" y="975"/>
                    <a:pt x="757" y="981"/>
                  </a:cubicBezTo>
                  <a:cubicBezTo>
                    <a:pt x="745" y="981"/>
                    <a:pt x="782" y="1006"/>
                    <a:pt x="795" y="1019"/>
                  </a:cubicBezTo>
                  <a:lnTo>
                    <a:pt x="808" y="1019"/>
                  </a:lnTo>
                  <a:cubicBezTo>
                    <a:pt x="822" y="1028"/>
                    <a:pt x="823" y="1030"/>
                    <a:pt x="821" y="1030"/>
                  </a:cubicBezTo>
                  <a:cubicBezTo>
                    <a:pt x="819" y="1030"/>
                    <a:pt x="814" y="1029"/>
                    <a:pt x="810" y="1028"/>
                  </a:cubicBezTo>
                  <a:lnTo>
                    <a:pt x="810" y="1028"/>
                  </a:lnTo>
                  <a:lnTo>
                    <a:pt x="782" y="1019"/>
                  </a:lnTo>
                  <a:cubicBezTo>
                    <a:pt x="770" y="1019"/>
                    <a:pt x="795" y="1031"/>
                    <a:pt x="808" y="1044"/>
                  </a:cubicBezTo>
                  <a:cubicBezTo>
                    <a:pt x="820" y="1044"/>
                    <a:pt x="820" y="1056"/>
                    <a:pt x="845" y="1056"/>
                  </a:cubicBezTo>
                  <a:cubicBezTo>
                    <a:pt x="845" y="1056"/>
                    <a:pt x="858" y="1069"/>
                    <a:pt x="870" y="1069"/>
                  </a:cubicBezTo>
                  <a:cubicBezTo>
                    <a:pt x="850" y="1069"/>
                    <a:pt x="854" y="1085"/>
                    <a:pt x="844" y="1085"/>
                  </a:cubicBezTo>
                  <a:cubicBezTo>
                    <a:pt x="841" y="1085"/>
                    <a:pt x="838" y="1084"/>
                    <a:pt x="833" y="1081"/>
                  </a:cubicBezTo>
                  <a:cubicBezTo>
                    <a:pt x="833" y="1081"/>
                    <a:pt x="833" y="1081"/>
                    <a:pt x="826" y="1074"/>
                  </a:cubicBezTo>
                  <a:lnTo>
                    <a:pt x="826" y="1074"/>
                  </a:lnTo>
                  <a:cubicBezTo>
                    <a:pt x="826" y="1074"/>
                    <a:pt x="826" y="1074"/>
                    <a:pt x="826" y="1074"/>
                  </a:cubicBezTo>
                  <a:cubicBezTo>
                    <a:pt x="830" y="1074"/>
                    <a:pt x="833" y="1073"/>
                    <a:pt x="833" y="1069"/>
                  </a:cubicBezTo>
                  <a:cubicBezTo>
                    <a:pt x="808" y="1056"/>
                    <a:pt x="795" y="1044"/>
                    <a:pt x="757" y="1031"/>
                  </a:cubicBezTo>
                  <a:cubicBezTo>
                    <a:pt x="755" y="1030"/>
                    <a:pt x="753" y="1029"/>
                    <a:pt x="752" y="1029"/>
                  </a:cubicBezTo>
                  <a:lnTo>
                    <a:pt x="752" y="1029"/>
                  </a:lnTo>
                  <a:cubicBezTo>
                    <a:pt x="748" y="1029"/>
                    <a:pt x="806" y="1069"/>
                    <a:pt x="795" y="1069"/>
                  </a:cubicBezTo>
                  <a:cubicBezTo>
                    <a:pt x="795" y="1069"/>
                    <a:pt x="770" y="1056"/>
                    <a:pt x="770" y="1056"/>
                  </a:cubicBezTo>
                  <a:lnTo>
                    <a:pt x="770" y="1056"/>
                  </a:lnTo>
                  <a:cubicBezTo>
                    <a:pt x="782" y="1081"/>
                    <a:pt x="820" y="1107"/>
                    <a:pt x="858" y="1132"/>
                  </a:cubicBezTo>
                  <a:cubicBezTo>
                    <a:pt x="858" y="1123"/>
                    <a:pt x="846" y="1108"/>
                    <a:pt x="847" y="1108"/>
                  </a:cubicBezTo>
                  <a:lnTo>
                    <a:pt x="847" y="1108"/>
                  </a:lnTo>
                  <a:cubicBezTo>
                    <a:pt x="847" y="1108"/>
                    <a:pt x="850" y="1111"/>
                    <a:pt x="858" y="1119"/>
                  </a:cubicBezTo>
                  <a:lnTo>
                    <a:pt x="870" y="1132"/>
                  </a:lnTo>
                  <a:lnTo>
                    <a:pt x="883" y="1119"/>
                  </a:lnTo>
                  <a:cubicBezTo>
                    <a:pt x="896" y="1094"/>
                    <a:pt x="908" y="1081"/>
                    <a:pt x="908" y="1069"/>
                  </a:cubicBezTo>
                  <a:cubicBezTo>
                    <a:pt x="933" y="1069"/>
                    <a:pt x="921" y="1144"/>
                    <a:pt x="896" y="1169"/>
                  </a:cubicBezTo>
                  <a:lnTo>
                    <a:pt x="883" y="1169"/>
                  </a:lnTo>
                  <a:lnTo>
                    <a:pt x="896" y="1182"/>
                  </a:lnTo>
                  <a:lnTo>
                    <a:pt x="896" y="1194"/>
                  </a:lnTo>
                  <a:lnTo>
                    <a:pt x="883" y="1194"/>
                  </a:lnTo>
                  <a:cubicBezTo>
                    <a:pt x="883" y="1194"/>
                    <a:pt x="883" y="1182"/>
                    <a:pt x="883" y="1182"/>
                  </a:cubicBezTo>
                  <a:lnTo>
                    <a:pt x="858" y="1182"/>
                  </a:lnTo>
                  <a:lnTo>
                    <a:pt x="870" y="1194"/>
                  </a:lnTo>
                  <a:cubicBezTo>
                    <a:pt x="870" y="1194"/>
                    <a:pt x="870" y="1194"/>
                    <a:pt x="870" y="1207"/>
                  </a:cubicBezTo>
                  <a:lnTo>
                    <a:pt x="858" y="1207"/>
                  </a:lnTo>
                  <a:cubicBezTo>
                    <a:pt x="858" y="1194"/>
                    <a:pt x="833" y="1182"/>
                    <a:pt x="820" y="1182"/>
                  </a:cubicBezTo>
                  <a:lnTo>
                    <a:pt x="795" y="1169"/>
                  </a:lnTo>
                  <a:cubicBezTo>
                    <a:pt x="770" y="1157"/>
                    <a:pt x="745" y="1132"/>
                    <a:pt x="720" y="1132"/>
                  </a:cubicBezTo>
                  <a:cubicBezTo>
                    <a:pt x="732" y="1144"/>
                    <a:pt x="745" y="1157"/>
                    <a:pt x="770" y="1169"/>
                  </a:cubicBezTo>
                  <a:cubicBezTo>
                    <a:pt x="745" y="1169"/>
                    <a:pt x="720" y="1157"/>
                    <a:pt x="695" y="1157"/>
                  </a:cubicBezTo>
                  <a:cubicBezTo>
                    <a:pt x="682" y="1157"/>
                    <a:pt x="682" y="1144"/>
                    <a:pt x="682" y="1144"/>
                  </a:cubicBezTo>
                  <a:lnTo>
                    <a:pt x="682" y="1144"/>
                  </a:lnTo>
                  <a:cubicBezTo>
                    <a:pt x="685" y="1147"/>
                    <a:pt x="686" y="1148"/>
                    <a:pt x="686" y="1148"/>
                  </a:cubicBezTo>
                  <a:cubicBezTo>
                    <a:pt x="686" y="1148"/>
                    <a:pt x="680" y="1141"/>
                    <a:pt x="684" y="1141"/>
                  </a:cubicBezTo>
                  <a:cubicBezTo>
                    <a:pt x="686" y="1141"/>
                    <a:pt x="689" y="1142"/>
                    <a:pt x="695" y="1144"/>
                  </a:cubicBezTo>
                  <a:cubicBezTo>
                    <a:pt x="695" y="1144"/>
                    <a:pt x="695" y="1144"/>
                    <a:pt x="682" y="1132"/>
                  </a:cubicBezTo>
                  <a:cubicBezTo>
                    <a:pt x="682" y="1132"/>
                    <a:pt x="682" y="1132"/>
                    <a:pt x="682" y="1119"/>
                  </a:cubicBezTo>
                  <a:cubicBezTo>
                    <a:pt x="686" y="1121"/>
                    <a:pt x="689" y="1121"/>
                    <a:pt x="691" y="1121"/>
                  </a:cubicBezTo>
                  <a:cubicBezTo>
                    <a:pt x="701" y="1121"/>
                    <a:pt x="671" y="1099"/>
                    <a:pt x="677" y="1099"/>
                  </a:cubicBezTo>
                  <a:cubicBezTo>
                    <a:pt x="679" y="1099"/>
                    <a:pt x="684" y="1101"/>
                    <a:pt x="695" y="1107"/>
                  </a:cubicBezTo>
                  <a:cubicBezTo>
                    <a:pt x="695" y="1100"/>
                    <a:pt x="701" y="1100"/>
                    <a:pt x="705" y="1100"/>
                  </a:cubicBezTo>
                  <a:cubicBezTo>
                    <a:pt x="710" y="1100"/>
                    <a:pt x="713" y="1100"/>
                    <a:pt x="707" y="1094"/>
                  </a:cubicBezTo>
                  <a:lnTo>
                    <a:pt x="695" y="1094"/>
                  </a:lnTo>
                  <a:cubicBezTo>
                    <a:pt x="682" y="1081"/>
                    <a:pt x="682" y="1069"/>
                    <a:pt x="682" y="1069"/>
                  </a:cubicBezTo>
                  <a:lnTo>
                    <a:pt x="657" y="1056"/>
                  </a:lnTo>
                  <a:cubicBezTo>
                    <a:pt x="665" y="1056"/>
                    <a:pt x="651" y="1045"/>
                    <a:pt x="656" y="1045"/>
                  </a:cubicBezTo>
                  <a:cubicBezTo>
                    <a:pt x="658" y="1045"/>
                    <a:pt x="665" y="1048"/>
                    <a:pt x="682" y="1056"/>
                  </a:cubicBezTo>
                  <a:cubicBezTo>
                    <a:pt x="669" y="1044"/>
                    <a:pt x="695" y="1044"/>
                    <a:pt x="695" y="1044"/>
                  </a:cubicBezTo>
                  <a:lnTo>
                    <a:pt x="707" y="1056"/>
                  </a:lnTo>
                  <a:cubicBezTo>
                    <a:pt x="720" y="1056"/>
                    <a:pt x="707" y="1044"/>
                    <a:pt x="707" y="1044"/>
                  </a:cubicBezTo>
                  <a:lnTo>
                    <a:pt x="707" y="1044"/>
                  </a:lnTo>
                  <a:cubicBezTo>
                    <a:pt x="715" y="1046"/>
                    <a:pt x="720" y="1047"/>
                    <a:pt x="723" y="1047"/>
                  </a:cubicBezTo>
                  <a:cubicBezTo>
                    <a:pt x="736" y="1047"/>
                    <a:pt x="720" y="1031"/>
                    <a:pt x="720" y="1031"/>
                  </a:cubicBezTo>
                  <a:lnTo>
                    <a:pt x="720" y="1019"/>
                  </a:lnTo>
                  <a:cubicBezTo>
                    <a:pt x="720" y="1019"/>
                    <a:pt x="707" y="1006"/>
                    <a:pt x="707" y="1006"/>
                  </a:cubicBezTo>
                  <a:lnTo>
                    <a:pt x="720" y="1006"/>
                  </a:lnTo>
                  <a:cubicBezTo>
                    <a:pt x="732" y="1019"/>
                    <a:pt x="757" y="1019"/>
                    <a:pt x="770" y="1031"/>
                  </a:cubicBezTo>
                  <a:lnTo>
                    <a:pt x="757" y="1019"/>
                  </a:lnTo>
                  <a:cubicBezTo>
                    <a:pt x="770" y="1019"/>
                    <a:pt x="770" y="1031"/>
                    <a:pt x="782" y="1031"/>
                  </a:cubicBezTo>
                  <a:cubicBezTo>
                    <a:pt x="770" y="1019"/>
                    <a:pt x="770" y="1019"/>
                    <a:pt x="745" y="1006"/>
                  </a:cubicBezTo>
                  <a:cubicBezTo>
                    <a:pt x="745" y="993"/>
                    <a:pt x="745" y="993"/>
                    <a:pt x="732" y="993"/>
                  </a:cubicBezTo>
                  <a:cubicBezTo>
                    <a:pt x="732" y="993"/>
                    <a:pt x="720" y="981"/>
                    <a:pt x="720" y="981"/>
                  </a:cubicBezTo>
                  <a:lnTo>
                    <a:pt x="720" y="981"/>
                  </a:lnTo>
                  <a:cubicBezTo>
                    <a:pt x="732" y="987"/>
                    <a:pt x="735" y="987"/>
                    <a:pt x="738" y="987"/>
                  </a:cubicBezTo>
                  <a:cubicBezTo>
                    <a:pt x="742" y="987"/>
                    <a:pt x="745" y="987"/>
                    <a:pt x="757" y="993"/>
                  </a:cubicBezTo>
                  <a:cubicBezTo>
                    <a:pt x="732" y="981"/>
                    <a:pt x="770" y="993"/>
                    <a:pt x="732" y="968"/>
                  </a:cubicBezTo>
                  <a:close/>
                  <a:moveTo>
                    <a:pt x="808" y="1194"/>
                  </a:moveTo>
                  <a:cubicBezTo>
                    <a:pt x="820" y="1207"/>
                    <a:pt x="833" y="1207"/>
                    <a:pt x="858" y="1220"/>
                  </a:cubicBezTo>
                  <a:lnTo>
                    <a:pt x="858" y="1232"/>
                  </a:lnTo>
                  <a:cubicBezTo>
                    <a:pt x="833" y="1220"/>
                    <a:pt x="820" y="1207"/>
                    <a:pt x="808" y="1207"/>
                  </a:cubicBezTo>
                  <a:cubicBezTo>
                    <a:pt x="796" y="1195"/>
                    <a:pt x="795" y="1195"/>
                    <a:pt x="795" y="1194"/>
                  </a:cubicBezTo>
                  <a:lnTo>
                    <a:pt x="795" y="1194"/>
                  </a:lnTo>
                  <a:cubicBezTo>
                    <a:pt x="795" y="1195"/>
                    <a:pt x="808" y="1207"/>
                    <a:pt x="820" y="1207"/>
                  </a:cubicBezTo>
                  <a:cubicBezTo>
                    <a:pt x="808" y="1207"/>
                    <a:pt x="808" y="1194"/>
                    <a:pt x="808" y="1194"/>
                  </a:cubicBezTo>
                  <a:close/>
                  <a:moveTo>
                    <a:pt x="672" y="1221"/>
                  </a:moveTo>
                  <a:cubicBezTo>
                    <a:pt x="685" y="1227"/>
                    <a:pt x="698" y="1234"/>
                    <a:pt x="713" y="1242"/>
                  </a:cubicBezTo>
                  <a:lnTo>
                    <a:pt x="713" y="1242"/>
                  </a:lnTo>
                  <a:cubicBezTo>
                    <a:pt x="693" y="1235"/>
                    <a:pt x="681" y="1228"/>
                    <a:pt x="672" y="1221"/>
                  </a:cubicBezTo>
                  <a:close/>
                  <a:moveTo>
                    <a:pt x="795" y="1245"/>
                  </a:moveTo>
                  <a:lnTo>
                    <a:pt x="795" y="1245"/>
                  </a:lnTo>
                  <a:cubicBezTo>
                    <a:pt x="795" y="1245"/>
                    <a:pt x="808" y="1257"/>
                    <a:pt x="808" y="1257"/>
                  </a:cubicBezTo>
                  <a:cubicBezTo>
                    <a:pt x="808" y="1245"/>
                    <a:pt x="795" y="1245"/>
                    <a:pt x="795" y="1245"/>
                  </a:cubicBezTo>
                  <a:close/>
                  <a:moveTo>
                    <a:pt x="828" y="1247"/>
                  </a:moveTo>
                  <a:cubicBezTo>
                    <a:pt x="832" y="1250"/>
                    <a:pt x="838" y="1253"/>
                    <a:pt x="845" y="1257"/>
                  </a:cubicBezTo>
                  <a:cubicBezTo>
                    <a:pt x="837" y="1253"/>
                    <a:pt x="832" y="1249"/>
                    <a:pt x="828" y="1247"/>
                  </a:cubicBezTo>
                  <a:close/>
                  <a:moveTo>
                    <a:pt x="1285" y="1264"/>
                  </a:moveTo>
                  <a:cubicBezTo>
                    <a:pt x="1288" y="1267"/>
                    <a:pt x="1291" y="1270"/>
                    <a:pt x="1298" y="1270"/>
                  </a:cubicBezTo>
                  <a:lnTo>
                    <a:pt x="1285" y="1264"/>
                  </a:lnTo>
                  <a:close/>
                  <a:moveTo>
                    <a:pt x="1274" y="1308"/>
                  </a:moveTo>
                  <a:lnTo>
                    <a:pt x="1274" y="1308"/>
                  </a:lnTo>
                  <a:cubicBezTo>
                    <a:pt x="1282" y="1315"/>
                    <a:pt x="1290" y="1320"/>
                    <a:pt x="1298" y="1320"/>
                  </a:cubicBezTo>
                  <a:lnTo>
                    <a:pt x="1274" y="1308"/>
                  </a:lnTo>
                  <a:close/>
                  <a:moveTo>
                    <a:pt x="1267" y="1331"/>
                  </a:moveTo>
                  <a:cubicBezTo>
                    <a:pt x="1269" y="1332"/>
                    <a:pt x="1271" y="1333"/>
                    <a:pt x="1273" y="1334"/>
                  </a:cubicBezTo>
                  <a:lnTo>
                    <a:pt x="1273" y="1334"/>
                  </a:lnTo>
                  <a:lnTo>
                    <a:pt x="1273" y="1333"/>
                  </a:lnTo>
                  <a:cubicBezTo>
                    <a:pt x="1270" y="1332"/>
                    <a:pt x="1269" y="1332"/>
                    <a:pt x="1267" y="1331"/>
                  </a:cubicBezTo>
                  <a:close/>
                  <a:moveTo>
                    <a:pt x="1273" y="1334"/>
                  </a:moveTo>
                  <a:lnTo>
                    <a:pt x="1273" y="1345"/>
                  </a:lnTo>
                  <a:cubicBezTo>
                    <a:pt x="1291" y="1352"/>
                    <a:pt x="1298" y="1352"/>
                    <a:pt x="1302" y="1352"/>
                  </a:cubicBezTo>
                  <a:cubicBezTo>
                    <a:pt x="1307" y="1352"/>
                    <a:pt x="1310" y="1352"/>
                    <a:pt x="1323" y="1358"/>
                  </a:cubicBezTo>
                  <a:cubicBezTo>
                    <a:pt x="1315" y="1350"/>
                    <a:pt x="1292" y="1342"/>
                    <a:pt x="1273" y="1334"/>
                  </a:cubicBezTo>
                  <a:close/>
                  <a:moveTo>
                    <a:pt x="727" y="1366"/>
                  </a:moveTo>
                  <a:lnTo>
                    <a:pt x="727" y="1366"/>
                  </a:lnTo>
                  <a:cubicBezTo>
                    <a:pt x="745" y="1373"/>
                    <a:pt x="770" y="1383"/>
                    <a:pt x="770" y="1383"/>
                  </a:cubicBezTo>
                  <a:cubicBezTo>
                    <a:pt x="750" y="1374"/>
                    <a:pt x="736" y="1369"/>
                    <a:pt x="727" y="1366"/>
                  </a:cubicBezTo>
                  <a:close/>
                  <a:moveTo>
                    <a:pt x="663" y="1396"/>
                  </a:moveTo>
                  <a:cubicBezTo>
                    <a:pt x="668" y="1399"/>
                    <a:pt x="675" y="1403"/>
                    <a:pt x="682" y="1408"/>
                  </a:cubicBezTo>
                  <a:cubicBezTo>
                    <a:pt x="676" y="1402"/>
                    <a:pt x="670" y="1399"/>
                    <a:pt x="663" y="1396"/>
                  </a:cubicBezTo>
                  <a:close/>
                  <a:moveTo>
                    <a:pt x="1109" y="1496"/>
                  </a:moveTo>
                  <a:lnTo>
                    <a:pt x="1128" y="1515"/>
                  </a:lnTo>
                  <a:lnTo>
                    <a:pt x="1128" y="1515"/>
                  </a:lnTo>
                  <a:cubicBezTo>
                    <a:pt x="1115" y="1507"/>
                    <a:pt x="1092" y="1496"/>
                    <a:pt x="1109" y="1496"/>
                  </a:cubicBezTo>
                  <a:close/>
                  <a:moveTo>
                    <a:pt x="1129" y="1552"/>
                  </a:moveTo>
                  <a:lnTo>
                    <a:pt x="1129" y="1552"/>
                  </a:lnTo>
                  <a:cubicBezTo>
                    <a:pt x="1134" y="1556"/>
                    <a:pt x="1139" y="1557"/>
                    <a:pt x="1144" y="1558"/>
                  </a:cubicBezTo>
                  <a:lnTo>
                    <a:pt x="1144" y="1558"/>
                  </a:lnTo>
                  <a:cubicBezTo>
                    <a:pt x="1140" y="1556"/>
                    <a:pt x="1134" y="1554"/>
                    <a:pt x="1129" y="1552"/>
                  </a:cubicBezTo>
                  <a:close/>
                  <a:moveTo>
                    <a:pt x="1144" y="1558"/>
                  </a:moveTo>
                  <a:lnTo>
                    <a:pt x="1144" y="1558"/>
                  </a:lnTo>
                  <a:cubicBezTo>
                    <a:pt x="1149" y="1560"/>
                    <a:pt x="1154" y="1561"/>
                    <a:pt x="1156" y="1561"/>
                  </a:cubicBezTo>
                  <a:cubicBezTo>
                    <a:pt x="1158" y="1561"/>
                    <a:pt x="1159" y="1560"/>
                    <a:pt x="1159" y="1559"/>
                  </a:cubicBezTo>
                  <a:cubicBezTo>
                    <a:pt x="1154" y="1559"/>
                    <a:pt x="1149" y="1559"/>
                    <a:pt x="1144" y="1558"/>
                  </a:cubicBezTo>
                  <a:close/>
                  <a:moveTo>
                    <a:pt x="669" y="1"/>
                  </a:moveTo>
                  <a:lnTo>
                    <a:pt x="669" y="1"/>
                  </a:lnTo>
                  <a:cubicBezTo>
                    <a:pt x="621" y="102"/>
                    <a:pt x="591" y="122"/>
                    <a:pt x="566" y="122"/>
                  </a:cubicBezTo>
                  <a:cubicBezTo>
                    <a:pt x="550" y="122"/>
                    <a:pt x="536" y="114"/>
                    <a:pt x="520" y="114"/>
                  </a:cubicBezTo>
                  <a:cubicBezTo>
                    <a:pt x="495" y="114"/>
                    <a:pt x="465" y="133"/>
                    <a:pt x="418" y="227"/>
                  </a:cubicBezTo>
                  <a:lnTo>
                    <a:pt x="418" y="164"/>
                  </a:lnTo>
                  <a:cubicBezTo>
                    <a:pt x="422" y="168"/>
                    <a:pt x="425" y="170"/>
                    <a:pt x="427" y="170"/>
                  </a:cubicBezTo>
                  <a:cubicBezTo>
                    <a:pt x="431" y="170"/>
                    <a:pt x="431" y="164"/>
                    <a:pt x="431" y="164"/>
                  </a:cubicBezTo>
                  <a:cubicBezTo>
                    <a:pt x="435" y="138"/>
                    <a:pt x="434" y="127"/>
                    <a:pt x="429" y="127"/>
                  </a:cubicBezTo>
                  <a:cubicBezTo>
                    <a:pt x="410" y="127"/>
                    <a:pt x="334" y="273"/>
                    <a:pt x="303" y="273"/>
                  </a:cubicBezTo>
                  <a:cubicBezTo>
                    <a:pt x="298" y="273"/>
                    <a:pt x="295" y="271"/>
                    <a:pt x="292" y="265"/>
                  </a:cubicBezTo>
                  <a:cubicBezTo>
                    <a:pt x="280" y="252"/>
                    <a:pt x="280" y="227"/>
                    <a:pt x="292" y="214"/>
                  </a:cubicBezTo>
                  <a:cubicBezTo>
                    <a:pt x="292" y="214"/>
                    <a:pt x="292" y="202"/>
                    <a:pt x="292" y="202"/>
                  </a:cubicBezTo>
                  <a:cubicBezTo>
                    <a:pt x="305" y="189"/>
                    <a:pt x="305" y="177"/>
                    <a:pt x="318" y="177"/>
                  </a:cubicBezTo>
                  <a:lnTo>
                    <a:pt x="305" y="177"/>
                  </a:lnTo>
                  <a:lnTo>
                    <a:pt x="280" y="202"/>
                  </a:lnTo>
                  <a:lnTo>
                    <a:pt x="255" y="202"/>
                  </a:lnTo>
                  <a:lnTo>
                    <a:pt x="242" y="214"/>
                  </a:lnTo>
                  <a:cubicBezTo>
                    <a:pt x="242" y="202"/>
                    <a:pt x="242" y="202"/>
                    <a:pt x="242" y="189"/>
                  </a:cubicBezTo>
                  <a:cubicBezTo>
                    <a:pt x="255" y="189"/>
                    <a:pt x="255" y="177"/>
                    <a:pt x="267" y="177"/>
                  </a:cubicBezTo>
                  <a:lnTo>
                    <a:pt x="230" y="164"/>
                  </a:lnTo>
                  <a:lnTo>
                    <a:pt x="204" y="164"/>
                  </a:lnTo>
                  <a:cubicBezTo>
                    <a:pt x="179" y="189"/>
                    <a:pt x="154" y="214"/>
                    <a:pt x="129" y="227"/>
                  </a:cubicBezTo>
                  <a:cubicBezTo>
                    <a:pt x="167" y="252"/>
                    <a:pt x="267" y="302"/>
                    <a:pt x="305" y="315"/>
                  </a:cubicBezTo>
                  <a:cubicBezTo>
                    <a:pt x="309" y="319"/>
                    <a:pt x="308" y="320"/>
                    <a:pt x="304" y="320"/>
                  </a:cubicBezTo>
                  <a:cubicBezTo>
                    <a:pt x="297" y="320"/>
                    <a:pt x="280" y="315"/>
                    <a:pt x="280" y="315"/>
                  </a:cubicBezTo>
                  <a:cubicBezTo>
                    <a:pt x="274" y="313"/>
                    <a:pt x="271" y="312"/>
                    <a:pt x="269" y="312"/>
                  </a:cubicBezTo>
                  <a:cubicBezTo>
                    <a:pt x="255" y="312"/>
                    <a:pt x="291" y="340"/>
                    <a:pt x="280" y="340"/>
                  </a:cubicBezTo>
                  <a:lnTo>
                    <a:pt x="267" y="327"/>
                  </a:lnTo>
                  <a:cubicBezTo>
                    <a:pt x="265" y="325"/>
                    <a:pt x="263" y="324"/>
                    <a:pt x="263" y="324"/>
                  </a:cubicBezTo>
                  <a:lnTo>
                    <a:pt x="263" y="324"/>
                  </a:lnTo>
                  <a:cubicBezTo>
                    <a:pt x="260" y="324"/>
                    <a:pt x="266" y="334"/>
                    <a:pt x="274" y="338"/>
                  </a:cubicBezTo>
                  <a:lnTo>
                    <a:pt x="274" y="338"/>
                  </a:lnTo>
                  <a:cubicBezTo>
                    <a:pt x="258" y="331"/>
                    <a:pt x="226" y="302"/>
                    <a:pt x="204" y="302"/>
                  </a:cubicBezTo>
                  <a:cubicBezTo>
                    <a:pt x="204" y="315"/>
                    <a:pt x="255" y="353"/>
                    <a:pt x="280" y="365"/>
                  </a:cubicBezTo>
                  <a:lnTo>
                    <a:pt x="255" y="340"/>
                  </a:lnTo>
                  <a:lnTo>
                    <a:pt x="255" y="340"/>
                  </a:lnTo>
                  <a:cubicBezTo>
                    <a:pt x="280" y="353"/>
                    <a:pt x="280" y="365"/>
                    <a:pt x="305" y="378"/>
                  </a:cubicBezTo>
                  <a:lnTo>
                    <a:pt x="292" y="390"/>
                  </a:lnTo>
                  <a:cubicBezTo>
                    <a:pt x="292" y="378"/>
                    <a:pt x="292" y="378"/>
                    <a:pt x="280" y="365"/>
                  </a:cubicBezTo>
                  <a:cubicBezTo>
                    <a:pt x="276" y="369"/>
                    <a:pt x="273" y="371"/>
                    <a:pt x="271" y="371"/>
                  </a:cubicBezTo>
                  <a:cubicBezTo>
                    <a:pt x="266" y="371"/>
                    <a:pt x="263" y="365"/>
                    <a:pt x="255" y="365"/>
                  </a:cubicBezTo>
                  <a:cubicBezTo>
                    <a:pt x="230" y="340"/>
                    <a:pt x="142" y="277"/>
                    <a:pt x="104" y="252"/>
                  </a:cubicBezTo>
                  <a:lnTo>
                    <a:pt x="104" y="252"/>
                  </a:lnTo>
                  <a:lnTo>
                    <a:pt x="129" y="277"/>
                  </a:lnTo>
                  <a:lnTo>
                    <a:pt x="104" y="265"/>
                  </a:lnTo>
                  <a:lnTo>
                    <a:pt x="104" y="265"/>
                  </a:lnTo>
                  <a:cubicBezTo>
                    <a:pt x="116" y="290"/>
                    <a:pt x="217" y="353"/>
                    <a:pt x="242" y="365"/>
                  </a:cubicBezTo>
                  <a:cubicBezTo>
                    <a:pt x="230" y="365"/>
                    <a:pt x="179" y="340"/>
                    <a:pt x="167" y="327"/>
                  </a:cubicBezTo>
                  <a:lnTo>
                    <a:pt x="167" y="327"/>
                  </a:lnTo>
                  <a:cubicBezTo>
                    <a:pt x="167" y="340"/>
                    <a:pt x="242" y="378"/>
                    <a:pt x="230" y="390"/>
                  </a:cubicBezTo>
                  <a:lnTo>
                    <a:pt x="242" y="390"/>
                  </a:lnTo>
                  <a:cubicBezTo>
                    <a:pt x="242" y="390"/>
                    <a:pt x="232" y="400"/>
                    <a:pt x="239" y="402"/>
                  </a:cubicBezTo>
                  <a:lnTo>
                    <a:pt x="239" y="402"/>
                  </a:lnTo>
                  <a:cubicBezTo>
                    <a:pt x="224" y="399"/>
                    <a:pt x="191" y="378"/>
                    <a:pt x="179" y="378"/>
                  </a:cubicBezTo>
                  <a:lnTo>
                    <a:pt x="189" y="385"/>
                  </a:lnTo>
                  <a:lnTo>
                    <a:pt x="189" y="385"/>
                  </a:lnTo>
                  <a:cubicBezTo>
                    <a:pt x="179" y="380"/>
                    <a:pt x="171" y="378"/>
                    <a:pt x="167" y="378"/>
                  </a:cubicBezTo>
                  <a:cubicBezTo>
                    <a:pt x="167" y="378"/>
                    <a:pt x="201" y="403"/>
                    <a:pt x="220" y="412"/>
                  </a:cubicBezTo>
                  <a:lnTo>
                    <a:pt x="220" y="412"/>
                  </a:lnTo>
                  <a:cubicBezTo>
                    <a:pt x="196" y="405"/>
                    <a:pt x="212" y="413"/>
                    <a:pt x="167" y="390"/>
                  </a:cubicBezTo>
                  <a:lnTo>
                    <a:pt x="167" y="390"/>
                  </a:lnTo>
                  <a:cubicBezTo>
                    <a:pt x="167" y="395"/>
                    <a:pt x="173" y="401"/>
                    <a:pt x="181" y="407"/>
                  </a:cubicBezTo>
                  <a:lnTo>
                    <a:pt x="181" y="407"/>
                  </a:lnTo>
                  <a:cubicBezTo>
                    <a:pt x="157" y="394"/>
                    <a:pt x="126" y="378"/>
                    <a:pt x="106" y="364"/>
                  </a:cubicBezTo>
                  <a:lnTo>
                    <a:pt x="106" y="364"/>
                  </a:lnTo>
                  <a:lnTo>
                    <a:pt x="197" y="437"/>
                  </a:lnTo>
                  <a:lnTo>
                    <a:pt x="197" y="437"/>
                  </a:lnTo>
                  <a:cubicBezTo>
                    <a:pt x="181" y="426"/>
                    <a:pt x="162" y="415"/>
                    <a:pt x="154" y="415"/>
                  </a:cubicBezTo>
                  <a:cubicBezTo>
                    <a:pt x="192" y="441"/>
                    <a:pt x="192" y="466"/>
                    <a:pt x="179" y="466"/>
                  </a:cubicBezTo>
                  <a:cubicBezTo>
                    <a:pt x="173" y="459"/>
                    <a:pt x="167" y="456"/>
                    <a:pt x="164" y="456"/>
                  </a:cubicBezTo>
                  <a:cubicBezTo>
                    <a:pt x="160" y="456"/>
                    <a:pt x="160" y="459"/>
                    <a:pt x="167" y="466"/>
                  </a:cubicBezTo>
                  <a:lnTo>
                    <a:pt x="154" y="466"/>
                  </a:lnTo>
                  <a:cubicBezTo>
                    <a:pt x="151" y="464"/>
                    <a:pt x="150" y="464"/>
                    <a:pt x="150" y="464"/>
                  </a:cubicBezTo>
                  <a:lnTo>
                    <a:pt x="150" y="464"/>
                  </a:lnTo>
                  <a:cubicBezTo>
                    <a:pt x="149" y="464"/>
                    <a:pt x="152" y="466"/>
                    <a:pt x="157" y="469"/>
                  </a:cubicBezTo>
                  <a:lnTo>
                    <a:pt x="157" y="469"/>
                  </a:lnTo>
                  <a:cubicBezTo>
                    <a:pt x="163" y="478"/>
                    <a:pt x="146" y="480"/>
                    <a:pt x="192" y="503"/>
                  </a:cubicBezTo>
                  <a:cubicBezTo>
                    <a:pt x="183" y="503"/>
                    <a:pt x="181" y="509"/>
                    <a:pt x="172" y="509"/>
                  </a:cubicBezTo>
                  <a:cubicBezTo>
                    <a:pt x="168" y="509"/>
                    <a:pt x="163" y="508"/>
                    <a:pt x="154" y="503"/>
                  </a:cubicBezTo>
                  <a:lnTo>
                    <a:pt x="154" y="503"/>
                  </a:lnTo>
                  <a:lnTo>
                    <a:pt x="167" y="517"/>
                  </a:lnTo>
                  <a:lnTo>
                    <a:pt x="167" y="517"/>
                  </a:lnTo>
                  <a:cubicBezTo>
                    <a:pt x="163" y="516"/>
                    <a:pt x="159" y="516"/>
                    <a:pt x="154" y="516"/>
                  </a:cubicBezTo>
                  <a:cubicBezTo>
                    <a:pt x="165" y="516"/>
                    <a:pt x="139" y="488"/>
                    <a:pt x="147" y="488"/>
                  </a:cubicBezTo>
                  <a:cubicBezTo>
                    <a:pt x="148" y="488"/>
                    <a:pt x="151" y="489"/>
                    <a:pt x="154" y="491"/>
                  </a:cubicBezTo>
                  <a:lnTo>
                    <a:pt x="154" y="491"/>
                  </a:lnTo>
                  <a:cubicBezTo>
                    <a:pt x="129" y="478"/>
                    <a:pt x="116" y="478"/>
                    <a:pt x="91" y="453"/>
                  </a:cubicBezTo>
                  <a:lnTo>
                    <a:pt x="91" y="453"/>
                  </a:lnTo>
                  <a:cubicBezTo>
                    <a:pt x="104" y="478"/>
                    <a:pt x="142" y="516"/>
                    <a:pt x="167" y="541"/>
                  </a:cubicBezTo>
                  <a:lnTo>
                    <a:pt x="154" y="541"/>
                  </a:lnTo>
                  <a:lnTo>
                    <a:pt x="129" y="528"/>
                  </a:lnTo>
                  <a:lnTo>
                    <a:pt x="129" y="528"/>
                  </a:lnTo>
                  <a:cubicBezTo>
                    <a:pt x="129" y="528"/>
                    <a:pt x="142" y="541"/>
                    <a:pt x="129" y="541"/>
                  </a:cubicBezTo>
                  <a:lnTo>
                    <a:pt x="116" y="541"/>
                  </a:lnTo>
                  <a:cubicBezTo>
                    <a:pt x="142" y="566"/>
                    <a:pt x="129" y="566"/>
                    <a:pt x="154" y="579"/>
                  </a:cubicBezTo>
                  <a:cubicBezTo>
                    <a:pt x="142" y="579"/>
                    <a:pt x="129" y="566"/>
                    <a:pt x="129" y="566"/>
                  </a:cubicBezTo>
                  <a:lnTo>
                    <a:pt x="129" y="566"/>
                  </a:lnTo>
                  <a:cubicBezTo>
                    <a:pt x="138" y="575"/>
                    <a:pt x="132" y="578"/>
                    <a:pt x="123" y="578"/>
                  </a:cubicBezTo>
                  <a:cubicBezTo>
                    <a:pt x="112" y="578"/>
                    <a:pt x="98" y="575"/>
                    <a:pt x="95" y="575"/>
                  </a:cubicBezTo>
                  <a:cubicBezTo>
                    <a:pt x="93" y="575"/>
                    <a:pt x="95" y="576"/>
                    <a:pt x="104" y="579"/>
                  </a:cubicBezTo>
                  <a:cubicBezTo>
                    <a:pt x="104" y="591"/>
                    <a:pt x="129" y="604"/>
                    <a:pt x="142" y="604"/>
                  </a:cubicBezTo>
                  <a:lnTo>
                    <a:pt x="129" y="604"/>
                  </a:lnTo>
                  <a:lnTo>
                    <a:pt x="142" y="616"/>
                  </a:lnTo>
                  <a:cubicBezTo>
                    <a:pt x="142" y="616"/>
                    <a:pt x="129" y="604"/>
                    <a:pt x="116" y="604"/>
                  </a:cubicBezTo>
                  <a:cubicBezTo>
                    <a:pt x="129" y="616"/>
                    <a:pt x="142" y="629"/>
                    <a:pt x="129" y="629"/>
                  </a:cubicBezTo>
                  <a:cubicBezTo>
                    <a:pt x="129" y="642"/>
                    <a:pt x="179" y="654"/>
                    <a:pt x="167" y="667"/>
                  </a:cubicBezTo>
                  <a:cubicBezTo>
                    <a:pt x="142" y="654"/>
                    <a:pt x="116" y="642"/>
                    <a:pt x="116" y="642"/>
                  </a:cubicBezTo>
                  <a:lnTo>
                    <a:pt x="116" y="642"/>
                  </a:lnTo>
                  <a:cubicBezTo>
                    <a:pt x="124" y="649"/>
                    <a:pt x="132" y="657"/>
                    <a:pt x="140" y="662"/>
                  </a:cubicBezTo>
                  <a:lnTo>
                    <a:pt x="140" y="662"/>
                  </a:lnTo>
                  <a:lnTo>
                    <a:pt x="116" y="654"/>
                  </a:lnTo>
                  <a:cubicBezTo>
                    <a:pt x="116" y="654"/>
                    <a:pt x="116" y="660"/>
                    <a:pt x="113" y="660"/>
                  </a:cubicBezTo>
                  <a:cubicBezTo>
                    <a:pt x="111" y="660"/>
                    <a:pt x="108" y="658"/>
                    <a:pt x="104" y="654"/>
                  </a:cubicBezTo>
                  <a:lnTo>
                    <a:pt x="104" y="654"/>
                  </a:lnTo>
                  <a:cubicBezTo>
                    <a:pt x="116" y="667"/>
                    <a:pt x="104" y="667"/>
                    <a:pt x="104" y="667"/>
                  </a:cubicBezTo>
                  <a:cubicBezTo>
                    <a:pt x="116" y="679"/>
                    <a:pt x="167" y="692"/>
                    <a:pt x="179" y="692"/>
                  </a:cubicBezTo>
                  <a:cubicBezTo>
                    <a:pt x="163" y="692"/>
                    <a:pt x="163" y="697"/>
                    <a:pt x="153" y="697"/>
                  </a:cubicBezTo>
                  <a:cubicBezTo>
                    <a:pt x="149" y="697"/>
                    <a:pt x="142" y="696"/>
                    <a:pt x="129" y="692"/>
                  </a:cubicBezTo>
                  <a:lnTo>
                    <a:pt x="116" y="679"/>
                  </a:lnTo>
                  <a:cubicBezTo>
                    <a:pt x="112" y="678"/>
                    <a:pt x="109" y="677"/>
                    <a:pt x="108" y="677"/>
                  </a:cubicBezTo>
                  <a:cubicBezTo>
                    <a:pt x="99" y="677"/>
                    <a:pt x="120" y="694"/>
                    <a:pt x="117" y="694"/>
                  </a:cubicBezTo>
                  <a:cubicBezTo>
                    <a:pt x="116" y="694"/>
                    <a:pt x="109" y="690"/>
                    <a:pt x="91" y="679"/>
                  </a:cubicBezTo>
                  <a:cubicBezTo>
                    <a:pt x="91" y="679"/>
                    <a:pt x="86" y="674"/>
                    <a:pt x="79" y="667"/>
                  </a:cubicBezTo>
                  <a:lnTo>
                    <a:pt x="66" y="667"/>
                  </a:lnTo>
                  <a:cubicBezTo>
                    <a:pt x="66" y="667"/>
                    <a:pt x="79" y="679"/>
                    <a:pt x="91" y="692"/>
                  </a:cubicBezTo>
                  <a:lnTo>
                    <a:pt x="79" y="692"/>
                  </a:lnTo>
                  <a:lnTo>
                    <a:pt x="91" y="704"/>
                  </a:lnTo>
                  <a:lnTo>
                    <a:pt x="66" y="704"/>
                  </a:lnTo>
                  <a:cubicBezTo>
                    <a:pt x="55" y="704"/>
                    <a:pt x="109" y="732"/>
                    <a:pt x="101" y="732"/>
                  </a:cubicBezTo>
                  <a:cubicBezTo>
                    <a:pt x="100" y="732"/>
                    <a:pt x="97" y="731"/>
                    <a:pt x="91" y="730"/>
                  </a:cubicBezTo>
                  <a:lnTo>
                    <a:pt x="79" y="730"/>
                  </a:lnTo>
                  <a:cubicBezTo>
                    <a:pt x="119" y="754"/>
                    <a:pt x="103" y="757"/>
                    <a:pt x="102" y="766"/>
                  </a:cubicBezTo>
                  <a:lnTo>
                    <a:pt x="102" y="766"/>
                  </a:lnTo>
                  <a:cubicBezTo>
                    <a:pt x="99" y="763"/>
                    <a:pt x="96" y="759"/>
                    <a:pt x="91" y="755"/>
                  </a:cubicBezTo>
                  <a:lnTo>
                    <a:pt x="66" y="755"/>
                  </a:lnTo>
                  <a:cubicBezTo>
                    <a:pt x="71" y="759"/>
                    <a:pt x="75" y="764"/>
                    <a:pt x="79" y="767"/>
                  </a:cubicBezTo>
                  <a:cubicBezTo>
                    <a:pt x="79" y="767"/>
                    <a:pt x="55" y="751"/>
                    <a:pt x="45" y="751"/>
                  </a:cubicBezTo>
                  <a:cubicBezTo>
                    <a:pt x="43" y="751"/>
                    <a:pt x="41" y="752"/>
                    <a:pt x="41" y="755"/>
                  </a:cubicBezTo>
                  <a:cubicBezTo>
                    <a:pt x="54" y="780"/>
                    <a:pt x="91" y="780"/>
                    <a:pt x="91" y="792"/>
                  </a:cubicBezTo>
                  <a:lnTo>
                    <a:pt x="54" y="780"/>
                  </a:lnTo>
                  <a:lnTo>
                    <a:pt x="54" y="780"/>
                  </a:lnTo>
                  <a:cubicBezTo>
                    <a:pt x="66" y="792"/>
                    <a:pt x="66" y="796"/>
                    <a:pt x="61" y="796"/>
                  </a:cubicBezTo>
                  <a:cubicBezTo>
                    <a:pt x="57" y="796"/>
                    <a:pt x="47" y="792"/>
                    <a:pt x="41" y="792"/>
                  </a:cubicBezTo>
                  <a:cubicBezTo>
                    <a:pt x="54" y="805"/>
                    <a:pt x="54" y="805"/>
                    <a:pt x="54" y="805"/>
                  </a:cubicBezTo>
                  <a:cubicBezTo>
                    <a:pt x="41" y="805"/>
                    <a:pt x="79" y="843"/>
                    <a:pt x="66" y="843"/>
                  </a:cubicBezTo>
                  <a:cubicBezTo>
                    <a:pt x="54" y="830"/>
                    <a:pt x="41" y="830"/>
                    <a:pt x="29" y="830"/>
                  </a:cubicBezTo>
                  <a:lnTo>
                    <a:pt x="16" y="843"/>
                  </a:lnTo>
                  <a:cubicBezTo>
                    <a:pt x="16" y="855"/>
                    <a:pt x="16" y="855"/>
                    <a:pt x="16" y="855"/>
                  </a:cubicBezTo>
                  <a:cubicBezTo>
                    <a:pt x="16" y="880"/>
                    <a:pt x="3" y="893"/>
                    <a:pt x="3" y="905"/>
                  </a:cubicBezTo>
                  <a:cubicBezTo>
                    <a:pt x="1" y="931"/>
                    <a:pt x="10" y="939"/>
                    <a:pt x="26" y="939"/>
                  </a:cubicBezTo>
                  <a:cubicBezTo>
                    <a:pt x="55" y="939"/>
                    <a:pt x="105" y="910"/>
                    <a:pt x="128" y="910"/>
                  </a:cubicBezTo>
                  <a:cubicBezTo>
                    <a:pt x="147" y="910"/>
                    <a:pt x="148" y="930"/>
                    <a:pt x="104" y="1006"/>
                  </a:cubicBezTo>
                  <a:lnTo>
                    <a:pt x="179" y="1031"/>
                  </a:lnTo>
                  <a:lnTo>
                    <a:pt x="167" y="1056"/>
                  </a:lnTo>
                  <a:cubicBezTo>
                    <a:pt x="173" y="1065"/>
                    <a:pt x="180" y="1069"/>
                    <a:pt x="189" y="1069"/>
                  </a:cubicBezTo>
                  <a:cubicBezTo>
                    <a:pt x="216" y="1069"/>
                    <a:pt x="254" y="1031"/>
                    <a:pt x="292" y="993"/>
                  </a:cubicBezTo>
                  <a:lnTo>
                    <a:pt x="292" y="993"/>
                  </a:lnTo>
                  <a:cubicBezTo>
                    <a:pt x="292" y="1019"/>
                    <a:pt x="267" y="1044"/>
                    <a:pt x="267" y="1056"/>
                  </a:cubicBezTo>
                  <a:cubicBezTo>
                    <a:pt x="283" y="1096"/>
                    <a:pt x="294" y="1115"/>
                    <a:pt x="315" y="1115"/>
                  </a:cubicBezTo>
                  <a:cubicBezTo>
                    <a:pt x="315" y="1115"/>
                    <a:pt x="316" y="1115"/>
                    <a:pt x="316" y="1115"/>
                  </a:cubicBezTo>
                  <a:lnTo>
                    <a:pt x="316" y="1115"/>
                  </a:lnTo>
                  <a:cubicBezTo>
                    <a:pt x="316" y="1116"/>
                    <a:pt x="317" y="1118"/>
                    <a:pt x="318" y="1119"/>
                  </a:cubicBezTo>
                  <a:cubicBezTo>
                    <a:pt x="343" y="1132"/>
                    <a:pt x="368" y="1144"/>
                    <a:pt x="393" y="1157"/>
                  </a:cubicBezTo>
                  <a:lnTo>
                    <a:pt x="326" y="1132"/>
                  </a:lnTo>
                  <a:lnTo>
                    <a:pt x="326" y="1132"/>
                  </a:lnTo>
                  <a:cubicBezTo>
                    <a:pt x="346" y="1141"/>
                    <a:pt x="366" y="1151"/>
                    <a:pt x="363" y="1151"/>
                  </a:cubicBezTo>
                  <a:cubicBezTo>
                    <a:pt x="361" y="1151"/>
                    <a:pt x="355" y="1149"/>
                    <a:pt x="343" y="1144"/>
                  </a:cubicBezTo>
                  <a:lnTo>
                    <a:pt x="343" y="1144"/>
                  </a:lnTo>
                  <a:cubicBezTo>
                    <a:pt x="355" y="1157"/>
                    <a:pt x="380" y="1157"/>
                    <a:pt x="380" y="1169"/>
                  </a:cubicBezTo>
                  <a:cubicBezTo>
                    <a:pt x="370" y="1167"/>
                    <a:pt x="362" y="1166"/>
                    <a:pt x="357" y="1166"/>
                  </a:cubicBezTo>
                  <a:cubicBezTo>
                    <a:pt x="322" y="1166"/>
                    <a:pt x="365" y="1208"/>
                    <a:pt x="335" y="1208"/>
                  </a:cubicBezTo>
                  <a:cubicBezTo>
                    <a:pt x="327" y="1208"/>
                    <a:pt x="313" y="1205"/>
                    <a:pt x="290" y="1196"/>
                  </a:cubicBezTo>
                  <a:lnTo>
                    <a:pt x="290" y="1196"/>
                  </a:lnTo>
                  <a:cubicBezTo>
                    <a:pt x="292" y="1199"/>
                    <a:pt x="292" y="1202"/>
                    <a:pt x="292" y="1207"/>
                  </a:cubicBezTo>
                  <a:cubicBezTo>
                    <a:pt x="305" y="1207"/>
                    <a:pt x="343" y="1232"/>
                    <a:pt x="368" y="1245"/>
                  </a:cubicBezTo>
                  <a:lnTo>
                    <a:pt x="292" y="1207"/>
                  </a:lnTo>
                  <a:lnTo>
                    <a:pt x="292" y="1207"/>
                  </a:lnTo>
                  <a:cubicBezTo>
                    <a:pt x="355" y="1257"/>
                    <a:pt x="292" y="1220"/>
                    <a:pt x="355" y="1257"/>
                  </a:cubicBezTo>
                  <a:lnTo>
                    <a:pt x="343" y="1257"/>
                  </a:lnTo>
                  <a:cubicBezTo>
                    <a:pt x="418" y="1295"/>
                    <a:pt x="519" y="1345"/>
                    <a:pt x="619" y="1396"/>
                  </a:cubicBezTo>
                  <a:cubicBezTo>
                    <a:pt x="602" y="1386"/>
                    <a:pt x="597" y="1382"/>
                    <a:pt x="599" y="1382"/>
                  </a:cubicBezTo>
                  <a:cubicBezTo>
                    <a:pt x="603" y="1382"/>
                    <a:pt x="662" y="1410"/>
                    <a:pt x="670" y="1410"/>
                  </a:cubicBezTo>
                  <a:cubicBezTo>
                    <a:pt x="674" y="1410"/>
                    <a:pt x="665" y="1403"/>
                    <a:pt x="632" y="1383"/>
                  </a:cubicBezTo>
                  <a:lnTo>
                    <a:pt x="632" y="1383"/>
                  </a:lnTo>
                  <a:cubicBezTo>
                    <a:pt x="645" y="1390"/>
                    <a:pt x="655" y="1393"/>
                    <a:pt x="663" y="1396"/>
                  </a:cubicBezTo>
                  <a:lnTo>
                    <a:pt x="663" y="1396"/>
                  </a:lnTo>
                  <a:cubicBezTo>
                    <a:pt x="641" y="1383"/>
                    <a:pt x="637" y="1383"/>
                    <a:pt x="657" y="1383"/>
                  </a:cubicBezTo>
                  <a:lnTo>
                    <a:pt x="669" y="1396"/>
                  </a:lnTo>
                  <a:cubicBezTo>
                    <a:pt x="669" y="1391"/>
                    <a:pt x="674" y="1390"/>
                    <a:pt x="681" y="1390"/>
                  </a:cubicBezTo>
                  <a:cubicBezTo>
                    <a:pt x="695" y="1390"/>
                    <a:pt x="720" y="1396"/>
                    <a:pt x="745" y="1396"/>
                  </a:cubicBezTo>
                  <a:lnTo>
                    <a:pt x="695" y="1370"/>
                  </a:lnTo>
                  <a:cubicBezTo>
                    <a:pt x="707" y="1370"/>
                    <a:pt x="720" y="1383"/>
                    <a:pt x="732" y="1383"/>
                  </a:cubicBezTo>
                  <a:cubicBezTo>
                    <a:pt x="707" y="1370"/>
                    <a:pt x="697" y="1368"/>
                    <a:pt x="693" y="1368"/>
                  </a:cubicBezTo>
                  <a:cubicBezTo>
                    <a:pt x="689" y="1368"/>
                    <a:pt x="688" y="1369"/>
                    <a:pt x="686" y="1369"/>
                  </a:cubicBezTo>
                  <a:cubicBezTo>
                    <a:pt x="682" y="1369"/>
                    <a:pt x="674" y="1365"/>
                    <a:pt x="644" y="1345"/>
                  </a:cubicBezTo>
                  <a:lnTo>
                    <a:pt x="644" y="1345"/>
                  </a:lnTo>
                  <a:cubicBezTo>
                    <a:pt x="678" y="1362"/>
                    <a:pt x="690" y="1366"/>
                    <a:pt x="696" y="1366"/>
                  </a:cubicBezTo>
                  <a:cubicBezTo>
                    <a:pt x="702" y="1366"/>
                    <a:pt x="702" y="1362"/>
                    <a:pt x="709" y="1362"/>
                  </a:cubicBezTo>
                  <a:cubicBezTo>
                    <a:pt x="713" y="1362"/>
                    <a:pt x="718" y="1363"/>
                    <a:pt x="727" y="1366"/>
                  </a:cubicBezTo>
                  <a:lnTo>
                    <a:pt x="727" y="1366"/>
                  </a:lnTo>
                  <a:cubicBezTo>
                    <a:pt x="716" y="1361"/>
                    <a:pt x="707" y="1358"/>
                    <a:pt x="707" y="1358"/>
                  </a:cubicBezTo>
                  <a:lnTo>
                    <a:pt x="707" y="1358"/>
                  </a:lnTo>
                  <a:lnTo>
                    <a:pt x="745" y="1370"/>
                  </a:lnTo>
                  <a:lnTo>
                    <a:pt x="707" y="1345"/>
                  </a:lnTo>
                  <a:cubicBezTo>
                    <a:pt x="720" y="1345"/>
                    <a:pt x="757" y="1370"/>
                    <a:pt x="782" y="1383"/>
                  </a:cubicBezTo>
                  <a:cubicBezTo>
                    <a:pt x="782" y="1383"/>
                    <a:pt x="782" y="1383"/>
                    <a:pt x="782" y="1396"/>
                  </a:cubicBezTo>
                  <a:cubicBezTo>
                    <a:pt x="790" y="1398"/>
                    <a:pt x="795" y="1399"/>
                    <a:pt x="798" y="1399"/>
                  </a:cubicBezTo>
                  <a:cubicBezTo>
                    <a:pt x="811" y="1399"/>
                    <a:pt x="795" y="1383"/>
                    <a:pt x="795" y="1383"/>
                  </a:cubicBezTo>
                  <a:lnTo>
                    <a:pt x="770" y="1370"/>
                  </a:lnTo>
                  <a:cubicBezTo>
                    <a:pt x="745" y="1345"/>
                    <a:pt x="795" y="1358"/>
                    <a:pt x="745" y="1308"/>
                  </a:cubicBezTo>
                  <a:lnTo>
                    <a:pt x="720" y="1295"/>
                  </a:lnTo>
                  <a:cubicBezTo>
                    <a:pt x="709" y="1288"/>
                    <a:pt x="706" y="1286"/>
                    <a:pt x="708" y="1286"/>
                  </a:cubicBezTo>
                  <a:cubicBezTo>
                    <a:pt x="710" y="1286"/>
                    <a:pt x="722" y="1292"/>
                    <a:pt x="729" y="1292"/>
                  </a:cubicBezTo>
                  <a:cubicBezTo>
                    <a:pt x="733" y="1292"/>
                    <a:pt x="736" y="1289"/>
                    <a:pt x="732" y="1282"/>
                  </a:cubicBezTo>
                  <a:lnTo>
                    <a:pt x="732" y="1282"/>
                  </a:lnTo>
                  <a:lnTo>
                    <a:pt x="745" y="1295"/>
                  </a:lnTo>
                  <a:lnTo>
                    <a:pt x="757" y="1295"/>
                  </a:lnTo>
                  <a:lnTo>
                    <a:pt x="732" y="1282"/>
                  </a:lnTo>
                  <a:cubicBezTo>
                    <a:pt x="731" y="1282"/>
                    <a:pt x="730" y="1281"/>
                    <a:pt x="730" y="1280"/>
                  </a:cubicBezTo>
                  <a:lnTo>
                    <a:pt x="730" y="1280"/>
                  </a:lnTo>
                  <a:cubicBezTo>
                    <a:pt x="752" y="1289"/>
                    <a:pt x="777" y="1298"/>
                    <a:pt x="795" y="1308"/>
                  </a:cubicBezTo>
                  <a:cubicBezTo>
                    <a:pt x="757" y="1270"/>
                    <a:pt x="757" y="1282"/>
                    <a:pt x="669" y="1232"/>
                  </a:cubicBezTo>
                  <a:lnTo>
                    <a:pt x="669" y="1232"/>
                  </a:lnTo>
                  <a:lnTo>
                    <a:pt x="715" y="1244"/>
                  </a:lnTo>
                  <a:lnTo>
                    <a:pt x="715" y="1244"/>
                  </a:lnTo>
                  <a:cubicBezTo>
                    <a:pt x="727" y="1251"/>
                    <a:pt x="741" y="1259"/>
                    <a:pt x="757" y="1270"/>
                  </a:cubicBezTo>
                  <a:cubicBezTo>
                    <a:pt x="772" y="1276"/>
                    <a:pt x="780" y="1279"/>
                    <a:pt x="783" y="1279"/>
                  </a:cubicBezTo>
                  <a:cubicBezTo>
                    <a:pt x="794" y="1279"/>
                    <a:pt x="750" y="1249"/>
                    <a:pt x="759" y="1249"/>
                  </a:cubicBezTo>
                  <a:cubicBezTo>
                    <a:pt x="763" y="1249"/>
                    <a:pt x="776" y="1254"/>
                    <a:pt x="808" y="1270"/>
                  </a:cubicBezTo>
                  <a:cubicBezTo>
                    <a:pt x="751" y="1238"/>
                    <a:pt x="735" y="1232"/>
                    <a:pt x="731" y="1232"/>
                  </a:cubicBezTo>
                  <a:cubicBezTo>
                    <a:pt x="727" y="1232"/>
                    <a:pt x="729" y="1235"/>
                    <a:pt x="727" y="1235"/>
                  </a:cubicBezTo>
                  <a:cubicBezTo>
                    <a:pt x="726" y="1235"/>
                    <a:pt x="724" y="1234"/>
                    <a:pt x="720" y="1232"/>
                  </a:cubicBezTo>
                  <a:cubicBezTo>
                    <a:pt x="707" y="1220"/>
                    <a:pt x="682" y="1207"/>
                    <a:pt x="669" y="1194"/>
                  </a:cubicBezTo>
                  <a:lnTo>
                    <a:pt x="682" y="1194"/>
                  </a:lnTo>
                  <a:cubicBezTo>
                    <a:pt x="715" y="1206"/>
                    <a:pt x="779" y="1247"/>
                    <a:pt x="792" y="1247"/>
                  </a:cubicBezTo>
                  <a:cubicBezTo>
                    <a:pt x="794" y="1247"/>
                    <a:pt x="795" y="1246"/>
                    <a:pt x="795" y="1245"/>
                  </a:cubicBezTo>
                  <a:lnTo>
                    <a:pt x="808" y="1245"/>
                  </a:lnTo>
                  <a:lnTo>
                    <a:pt x="782" y="1232"/>
                  </a:lnTo>
                  <a:cubicBezTo>
                    <a:pt x="782" y="1220"/>
                    <a:pt x="782" y="1220"/>
                    <a:pt x="745" y="1194"/>
                  </a:cubicBezTo>
                  <a:lnTo>
                    <a:pt x="745" y="1194"/>
                  </a:lnTo>
                  <a:cubicBezTo>
                    <a:pt x="750" y="1197"/>
                    <a:pt x="753" y="1198"/>
                    <a:pt x="753" y="1198"/>
                  </a:cubicBezTo>
                  <a:cubicBezTo>
                    <a:pt x="756" y="1198"/>
                    <a:pt x="746" y="1191"/>
                    <a:pt x="749" y="1191"/>
                  </a:cubicBezTo>
                  <a:cubicBezTo>
                    <a:pt x="750" y="1191"/>
                    <a:pt x="752" y="1192"/>
                    <a:pt x="757" y="1194"/>
                  </a:cubicBezTo>
                  <a:cubicBezTo>
                    <a:pt x="833" y="1245"/>
                    <a:pt x="770" y="1207"/>
                    <a:pt x="820" y="1257"/>
                  </a:cubicBezTo>
                  <a:cubicBezTo>
                    <a:pt x="825" y="1259"/>
                    <a:pt x="827" y="1259"/>
                    <a:pt x="829" y="1259"/>
                  </a:cubicBezTo>
                  <a:cubicBezTo>
                    <a:pt x="838" y="1259"/>
                    <a:pt x="817" y="1243"/>
                    <a:pt x="819" y="1243"/>
                  </a:cubicBezTo>
                  <a:lnTo>
                    <a:pt x="819" y="1243"/>
                  </a:lnTo>
                  <a:cubicBezTo>
                    <a:pt x="820" y="1243"/>
                    <a:pt x="823" y="1244"/>
                    <a:pt x="828" y="1247"/>
                  </a:cubicBezTo>
                  <a:lnTo>
                    <a:pt x="828" y="1247"/>
                  </a:lnTo>
                  <a:cubicBezTo>
                    <a:pt x="803" y="1232"/>
                    <a:pt x="809" y="1232"/>
                    <a:pt x="815" y="1232"/>
                  </a:cubicBezTo>
                  <a:cubicBezTo>
                    <a:pt x="823" y="1232"/>
                    <a:pt x="833" y="1232"/>
                    <a:pt x="795" y="1207"/>
                  </a:cubicBezTo>
                  <a:lnTo>
                    <a:pt x="795" y="1207"/>
                  </a:lnTo>
                  <a:lnTo>
                    <a:pt x="820" y="1220"/>
                  </a:lnTo>
                  <a:cubicBezTo>
                    <a:pt x="808" y="1220"/>
                    <a:pt x="833" y="1232"/>
                    <a:pt x="845" y="1232"/>
                  </a:cubicBezTo>
                  <a:lnTo>
                    <a:pt x="845" y="1245"/>
                  </a:lnTo>
                  <a:lnTo>
                    <a:pt x="845" y="1257"/>
                  </a:lnTo>
                  <a:lnTo>
                    <a:pt x="845" y="1270"/>
                  </a:lnTo>
                  <a:cubicBezTo>
                    <a:pt x="845" y="1308"/>
                    <a:pt x="896" y="1308"/>
                    <a:pt x="858" y="1383"/>
                  </a:cubicBezTo>
                  <a:cubicBezTo>
                    <a:pt x="896" y="1396"/>
                    <a:pt x="921" y="1421"/>
                    <a:pt x="946" y="1433"/>
                  </a:cubicBezTo>
                  <a:cubicBezTo>
                    <a:pt x="984" y="1471"/>
                    <a:pt x="1021" y="1521"/>
                    <a:pt x="1059" y="1559"/>
                  </a:cubicBezTo>
                  <a:cubicBezTo>
                    <a:pt x="1067" y="1559"/>
                    <a:pt x="1064" y="1553"/>
                    <a:pt x="1065" y="1553"/>
                  </a:cubicBezTo>
                  <a:lnTo>
                    <a:pt x="1065" y="1553"/>
                  </a:lnTo>
                  <a:cubicBezTo>
                    <a:pt x="1066" y="1553"/>
                    <a:pt x="1067" y="1555"/>
                    <a:pt x="1071" y="1559"/>
                  </a:cubicBezTo>
                  <a:cubicBezTo>
                    <a:pt x="1106" y="1570"/>
                    <a:pt x="1078" y="1571"/>
                    <a:pt x="1091" y="1581"/>
                  </a:cubicBezTo>
                  <a:lnTo>
                    <a:pt x="1091" y="1581"/>
                  </a:lnTo>
                  <a:cubicBezTo>
                    <a:pt x="1080" y="1567"/>
                    <a:pt x="1114" y="1579"/>
                    <a:pt x="1084" y="1559"/>
                  </a:cubicBezTo>
                  <a:lnTo>
                    <a:pt x="1084" y="1559"/>
                  </a:lnTo>
                  <a:lnTo>
                    <a:pt x="1109" y="1571"/>
                  </a:lnTo>
                  <a:cubicBezTo>
                    <a:pt x="1109" y="1571"/>
                    <a:pt x="1097" y="1559"/>
                    <a:pt x="1097" y="1559"/>
                  </a:cubicBezTo>
                  <a:lnTo>
                    <a:pt x="1097" y="1559"/>
                  </a:lnTo>
                  <a:lnTo>
                    <a:pt x="1122" y="1571"/>
                  </a:lnTo>
                  <a:cubicBezTo>
                    <a:pt x="1119" y="1569"/>
                    <a:pt x="1119" y="1568"/>
                    <a:pt x="1120" y="1568"/>
                  </a:cubicBezTo>
                  <a:cubicBezTo>
                    <a:pt x="1122" y="1568"/>
                    <a:pt x="1136" y="1575"/>
                    <a:pt x="1143" y="1575"/>
                  </a:cubicBezTo>
                  <a:cubicBezTo>
                    <a:pt x="1145" y="1575"/>
                    <a:pt x="1147" y="1574"/>
                    <a:pt x="1147" y="1571"/>
                  </a:cubicBezTo>
                  <a:cubicBezTo>
                    <a:pt x="1134" y="1571"/>
                    <a:pt x="1109" y="1559"/>
                    <a:pt x="1097" y="1546"/>
                  </a:cubicBezTo>
                  <a:cubicBezTo>
                    <a:pt x="1091" y="1541"/>
                    <a:pt x="1091" y="1539"/>
                    <a:pt x="1094" y="1539"/>
                  </a:cubicBezTo>
                  <a:cubicBezTo>
                    <a:pt x="1099" y="1539"/>
                    <a:pt x="1114" y="1546"/>
                    <a:pt x="1129" y="1552"/>
                  </a:cubicBezTo>
                  <a:lnTo>
                    <a:pt x="1129" y="1552"/>
                  </a:lnTo>
                  <a:cubicBezTo>
                    <a:pt x="1126" y="1551"/>
                    <a:pt x="1124" y="1549"/>
                    <a:pt x="1122" y="1546"/>
                  </a:cubicBezTo>
                  <a:lnTo>
                    <a:pt x="1159" y="1546"/>
                  </a:lnTo>
                  <a:cubicBezTo>
                    <a:pt x="1159" y="1546"/>
                    <a:pt x="1134" y="1546"/>
                    <a:pt x="1122" y="1534"/>
                  </a:cubicBezTo>
                  <a:lnTo>
                    <a:pt x="1122" y="1534"/>
                  </a:lnTo>
                  <a:cubicBezTo>
                    <a:pt x="1127" y="1536"/>
                    <a:pt x="1129" y="1537"/>
                    <a:pt x="1130" y="1537"/>
                  </a:cubicBezTo>
                  <a:cubicBezTo>
                    <a:pt x="1134" y="1537"/>
                    <a:pt x="1109" y="1519"/>
                    <a:pt x="1109" y="1509"/>
                  </a:cubicBezTo>
                  <a:lnTo>
                    <a:pt x="1109" y="1509"/>
                  </a:lnTo>
                  <a:lnTo>
                    <a:pt x="1134" y="1521"/>
                  </a:lnTo>
                  <a:cubicBezTo>
                    <a:pt x="1137" y="1521"/>
                    <a:pt x="1136" y="1520"/>
                    <a:pt x="1134" y="1519"/>
                  </a:cubicBezTo>
                  <a:lnTo>
                    <a:pt x="1134" y="1519"/>
                  </a:lnTo>
                  <a:lnTo>
                    <a:pt x="1134" y="1509"/>
                  </a:lnTo>
                  <a:lnTo>
                    <a:pt x="1159" y="1521"/>
                  </a:lnTo>
                  <a:cubicBezTo>
                    <a:pt x="1134" y="1509"/>
                    <a:pt x="1147" y="1509"/>
                    <a:pt x="1159" y="1509"/>
                  </a:cubicBezTo>
                  <a:cubicBezTo>
                    <a:pt x="1134" y="1496"/>
                    <a:pt x="1122" y="1483"/>
                    <a:pt x="1122" y="1471"/>
                  </a:cubicBezTo>
                  <a:lnTo>
                    <a:pt x="1122" y="1471"/>
                  </a:lnTo>
                  <a:cubicBezTo>
                    <a:pt x="1131" y="1480"/>
                    <a:pt x="1133" y="1489"/>
                    <a:pt x="1134" y="1489"/>
                  </a:cubicBezTo>
                  <a:cubicBezTo>
                    <a:pt x="1134" y="1489"/>
                    <a:pt x="1134" y="1487"/>
                    <a:pt x="1134" y="1483"/>
                  </a:cubicBezTo>
                  <a:cubicBezTo>
                    <a:pt x="1147" y="1496"/>
                    <a:pt x="1172" y="1496"/>
                    <a:pt x="1147" y="1496"/>
                  </a:cubicBezTo>
                  <a:lnTo>
                    <a:pt x="1172" y="1509"/>
                  </a:lnTo>
                  <a:cubicBezTo>
                    <a:pt x="1185" y="1509"/>
                    <a:pt x="1172" y="1496"/>
                    <a:pt x="1172" y="1496"/>
                  </a:cubicBezTo>
                  <a:lnTo>
                    <a:pt x="1147" y="1471"/>
                  </a:lnTo>
                  <a:cubicBezTo>
                    <a:pt x="1159" y="1471"/>
                    <a:pt x="1159" y="1483"/>
                    <a:pt x="1159" y="1483"/>
                  </a:cubicBezTo>
                  <a:cubicBezTo>
                    <a:pt x="1159" y="1483"/>
                    <a:pt x="1159" y="1471"/>
                    <a:pt x="1159" y="1471"/>
                  </a:cubicBezTo>
                  <a:cubicBezTo>
                    <a:pt x="1172" y="1483"/>
                    <a:pt x="1185" y="1496"/>
                    <a:pt x="1197" y="1496"/>
                  </a:cubicBezTo>
                  <a:lnTo>
                    <a:pt x="1185" y="1483"/>
                  </a:lnTo>
                  <a:lnTo>
                    <a:pt x="1185" y="1483"/>
                  </a:lnTo>
                  <a:cubicBezTo>
                    <a:pt x="1185" y="1483"/>
                    <a:pt x="1210" y="1483"/>
                    <a:pt x="1210" y="1496"/>
                  </a:cubicBezTo>
                  <a:cubicBezTo>
                    <a:pt x="1222" y="1496"/>
                    <a:pt x="1185" y="1458"/>
                    <a:pt x="1197" y="1458"/>
                  </a:cubicBezTo>
                  <a:cubicBezTo>
                    <a:pt x="1197" y="1458"/>
                    <a:pt x="1197" y="1458"/>
                    <a:pt x="1197" y="1446"/>
                  </a:cubicBezTo>
                  <a:cubicBezTo>
                    <a:pt x="1197" y="1446"/>
                    <a:pt x="1203" y="1449"/>
                    <a:pt x="1208" y="1449"/>
                  </a:cubicBezTo>
                  <a:cubicBezTo>
                    <a:pt x="1213" y="1449"/>
                    <a:pt x="1216" y="1446"/>
                    <a:pt x="1210" y="1433"/>
                  </a:cubicBezTo>
                  <a:lnTo>
                    <a:pt x="1210" y="1433"/>
                  </a:lnTo>
                  <a:lnTo>
                    <a:pt x="1247" y="1446"/>
                  </a:lnTo>
                  <a:cubicBezTo>
                    <a:pt x="1235" y="1433"/>
                    <a:pt x="1197" y="1433"/>
                    <a:pt x="1197" y="1408"/>
                  </a:cubicBezTo>
                  <a:cubicBezTo>
                    <a:pt x="1195" y="1406"/>
                    <a:pt x="1194" y="1405"/>
                    <a:pt x="1195" y="1405"/>
                  </a:cubicBezTo>
                  <a:lnTo>
                    <a:pt x="1195" y="1405"/>
                  </a:lnTo>
                  <a:cubicBezTo>
                    <a:pt x="1198" y="1405"/>
                    <a:pt x="1225" y="1423"/>
                    <a:pt x="1235" y="1433"/>
                  </a:cubicBezTo>
                  <a:cubicBezTo>
                    <a:pt x="1225" y="1413"/>
                    <a:pt x="1198" y="1392"/>
                    <a:pt x="1209" y="1392"/>
                  </a:cubicBezTo>
                  <a:cubicBezTo>
                    <a:pt x="1211" y="1392"/>
                    <a:pt x="1215" y="1393"/>
                    <a:pt x="1222" y="1396"/>
                  </a:cubicBezTo>
                  <a:cubicBezTo>
                    <a:pt x="1222" y="1402"/>
                    <a:pt x="1222" y="1402"/>
                    <a:pt x="1222" y="1402"/>
                  </a:cubicBezTo>
                  <a:cubicBezTo>
                    <a:pt x="1222" y="1402"/>
                    <a:pt x="1222" y="1402"/>
                    <a:pt x="1222" y="1408"/>
                  </a:cubicBezTo>
                  <a:lnTo>
                    <a:pt x="1235" y="1408"/>
                  </a:lnTo>
                  <a:cubicBezTo>
                    <a:pt x="1260" y="1433"/>
                    <a:pt x="1247" y="1433"/>
                    <a:pt x="1285" y="1446"/>
                  </a:cubicBezTo>
                  <a:cubicBezTo>
                    <a:pt x="1222" y="1408"/>
                    <a:pt x="1285" y="1421"/>
                    <a:pt x="1222" y="1383"/>
                  </a:cubicBezTo>
                  <a:lnTo>
                    <a:pt x="1235" y="1383"/>
                  </a:lnTo>
                  <a:cubicBezTo>
                    <a:pt x="1240" y="1385"/>
                    <a:pt x="1243" y="1386"/>
                    <a:pt x="1245" y="1386"/>
                  </a:cubicBezTo>
                  <a:cubicBezTo>
                    <a:pt x="1253" y="1386"/>
                    <a:pt x="1199" y="1358"/>
                    <a:pt x="1210" y="1358"/>
                  </a:cubicBezTo>
                  <a:lnTo>
                    <a:pt x="1235" y="1358"/>
                  </a:lnTo>
                  <a:lnTo>
                    <a:pt x="1222" y="1345"/>
                  </a:lnTo>
                  <a:lnTo>
                    <a:pt x="1222" y="1345"/>
                  </a:lnTo>
                  <a:cubicBezTo>
                    <a:pt x="1222" y="1345"/>
                    <a:pt x="1235" y="1345"/>
                    <a:pt x="1235" y="1358"/>
                  </a:cubicBezTo>
                  <a:lnTo>
                    <a:pt x="1235" y="1345"/>
                  </a:lnTo>
                  <a:cubicBezTo>
                    <a:pt x="1222" y="1333"/>
                    <a:pt x="1210" y="1320"/>
                    <a:pt x="1210" y="1320"/>
                  </a:cubicBezTo>
                  <a:cubicBezTo>
                    <a:pt x="1222" y="1320"/>
                    <a:pt x="1210" y="1320"/>
                    <a:pt x="1222" y="1333"/>
                  </a:cubicBezTo>
                  <a:lnTo>
                    <a:pt x="1210" y="1308"/>
                  </a:lnTo>
                  <a:lnTo>
                    <a:pt x="1210" y="1308"/>
                  </a:lnTo>
                  <a:cubicBezTo>
                    <a:pt x="1235" y="1320"/>
                    <a:pt x="1235" y="1333"/>
                    <a:pt x="1235" y="1333"/>
                  </a:cubicBezTo>
                  <a:cubicBezTo>
                    <a:pt x="1253" y="1343"/>
                    <a:pt x="1259" y="1347"/>
                    <a:pt x="1261" y="1347"/>
                  </a:cubicBezTo>
                  <a:cubicBezTo>
                    <a:pt x="1264" y="1347"/>
                    <a:pt x="1245" y="1331"/>
                    <a:pt x="1260" y="1331"/>
                  </a:cubicBezTo>
                  <a:cubicBezTo>
                    <a:pt x="1262" y="1331"/>
                    <a:pt x="1264" y="1331"/>
                    <a:pt x="1267" y="1331"/>
                  </a:cubicBezTo>
                  <a:lnTo>
                    <a:pt x="1267" y="1331"/>
                  </a:lnTo>
                  <a:cubicBezTo>
                    <a:pt x="1258" y="1328"/>
                    <a:pt x="1251" y="1324"/>
                    <a:pt x="1247" y="1320"/>
                  </a:cubicBezTo>
                  <a:cubicBezTo>
                    <a:pt x="1260" y="1320"/>
                    <a:pt x="1260" y="1320"/>
                    <a:pt x="1247" y="1308"/>
                  </a:cubicBezTo>
                  <a:lnTo>
                    <a:pt x="1247" y="1308"/>
                  </a:lnTo>
                  <a:cubicBezTo>
                    <a:pt x="1256" y="1312"/>
                    <a:pt x="1261" y="1313"/>
                    <a:pt x="1265" y="1313"/>
                  </a:cubicBezTo>
                  <a:cubicBezTo>
                    <a:pt x="1273" y="1313"/>
                    <a:pt x="1273" y="1308"/>
                    <a:pt x="1273" y="1308"/>
                  </a:cubicBezTo>
                  <a:lnTo>
                    <a:pt x="1274" y="1308"/>
                  </a:lnTo>
                  <a:lnTo>
                    <a:pt x="1274" y="1308"/>
                  </a:lnTo>
                  <a:cubicBezTo>
                    <a:pt x="1269" y="1304"/>
                    <a:pt x="1265" y="1300"/>
                    <a:pt x="1260" y="1295"/>
                  </a:cubicBezTo>
                  <a:cubicBezTo>
                    <a:pt x="1273" y="1295"/>
                    <a:pt x="1298" y="1308"/>
                    <a:pt x="1310" y="1320"/>
                  </a:cubicBezTo>
                  <a:cubicBezTo>
                    <a:pt x="1323" y="1308"/>
                    <a:pt x="1273" y="1295"/>
                    <a:pt x="1273" y="1282"/>
                  </a:cubicBezTo>
                  <a:cubicBezTo>
                    <a:pt x="1285" y="1282"/>
                    <a:pt x="1285" y="1282"/>
                    <a:pt x="1273" y="1257"/>
                  </a:cubicBezTo>
                  <a:lnTo>
                    <a:pt x="1273" y="1257"/>
                  </a:lnTo>
                  <a:lnTo>
                    <a:pt x="1285" y="1264"/>
                  </a:lnTo>
                  <a:lnTo>
                    <a:pt x="1285" y="1264"/>
                  </a:lnTo>
                  <a:cubicBezTo>
                    <a:pt x="1282" y="1260"/>
                    <a:pt x="1279" y="1257"/>
                    <a:pt x="1273" y="1257"/>
                  </a:cubicBezTo>
                  <a:lnTo>
                    <a:pt x="1285" y="1257"/>
                  </a:lnTo>
                  <a:cubicBezTo>
                    <a:pt x="1273" y="1257"/>
                    <a:pt x="1260" y="1245"/>
                    <a:pt x="1247" y="1232"/>
                  </a:cubicBezTo>
                  <a:cubicBezTo>
                    <a:pt x="1242" y="1229"/>
                    <a:pt x="1241" y="1228"/>
                    <a:pt x="1243" y="1228"/>
                  </a:cubicBezTo>
                  <a:cubicBezTo>
                    <a:pt x="1248" y="1228"/>
                    <a:pt x="1261" y="1231"/>
                    <a:pt x="1269" y="1231"/>
                  </a:cubicBezTo>
                  <a:cubicBezTo>
                    <a:pt x="1277" y="1231"/>
                    <a:pt x="1282" y="1229"/>
                    <a:pt x="1273" y="1220"/>
                  </a:cubicBezTo>
                  <a:cubicBezTo>
                    <a:pt x="1285" y="1220"/>
                    <a:pt x="1285" y="1232"/>
                    <a:pt x="1298" y="1232"/>
                  </a:cubicBezTo>
                  <a:cubicBezTo>
                    <a:pt x="1285" y="1220"/>
                    <a:pt x="1285" y="1220"/>
                    <a:pt x="1260" y="1194"/>
                  </a:cubicBezTo>
                  <a:lnTo>
                    <a:pt x="1285" y="1194"/>
                  </a:lnTo>
                  <a:cubicBezTo>
                    <a:pt x="1260" y="1194"/>
                    <a:pt x="1235" y="1169"/>
                    <a:pt x="1222" y="1157"/>
                  </a:cubicBezTo>
                  <a:lnTo>
                    <a:pt x="1222" y="1157"/>
                  </a:lnTo>
                  <a:cubicBezTo>
                    <a:pt x="1247" y="1169"/>
                    <a:pt x="1260" y="1182"/>
                    <a:pt x="1273" y="1182"/>
                  </a:cubicBezTo>
                  <a:lnTo>
                    <a:pt x="1285" y="1182"/>
                  </a:lnTo>
                  <a:cubicBezTo>
                    <a:pt x="1285" y="1184"/>
                    <a:pt x="1285" y="1185"/>
                    <a:pt x="1285" y="1186"/>
                  </a:cubicBezTo>
                  <a:lnTo>
                    <a:pt x="1285" y="1186"/>
                  </a:lnTo>
                  <a:lnTo>
                    <a:pt x="1282" y="1185"/>
                  </a:lnTo>
                  <a:lnTo>
                    <a:pt x="1282" y="1185"/>
                  </a:lnTo>
                  <a:cubicBezTo>
                    <a:pt x="1283" y="1186"/>
                    <a:pt x="1284" y="1187"/>
                    <a:pt x="1285" y="1187"/>
                  </a:cubicBezTo>
                  <a:cubicBezTo>
                    <a:pt x="1285" y="1187"/>
                    <a:pt x="1285" y="1187"/>
                    <a:pt x="1285" y="1186"/>
                  </a:cubicBezTo>
                  <a:lnTo>
                    <a:pt x="1285" y="1186"/>
                  </a:lnTo>
                  <a:lnTo>
                    <a:pt x="1310" y="1194"/>
                  </a:lnTo>
                  <a:lnTo>
                    <a:pt x="1310" y="1194"/>
                  </a:lnTo>
                  <a:lnTo>
                    <a:pt x="1298" y="1182"/>
                  </a:lnTo>
                  <a:lnTo>
                    <a:pt x="1323" y="1182"/>
                  </a:lnTo>
                  <a:cubicBezTo>
                    <a:pt x="1298" y="1157"/>
                    <a:pt x="1247" y="1132"/>
                    <a:pt x="1247" y="1107"/>
                  </a:cubicBezTo>
                  <a:lnTo>
                    <a:pt x="1247" y="1107"/>
                  </a:lnTo>
                  <a:cubicBezTo>
                    <a:pt x="1260" y="1119"/>
                    <a:pt x="1285" y="1132"/>
                    <a:pt x="1310" y="1144"/>
                  </a:cubicBezTo>
                  <a:cubicBezTo>
                    <a:pt x="1303" y="1142"/>
                    <a:pt x="1299" y="1141"/>
                    <a:pt x="1297" y="1141"/>
                  </a:cubicBezTo>
                  <a:cubicBezTo>
                    <a:pt x="1291" y="1141"/>
                    <a:pt x="1312" y="1154"/>
                    <a:pt x="1312" y="1164"/>
                  </a:cubicBezTo>
                  <a:lnTo>
                    <a:pt x="1312" y="1164"/>
                  </a:lnTo>
                  <a:cubicBezTo>
                    <a:pt x="1313" y="1164"/>
                    <a:pt x="1313" y="1164"/>
                    <a:pt x="1314" y="1164"/>
                  </a:cubicBezTo>
                  <a:cubicBezTo>
                    <a:pt x="1319" y="1164"/>
                    <a:pt x="1327" y="1169"/>
                    <a:pt x="1335" y="1169"/>
                  </a:cubicBezTo>
                  <a:lnTo>
                    <a:pt x="1310" y="1144"/>
                  </a:lnTo>
                  <a:lnTo>
                    <a:pt x="1310" y="1144"/>
                  </a:lnTo>
                  <a:cubicBezTo>
                    <a:pt x="1335" y="1157"/>
                    <a:pt x="1323" y="1157"/>
                    <a:pt x="1335" y="1157"/>
                  </a:cubicBezTo>
                  <a:cubicBezTo>
                    <a:pt x="1298" y="1132"/>
                    <a:pt x="1310" y="1132"/>
                    <a:pt x="1298" y="1119"/>
                  </a:cubicBezTo>
                  <a:cubicBezTo>
                    <a:pt x="1303" y="1119"/>
                    <a:pt x="1308" y="1120"/>
                    <a:pt x="1312" y="1121"/>
                  </a:cubicBezTo>
                  <a:lnTo>
                    <a:pt x="1312" y="1121"/>
                  </a:lnTo>
                  <a:cubicBezTo>
                    <a:pt x="1311" y="1120"/>
                    <a:pt x="1311" y="1120"/>
                    <a:pt x="1310" y="1119"/>
                  </a:cubicBezTo>
                  <a:lnTo>
                    <a:pt x="1310" y="1119"/>
                  </a:lnTo>
                  <a:cubicBezTo>
                    <a:pt x="1310" y="1119"/>
                    <a:pt x="1310" y="1119"/>
                    <a:pt x="1310" y="1119"/>
                  </a:cubicBezTo>
                  <a:cubicBezTo>
                    <a:pt x="1310" y="1119"/>
                    <a:pt x="1309" y="1118"/>
                    <a:pt x="1309" y="1118"/>
                  </a:cubicBezTo>
                  <a:lnTo>
                    <a:pt x="1309" y="1118"/>
                  </a:lnTo>
                  <a:cubicBezTo>
                    <a:pt x="1309" y="1118"/>
                    <a:pt x="1310" y="1119"/>
                    <a:pt x="1310" y="1119"/>
                  </a:cubicBezTo>
                  <a:lnTo>
                    <a:pt x="1310" y="1119"/>
                  </a:lnTo>
                  <a:cubicBezTo>
                    <a:pt x="1310" y="1114"/>
                    <a:pt x="1310" y="1111"/>
                    <a:pt x="1310" y="1109"/>
                  </a:cubicBezTo>
                  <a:lnTo>
                    <a:pt x="1310" y="1109"/>
                  </a:lnTo>
                  <a:cubicBezTo>
                    <a:pt x="1307" y="1111"/>
                    <a:pt x="1305" y="1113"/>
                    <a:pt x="1309" y="1118"/>
                  </a:cubicBezTo>
                  <a:lnTo>
                    <a:pt x="1309" y="1118"/>
                  </a:lnTo>
                  <a:cubicBezTo>
                    <a:pt x="1302" y="1111"/>
                    <a:pt x="1298" y="1105"/>
                    <a:pt x="1303" y="1105"/>
                  </a:cubicBezTo>
                  <a:cubicBezTo>
                    <a:pt x="1304" y="1105"/>
                    <a:pt x="1307" y="1105"/>
                    <a:pt x="1310" y="1107"/>
                  </a:cubicBezTo>
                  <a:cubicBezTo>
                    <a:pt x="1310" y="1107"/>
                    <a:pt x="1310" y="1107"/>
                    <a:pt x="1310" y="1109"/>
                  </a:cubicBezTo>
                  <a:lnTo>
                    <a:pt x="1310" y="1109"/>
                  </a:lnTo>
                  <a:cubicBezTo>
                    <a:pt x="1316" y="1107"/>
                    <a:pt x="1328" y="1107"/>
                    <a:pt x="1335" y="1107"/>
                  </a:cubicBezTo>
                  <a:cubicBezTo>
                    <a:pt x="1348" y="1107"/>
                    <a:pt x="1348" y="1081"/>
                    <a:pt x="1310" y="1056"/>
                  </a:cubicBezTo>
                  <a:cubicBezTo>
                    <a:pt x="1313" y="1056"/>
                    <a:pt x="1317" y="1058"/>
                    <a:pt x="1322" y="1060"/>
                  </a:cubicBezTo>
                  <a:lnTo>
                    <a:pt x="1322" y="1060"/>
                  </a:lnTo>
                  <a:lnTo>
                    <a:pt x="1253" y="999"/>
                  </a:lnTo>
                  <a:lnTo>
                    <a:pt x="1253" y="999"/>
                  </a:lnTo>
                  <a:cubicBezTo>
                    <a:pt x="1270" y="1012"/>
                    <a:pt x="1301" y="1029"/>
                    <a:pt x="1327" y="1045"/>
                  </a:cubicBezTo>
                  <a:lnTo>
                    <a:pt x="1327" y="1045"/>
                  </a:lnTo>
                  <a:cubicBezTo>
                    <a:pt x="1326" y="1044"/>
                    <a:pt x="1324" y="1044"/>
                    <a:pt x="1323" y="1044"/>
                  </a:cubicBezTo>
                  <a:lnTo>
                    <a:pt x="1323" y="1044"/>
                  </a:lnTo>
                  <a:cubicBezTo>
                    <a:pt x="1323" y="1044"/>
                    <a:pt x="1329" y="1047"/>
                    <a:pt x="1337" y="1051"/>
                  </a:cubicBezTo>
                  <a:lnTo>
                    <a:pt x="1337" y="1051"/>
                  </a:lnTo>
                  <a:cubicBezTo>
                    <a:pt x="1334" y="1049"/>
                    <a:pt x="1331" y="1047"/>
                    <a:pt x="1327" y="1045"/>
                  </a:cubicBezTo>
                  <a:lnTo>
                    <a:pt x="1327" y="1045"/>
                  </a:lnTo>
                  <a:cubicBezTo>
                    <a:pt x="1349" y="1050"/>
                    <a:pt x="1355" y="1050"/>
                    <a:pt x="1359" y="1050"/>
                  </a:cubicBezTo>
                  <a:cubicBezTo>
                    <a:pt x="1363" y="1050"/>
                    <a:pt x="1365" y="1050"/>
                    <a:pt x="1376" y="1053"/>
                  </a:cubicBezTo>
                  <a:lnTo>
                    <a:pt x="1376" y="1053"/>
                  </a:lnTo>
                  <a:cubicBezTo>
                    <a:pt x="1357" y="1044"/>
                    <a:pt x="1323" y="1019"/>
                    <a:pt x="1323" y="1019"/>
                  </a:cubicBezTo>
                  <a:cubicBezTo>
                    <a:pt x="1330" y="1019"/>
                    <a:pt x="1351" y="1027"/>
                    <a:pt x="1367" y="1037"/>
                  </a:cubicBezTo>
                  <a:lnTo>
                    <a:pt x="1367" y="1037"/>
                  </a:lnTo>
                  <a:lnTo>
                    <a:pt x="1335" y="1006"/>
                  </a:lnTo>
                  <a:lnTo>
                    <a:pt x="1335" y="1006"/>
                  </a:lnTo>
                  <a:cubicBezTo>
                    <a:pt x="1347" y="1018"/>
                    <a:pt x="1380" y="1029"/>
                    <a:pt x="1395" y="1041"/>
                  </a:cubicBezTo>
                  <a:lnTo>
                    <a:pt x="1395" y="1041"/>
                  </a:lnTo>
                  <a:cubicBezTo>
                    <a:pt x="1397" y="1037"/>
                    <a:pt x="1407" y="1031"/>
                    <a:pt x="1398" y="1031"/>
                  </a:cubicBezTo>
                  <a:lnTo>
                    <a:pt x="1386" y="1031"/>
                  </a:lnTo>
                  <a:cubicBezTo>
                    <a:pt x="1398" y="1019"/>
                    <a:pt x="1323" y="968"/>
                    <a:pt x="1335" y="968"/>
                  </a:cubicBezTo>
                  <a:cubicBezTo>
                    <a:pt x="1335" y="968"/>
                    <a:pt x="1398" y="1006"/>
                    <a:pt x="1398" y="1006"/>
                  </a:cubicBezTo>
                  <a:cubicBezTo>
                    <a:pt x="1373" y="981"/>
                    <a:pt x="1285" y="918"/>
                    <a:pt x="1273" y="893"/>
                  </a:cubicBezTo>
                  <a:lnTo>
                    <a:pt x="1273" y="893"/>
                  </a:lnTo>
                  <a:cubicBezTo>
                    <a:pt x="1310" y="918"/>
                    <a:pt x="1386" y="968"/>
                    <a:pt x="1411" y="993"/>
                  </a:cubicBezTo>
                  <a:cubicBezTo>
                    <a:pt x="1423" y="1006"/>
                    <a:pt x="1436" y="1006"/>
                    <a:pt x="1436" y="1006"/>
                  </a:cubicBezTo>
                  <a:cubicBezTo>
                    <a:pt x="1448" y="1006"/>
                    <a:pt x="1448" y="1019"/>
                    <a:pt x="1448" y="1019"/>
                  </a:cubicBezTo>
                  <a:lnTo>
                    <a:pt x="1474" y="1006"/>
                  </a:lnTo>
                  <a:cubicBezTo>
                    <a:pt x="1436" y="993"/>
                    <a:pt x="1448" y="981"/>
                    <a:pt x="1423" y="968"/>
                  </a:cubicBezTo>
                  <a:lnTo>
                    <a:pt x="1423" y="968"/>
                  </a:lnTo>
                  <a:lnTo>
                    <a:pt x="1448" y="1006"/>
                  </a:lnTo>
                  <a:cubicBezTo>
                    <a:pt x="1411" y="981"/>
                    <a:pt x="1360" y="943"/>
                    <a:pt x="1373" y="931"/>
                  </a:cubicBezTo>
                  <a:lnTo>
                    <a:pt x="1373" y="931"/>
                  </a:lnTo>
                  <a:cubicBezTo>
                    <a:pt x="1384" y="942"/>
                    <a:pt x="1415" y="962"/>
                    <a:pt x="1430" y="967"/>
                  </a:cubicBezTo>
                  <a:lnTo>
                    <a:pt x="1430" y="967"/>
                  </a:lnTo>
                  <a:cubicBezTo>
                    <a:pt x="1423" y="964"/>
                    <a:pt x="1423" y="956"/>
                    <a:pt x="1423" y="956"/>
                  </a:cubicBezTo>
                  <a:lnTo>
                    <a:pt x="1423" y="956"/>
                  </a:lnTo>
                  <a:lnTo>
                    <a:pt x="1448" y="968"/>
                  </a:lnTo>
                  <a:cubicBezTo>
                    <a:pt x="1459" y="968"/>
                    <a:pt x="1424" y="941"/>
                    <a:pt x="1429" y="941"/>
                  </a:cubicBezTo>
                  <a:cubicBezTo>
                    <a:pt x="1430" y="941"/>
                    <a:pt x="1432" y="941"/>
                    <a:pt x="1436" y="943"/>
                  </a:cubicBezTo>
                  <a:cubicBezTo>
                    <a:pt x="1444" y="943"/>
                    <a:pt x="1464" y="949"/>
                    <a:pt x="1472" y="949"/>
                  </a:cubicBezTo>
                  <a:cubicBezTo>
                    <a:pt x="1476" y="949"/>
                    <a:pt x="1478" y="947"/>
                    <a:pt x="1474" y="943"/>
                  </a:cubicBezTo>
                  <a:cubicBezTo>
                    <a:pt x="1423" y="931"/>
                    <a:pt x="1323" y="868"/>
                    <a:pt x="1298" y="855"/>
                  </a:cubicBezTo>
                  <a:lnTo>
                    <a:pt x="1298" y="855"/>
                  </a:lnTo>
                  <a:cubicBezTo>
                    <a:pt x="1298" y="855"/>
                    <a:pt x="1335" y="855"/>
                    <a:pt x="1360" y="868"/>
                  </a:cubicBezTo>
                  <a:cubicBezTo>
                    <a:pt x="1360" y="868"/>
                    <a:pt x="1373" y="880"/>
                    <a:pt x="1386" y="880"/>
                  </a:cubicBezTo>
                  <a:cubicBezTo>
                    <a:pt x="1386" y="868"/>
                    <a:pt x="1386" y="868"/>
                    <a:pt x="1386" y="855"/>
                  </a:cubicBezTo>
                  <a:cubicBezTo>
                    <a:pt x="1386" y="843"/>
                    <a:pt x="1386" y="843"/>
                    <a:pt x="1398" y="843"/>
                  </a:cubicBezTo>
                  <a:cubicBezTo>
                    <a:pt x="1398" y="830"/>
                    <a:pt x="1398" y="817"/>
                    <a:pt x="1398" y="805"/>
                  </a:cubicBezTo>
                  <a:cubicBezTo>
                    <a:pt x="1411" y="792"/>
                    <a:pt x="1411" y="780"/>
                    <a:pt x="1411" y="767"/>
                  </a:cubicBezTo>
                  <a:cubicBezTo>
                    <a:pt x="1411" y="767"/>
                    <a:pt x="1423" y="755"/>
                    <a:pt x="1423" y="755"/>
                  </a:cubicBezTo>
                  <a:cubicBezTo>
                    <a:pt x="1423" y="755"/>
                    <a:pt x="1423" y="755"/>
                    <a:pt x="1423" y="742"/>
                  </a:cubicBezTo>
                  <a:cubicBezTo>
                    <a:pt x="1423" y="730"/>
                    <a:pt x="1423" y="730"/>
                    <a:pt x="1436" y="717"/>
                  </a:cubicBezTo>
                  <a:lnTo>
                    <a:pt x="1436" y="704"/>
                  </a:lnTo>
                  <a:lnTo>
                    <a:pt x="1436" y="692"/>
                  </a:lnTo>
                  <a:cubicBezTo>
                    <a:pt x="1436" y="679"/>
                    <a:pt x="1436" y="654"/>
                    <a:pt x="1436" y="642"/>
                  </a:cubicBezTo>
                  <a:cubicBezTo>
                    <a:pt x="1436" y="629"/>
                    <a:pt x="1436" y="629"/>
                    <a:pt x="1436" y="629"/>
                  </a:cubicBezTo>
                  <a:cubicBezTo>
                    <a:pt x="1436" y="629"/>
                    <a:pt x="1436" y="616"/>
                    <a:pt x="1436" y="616"/>
                  </a:cubicBezTo>
                  <a:lnTo>
                    <a:pt x="1423" y="616"/>
                  </a:lnTo>
                  <a:cubicBezTo>
                    <a:pt x="1423" y="616"/>
                    <a:pt x="1423" y="629"/>
                    <a:pt x="1423" y="629"/>
                  </a:cubicBezTo>
                  <a:cubicBezTo>
                    <a:pt x="1423" y="642"/>
                    <a:pt x="1423" y="654"/>
                    <a:pt x="1423" y="667"/>
                  </a:cubicBezTo>
                  <a:lnTo>
                    <a:pt x="1411" y="679"/>
                  </a:lnTo>
                  <a:cubicBezTo>
                    <a:pt x="1411" y="692"/>
                    <a:pt x="1411" y="692"/>
                    <a:pt x="1411" y="692"/>
                  </a:cubicBezTo>
                  <a:cubicBezTo>
                    <a:pt x="1398" y="704"/>
                    <a:pt x="1398" y="717"/>
                    <a:pt x="1398" y="730"/>
                  </a:cubicBezTo>
                  <a:lnTo>
                    <a:pt x="1386" y="730"/>
                  </a:lnTo>
                  <a:cubicBezTo>
                    <a:pt x="1386" y="730"/>
                    <a:pt x="1373" y="717"/>
                    <a:pt x="1373" y="717"/>
                  </a:cubicBezTo>
                  <a:cubicBezTo>
                    <a:pt x="1373" y="692"/>
                    <a:pt x="1373" y="679"/>
                    <a:pt x="1386" y="642"/>
                  </a:cubicBezTo>
                  <a:cubicBezTo>
                    <a:pt x="1386" y="642"/>
                    <a:pt x="1386" y="616"/>
                    <a:pt x="1386" y="604"/>
                  </a:cubicBezTo>
                  <a:lnTo>
                    <a:pt x="1373" y="604"/>
                  </a:lnTo>
                  <a:cubicBezTo>
                    <a:pt x="1360" y="604"/>
                    <a:pt x="1360" y="604"/>
                    <a:pt x="1348" y="616"/>
                  </a:cubicBezTo>
                  <a:cubicBezTo>
                    <a:pt x="1348" y="629"/>
                    <a:pt x="1348" y="629"/>
                    <a:pt x="1348" y="642"/>
                  </a:cubicBezTo>
                  <a:cubicBezTo>
                    <a:pt x="1335" y="642"/>
                    <a:pt x="1335" y="654"/>
                    <a:pt x="1335" y="654"/>
                  </a:cubicBezTo>
                  <a:cubicBezTo>
                    <a:pt x="1335" y="667"/>
                    <a:pt x="1335" y="667"/>
                    <a:pt x="1335" y="679"/>
                  </a:cubicBezTo>
                  <a:cubicBezTo>
                    <a:pt x="1323" y="704"/>
                    <a:pt x="1323" y="730"/>
                    <a:pt x="1310" y="742"/>
                  </a:cubicBezTo>
                  <a:cubicBezTo>
                    <a:pt x="1298" y="742"/>
                    <a:pt x="1298" y="742"/>
                    <a:pt x="1298" y="755"/>
                  </a:cubicBezTo>
                  <a:cubicBezTo>
                    <a:pt x="1298" y="742"/>
                    <a:pt x="1298" y="742"/>
                    <a:pt x="1298" y="742"/>
                  </a:cubicBezTo>
                  <a:cubicBezTo>
                    <a:pt x="1298" y="730"/>
                    <a:pt x="1298" y="730"/>
                    <a:pt x="1298" y="717"/>
                  </a:cubicBezTo>
                  <a:cubicBezTo>
                    <a:pt x="1300" y="711"/>
                    <a:pt x="1301" y="709"/>
                    <a:pt x="1299" y="709"/>
                  </a:cubicBezTo>
                  <a:cubicBezTo>
                    <a:pt x="1293" y="709"/>
                    <a:pt x="1264" y="738"/>
                    <a:pt x="1235" y="767"/>
                  </a:cubicBezTo>
                  <a:lnTo>
                    <a:pt x="1222" y="792"/>
                  </a:lnTo>
                  <a:cubicBezTo>
                    <a:pt x="1210" y="805"/>
                    <a:pt x="1197" y="805"/>
                    <a:pt x="1197" y="805"/>
                  </a:cubicBezTo>
                  <a:lnTo>
                    <a:pt x="1247" y="717"/>
                  </a:lnTo>
                  <a:cubicBezTo>
                    <a:pt x="1242" y="700"/>
                    <a:pt x="1235" y="693"/>
                    <a:pt x="1227" y="693"/>
                  </a:cubicBezTo>
                  <a:cubicBezTo>
                    <a:pt x="1200" y="693"/>
                    <a:pt x="1164" y="776"/>
                    <a:pt x="1134" y="805"/>
                  </a:cubicBezTo>
                  <a:cubicBezTo>
                    <a:pt x="1134" y="805"/>
                    <a:pt x="1122" y="792"/>
                    <a:pt x="1109" y="792"/>
                  </a:cubicBezTo>
                  <a:cubicBezTo>
                    <a:pt x="1109" y="805"/>
                    <a:pt x="1122" y="805"/>
                    <a:pt x="1134" y="817"/>
                  </a:cubicBezTo>
                  <a:cubicBezTo>
                    <a:pt x="1129" y="823"/>
                    <a:pt x="1124" y="826"/>
                    <a:pt x="1120" y="826"/>
                  </a:cubicBezTo>
                  <a:cubicBezTo>
                    <a:pt x="1113" y="826"/>
                    <a:pt x="1109" y="820"/>
                    <a:pt x="1109" y="805"/>
                  </a:cubicBezTo>
                  <a:lnTo>
                    <a:pt x="1109" y="792"/>
                  </a:lnTo>
                  <a:lnTo>
                    <a:pt x="1197" y="679"/>
                  </a:lnTo>
                  <a:lnTo>
                    <a:pt x="1147" y="704"/>
                  </a:lnTo>
                  <a:lnTo>
                    <a:pt x="1147" y="704"/>
                  </a:lnTo>
                  <a:lnTo>
                    <a:pt x="1222" y="591"/>
                  </a:lnTo>
                  <a:lnTo>
                    <a:pt x="1222" y="591"/>
                  </a:lnTo>
                  <a:cubicBezTo>
                    <a:pt x="1191" y="618"/>
                    <a:pt x="1172" y="629"/>
                    <a:pt x="1160" y="629"/>
                  </a:cubicBezTo>
                  <a:cubicBezTo>
                    <a:pt x="1142" y="629"/>
                    <a:pt x="1136" y="608"/>
                    <a:pt x="1122" y="579"/>
                  </a:cubicBezTo>
                  <a:cubicBezTo>
                    <a:pt x="1109" y="616"/>
                    <a:pt x="1097" y="654"/>
                    <a:pt x="1071" y="679"/>
                  </a:cubicBezTo>
                  <a:cubicBezTo>
                    <a:pt x="1046" y="717"/>
                    <a:pt x="1021" y="742"/>
                    <a:pt x="996" y="742"/>
                  </a:cubicBezTo>
                  <a:cubicBezTo>
                    <a:pt x="1009" y="704"/>
                    <a:pt x="1034" y="679"/>
                    <a:pt x="1034" y="667"/>
                  </a:cubicBezTo>
                  <a:cubicBezTo>
                    <a:pt x="1046" y="667"/>
                    <a:pt x="1059" y="679"/>
                    <a:pt x="1071" y="679"/>
                  </a:cubicBezTo>
                  <a:cubicBezTo>
                    <a:pt x="1046" y="660"/>
                    <a:pt x="1053" y="660"/>
                    <a:pt x="1056" y="660"/>
                  </a:cubicBezTo>
                  <a:cubicBezTo>
                    <a:pt x="1059" y="660"/>
                    <a:pt x="1059" y="660"/>
                    <a:pt x="1032" y="647"/>
                  </a:cubicBezTo>
                  <a:lnTo>
                    <a:pt x="1032" y="647"/>
                  </a:lnTo>
                  <a:cubicBezTo>
                    <a:pt x="1033" y="646"/>
                    <a:pt x="1034" y="645"/>
                    <a:pt x="1034" y="642"/>
                  </a:cubicBezTo>
                  <a:lnTo>
                    <a:pt x="1021" y="642"/>
                  </a:lnTo>
                  <a:cubicBezTo>
                    <a:pt x="1034" y="629"/>
                    <a:pt x="1046" y="616"/>
                    <a:pt x="1046" y="604"/>
                  </a:cubicBezTo>
                  <a:cubicBezTo>
                    <a:pt x="1059" y="604"/>
                    <a:pt x="1059" y="604"/>
                    <a:pt x="1071" y="616"/>
                  </a:cubicBezTo>
                  <a:cubicBezTo>
                    <a:pt x="1071" y="604"/>
                    <a:pt x="1059" y="604"/>
                    <a:pt x="1059" y="604"/>
                  </a:cubicBezTo>
                  <a:lnTo>
                    <a:pt x="1059" y="591"/>
                  </a:lnTo>
                  <a:cubicBezTo>
                    <a:pt x="1065" y="579"/>
                    <a:pt x="1071" y="572"/>
                    <a:pt x="1076" y="572"/>
                  </a:cubicBezTo>
                  <a:cubicBezTo>
                    <a:pt x="1081" y="572"/>
                    <a:pt x="1084" y="579"/>
                    <a:pt x="1084" y="591"/>
                  </a:cubicBezTo>
                  <a:lnTo>
                    <a:pt x="1059" y="591"/>
                  </a:lnTo>
                  <a:cubicBezTo>
                    <a:pt x="1071" y="591"/>
                    <a:pt x="1071" y="591"/>
                    <a:pt x="1084" y="604"/>
                  </a:cubicBezTo>
                  <a:cubicBezTo>
                    <a:pt x="1097" y="579"/>
                    <a:pt x="1122" y="554"/>
                    <a:pt x="1134" y="541"/>
                  </a:cubicBezTo>
                  <a:cubicBezTo>
                    <a:pt x="1141" y="494"/>
                    <a:pt x="1126" y="483"/>
                    <a:pt x="1109" y="483"/>
                  </a:cubicBezTo>
                  <a:cubicBezTo>
                    <a:pt x="1094" y="483"/>
                    <a:pt x="1077" y="491"/>
                    <a:pt x="1071" y="491"/>
                  </a:cubicBezTo>
                  <a:cubicBezTo>
                    <a:pt x="1071" y="491"/>
                    <a:pt x="1084" y="503"/>
                    <a:pt x="1071" y="516"/>
                  </a:cubicBezTo>
                  <a:lnTo>
                    <a:pt x="1034" y="554"/>
                  </a:lnTo>
                  <a:lnTo>
                    <a:pt x="1021" y="566"/>
                  </a:lnTo>
                  <a:lnTo>
                    <a:pt x="1009" y="566"/>
                  </a:lnTo>
                  <a:cubicBezTo>
                    <a:pt x="996" y="554"/>
                    <a:pt x="984" y="554"/>
                    <a:pt x="984" y="554"/>
                  </a:cubicBezTo>
                  <a:lnTo>
                    <a:pt x="984" y="554"/>
                  </a:lnTo>
                  <a:cubicBezTo>
                    <a:pt x="984" y="566"/>
                    <a:pt x="996" y="566"/>
                    <a:pt x="996" y="566"/>
                  </a:cubicBezTo>
                  <a:lnTo>
                    <a:pt x="984" y="566"/>
                  </a:lnTo>
                  <a:cubicBezTo>
                    <a:pt x="984" y="579"/>
                    <a:pt x="996" y="579"/>
                    <a:pt x="1009" y="579"/>
                  </a:cubicBezTo>
                  <a:lnTo>
                    <a:pt x="971" y="604"/>
                  </a:lnTo>
                  <a:lnTo>
                    <a:pt x="958" y="604"/>
                  </a:lnTo>
                  <a:cubicBezTo>
                    <a:pt x="958" y="591"/>
                    <a:pt x="971" y="579"/>
                    <a:pt x="971" y="566"/>
                  </a:cubicBezTo>
                  <a:lnTo>
                    <a:pt x="984" y="566"/>
                  </a:lnTo>
                  <a:lnTo>
                    <a:pt x="984" y="554"/>
                  </a:lnTo>
                  <a:lnTo>
                    <a:pt x="996" y="541"/>
                  </a:lnTo>
                  <a:lnTo>
                    <a:pt x="1009" y="528"/>
                  </a:lnTo>
                  <a:lnTo>
                    <a:pt x="1009" y="528"/>
                  </a:lnTo>
                  <a:cubicBezTo>
                    <a:pt x="996" y="541"/>
                    <a:pt x="984" y="541"/>
                    <a:pt x="971" y="554"/>
                  </a:cubicBezTo>
                  <a:lnTo>
                    <a:pt x="958" y="554"/>
                  </a:lnTo>
                  <a:lnTo>
                    <a:pt x="946" y="541"/>
                  </a:lnTo>
                  <a:cubicBezTo>
                    <a:pt x="958" y="528"/>
                    <a:pt x="984" y="503"/>
                    <a:pt x="996" y="478"/>
                  </a:cubicBezTo>
                  <a:lnTo>
                    <a:pt x="996" y="466"/>
                  </a:lnTo>
                  <a:lnTo>
                    <a:pt x="1009" y="453"/>
                  </a:lnTo>
                  <a:lnTo>
                    <a:pt x="1009" y="441"/>
                  </a:lnTo>
                  <a:lnTo>
                    <a:pt x="1021" y="441"/>
                  </a:lnTo>
                  <a:cubicBezTo>
                    <a:pt x="1021" y="441"/>
                    <a:pt x="1021" y="428"/>
                    <a:pt x="1021" y="428"/>
                  </a:cubicBezTo>
                  <a:cubicBezTo>
                    <a:pt x="1021" y="428"/>
                    <a:pt x="1034" y="428"/>
                    <a:pt x="1034" y="415"/>
                  </a:cubicBezTo>
                  <a:cubicBezTo>
                    <a:pt x="1034" y="415"/>
                    <a:pt x="1046" y="415"/>
                    <a:pt x="1046" y="403"/>
                  </a:cubicBezTo>
                  <a:lnTo>
                    <a:pt x="1046" y="403"/>
                  </a:lnTo>
                  <a:lnTo>
                    <a:pt x="996" y="441"/>
                  </a:lnTo>
                  <a:cubicBezTo>
                    <a:pt x="988" y="432"/>
                    <a:pt x="980" y="430"/>
                    <a:pt x="975" y="429"/>
                  </a:cubicBezTo>
                  <a:lnTo>
                    <a:pt x="975" y="429"/>
                  </a:lnTo>
                  <a:cubicBezTo>
                    <a:pt x="984" y="431"/>
                    <a:pt x="984" y="441"/>
                    <a:pt x="984" y="441"/>
                  </a:cubicBezTo>
                  <a:lnTo>
                    <a:pt x="958" y="453"/>
                  </a:lnTo>
                  <a:lnTo>
                    <a:pt x="958" y="441"/>
                  </a:lnTo>
                  <a:lnTo>
                    <a:pt x="971" y="441"/>
                  </a:lnTo>
                  <a:lnTo>
                    <a:pt x="971" y="428"/>
                  </a:lnTo>
                  <a:lnTo>
                    <a:pt x="971" y="415"/>
                  </a:lnTo>
                  <a:lnTo>
                    <a:pt x="971" y="403"/>
                  </a:lnTo>
                  <a:cubicBezTo>
                    <a:pt x="971" y="390"/>
                    <a:pt x="984" y="365"/>
                    <a:pt x="984" y="353"/>
                  </a:cubicBezTo>
                  <a:cubicBezTo>
                    <a:pt x="996" y="340"/>
                    <a:pt x="996" y="327"/>
                    <a:pt x="996" y="315"/>
                  </a:cubicBezTo>
                  <a:cubicBezTo>
                    <a:pt x="996" y="305"/>
                    <a:pt x="992" y="301"/>
                    <a:pt x="986" y="301"/>
                  </a:cubicBezTo>
                  <a:cubicBezTo>
                    <a:pt x="977" y="301"/>
                    <a:pt x="961" y="312"/>
                    <a:pt x="946" y="327"/>
                  </a:cubicBezTo>
                  <a:lnTo>
                    <a:pt x="933" y="327"/>
                  </a:lnTo>
                  <a:lnTo>
                    <a:pt x="921" y="353"/>
                  </a:lnTo>
                  <a:lnTo>
                    <a:pt x="908" y="340"/>
                  </a:lnTo>
                  <a:cubicBezTo>
                    <a:pt x="921" y="340"/>
                    <a:pt x="883" y="327"/>
                    <a:pt x="870" y="327"/>
                  </a:cubicBezTo>
                  <a:lnTo>
                    <a:pt x="883" y="340"/>
                  </a:lnTo>
                  <a:lnTo>
                    <a:pt x="908" y="353"/>
                  </a:lnTo>
                  <a:cubicBezTo>
                    <a:pt x="908" y="353"/>
                    <a:pt x="896" y="365"/>
                    <a:pt x="883" y="365"/>
                  </a:cubicBezTo>
                  <a:lnTo>
                    <a:pt x="870" y="378"/>
                  </a:lnTo>
                  <a:cubicBezTo>
                    <a:pt x="858" y="365"/>
                    <a:pt x="858" y="365"/>
                    <a:pt x="845" y="365"/>
                  </a:cubicBezTo>
                  <a:lnTo>
                    <a:pt x="870" y="378"/>
                  </a:lnTo>
                  <a:cubicBezTo>
                    <a:pt x="858" y="378"/>
                    <a:pt x="845" y="378"/>
                    <a:pt x="833" y="353"/>
                  </a:cubicBezTo>
                  <a:cubicBezTo>
                    <a:pt x="833" y="365"/>
                    <a:pt x="833" y="365"/>
                    <a:pt x="820" y="365"/>
                  </a:cubicBezTo>
                  <a:cubicBezTo>
                    <a:pt x="816" y="361"/>
                    <a:pt x="814" y="360"/>
                    <a:pt x="812" y="360"/>
                  </a:cubicBezTo>
                  <a:cubicBezTo>
                    <a:pt x="809" y="360"/>
                    <a:pt x="811" y="369"/>
                    <a:pt x="820" y="378"/>
                  </a:cubicBezTo>
                  <a:cubicBezTo>
                    <a:pt x="820" y="378"/>
                    <a:pt x="808" y="378"/>
                    <a:pt x="808" y="390"/>
                  </a:cubicBezTo>
                  <a:cubicBezTo>
                    <a:pt x="795" y="365"/>
                    <a:pt x="782" y="353"/>
                    <a:pt x="782" y="327"/>
                  </a:cubicBezTo>
                  <a:lnTo>
                    <a:pt x="782" y="327"/>
                  </a:lnTo>
                  <a:cubicBezTo>
                    <a:pt x="782" y="327"/>
                    <a:pt x="795" y="327"/>
                    <a:pt x="795" y="340"/>
                  </a:cubicBezTo>
                  <a:cubicBezTo>
                    <a:pt x="820" y="353"/>
                    <a:pt x="845" y="353"/>
                    <a:pt x="883" y="365"/>
                  </a:cubicBezTo>
                  <a:cubicBezTo>
                    <a:pt x="845" y="353"/>
                    <a:pt x="808" y="340"/>
                    <a:pt x="782" y="315"/>
                  </a:cubicBezTo>
                  <a:cubicBezTo>
                    <a:pt x="778" y="311"/>
                    <a:pt x="774" y="307"/>
                    <a:pt x="770" y="303"/>
                  </a:cubicBezTo>
                  <a:lnTo>
                    <a:pt x="770" y="303"/>
                  </a:lnTo>
                  <a:cubicBezTo>
                    <a:pt x="801" y="320"/>
                    <a:pt x="817" y="330"/>
                    <a:pt x="858" y="340"/>
                  </a:cubicBezTo>
                  <a:cubicBezTo>
                    <a:pt x="858" y="340"/>
                    <a:pt x="820" y="327"/>
                    <a:pt x="808" y="315"/>
                  </a:cubicBezTo>
                  <a:cubicBezTo>
                    <a:pt x="808" y="317"/>
                    <a:pt x="807" y="317"/>
                    <a:pt x="806" y="317"/>
                  </a:cubicBezTo>
                  <a:cubicBezTo>
                    <a:pt x="800" y="317"/>
                    <a:pt x="779" y="290"/>
                    <a:pt x="757" y="290"/>
                  </a:cubicBezTo>
                  <a:cubicBezTo>
                    <a:pt x="745" y="277"/>
                    <a:pt x="745" y="277"/>
                    <a:pt x="745" y="277"/>
                  </a:cubicBezTo>
                  <a:cubicBezTo>
                    <a:pt x="732" y="277"/>
                    <a:pt x="732" y="277"/>
                    <a:pt x="720" y="265"/>
                  </a:cubicBezTo>
                  <a:cubicBezTo>
                    <a:pt x="720" y="265"/>
                    <a:pt x="720" y="277"/>
                    <a:pt x="720" y="277"/>
                  </a:cubicBezTo>
                  <a:lnTo>
                    <a:pt x="745" y="290"/>
                  </a:lnTo>
                  <a:cubicBezTo>
                    <a:pt x="732" y="290"/>
                    <a:pt x="720" y="290"/>
                    <a:pt x="695" y="277"/>
                  </a:cubicBezTo>
                  <a:lnTo>
                    <a:pt x="695" y="277"/>
                  </a:lnTo>
                  <a:cubicBezTo>
                    <a:pt x="707" y="290"/>
                    <a:pt x="720" y="290"/>
                    <a:pt x="720" y="290"/>
                  </a:cubicBezTo>
                  <a:lnTo>
                    <a:pt x="720" y="302"/>
                  </a:lnTo>
                  <a:lnTo>
                    <a:pt x="695" y="302"/>
                  </a:lnTo>
                  <a:cubicBezTo>
                    <a:pt x="695" y="302"/>
                    <a:pt x="695" y="302"/>
                    <a:pt x="707" y="315"/>
                  </a:cubicBezTo>
                  <a:lnTo>
                    <a:pt x="695" y="315"/>
                  </a:lnTo>
                  <a:lnTo>
                    <a:pt x="695" y="302"/>
                  </a:lnTo>
                  <a:lnTo>
                    <a:pt x="695" y="290"/>
                  </a:lnTo>
                  <a:lnTo>
                    <a:pt x="695" y="277"/>
                  </a:lnTo>
                  <a:lnTo>
                    <a:pt x="707" y="265"/>
                  </a:lnTo>
                  <a:lnTo>
                    <a:pt x="707" y="227"/>
                  </a:lnTo>
                  <a:lnTo>
                    <a:pt x="720" y="214"/>
                  </a:lnTo>
                  <a:lnTo>
                    <a:pt x="732" y="189"/>
                  </a:lnTo>
                  <a:lnTo>
                    <a:pt x="732" y="177"/>
                  </a:lnTo>
                  <a:lnTo>
                    <a:pt x="720" y="177"/>
                  </a:lnTo>
                  <a:cubicBezTo>
                    <a:pt x="720" y="177"/>
                    <a:pt x="707" y="189"/>
                    <a:pt x="707" y="189"/>
                  </a:cubicBezTo>
                  <a:cubicBezTo>
                    <a:pt x="707" y="189"/>
                    <a:pt x="707" y="202"/>
                    <a:pt x="695" y="214"/>
                  </a:cubicBezTo>
                  <a:cubicBezTo>
                    <a:pt x="695" y="227"/>
                    <a:pt x="682" y="252"/>
                    <a:pt x="682" y="277"/>
                  </a:cubicBezTo>
                  <a:lnTo>
                    <a:pt x="657" y="265"/>
                  </a:lnTo>
                  <a:lnTo>
                    <a:pt x="669" y="277"/>
                  </a:lnTo>
                  <a:lnTo>
                    <a:pt x="669" y="302"/>
                  </a:lnTo>
                  <a:lnTo>
                    <a:pt x="657" y="315"/>
                  </a:lnTo>
                  <a:lnTo>
                    <a:pt x="657" y="327"/>
                  </a:lnTo>
                  <a:cubicBezTo>
                    <a:pt x="644" y="353"/>
                    <a:pt x="619" y="378"/>
                    <a:pt x="594" y="378"/>
                  </a:cubicBezTo>
                  <a:cubicBezTo>
                    <a:pt x="591" y="378"/>
                    <a:pt x="588" y="379"/>
                    <a:pt x="585" y="379"/>
                  </a:cubicBezTo>
                  <a:cubicBezTo>
                    <a:pt x="541" y="379"/>
                    <a:pt x="632" y="275"/>
                    <a:pt x="644" y="227"/>
                  </a:cubicBezTo>
                  <a:lnTo>
                    <a:pt x="644" y="214"/>
                  </a:lnTo>
                  <a:cubicBezTo>
                    <a:pt x="632" y="214"/>
                    <a:pt x="619" y="202"/>
                    <a:pt x="607" y="202"/>
                  </a:cubicBezTo>
                  <a:cubicBezTo>
                    <a:pt x="619" y="214"/>
                    <a:pt x="632" y="214"/>
                    <a:pt x="632" y="214"/>
                  </a:cubicBezTo>
                  <a:cubicBezTo>
                    <a:pt x="598" y="257"/>
                    <a:pt x="541" y="316"/>
                    <a:pt x="512" y="316"/>
                  </a:cubicBezTo>
                  <a:cubicBezTo>
                    <a:pt x="497" y="316"/>
                    <a:pt x="489" y="302"/>
                    <a:pt x="493" y="265"/>
                  </a:cubicBezTo>
                  <a:cubicBezTo>
                    <a:pt x="502" y="256"/>
                    <a:pt x="507" y="253"/>
                    <a:pt x="512" y="253"/>
                  </a:cubicBezTo>
                  <a:cubicBezTo>
                    <a:pt x="521" y="253"/>
                    <a:pt x="527" y="265"/>
                    <a:pt x="544" y="265"/>
                  </a:cubicBezTo>
                  <a:lnTo>
                    <a:pt x="544" y="177"/>
                  </a:lnTo>
                  <a:cubicBezTo>
                    <a:pt x="644" y="76"/>
                    <a:pt x="644" y="126"/>
                    <a:pt x="669" y="1"/>
                  </a:cubicBezTo>
                  <a:close/>
                  <a:moveTo>
                    <a:pt x="1091" y="1581"/>
                  </a:moveTo>
                  <a:lnTo>
                    <a:pt x="1091" y="1581"/>
                  </a:lnTo>
                  <a:cubicBezTo>
                    <a:pt x="1092" y="1583"/>
                    <a:pt x="1095" y="1585"/>
                    <a:pt x="1098" y="1588"/>
                  </a:cubicBezTo>
                  <a:lnTo>
                    <a:pt x="1098" y="1588"/>
                  </a:lnTo>
                  <a:cubicBezTo>
                    <a:pt x="1096" y="1587"/>
                    <a:pt x="1092" y="1585"/>
                    <a:pt x="1092" y="1585"/>
                  </a:cubicBezTo>
                  <a:lnTo>
                    <a:pt x="1092" y="1585"/>
                  </a:lnTo>
                  <a:cubicBezTo>
                    <a:pt x="1092" y="1585"/>
                    <a:pt x="1095" y="1587"/>
                    <a:pt x="1109" y="1597"/>
                  </a:cubicBezTo>
                  <a:cubicBezTo>
                    <a:pt x="1104" y="1593"/>
                    <a:pt x="1101" y="1590"/>
                    <a:pt x="1098" y="1588"/>
                  </a:cubicBezTo>
                  <a:lnTo>
                    <a:pt x="1098" y="1588"/>
                  </a:lnTo>
                  <a:cubicBezTo>
                    <a:pt x="1098" y="1588"/>
                    <a:pt x="1099" y="1588"/>
                    <a:pt x="1099" y="1588"/>
                  </a:cubicBezTo>
                  <a:cubicBezTo>
                    <a:pt x="1100" y="1588"/>
                    <a:pt x="1099" y="1587"/>
                    <a:pt x="1097" y="1584"/>
                  </a:cubicBezTo>
                  <a:cubicBezTo>
                    <a:pt x="1094" y="1583"/>
                    <a:pt x="1092" y="1582"/>
                    <a:pt x="1091" y="1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331625" y="4246775"/>
              <a:ext cx="350" cy="325"/>
            </a:xfrm>
            <a:custGeom>
              <a:avLst/>
              <a:gdLst/>
              <a:ahLst/>
              <a:cxnLst/>
              <a:rect l="l" t="t" r="r" b="b"/>
              <a:pathLst>
                <a:path w="14" h="13" extrusionOk="0">
                  <a:moveTo>
                    <a:pt x="13" y="13"/>
                  </a:moveTo>
                  <a:lnTo>
                    <a:pt x="13" y="13"/>
                  </a:lnTo>
                  <a:cubicBezTo>
                    <a:pt x="13" y="13"/>
                    <a:pt x="13" y="13"/>
                    <a:pt x="1" y="0"/>
                  </a:cubicBezTo>
                  <a:cubicBezTo>
                    <a:pt x="1"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341050" y="4252725"/>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340425" y="42552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340125" y="4255250"/>
              <a:ext cx="325" cy="25"/>
            </a:xfrm>
            <a:custGeom>
              <a:avLst/>
              <a:gdLst/>
              <a:ahLst/>
              <a:cxnLst/>
              <a:rect l="l" t="t" r="r" b="b"/>
              <a:pathLst>
                <a:path w="13" h="1" extrusionOk="0">
                  <a:moveTo>
                    <a:pt x="0" y="0"/>
                  </a:moveTo>
                  <a:lnTo>
                    <a:pt x="0"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341050" y="4252425"/>
              <a:ext cx="350" cy="25"/>
            </a:xfrm>
            <a:custGeom>
              <a:avLst/>
              <a:gdLst/>
              <a:ahLst/>
              <a:cxnLst/>
              <a:rect l="l" t="t" r="r" b="b"/>
              <a:pathLst>
                <a:path w="14" h="1" extrusionOk="0">
                  <a:moveTo>
                    <a:pt x="13" y="0"/>
                  </a:moveTo>
                  <a:lnTo>
                    <a:pt x="1" y="0"/>
                  </a:ln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328500" y="4243925"/>
              <a:ext cx="325" cy="350"/>
            </a:xfrm>
            <a:custGeom>
              <a:avLst/>
              <a:gdLst/>
              <a:ahLst/>
              <a:cxnLst/>
              <a:rect l="l" t="t" r="r" b="b"/>
              <a:pathLst>
                <a:path w="13" h="14" extrusionOk="0">
                  <a:moveTo>
                    <a:pt x="13" y="14"/>
                  </a:moveTo>
                  <a:cubicBezTo>
                    <a:pt x="13" y="14"/>
                    <a:pt x="13" y="14"/>
                    <a:pt x="13" y="14"/>
                  </a:cubicBezTo>
                  <a:cubicBezTo>
                    <a:pt x="13" y="14"/>
                    <a:pt x="13" y="14"/>
                    <a:pt x="0" y="1"/>
                  </a:cubicBezTo>
                  <a:cubicBezTo>
                    <a:pt x="13" y="14"/>
                    <a:pt x="13" y="14"/>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328500" y="4244250"/>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330075" y="4246450"/>
              <a:ext cx="1900" cy="1275"/>
            </a:xfrm>
            <a:custGeom>
              <a:avLst/>
              <a:gdLst/>
              <a:ahLst/>
              <a:cxnLst/>
              <a:rect l="l" t="t" r="r" b="b"/>
              <a:pathLst>
                <a:path w="76" h="51" extrusionOk="0">
                  <a:moveTo>
                    <a:pt x="0" y="1"/>
                  </a:moveTo>
                  <a:cubicBezTo>
                    <a:pt x="0" y="13"/>
                    <a:pt x="38" y="38"/>
                    <a:pt x="63" y="51"/>
                  </a:cubicBezTo>
                  <a:lnTo>
                    <a:pt x="75" y="26"/>
                  </a:lnTo>
                  <a:cubicBezTo>
                    <a:pt x="63" y="13"/>
                    <a:pt x="50" y="13"/>
                    <a:pt x="50" y="13"/>
                  </a:cubicBezTo>
                  <a:lnTo>
                    <a:pt x="25" y="13"/>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329125" y="4221625"/>
              <a:ext cx="1350" cy="425"/>
            </a:xfrm>
            <a:custGeom>
              <a:avLst/>
              <a:gdLst/>
              <a:ahLst/>
              <a:cxnLst/>
              <a:rect l="l" t="t" r="r" b="b"/>
              <a:pathLst>
                <a:path w="54" h="17" extrusionOk="0">
                  <a:moveTo>
                    <a:pt x="0" y="1"/>
                  </a:moveTo>
                  <a:cubicBezTo>
                    <a:pt x="0" y="1"/>
                    <a:pt x="41" y="17"/>
                    <a:pt x="50" y="17"/>
                  </a:cubicBezTo>
                  <a:cubicBezTo>
                    <a:pt x="53" y="17"/>
                    <a:pt x="53" y="16"/>
                    <a:pt x="51" y="13"/>
                  </a:cubicBezTo>
                  <a:cubicBezTo>
                    <a:pt x="51"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331950" y="4223825"/>
              <a:ext cx="1275" cy="650"/>
            </a:xfrm>
            <a:custGeom>
              <a:avLst/>
              <a:gdLst/>
              <a:ahLst/>
              <a:cxnLst/>
              <a:rect l="l" t="t" r="r" b="b"/>
              <a:pathLst>
                <a:path w="51" h="26" extrusionOk="0">
                  <a:moveTo>
                    <a:pt x="26" y="13"/>
                  </a:moveTo>
                  <a:lnTo>
                    <a:pt x="0" y="1"/>
                  </a:lnTo>
                  <a:lnTo>
                    <a:pt x="51"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331625" y="4223825"/>
              <a:ext cx="1625" cy="1200"/>
            </a:xfrm>
            <a:custGeom>
              <a:avLst/>
              <a:gdLst/>
              <a:ahLst/>
              <a:cxnLst/>
              <a:rect l="l" t="t" r="r" b="b"/>
              <a:pathLst>
                <a:path w="65" h="48" extrusionOk="0">
                  <a:moveTo>
                    <a:pt x="1" y="1"/>
                  </a:moveTo>
                  <a:cubicBezTo>
                    <a:pt x="1" y="13"/>
                    <a:pt x="39" y="38"/>
                    <a:pt x="26" y="38"/>
                  </a:cubicBezTo>
                  <a:cubicBezTo>
                    <a:pt x="45" y="45"/>
                    <a:pt x="53" y="47"/>
                    <a:pt x="56" y="47"/>
                  </a:cubicBezTo>
                  <a:cubicBezTo>
                    <a:pt x="64" y="47"/>
                    <a:pt x="20" y="26"/>
                    <a:pt x="39" y="26"/>
                  </a:cubicBezTo>
                  <a:lnTo>
                    <a:pt x="64"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327225" y="4222900"/>
              <a:ext cx="675" cy="25"/>
            </a:xfrm>
            <a:custGeom>
              <a:avLst/>
              <a:gdLst/>
              <a:ahLst/>
              <a:cxnLst/>
              <a:rect l="l" t="t" r="r" b="b"/>
              <a:pathLst>
                <a:path w="27" h="1" extrusionOk="0">
                  <a:moveTo>
                    <a:pt x="26" y="0"/>
                  </a:moveTo>
                  <a:cubicBezTo>
                    <a:pt x="26" y="0"/>
                    <a:pt x="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329125" y="4224150"/>
              <a:ext cx="325" cy="325"/>
            </a:xfrm>
            <a:custGeom>
              <a:avLst/>
              <a:gdLst/>
              <a:ahLst/>
              <a:cxnLst/>
              <a:rect l="l" t="t" r="r" b="b"/>
              <a:pathLst>
                <a:path w="13" h="13" extrusionOk="0">
                  <a:moveTo>
                    <a:pt x="13" y="13"/>
                  </a:moveTo>
                  <a:lnTo>
                    <a:pt x="0" y="0"/>
                  </a:lnTo>
                  <a:cubicBezTo>
                    <a:pt x="0" y="0"/>
                    <a:pt x="0"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328800" y="4223825"/>
              <a:ext cx="975" cy="475"/>
            </a:xfrm>
            <a:custGeom>
              <a:avLst/>
              <a:gdLst/>
              <a:ahLst/>
              <a:cxnLst/>
              <a:rect l="l" t="t" r="r" b="b"/>
              <a:pathLst>
                <a:path w="39" h="19" extrusionOk="0">
                  <a:moveTo>
                    <a:pt x="1" y="1"/>
                  </a:moveTo>
                  <a:lnTo>
                    <a:pt x="13" y="13"/>
                  </a:lnTo>
                  <a:cubicBezTo>
                    <a:pt x="38" y="13"/>
                    <a:pt x="13" y="13"/>
                    <a:pt x="1" y="1"/>
                  </a:cubicBezTo>
                  <a:close/>
                  <a:moveTo>
                    <a:pt x="13" y="13"/>
                  </a:moveTo>
                  <a:cubicBezTo>
                    <a:pt x="26" y="18"/>
                    <a:pt x="31" y="19"/>
                    <a:pt x="33" y="19"/>
                  </a:cubicBezTo>
                  <a:cubicBezTo>
                    <a:pt x="36" y="19"/>
                    <a:pt x="22"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329050" y="4223750"/>
              <a:ext cx="1350" cy="725"/>
            </a:xfrm>
            <a:custGeom>
              <a:avLst/>
              <a:gdLst/>
              <a:ahLst/>
              <a:cxnLst/>
              <a:rect l="l" t="t" r="r" b="b"/>
              <a:pathLst>
                <a:path w="54" h="29" extrusionOk="0">
                  <a:moveTo>
                    <a:pt x="2" y="0"/>
                  </a:moveTo>
                  <a:cubicBezTo>
                    <a:pt x="1" y="0"/>
                    <a:pt x="1" y="1"/>
                    <a:pt x="3" y="4"/>
                  </a:cubicBezTo>
                  <a:cubicBezTo>
                    <a:pt x="16" y="16"/>
                    <a:pt x="28" y="16"/>
                    <a:pt x="54" y="29"/>
                  </a:cubicBezTo>
                  <a:cubicBezTo>
                    <a:pt x="43" y="19"/>
                    <a:pt x="9"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333825" y="4225400"/>
              <a:ext cx="975" cy="650"/>
            </a:xfrm>
            <a:custGeom>
              <a:avLst/>
              <a:gdLst/>
              <a:ahLst/>
              <a:cxnLst/>
              <a:rect l="l" t="t" r="r" b="b"/>
              <a:pathLst>
                <a:path w="39" h="26" extrusionOk="0">
                  <a:moveTo>
                    <a:pt x="13" y="1"/>
                  </a:moveTo>
                  <a:lnTo>
                    <a:pt x="13" y="1"/>
                  </a:lnTo>
                  <a:cubicBezTo>
                    <a:pt x="20" y="7"/>
                    <a:pt x="13" y="7"/>
                    <a:pt x="9" y="7"/>
                  </a:cubicBezTo>
                  <a:cubicBezTo>
                    <a:pt x="4" y="7"/>
                    <a:pt x="1" y="7"/>
                    <a:pt x="13" y="13"/>
                  </a:cubicBezTo>
                  <a:lnTo>
                    <a:pt x="39"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28500" y="4224450"/>
              <a:ext cx="950" cy="350"/>
            </a:xfrm>
            <a:custGeom>
              <a:avLst/>
              <a:gdLst/>
              <a:ahLst/>
              <a:cxnLst/>
              <a:rect l="l" t="t" r="r" b="b"/>
              <a:pathLst>
                <a:path w="38" h="14" extrusionOk="0">
                  <a:moveTo>
                    <a:pt x="0" y="1"/>
                  </a:moveTo>
                  <a:lnTo>
                    <a:pt x="25" y="13"/>
                  </a:lnTo>
                  <a:cubicBezTo>
                    <a:pt x="38" y="13"/>
                    <a:pt x="25"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30375" y="4224450"/>
              <a:ext cx="1275" cy="975"/>
            </a:xfrm>
            <a:custGeom>
              <a:avLst/>
              <a:gdLst/>
              <a:ahLst/>
              <a:cxnLst/>
              <a:rect l="l" t="t" r="r" b="b"/>
              <a:pathLst>
                <a:path w="51" h="39" extrusionOk="0">
                  <a:moveTo>
                    <a:pt x="51" y="39"/>
                  </a:moveTo>
                  <a:lnTo>
                    <a:pt x="1" y="1"/>
                  </a:lnTo>
                  <a:lnTo>
                    <a:pt x="51"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25675" y="4223525"/>
              <a:ext cx="1575" cy="950"/>
            </a:xfrm>
            <a:custGeom>
              <a:avLst/>
              <a:gdLst/>
              <a:ahLst/>
              <a:cxnLst/>
              <a:rect l="l" t="t" r="r" b="b"/>
              <a:pathLst>
                <a:path w="63" h="38" extrusionOk="0">
                  <a:moveTo>
                    <a:pt x="0" y="0"/>
                  </a:moveTo>
                  <a:lnTo>
                    <a:pt x="38" y="25"/>
                  </a:lnTo>
                  <a:lnTo>
                    <a:pt x="63" y="38"/>
                  </a:lnTo>
                  <a:lnTo>
                    <a:pt x="63"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326300" y="4224450"/>
              <a:ext cx="650" cy="350"/>
            </a:xfrm>
            <a:custGeom>
              <a:avLst/>
              <a:gdLst/>
              <a:ahLst/>
              <a:cxnLst/>
              <a:rect l="l" t="t" r="r" b="b"/>
              <a:pathLst>
                <a:path w="26" h="14" extrusionOk="0">
                  <a:moveTo>
                    <a:pt x="0" y="1"/>
                  </a:moveTo>
                  <a:cubicBezTo>
                    <a:pt x="0" y="1"/>
                    <a:pt x="13" y="13"/>
                    <a:pt x="25" y="13"/>
                  </a:cubicBezTo>
                  <a:cubicBezTo>
                    <a:pt x="25"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328800" y="42251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328800" y="4224775"/>
              <a:ext cx="350" cy="350"/>
            </a:xfrm>
            <a:custGeom>
              <a:avLst/>
              <a:gdLst/>
              <a:ahLst/>
              <a:cxnLst/>
              <a:rect l="l" t="t" r="r" b="b"/>
              <a:pathLst>
                <a:path w="14" h="14" extrusionOk="0">
                  <a:moveTo>
                    <a:pt x="1" y="0"/>
                  </a:moveTo>
                  <a:lnTo>
                    <a:pt x="1" y="13"/>
                  </a:ln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330375" y="4225100"/>
              <a:ext cx="2225" cy="1275"/>
            </a:xfrm>
            <a:custGeom>
              <a:avLst/>
              <a:gdLst/>
              <a:ahLst/>
              <a:cxnLst/>
              <a:rect l="l" t="t" r="r" b="b"/>
              <a:pathLst>
                <a:path w="89" h="51" extrusionOk="0">
                  <a:moveTo>
                    <a:pt x="1" y="0"/>
                  </a:moveTo>
                  <a:lnTo>
                    <a:pt x="1" y="0"/>
                  </a:lnTo>
                  <a:cubicBezTo>
                    <a:pt x="12" y="8"/>
                    <a:pt x="23" y="15"/>
                    <a:pt x="33" y="20"/>
                  </a:cubicBezTo>
                  <a:lnTo>
                    <a:pt x="33" y="20"/>
                  </a:lnTo>
                  <a:cubicBezTo>
                    <a:pt x="22" y="13"/>
                    <a:pt x="11" y="5"/>
                    <a:pt x="1" y="0"/>
                  </a:cubicBezTo>
                  <a:close/>
                  <a:moveTo>
                    <a:pt x="33" y="20"/>
                  </a:moveTo>
                  <a:cubicBezTo>
                    <a:pt x="49" y="31"/>
                    <a:pt x="67" y="43"/>
                    <a:pt x="89" y="50"/>
                  </a:cubicBezTo>
                  <a:cubicBezTo>
                    <a:pt x="71" y="42"/>
                    <a:pt x="54" y="33"/>
                    <a:pt x="3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329750" y="4225100"/>
              <a:ext cx="975" cy="650"/>
            </a:xfrm>
            <a:custGeom>
              <a:avLst/>
              <a:gdLst/>
              <a:ahLst/>
              <a:cxnLst/>
              <a:rect l="l" t="t" r="r" b="b"/>
              <a:pathLst>
                <a:path w="39" h="26" extrusionOk="0">
                  <a:moveTo>
                    <a:pt x="0" y="0"/>
                  </a:moveTo>
                  <a:lnTo>
                    <a:pt x="26" y="25"/>
                  </a:ln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330075" y="4225725"/>
              <a:ext cx="650" cy="25"/>
            </a:xfrm>
            <a:custGeom>
              <a:avLst/>
              <a:gdLst/>
              <a:ahLst/>
              <a:cxnLst/>
              <a:rect l="l" t="t" r="r" b="b"/>
              <a:pathLst>
                <a:path w="26" h="1" extrusionOk="0">
                  <a:moveTo>
                    <a:pt x="25" y="0"/>
                  </a:moveTo>
                  <a:lnTo>
                    <a:pt x="13"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28175" y="4225100"/>
              <a:ext cx="975" cy="650"/>
            </a:xfrm>
            <a:custGeom>
              <a:avLst/>
              <a:gdLst/>
              <a:ahLst/>
              <a:cxnLst/>
              <a:rect l="l" t="t" r="r" b="b"/>
              <a:pathLst>
                <a:path w="39" h="26" extrusionOk="0">
                  <a:moveTo>
                    <a:pt x="1" y="0"/>
                  </a:moveTo>
                  <a:lnTo>
                    <a:pt x="1" y="0"/>
                  </a:lnTo>
                  <a:cubicBezTo>
                    <a:pt x="1" y="0"/>
                    <a:pt x="2" y="1"/>
                    <a:pt x="3" y="1"/>
                  </a:cubicBezTo>
                  <a:lnTo>
                    <a:pt x="3" y="1"/>
                  </a:lnTo>
                  <a:cubicBezTo>
                    <a:pt x="2" y="1"/>
                    <a:pt x="2" y="0"/>
                    <a:pt x="1" y="0"/>
                  </a:cubicBezTo>
                  <a:close/>
                  <a:moveTo>
                    <a:pt x="3" y="1"/>
                  </a:moveTo>
                  <a:lnTo>
                    <a:pt x="3" y="1"/>
                  </a:lnTo>
                  <a:cubicBezTo>
                    <a:pt x="26" y="13"/>
                    <a:pt x="26" y="25"/>
                    <a:pt x="26" y="25"/>
                  </a:cubicBezTo>
                  <a:lnTo>
                    <a:pt x="38" y="25"/>
                  </a:lnTo>
                  <a:cubicBezTo>
                    <a:pt x="28" y="15"/>
                    <a:pt x="10" y="5"/>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28500" y="4225100"/>
              <a:ext cx="325" cy="250"/>
            </a:xfrm>
            <a:custGeom>
              <a:avLst/>
              <a:gdLst/>
              <a:ahLst/>
              <a:cxnLst/>
              <a:rect l="l" t="t" r="r" b="b"/>
              <a:pathLst>
                <a:path w="13" h="10" extrusionOk="0">
                  <a:moveTo>
                    <a:pt x="0" y="0"/>
                  </a:moveTo>
                  <a:cubicBezTo>
                    <a:pt x="6" y="6"/>
                    <a:pt x="10" y="9"/>
                    <a:pt x="11" y="9"/>
                  </a:cubicBezTo>
                  <a:cubicBezTo>
                    <a:pt x="13" y="9"/>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329125" y="4225400"/>
              <a:ext cx="650" cy="350"/>
            </a:xfrm>
            <a:custGeom>
              <a:avLst/>
              <a:gdLst/>
              <a:ahLst/>
              <a:cxnLst/>
              <a:rect l="l" t="t" r="r" b="b"/>
              <a:pathLst>
                <a:path w="26" h="14" extrusionOk="0">
                  <a:moveTo>
                    <a:pt x="0" y="1"/>
                  </a:moveTo>
                  <a:cubicBezTo>
                    <a:pt x="0" y="13"/>
                    <a:pt x="0" y="13"/>
                    <a:pt x="0" y="13"/>
                  </a:cubicBez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328175" y="4224950"/>
              <a:ext cx="350" cy="175"/>
            </a:xfrm>
            <a:custGeom>
              <a:avLst/>
              <a:gdLst/>
              <a:ahLst/>
              <a:cxnLst/>
              <a:rect l="l" t="t" r="r" b="b"/>
              <a:pathLst>
                <a:path w="14" h="7" extrusionOk="0">
                  <a:moveTo>
                    <a:pt x="1" y="0"/>
                  </a:moveTo>
                  <a:cubicBezTo>
                    <a:pt x="1" y="0"/>
                    <a:pt x="1" y="2"/>
                    <a:pt x="1" y="6"/>
                  </a:cubicBezTo>
                  <a:lnTo>
                    <a:pt x="13" y="6"/>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328500" y="4225100"/>
              <a:ext cx="650" cy="325"/>
            </a:xfrm>
            <a:custGeom>
              <a:avLst/>
              <a:gdLst/>
              <a:ahLst/>
              <a:cxnLst/>
              <a:rect l="l" t="t" r="r" b="b"/>
              <a:pathLst>
                <a:path w="26" h="13" extrusionOk="0">
                  <a:moveTo>
                    <a:pt x="0" y="0"/>
                  </a:moveTo>
                  <a:cubicBezTo>
                    <a:pt x="0" y="0"/>
                    <a:pt x="6" y="6"/>
                    <a:pt x="13" y="9"/>
                  </a:cubicBezTo>
                  <a:lnTo>
                    <a:pt x="13" y="9"/>
                  </a:lnTo>
                  <a:cubicBezTo>
                    <a:pt x="13" y="8"/>
                    <a:pt x="13" y="5"/>
                    <a:pt x="13" y="0"/>
                  </a:cubicBezTo>
                  <a:close/>
                  <a:moveTo>
                    <a:pt x="13" y="9"/>
                  </a:moveTo>
                  <a:cubicBezTo>
                    <a:pt x="14" y="13"/>
                    <a:pt x="17" y="13"/>
                    <a:pt x="25" y="13"/>
                  </a:cubicBezTo>
                  <a:cubicBezTo>
                    <a:pt x="21" y="13"/>
                    <a:pt x="17"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334775" y="422760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329750" y="4253350"/>
              <a:ext cx="25" cy="350"/>
            </a:xfrm>
            <a:custGeom>
              <a:avLst/>
              <a:gdLst/>
              <a:ahLst/>
              <a:cxnLst/>
              <a:rect l="l" t="t" r="r" b="b"/>
              <a:pathLst>
                <a:path w="1" h="14" extrusionOk="0">
                  <a:moveTo>
                    <a:pt x="0" y="14"/>
                  </a:moveTo>
                  <a:cubicBezTo>
                    <a:pt x="0" y="14"/>
                    <a:pt x="0" y="14"/>
                    <a:pt x="0" y="1"/>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317500" y="42489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28500" y="4248650"/>
              <a:ext cx="475" cy="175"/>
            </a:xfrm>
            <a:custGeom>
              <a:avLst/>
              <a:gdLst/>
              <a:ahLst/>
              <a:cxnLst/>
              <a:rect l="l" t="t" r="r" b="b"/>
              <a:pathLst>
                <a:path w="19" h="7" extrusionOk="0">
                  <a:moveTo>
                    <a:pt x="0" y="0"/>
                  </a:moveTo>
                  <a:cubicBezTo>
                    <a:pt x="9" y="5"/>
                    <a:pt x="13" y="6"/>
                    <a:pt x="15" y="6"/>
                  </a:cubicBezTo>
                  <a:cubicBezTo>
                    <a:pt x="18"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331325" y="4248325"/>
              <a:ext cx="325" cy="25"/>
            </a:xfrm>
            <a:custGeom>
              <a:avLst/>
              <a:gdLst/>
              <a:ahLst/>
              <a:cxnLst/>
              <a:rect l="l" t="t" r="r" b="b"/>
              <a:pathLst>
                <a:path w="13" h="1" extrusionOk="0">
                  <a:moveTo>
                    <a:pt x="13" y="1"/>
                  </a:moveTo>
                  <a:lnTo>
                    <a:pt x="13"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331000" y="4248325"/>
              <a:ext cx="975" cy="350"/>
            </a:xfrm>
            <a:custGeom>
              <a:avLst/>
              <a:gdLst/>
              <a:ahLst/>
              <a:cxnLst/>
              <a:rect l="l" t="t" r="r" b="b"/>
              <a:pathLst>
                <a:path w="39" h="14" extrusionOk="0">
                  <a:moveTo>
                    <a:pt x="1" y="1"/>
                  </a:moveTo>
                  <a:lnTo>
                    <a:pt x="26" y="13"/>
                  </a:lnTo>
                  <a:cubicBezTo>
                    <a:pt x="38" y="13"/>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315300" y="4248325"/>
              <a:ext cx="975" cy="350"/>
            </a:xfrm>
            <a:custGeom>
              <a:avLst/>
              <a:gdLst/>
              <a:ahLst/>
              <a:cxnLst/>
              <a:rect l="l" t="t" r="r" b="b"/>
              <a:pathLst>
                <a:path w="39" h="14" extrusionOk="0">
                  <a:moveTo>
                    <a:pt x="0" y="1"/>
                  </a:moveTo>
                  <a:lnTo>
                    <a:pt x="38" y="13"/>
                  </a:lnTo>
                  <a:lnTo>
                    <a:pt x="38"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316250" y="4248975"/>
              <a:ext cx="1575" cy="650"/>
            </a:xfrm>
            <a:custGeom>
              <a:avLst/>
              <a:gdLst/>
              <a:ahLst/>
              <a:cxnLst/>
              <a:rect l="l" t="t" r="r" b="b"/>
              <a:pathLst>
                <a:path w="63" h="26" extrusionOk="0">
                  <a:moveTo>
                    <a:pt x="0" y="0"/>
                  </a:moveTo>
                  <a:lnTo>
                    <a:pt x="50" y="25"/>
                  </a:lnTo>
                  <a:lnTo>
                    <a:pt x="63"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318125" y="4401000"/>
              <a:ext cx="350" cy="350"/>
            </a:xfrm>
            <a:custGeom>
              <a:avLst/>
              <a:gdLst/>
              <a:ahLst/>
              <a:cxnLst/>
              <a:rect l="l" t="t" r="r" b="b"/>
              <a:pathLst>
                <a:path w="14" h="14" extrusionOk="0">
                  <a:moveTo>
                    <a:pt x="13" y="1"/>
                  </a:moveTo>
                  <a:cubicBezTo>
                    <a:pt x="1" y="1"/>
                    <a:pt x="1" y="14"/>
                    <a:pt x="13" y="14"/>
                  </a:cubicBezTo>
                  <a:cubicBezTo>
                    <a:pt x="13" y="14"/>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317800" y="4401250"/>
              <a:ext cx="350" cy="725"/>
            </a:xfrm>
            <a:custGeom>
              <a:avLst/>
              <a:gdLst/>
              <a:ahLst/>
              <a:cxnLst/>
              <a:rect l="l" t="t" r="r" b="b"/>
              <a:pathLst>
                <a:path w="14" h="29" extrusionOk="0">
                  <a:moveTo>
                    <a:pt x="2" y="0"/>
                  </a:moveTo>
                  <a:cubicBezTo>
                    <a:pt x="1" y="0"/>
                    <a:pt x="1" y="1"/>
                    <a:pt x="1" y="4"/>
                  </a:cubicBezTo>
                  <a:lnTo>
                    <a:pt x="1" y="16"/>
                  </a:lnTo>
                  <a:cubicBezTo>
                    <a:pt x="1" y="16"/>
                    <a:pt x="14" y="16"/>
                    <a:pt x="14" y="29"/>
                  </a:cubicBezTo>
                  <a:cubicBezTo>
                    <a:pt x="14" y="29"/>
                    <a:pt x="14" y="29"/>
                    <a:pt x="14" y="16"/>
                  </a:cubicBezTo>
                  <a:cubicBezTo>
                    <a:pt x="14" y="16"/>
                    <a:pt x="5"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316550" y="4402275"/>
              <a:ext cx="1275" cy="2225"/>
            </a:xfrm>
            <a:custGeom>
              <a:avLst/>
              <a:gdLst/>
              <a:ahLst/>
              <a:cxnLst/>
              <a:rect l="l" t="t" r="r" b="b"/>
              <a:pathLst>
                <a:path w="51" h="89" extrusionOk="0">
                  <a:moveTo>
                    <a:pt x="38" y="0"/>
                  </a:moveTo>
                  <a:lnTo>
                    <a:pt x="26" y="13"/>
                  </a:lnTo>
                  <a:cubicBezTo>
                    <a:pt x="26" y="13"/>
                    <a:pt x="26" y="25"/>
                    <a:pt x="26" y="25"/>
                  </a:cubicBezTo>
                  <a:cubicBezTo>
                    <a:pt x="26" y="38"/>
                    <a:pt x="13" y="63"/>
                    <a:pt x="1" y="88"/>
                  </a:cubicBezTo>
                  <a:cubicBezTo>
                    <a:pt x="13" y="76"/>
                    <a:pt x="26" y="50"/>
                    <a:pt x="38" y="25"/>
                  </a:cubicBezTo>
                  <a:lnTo>
                    <a:pt x="51" y="13"/>
                  </a:ln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18450" y="4399450"/>
              <a:ext cx="1275" cy="1575"/>
            </a:xfrm>
            <a:custGeom>
              <a:avLst/>
              <a:gdLst/>
              <a:ahLst/>
              <a:cxnLst/>
              <a:rect l="l" t="t" r="r" b="b"/>
              <a:pathLst>
                <a:path w="51" h="63" extrusionOk="0">
                  <a:moveTo>
                    <a:pt x="50" y="0"/>
                  </a:moveTo>
                  <a:lnTo>
                    <a:pt x="50" y="0"/>
                  </a:lnTo>
                  <a:cubicBezTo>
                    <a:pt x="38" y="25"/>
                    <a:pt x="13" y="38"/>
                    <a:pt x="0" y="50"/>
                  </a:cubicBezTo>
                  <a:lnTo>
                    <a:pt x="13" y="63"/>
                  </a:lnTo>
                  <a:cubicBezTo>
                    <a:pt x="25" y="38"/>
                    <a:pt x="38" y="25"/>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290800" y="4371475"/>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25675" y="4398500"/>
              <a:ext cx="1275" cy="975"/>
            </a:xfrm>
            <a:custGeom>
              <a:avLst/>
              <a:gdLst/>
              <a:ahLst/>
              <a:cxnLst/>
              <a:rect l="l" t="t" r="r" b="b"/>
              <a:pathLst>
                <a:path w="51" h="39" extrusionOk="0">
                  <a:moveTo>
                    <a:pt x="13" y="0"/>
                  </a:moveTo>
                  <a:cubicBezTo>
                    <a:pt x="0" y="13"/>
                    <a:pt x="13" y="26"/>
                    <a:pt x="38" y="38"/>
                  </a:cubicBezTo>
                  <a:lnTo>
                    <a:pt x="38" y="26"/>
                  </a:lnTo>
                  <a:lnTo>
                    <a:pt x="50" y="26"/>
                  </a:lnTo>
                  <a:cubicBezTo>
                    <a:pt x="50" y="26"/>
                    <a:pt x="50" y="26"/>
                    <a:pt x="50" y="13"/>
                  </a:cubicBezTo>
                  <a:cubicBezTo>
                    <a:pt x="50" y="13"/>
                    <a:pt x="38" y="13"/>
                    <a:pt x="38" y="0"/>
                  </a:cubicBezTo>
                  <a:cubicBezTo>
                    <a:pt x="34" y="5"/>
                    <a:pt x="31" y="6"/>
                    <a:pt x="28" y="6"/>
                  </a:cubicBezTo>
                  <a:cubicBezTo>
                    <a:pt x="24" y="6"/>
                    <a:pt x="21"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326925" y="4397550"/>
              <a:ext cx="975" cy="975"/>
            </a:xfrm>
            <a:custGeom>
              <a:avLst/>
              <a:gdLst/>
              <a:ahLst/>
              <a:cxnLst/>
              <a:rect l="l" t="t" r="r" b="b"/>
              <a:pathLst>
                <a:path w="39" h="39" extrusionOk="0">
                  <a:moveTo>
                    <a:pt x="13" y="1"/>
                  </a:moveTo>
                  <a:cubicBezTo>
                    <a:pt x="13" y="13"/>
                    <a:pt x="26" y="26"/>
                    <a:pt x="26" y="26"/>
                  </a:cubicBezTo>
                  <a:lnTo>
                    <a:pt x="26" y="26"/>
                  </a:lnTo>
                  <a:cubicBezTo>
                    <a:pt x="29" y="22"/>
                    <a:pt x="34" y="18"/>
                    <a:pt x="38" y="13"/>
                  </a:cubicBezTo>
                  <a:lnTo>
                    <a:pt x="13" y="1"/>
                  </a:lnTo>
                  <a:close/>
                  <a:moveTo>
                    <a:pt x="0" y="13"/>
                  </a:moveTo>
                  <a:lnTo>
                    <a:pt x="13" y="38"/>
                  </a:lnTo>
                  <a:cubicBezTo>
                    <a:pt x="13" y="38"/>
                    <a:pt x="18" y="33"/>
                    <a:pt x="26" y="26"/>
                  </a:cubicBezTo>
                  <a:lnTo>
                    <a:pt x="26" y="26"/>
                  </a:lnTo>
                  <a:cubicBezTo>
                    <a:pt x="13" y="26"/>
                    <a:pt x="13"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324725" y="4399450"/>
              <a:ext cx="975" cy="950"/>
            </a:xfrm>
            <a:custGeom>
              <a:avLst/>
              <a:gdLst/>
              <a:ahLst/>
              <a:cxnLst/>
              <a:rect l="l" t="t" r="r" b="b"/>
              <a:pathLst>
                <a:path w="39" h="38" extrusionOk="0">
                  <a:moveTo>
                    <a:pt x="13" y="0"/>
                  </a:moveTo>
                  <a:cubicBezTo>
                    <a:pt x="0" y="13"/>
                    <a:pt x="26" y="25"/>
                    <a:pt x="26" y="38"/>
                  </a:cubicBezTo>
                  <a:lnTo>
                    <a:pt x="38" y="25"/>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324725" y="4400375"/>
              <a:ext cx="325" cy="350"/>
            </a:xfrm>
            <a:custGeom>
              <a:avLst/>
              <a:gdLst/>
              <a:ahLst/>
              <a:cxnLst/>
              <a:rect l="l" t="t" r="r" b="b"/>
              <a:pathLst>
                <a:path w="13" h="14" extrusionOk="0">
                  <a:moveTo>
                    <a:pt x="0" y="1"/>
                  </a:moveTo>
                  <a:cubicBezTo>
                    <a:pt x="0" y="1"/>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325675" y="43997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372775" y="4391275"/>
              <a:ext cx="675" cy="25"/>
            </a:xfrm>
            <a:custGeom>
              <a:avLst/>
              <a:gdLst/>
              <a:ahLst/>
              <a:cxnLst/>
              <a:rect l="l" t="t" r="r" b="b"/>
              <a:pathLst>
                <a:path w="27" h="1" extrusionOk="0">
                  <a:moveTo>
                    <a:pt x="26" y="0"/>
                  </a:moveTo>
                  <a:cubicBezTo>
                    <a:pt x="14" y="0"/>
                    <a:pt x="14" y="0"/>
                    <a:pt x="1" y="0"/>
                  </a:cubicBezTo>
                  <a:cubicBezTo>
                    <a:pt x="14" y="0"/>
                    <a:pt x="14"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2150" y="4390325"/>
              <a:ext cx="1300" cy="975"/>
            </a:xfrm>
            <a:custGeom>
              <a:avLst/>
              <a:gdLst/>
              <a:ahLst/>
              <a:cxnLst/>
              <a:rect l="l" t="t" r="r" b="b"/>
              <a:pathLst>
                <a:path w="52" h="39" extrusionOk="0">
                  <a:moveTo>
                    <a:pt x="26" y="1"/>
                  </a:moveTo>
                  <a:cubicBezTo>
                    <a:pt x="13" y="13"/>
                    <a:pt x="13" y="13"/>
                    <a:pt x="1" y="13"/>
                  </a:cubicBezTo>
                  <a:cubicBezTo>
                    <a:pt x="13" y="26"/>
                    <a:pt x="26" y="38"/>
                    <a:pt x="26" y="38"/>
                  </a:cubicBezTo>
                  <a:cubicBezTo>
                    <a:pt x="26" y="26"/>
                    <a:pt x="13" y="26"/>
                    <a:pt x="13" y="13"/>
                  </a:cubicBezTo>
                  <a:cubicBezTo>
                    <a:pt x="23" y="13"/>
                    <a:pt x="34" y="29"/>
                    <a:pt x="37" y="29"/>
                  </a:cubicBezTo>
                  <a:cubicBezTo>
                    <a:pt x="38" y="29"/>
                    <a:pt x="39" y="28"/>
                    <a:pt x="39" y="26"/>
                  </a:cubicBezTo>
                  <a:cubicBezTo>
                    <a:pt x="13" y="1"/>
                    <a:pt x="51"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70275" y="4389400"/>
              <a:ext cx="975" cy="950"/>
            </a:xfrm>
            <a:custGeom>
              <a:avLst/>
              <a:gdLst/>
              <a:ahLst/>
              <a:cxnLst/>
              <a:rect l="l" t="t" r="r" b="b"/>
              <a:pathLst>
                <a:path w="39" h="38" extrusionOk="0">
                  <a:moveTo>
                    <a:pt x="38" y="38"/>
                  </a:moveTo>
                  <a:lnTo>
                    <a:pt x="38"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49550" y="4423325"/>
              <a:ext cx="25" cy="325"/>
            </a:xfrm>
            <a:custGeom>
              <a:avLst/>
              <a:gdLst/>
              <a:ahLst/>
              <a:cxnLst/>
              <a:rect l="l" t="t" r="r" b="b"/>
              <a:pathLst>
                <a:path w="1" h="13" extrusionOk="0">
                  <a:moveTo>
                    <a:pt x="0" y="13"/>
                  </a:moveTo>
                  <a:cubicBezTo>
                    <a:pt x="0" y="13"/>
                    <a:pt x="0" y="13"/>
                    <a:pt x="0" y="0"/>
                  </a:cubicBezTo>
                  <a:cubicBezTo>
                    <a:pt x="0" y="13"/>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374675" y="4387500"/>
              <a:ext cx="325" cy="650"/>
            </a:xfrm>
            <a:custGeom>
              <a:avLst/>
              <a:gdLst/>
              <a:ahLst/>
              <a:cxnLst/>
              <a:rect l="l" t="t" r="r" b="b"/>
              <a:pathLst>
                <a:path w="13" h="26" extrusionOk="0">
                  <a:moveTo>
                    <a:pt x="0" y="1"/>
                  </a:moveTo>
                  <a:lnTo>
                    <a:pt x="0" y="13"/>
                  </a:lnTo>
                  <a:cubicBezTo>
                    <a:pt x="0" y="13"/>
                    <a:pt x="0" y="26"/>
                    <a:pt x="13" y="26"/>
                  </a:cubicBezTo>
                  <a:cubicBezTo>
                    <a:pt x="13" y="26"/>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373100" y="4390025"/>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370275" y="43947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358100" y="4414200"/>
              <a:ext cx="575" cy="350"/>
            </a:xfrm>
            <a:custGeom>
              <a:avLst/>
              <a:gdLst/>
              <a:ahLst/>
              <a:cxnLst/>
              <a:rect l="l" t="t" r="r" b="b"/>
              <a:pathLst>
                <a:path w="23" h="14" extrusionOk="0">
                  <a:moveTo>
                    <a:pt x="23" y="1"/>
                  </a:moveTo>
                  <a:cubicBezTo>
                    <a:pt x="16" y="7"/>
                    <a:pt x="7" y="7"/>
                    <a:pt x="4" y="7"/>
                  </a:cubicBezTo>
                  <a:cubicBezTo>
                    <a:pt x="1" y="7"/>
                    <a:pt x="4" y="7"/>
                    <a:pt x="23" y="13"/>
                  </a:cubicBezTo>
                  <a:cubicBezTo>
                    <a:pt x="23" y="13"/>
                    <a:pt x="23" y="13"/>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358975" y="4411375"/>
              <a:ext cx="650" cy="350"/>
            </a:xfrm>
            <a:custGeom>
              <a:avLst/>
              <a:gdLst/>
              <a:ahLst/>
              <a:cxnLst/>
              <a:rect l="l" t="t" r="r" b="b"/>
              <a:pathLst>
                <a:path w="26" h="14" extrusionOk="0">
                  <a:moveTo>
                    <a:pt x="25" y="13"/>
                  </a:move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70275" y="4395050"/>
              <a:ext cx="1275" cy="650"/>
            </a:xfrm>
            <a:custGeom>
              <a:avLst/>
              <a:gdLst/>
              <a:ahLst/>
              <a:cxnLst/>
              <a:rect l="l" t="t" r="r" b="b"/>
              <a:pathLst>
                <a:path w="51" h="26" extrusionOk="0">
                  <a:moveTo>
                    <a:pt x="26" y="0"/>
                  </a:moveTo>
                  <a:cubicBezTo>
                    <a:pt x="17" y="0"/>
                    <a:pt x="9" y="6"/>
                    <a:pt x="4" y="6"/>
                  </a:cubicBezTo>
                  <a:cubicBezTo>
                    <a:pt x="2" y="6"/>
                    <a:pt x="0" y="4"/>
                    <a:pt x="0" y="0"/>
                  </a:cubicBezTo>
                  <a:lnTo>
                    <a:pt x="0" y="0"/>
                  </a:lnTo>
                  <a:cubicBezTo>
                    <a:pt x="0" y="13"/>
                    <a:pt x="0" y="13"/>
                    <a:pt x="26" y="25"/>
                  </a:cubicBezTo>
                  <a:cubicBezTo>
                    <a:pt x="51" y="25"/>
                    <a:pt x="0"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361475" y="4408875"/>
              <a:ext cx="650" cy="325"/>
            </a:xfrm>
            <a:custGeom>
              <a:avLst/>
              <a:gdLst/>
              <a:ahLst/>
              <a:cxnLst/>
              <a:rect l="l" t="t" r="r" b="b"/>
              <a:pathLst>
                <a:path w="26" h="13" extrusionOk="0">
                  <a:moveTo>
                    <a:pt x="1" y="0"/>
                  </a:moveTo>
                  <a:lnTo>
                    <a:pt x="26"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353950" y="4352325"/>
              <a:ext cx="25" cy="325"/>
            </a:xfrm>
            <a:custGeom>
              <a:avLst/>
              <a:gdLst/>
              <a:ahLst/>
              <a:cxnLst/>
              <a:rect l="l" t="t" r="r" b="b"/>
              <a:pathLst>
                <a:path w="1" h="13" extrusionOk="0">
                  <a:moveTo>
                    <a:pt x="0" y="0"/>
                  </a:moveTo>
                  <a:cubicBezTo>
                    <a:pt x="0" y="0"/>
                    <a:pt x="0" y="13"/>
                    <a:pt x="0" y="13"/>
                  </a:cubicBezTo>
                  <a:cubicBezTo>
                    <a:pt x="0" y="13"/>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51100" y="4356400"/>
              <a:ext cx="25" cy="350"/>
            </a:xfrm>
            <a:custGeom>
              <a:avLst/>
              <a:gdLst/>
              <a:ahLst/>
              <a:cxnLst/>
              <a:rect l="l" t="t" r="r" b="b"/>
              <a:pathLst>
                <a:path w="1" h="14" extrusionOk="0">
                  <a:moveTo>
                    <a:pt x="1" y="13"/>
                  </a:moveTo>
                  <a:cubicBezTo>
                    <a:pt x="1" y="1"/>
                    <a:pt x="1" y="13"/>
                    <a:pt x="1" y="13"/>
                  </a:cubicBezTo>
                  <a:lnTo>
                    <a:pt x="1" y="13"/>
                  </a:lnTo>
                  <a:cubicBezTo>
                    <a:pt x="1" y="13"/>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50475" y="4357350"/>
              <a:ext cx="350" cy="25"/>
            </a:xfrm>
            <a:custGeom>
              <a:avLst/>
              <a:gdLst/>
              <a:ahLst/>
              <a:cxnLst/>
              <a:rect l="l" t="t" r="r" b="b"/>
              <a:pathLst>
                <a:path w="14" h="1" extrusionOk="0">
                  <a:moveTo>
                    <a:pt x="1" y="0"/>
                  </a:moveTo>
                  <a:cubicBezTo>
                    <a:pt x="1" y="0"/>
                    <a:pt x="1" y="0"/>
                    <a:pt x="1" y="0"/>
                  </a:cubicBezTo>
                  <a:cubicBezTo>
                    <a:pt x="13" y="0"/>
                    <a:pt x="13" y="0"/>
                    <a:pt x="13" y="0"/>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50175" y="435735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7975" y="4361125"/>
              <a:ext cx="325" cy="575"/>
            </a:xfrm>
            <a:custGeom>
              <a:avLst/>
              <a:gdLst/>
              <a:ahLst/>
              <a:cxnLst/>
              <a:rect l="l" t="t" r="r" b="b"/>
              <a:pathLst>
                <a:path w="13" h="23" extrusionOk="0">
                  <a:moveTo>
                    <a:pt x="0" y="0"/>
                  </a:moveTo>
                  <a:cubicBezTo>
                    <a:pt x="0" y="13"/>
                    <a:pt x="0" y="13"/>
                    <a:pt x="0" y="13"/>
                  </a:cubicBezTo>
                  <a:cubicBezTo>
                    <a:pt x="0" y="19"/>
                    <a:pt x="3" y="22"/>
                    <a:pt x="7" y="22"/>
                  </a:cubicBezTo>
                  <a:cubicBezTo>
                    <a:pt x="10" y="22"/>
                    <a:pt x="13" y="19"/>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9850" y="4357975"/>
              <a:ext cx="350" cy="325"/>
            </a:xfrm>
            <a:custGeom>
              <a:avLst/>
              <a:gdLst/>
              <a:ahLst/>
              <a:cxnLst/>
              <a:rect l="l" t="t" r="r" b="b"/>
              <a:pathLst>
                <a:path w="14" h="13" extrusionOk="0">
                  <a:moveTo>
                    <a:pt x="1" y="0"/>
                  </a:moveTo>
                  <a:lnTo>
                    <a:pt x="1"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7975" y="4359350"/>
              <a:ext cx="2475" cy="2425"/>
            </a:xfrm>
            <a:custGeom>
              <a:avLst/>
              <a:gdLst/>
              <a:ahLst/>
              <a:cxnLst/>
              <a:rect l="l" t="t" r="r" b="b"/>
              <a:pathLst>
                <a:path w="99" h="97" extrusionOk="0">
                  <a:moveTo>
                    <a:pt x="97" y="0"/>
                  </a:moveTo>
                  <a:cubicBezTo>
                    <a:pt x="97" y="0"/>
                    <a:pt x="93" y="3"/>
                    <a:pt x="88" y="8"/>
                  </a:cubicBezTo>
                  <a:cubicBezTo>
                    <a:pt x="88" y="8"/>
                    <a:pt x="76" y="8"/>
                    <a:pt x="76" y="21"/>
                  </a:cubicBezTo>
                  <a:cubicBezTo>
                    <a:pt x="63" y="21"/>
                    <a:pt x="63" y="33"/>
                    <a:pt x="51" y="46"/>
                  </a:cubicBezTo>
                  <a:cubicBezTo>
                    <a:pt x="25" y="59"/>
                    <a:pt x="13" y="71"/>
                    <a:pt x="0" y="71"/>
                  </a:cubicBezTo>
                  <a:cubicBezTo>
                    <a:pt x="13" y="84"/>
                    <a:pt x="25" y="84"/>
                    <a:pt x="38" y="96"/>
                  </a:cubicBezTo>
                  <a:lnTo>
                    <a:pt x="25" y="71"/>
                  </a:lnTo>
                  <a:cubicBezTo>
                    <a:pt x="38" y="71"/>
                    <a:pt x="38" y="84"/>
                    <a:pt x="51" y="84"/>
                  </a:cubicBezTo>
                  <a:cubicBezTo>
                    <a:pt x="76" y="59"/>
                    <a:pt x="88" y="33"/>
                    <a:pt x="88" y="21"/>
                  </a:cubicBezTo>
                  <a:cubicBezTo>
                    <a:pt x="96" y="6"/>
                    <a:pt x="9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53000" y="43539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75300" y="4387200"/>
              <a:ext cx="350" cy="425"/>
            </a:xfrm>
            <a:custGeom>
              <a:avLst/>
              <a:gdLst/>
              <a:ahLst/>
              <a:cxnLst/>
              <a:rect l="l" t="t" r="r" b="b"/>
              <a:pathLst>
                <a:path w="14" h="17" extrusionOk="0">
                  <a:moveTo>
                    <a:pt x="1" y="0"/>
                  </a:moveTo>
                  <a:cubicBezTo>
                    <a:pt x="1" y="0"/>
                    <a:pt x="1" y="16"/>
                    <a:pt x="7" y="16"/>
                  </a:cubicBezTo>
                  <a:cubicBezTo>
                    <a:pt x="9" y="16"/>
                    <a:pt x="11" y="15"/>
                    <a:pt x="13" y="13"/>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51100" y="4354825"/>
              <a:ext cx="675" cy="975"/>
            </a:xfrm>
            <a:custGeom>
              <a:avLst/>
              <a:gdLst/>
              <a:ahLst/>
              <a:cxnLst/>
              <a:rect l="l" t="t" r="r" b="b"/>
              <a:pathLst>
                <a:path w="27" h="39" extrusionOk="0">
                  <a:moveTo>
                    <a:pt x="1" y="1"/>
                  </a:moveTo>
                  <a:lnTo>
                    <a:pt x="1" y="13"/>
                  </a:lnTo>
                  <a:cubicBezTo>
                    <a:pt x="1" y="26"/>
                    <a:pt x="1" y="26"/>
                    <a:pt x="1" y="38"/>
                  </a:cubicBezTo>
                  <a:cubicBezTo>
                    <a:pt x="1" y="26"/>
                    <a:pt x="1" y="13"/>
                    <a:pt x="26" y="13"/>
                  </a:cubicBezTo>
                  <a:cubicBezTo>
                    <a:pt x="14" y="13"/>
                    <a:pt x="14"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51100" y="4355450"/>
              <a:ext cx="25" cy="675"/>
            </a:xfrm>
            <a:custGeom>
              <a:avLst/>
              <a:gdLst/>
              <a:ahLst/>
              <a:cxnLst/>
              <a:rect l="l" t="t" r="r" b="b"/>
              <a:pathLst>
                <a:path w="1" h="27" extrusionOk="0">
                  <a:moveTo>
                    <a:pt x="1" y="26"/>
                  </a:moveTo>
                  <a:cubicBezTo>
                    <a:pt x="1" y="26"/>
                    <a:pt x="1" y="13"/>
                    <a:pt x="1" y="1"/>
                  </a:cubicBez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51750" y="4354200"/>
              <a:ext cx="325" cy="650"/>
            </a:xfrm>
            <a:custGeom>
              <a:avLst/>
              <a:gdLst/>
              <a:ahLst/>
              <a:cxnLst/>
              <a:rect l="l" t="t" r="r" b="b"/>
              <a:pathLst>
                <a:path w="13" h="26" extrusionOk="0">
                  <a:moveTo>
                    <a:pt x="0" y="1"/>
                  </a:moveTo>
                  <a:lnTo>
                    <a:pt x="13" y="26"/>
                  </a:lnTo>
                  <a:lnTo>
                    <a:pt x="13"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49550" y="436487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39800" y="4373675"/>
              <a:ext cx="25" cy="350"/>
            </a:xfrm>
            <a:custGeom>
              <a:avLst/>
              <a:gdLst/>
              <a:ahLst/>
              <a:cxnLst/>
              <a:rect l="l" t="t" r="r" b="b"/>
              <a:pathLst>
                <a:path w="1" h="14" extrusionOk="0">
                  <a:moveTo>
                    <a:pt x="1" y="1"/>
                  </a:moveTo>
                  <a:cubicBezTo>
                    <a:pt x="1" y="1"/>
                    <a:pt x="1" y="1"/>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38900" y="4370725"/>
              <a:ext cx="1250" cy="775"/>
            </a:xfrm>
            <a:custGeom>
              <a:avLst/>
              <a:gdLst/>
              <a:ahLst/>
              <a:cxnLst/>
              <a:rect l="l" t="t" r="r" b="b"/>
              <a:pathLst>
                <a:path w="50" h="31" extrusionOk="0">
                  <a:moveTo>
                    <a:pt x="1" y="0"/>
                  </a:moveTo>
                  <a:cubicBezTo>
                    <a:pt x="0" y="0"/>
                    <a:pt x="3" y="1"/>
                    <a:pt x="11" y="6"/>
                  </a:cubicBezTo>
                  <a:lnTo>
                    <a:pt x="24" y="18"/>
                  </a:lnTo>
                  <a:lnTo>
                    <a:pt x="49" y="31"/>
                  </a:lnTo>
                  <a:cubicBezTo>
                    <a:pt x="49" y="18"/>
                    <a:pt x="49" y="18"/>
                    <a:pt x="49" y="6"/>
                  </a:cubicBezTo>
                  <a:lnTo>
                    <a:pt x="37" y="6"/>
                  </a:lnTo>
                  <a:cubicBezTo>
                    <a:pt x="20" y="6"/>
                    <a:pt x="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36975" y="4381850"/>
              <a:ext cx="350" cy="350"/>
            </a:xfrm>
            <a:custGeom>
              <a:avLst/>
              <a:gdLst/>
              <a:ahLst/>
              <a:cxnLst/>
              <a:rect l="l" t="t" r="r" b="b"/>
              <a:pathLst>
                <a:path w="14" h="14" extrusionOk="0">
                  <a:moveTo>
                    <a:pt x="13" y="0"/>
                  </a:moveTo>
                  <a:cubicBezTo>
                    <a:pt x="0" y="0"/>
                    <a:pt x="0" y="0"/>
                    <a:pt x="0" y="13"/>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47650" y="43617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32900" y="4389075"/>
              <a:ext cx="950" cy="650"/>
            </a:xfrm>
            <a:custGeom>
              <a:avLst/>
              <a:gdLst/>
              <a:ahLst/>
              <a:cxnLst/>
              <a:rect l="l" t="t" r="r" b="b"/>
              <a:pathLst>
                <a:path w="38" h="26" extrusionOk="0">
                  <a:moveTo>
                    <a:pt x="25" y="0"/>
                  </a:moveTo>
                  <a:cubicBezTo>
                    <a:pt x="25" y="13"/>
                    <a:pt x="0" y="0"/>
                    <a:pt x="25" y="26"/>
                  </a:cubicBezTo>
                  <a:cubicBezTo>
                    <a:pt x="38" y="26"/>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42325" y="436865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44825" y="4363625"/>
              <a:ext cx="650" cy="650"/>
            </a:xfrm>
            <a:custGeom>
              <a:avLst/>
              <a:gdLst/>
              <a:ahLst/>
              <a:cxnLst/>
              <a:rect l="l" t="t" r="r" b="b"/>
              <a:pathLst>
                <a:path w="26" h="26" extrusionOk="0">
                  <a:moveTo>
                    <a:pt x="26" y="1"/>
                  </a:moveTo>
                  <a:cubicBezTo>
                    <a:pt x="13" y="1"/>
                    <a:pt x="1" y="1"/>
                    <a:pt x="13" y="26"/>
                  </a:cubicBezTo>
                  <a:cubicBezTo>
                    <a:pt x="13" y="13"/>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47650" y="4362050"/>
              <a:ext cx="975" cy="975"/>
            </a:xfrm>
            <a:custGeom>
              <a:avLst/>
              <a:gdLst/>
              <a:ahLst/>
              <a:cxnLst/>
              <a:rect l="l" t="t" r="r" b="b"/>
              <a:pathLst>
                <a:path w="39" h="39" extrusionOk="0">
                  <a:moveTo>
                    <a:pt x="26" y="1"/>
                  </a:moveTo>
                  <a:cubicBezTo>
                    <a:pt x="1" y="13"/>
                    <a:pt x="13" y="26"/>
                    <a:pt x="13" y="38"/>
                  </a:cubicBezTo>
                  <a:cubicBezTo>
                    <a:pt x="26" y="26"/>
                    <a:pt x="26" y="13"/>
                    <a:pt x="38" y="13"/>
                  </a:cubicBezTo>
                  <a:cubicBezTo>
                    <a:pt x="38" y="13"/>
                    <a:pt x="26"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27550" y="4387500"/>
              <a:ext cx="350" cy="350"/>
            </a:xfrm>
            <a:custGeom>
              <a:avLst/>
              <a:gdLst/>
              <a:ahLst/>
              <a:cxnLst/>
              <a:rect l="l" t="t" r="r" b="b"/>
              <a:pathLst>
                <a:path w="14" h="14" extrusionOk="0">
                  <a:moveTo>
                    <a:pt x="1" y="1"/>
                  </a:moveTo>
                  <a:cubicBezTo>
                    <a:pt x="1" y="13"/>
                    <a:pt x="13" y="13"/>
                    <a:pt x="13" y="13"/>
                  </a:cubicBezTo>
                  <a:cubicBezTo>
                    <a:pt x="13"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45450" y="4363625"/>
              <a:ext cx="775" cy="175"/>
            </a:xfrm>
            <a:custGeom>
              <a:avLst/>
              <a:gdLst/>
              <a:ahLst/>
              <a:cxnLst/>
              <a:rect l="l" t="t" r="r" b="b"/>
              <a:pathLst>
                <a:path w="31" h="7" extrusionOk="0">
                  <a:moveTo>
                    <a:pt x="1" y="1"/>
                  </a:moveTo>
                  <a:cubicBezTo>
                    <a:pt x="9" y="1"/>
                    <a:pt x="23" y="6"/>
                    <a:pt x="28" y="6"/>
                  </a:cubicBezTo>
                  <a:cubicBezTo>
                    <a:pt x="30" y="6"/>
                    <a:pt x="30" y="5"/>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63375" y="440320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63375" y="4402900"/>
              <a:ext cx="325" cy="25"/>
            </a:xfrm>
            <a:custGeom>
              <a:avLst/>
              <a:gdLst/>
              <a:ahLst/>
              <a:cxnLst/>
              <a:rect l="l" t="t" r="r" b="b"/>
              <a:pathLst>
                <a:path w="13" h="1" extrusionOk="0">
                  <a:moveTo>
                    <a:pt x="13" y="0"/>
                  </a:moveTo>
                  <a:cubicBezTo>
                    <a:pt x="13" y="0"/>
                    <a:pt x="13"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68400" y="43975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6825" y="4396625"/>
              <a:ext cx="1600" cy="1575"/>
            </a:xfrm>
            <a:custGeom>
              <a:avLst/>
              <a:gdLst/>
              <a:ahLst/>
              <a:cxnLst/>
              <a:rect l="l" t="t" r="r" b="b"/>
              <a:pathLst>
                <a:path w="64" h="63" extrusionOk="0">
                  <a:moveTo>
                    <a:pt x="0" y="0"/>
                  </a:moveTo>
                  <a:lnTo>
                    <a:pt x="63" y="63"/>
                  </a:lnTo>
                  <a:cubicBezTo>
                    <a:pt x="51" y="38"/>
                    <a:pt x="51" y="38"/>
                    <a:pt x="63" y="3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47025" y="4403850"/>
              <a:ext cx="2550" cy="1900"/>
            </a:xfrm>
            <a:custGeom>
              <a:avLst/>
              <a:gdLst/>
              <a:ahLst/>
              <a:cxnLst/>
              <a:rect l="l" t="t" r="r" b="b"/>
              <a:pathLst>
                <a:path w="102" h="76" extrusionOk="0">
                  <a:moveTo>
                    <a:pt x="1" y="0"/>
                  </a:moveTo>
                  <a:cubicBezTo>
                    <a:pt x="1" y="4"/>
                    <a:pt x="4" y="7"/>
                    <a:pt x="9" y="9"/>
                  </a:cubicBezTo>
                  <a:lnTo>
                    <a:pt x="9" y="9"/>
                  </a:lnTo>
                  <a:cubicBezTo>
                    <a:pt x="6" y="5"/>
                    <a:pt x="3" y="2"/>
                    <a:pt x="1" y="0"/>
                  </a:cubicBezTo>
                  <a:close/>
                  <a:moveTo>
                    <a:pt x="9" y="9"/>
                  </a:moveTo>
                  <a:cubicBezTo>
                    <a:pt x="26" y="25"/>
                    <a:pt x="57" y="55"/>
                    <a:pt x="89" y="75"/>
                  </a:cubicBezTo>
                  <a:lnTo>
                    <a:pt x="101" y="63"/>
                  </a:lnTo>
                  <a:cubicBezTo>
                    <a:pt x="89" y="50"/>
                    <a:pt x="76" y="25"/>
                    <a:pt x="51" y="25"/>
                  </a:cubicBezTo>
                  <a:cubicBezTo>
                    <a:pt x="42" y="16"/>
                    <a:pt x="21" y="14"/>
                    <a:pt x="9"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75925" y="438655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49225" y="4423000"/>
              <a:ext cx="350" cy="350"/>
            </a:xfrm>
            <a:custGeom>
              <a:avLst/>
              <a:gdLst/>
              <a:ahLst/>
              <a:cxnLst/>
              <a:rect l="l" t="t" r="r" b="b"/>
              <a:pathLst>
                <a:path w="14" h="14" extrusionOk="0">
                  <a:moveTo>
                    <a:pt x="1" y="1"/>
                  </a:moveTo>
                  <a:lnTo>
                    <a:pt x="1" y="13"/>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44200" y="4411075"/>
              <a:ext cx="975" cy="950"/>
            </a:xfrm>
            <a:custGeom>
              <a:avLst/>
              <a:gdLst/>
              <a:ahLst/>
              <a:cxnLst/>
              <a:rect l="l" t="t" r="r" b="b"/>
              <a:pathLst>
                <a:path w="39" h="38" extrusionOk="0">
                  <a:moveTo>
                    <a:pt x="0" y="0"/>
                  </a:moveTo>
                  <a:cubicBezTo>
                    <a:pt x="0" y="13"/>
                    <a:pt x="13" y="25"/>
                    <a:pt x="26" y="38"/>
                  </a:cubicBez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25200" y="4356725"/>
              <a:ext cx="52000" cy="66925"/>
            </a:xfrm>
            <a:custGeom>
              <a:avLst/>
              <a:gdLst/>
              <a:ahLst/>
              <a:cxnLst/>
              <a:rect l="l" t="t" r="r" b="b"/>
              <a:pathLst>
                <a:path w="2080" h="2677" extrusionOk="0">
                  <a:moveTo>
                    <a:pt x="1540" y="264"/>
                  </a:moveTo>
                  <a:cubicBezTo>
                    <a:pt x="1552" y="277"/>
                    <a:pt x="1552" y="277"/>
                    <a:pt x="1552" y="277"/>
                  </a:cubicBezTo>
                  <a:cubicBezTo>
                    <a:pt x="1552" y="264"/>
                    <a:pt x="1552" y="264"/>
                    <a:pt x="1552" y="264"/>
                  </a:cubicBezTo>
                  <a:close/>
                  <a:moveTo>
                    <a:pt x="1502" y="264"/>
                  </a:moveTo>
                  <a:cubicBezTo>
                    <a:pt x="1514" y="277"/>
                    <a:pt x="1527" y="289"/>
                    <a:pt x="1540" y="289"/>
                  </a:cubicBezTo>
                  <a:lnTo>
                    <a:pt x="1527" y="277"/>
                  </a:lnTo>
                  <a:cubicBezTo>
                    <a:pt x="1514" y="264"/>
                    <a:pt x="1514" y="264"/>
                    <a:pt x="1502" y="264"/>
                  </a:cubicBezTo>
                  <a:close/>
                  <a:moveTo>
                    <a:pt x="1389" y="302"/>
                  </a:moveTo>
                  <a:cubicBezTo>
                    <a:pt x="1389" y="314"/>
                    <a:pt x="1389" y="314"/>
                    <a:pt x="1401" y="327"/>
                  </a:cubicBezTo>
                  <a:cubicBezTo>
                    <a:pt x="1401" y="314"/>
                    <a:pt x="1389" y="314"/>
                    <a:pt x="1389" y="302"/>
                  </a:cubicBezTo>
                  <a:close/>
                  <a:moveTo>
                    <a:pt x="1401" y="327"/>
                  </a:moveTo>
                  <a:cubicBezTo>
                    <a:pt x="1401" y="339"/>
                    <a:pt x="1414" y="339"/>
                    <a:pt x="1414" y="352"/>
                  </a:cubicBezTo>
                  <a:lnTo>
                    <a:pt x="1439" y="352"/>
                  </a:lnTo>
                  <a:cubicBezTo>
                    <a:pt x="1439" y="352"/>
                    <a:pt x="1439" y="352"/>
                    <a:pt x="1426" y="339"/>
                  </a:cubicBezTo>
                  <a:cubicBezTo>
                    <a:pt x="1426" y="339"/>
                    <a:pt x="1414" y="327"/>
                    <a:pt x="1401" y="327"/>
                  </a:cubicBezTo>
                  <a:close/>
                  <a:moveTo>
                    <a:pt x="1502" y="365"/>
                  </a:moveTo>
                  <a:lnTo>
                    <a:pt x="1527" y="390"/>
                  </a:lnTo>
                  <a:lnTo>
                    <a:pt x="1540" y="390"/>
                  </a:lnTo>
                  <a:cubicBezTo>
                    <a:pt x="1527" y="377"/>
                    <a:pt x="1514" y="377"/>
                    <a:pt x="1502" y="365"/>
                  </a:cubicBezTo>
                  <a:close/>
                  <a:moveTo>
                    <a:pt x="1439" y="453"/>
                  </a:moveTo>
                  <a:lnTo>
                    <a:pt x="1452" y="478"/>
                  </a:lnTo>
                  <a:lnTo>
                    <a:pt x="1452" y="465"/>
                  </a:lnTo>
                  <a:lnTo>
                    <a:pt x="1439" y="453"/>
                  </a:lnTo>
                  <a:close/>
                  <a:moveTo>
                    <a:pt x="1439" y="453"/>
                  </a:moveTo>
                  <a:cubicBezTo>
                    <a:pt x="1452" y="453"/>
                    <a:pt x="1464" y="465"/>
                    <a:pt x="1464" y="465"/>
                  </a:cubicBezTo>
                  <a:lnTo>
                    <a:pt x="1452" y="478"/>
                  </a:lnTo>
                  <a:cubicBezTo>
                    <a:pt x="1452" y="478"/>
                    <a:pt x="1439" y="490"/>
                    <a:pt x="1426" y="490"/>
                  </a:cubicBezTo>
                  <a:cubicBezTo>
                    <a:pt x="1414" y="503"/>
                    <a:pt x="1414" y="503"/>
                    <a:pt x="1401" y="515"/>
                  </a:cubicBezTo>
                  <a:lnTo>
                    <a:pt x="1414" y="490"/>
                  </a:lnTo>
                  <a:lnTo>
                    <a:pt x="1426" y="478"/>
                  </a:lnTo>
                  <a:lnTo>
                    <a:pt x="1439" y="478"/>
                  </a:lnTo>
                  <a:lnTo>
                    <a:pt x="1426" y="465"/>
                  </a:lnTo>
                  <a:lnTo>
                    <a:pt x="1439" y="453"/>
                  </a:lnTo>
                  <a:close/>
                  <a:moveTo>
                    <a:pt x="1502" y="453"/>
                  </a:moveTo>
                  <a:lnTo>
                    <a:pt x="1502" y="453"/>
                  </a:lnTo>
                  <a:cubicBezTo>
                    <a:pt x="1540" y="490"/>
                    <a:pt x="1552" y="503"/>
                    <a:pt x="1590" y="540"/>
                  </a:cubicBezTo>
                  <a:cubicBezTo>
                    <a:pt x="1602" y="528"/>
                    <a:pt x="1565" y="503"/>
                    <a:pt x="1552" y="490"/>
                  </a:cubicBezTo>
                  <a:cubicBezTo>
                    <a:pt x="1552" y="492"/>
                    <a:pt x="1552" y="493"/>
                    <a:pt x="1551" y="493"/>
                  </a:cubicBezTo>
                  <a:cubicBezTo>
                    <a:pt x="1548" y="493"/>
                    <a:pt x="1534" y="463"/>
                    <a:pt x="1502" y="453"/>
                  </a:cubicBezTo>
                  <a:close/>
                  <a:moveTo>
                    <a:pt x="1628" y="503"/>
                  </a:moveTo>
                  <a:lnTo>
                    <a:pt x="1628" y="528"/>
                  </a:lnTo>
                  <a:lnTo>
                    <a:pt x="1653" y="540"/>
                  </a:lnTo>
                  <a:cubicBezTo>
                    <a:pt x="1665" y="540"/>
                    <a:pt x="1640" y="515"/>
                    <a:pt x="1628" y="503"/>
                  </a:cubicBezTo>
                  <a:close/>
                  <a:moveTo>
                    <a:pt x="1571" y="555"/>
                  </a:moveTo>
                  <a:cubicBezTo>
                    <a:pt x="1580" y="563"/>
                    <a:pt x="1591" y="570"/>
                    <a:pt x="1602" y="578"/>
                  </a:cubicBezTo>
                  <a:cubicBezTo>
                    <a:pt x="1593" y="569"/>
                    <a:pt x="1582" y="561"/>
                    <a:pt x="1571" y="555"/>
                  </a:cubicBezTo>
                  <a:close/>
                  <a:moveTo>
                    <a:pt x="832" y="636"/>
                  </a:moveTo>
                  <a:cubicBezTo>
                    <a:pt x="833" y="637"/>
                    <a:pt x="833" y="637"/>
                    <a:pt x="833" y="638"/>
                  </a:cubicBezTo>
                  <a:lnTo>
                    <a:pt x="833" y="638"/>
                  </a:lnTo>
                  <a:cubicBezTo>
                    <a:pt x="833" y="637"/>
                    <a:pt x="833" y="637"/>
                    <a:pt x="832" y="636"/>
                  </a:cubicBezTo>
                  <a:close/>
                  <a:moveTo>
                    <a:pt x="786" y="591"/>
                  </a:moveTo>
                  <a:cubicBezTo>
                    <a:pt x="760" y="603"/>
                    <a:pt x="798" y="666"/>
                    <a:pt x="823" y="679"/>
                  </a:cubicBezTo>
                  <a:lnTo>
                    <a:pt x="823" y="628"/>
                  </a:lnTo>
                  <a:cubicBezTo>
                    <a:pt x="824" y="629"/>
                    <a:pt x="826" y="630"/>
                    <a:pt x="826" y="630"/>
                  </a:cubicBezTo>
                  <a:lnTo>
                    <a:pt x="826" y="630"/>
                  </a:lnTo>
                  <a:cubicBezTo>
                    <a:pt x="813" y="614"/>
                    <a:pt x="796" y="591"/>
                    <a:pt x="786" y="591"/>
                  </a:cubicBezTo>
                  <a:close/>
                  <a:moveTo>
                    <a:pt x="685" y="729"/>
                  </a:moveTo>
                  <a:cubicBezTo>
                    <a:pt x="685" y="731"/>
                    <a:pt x="686" y="734"/>
                    <a:pt x="689" y="736"/>
                  </a:cubicBezTo>
                  <a:lnTo>
                    <a:pt x="689" y="736"/>
                  </a:lnTo>
                  <a:lnTo>
                    <a:pt x="685" y="729"/>
                  </a:lnTo>
                  <a:close/>
                  <a:moveTo>
                    <a:pt x="1615" y="830"/>
                  </a:moveTo>
                  <a:lnTo>
                    <a:pt x="1610" y="838"/>
                  </a:lnTo>
                  <a:lnTo>
                    <a:pt x="1610" y="838"/>
                  </a:lnTo>
                  <a:cubicBezTo>
                    <a:pt x="1613" y="836"/>
                    <a:pt x="1615" y="834"/>
                    <a:pt x="1618" y="833"/>
                  </a:cubicBezTo>
                  <a:lnTo>
                    <a:pt x="1618" y="833"/>
                  </a:lnTo>
                  <a:cubicBezTo>
                    <a:pt x="1630" y="844"/>
                    <a:pt x="1641" y="855"/>
                    <a:pt x="1653" y="855"/>
                  </a:cubicBezTo>
                  <a:lnTo>
                    <a:pt x="1619" y="832"/>
                  </a:lnTo>
                  <a:lnTo>
                    <a:pt x="1619" y="832"/>
                  </a:lnTo>
                  <a:cubicBezTo>
                    <a:pt x="1622" y="830"/>
                    <a:pt x="1625" y="830"/>
                    <a:pt x="1628" y="830"/>
                  </a:cubicBezTo>
                  <a:close/>
                  <a:moveTo>
                    <a:pt x="1540" y="892"/>
                  </a:moveTo>
                  <a:cubicBezTo>
                    <a:pt x="1527" y="892"/>
                    <a:pt x="1514" y="905"/>
                    <a:pt x="1514" y="905"/>
                  </a:cubicBezTo>
                  <a:lnTo>
                    <a:pt x="1527" y="892"/>
                  </a:lnTo>
                  <a:close/>
                  <a:moveTo>
                    <a:pt x="1577" y="867"/>
                  </a:moveTo>
                  <a:cubicBezTo>
                    <a:pt x="1590" y="867"/>
                    <a:pt x="1590" y="880"/>
                    <a:pt x="1590" y="892"/>
                  </a:cubicBezTo>
                  <a:lnTo>
                    <a:pt x="1602" y="892"/>
                  </a:lnTo>
                  <a:lnTo>
                    <a:pt x="1602" y="905"/>
                  </a:lnTo>
                  <a:lnTo>
                    <a:pt x="1590" y="892"/>
                  </a:lnTo>
                  <a:lnTo>
                    <a:pt x="1577" y="880"/>
                  </a:lnTo>
                  <a:lnTo>
                    <a:pt x="1577" y="867"/>
                  </a:lnTo>
                  <a:close/>
                  <a:moveTo>
                    <a:pt x="1565" y="880"/>
                  </a:moveTo>
                  <a:cubicBezTo>
                    <a:pt x="1565" y="892"/>
                    <a:pt x="1577" y="892"/>
                    <a:pt x="1577" y="892"/>
                  </a:cubicBezTo>
                  <a:cubicBezTo>
                    <a:pt x="1577" y="892"/>
                    <a:pt x="1590" y="892"/>
                    <a:pt x="1590" y="905"/>
                  </a:cubicBezTo>
                  <a:lnTo>
                    <a:pt x="1540" y="943"/>
                  </a:lnTo>
                  <a:lnTo>
                    <a:pt x="1527" y="943"/>
                  </a:lnTo>
                  <a:cubicBezTo>
                    <a:pt x="1540" y="917"/>
                    <a:pt x="1552" y="905"/>
                    <a:pt x="1565" y="880"/>
                  </a:cubicBezTo>
                  <a:close/>
                  <a:moveTo>
                    <a:pt x="1640" y="930"/>
                  </a:moveTo>
                  <a:cubicBezTo>
                    <a:pt x="1640" y="930"/>
                    <a:pt x="1653" y="943"/>
                    <a:pt x="1665" y="943"/>
                  </a:cubicBezTo>
                  <a:cubicBezTo>
                    <a:pt x="1653" y="943"/>
                    <a:pt x="1653" y="930"/>
                    <a:pt x="1640" y="930"/>
                  </a:cubicBezTo>
                  <a:close/>
                  <a:moveTo>
                    <a:pt x="1678" y="930"/>
                  </a:moveTo>
                  <a:cubicBezTo>
                    <a:pt x="1665" y="930"/>
                    <a:pt x="1665" y="943"/>
                    <a:pt x="1665" y="943"/>
                  </a:cubicBezTo>
                  <a:lnTo>
                    <a:pt x="1678" y="930"/>
                  </a:lnTo>
                  <a:close/>
                  <a:moveTo>
                    <a:pt x="1665" y="943"/>
                  </a:moveTo>
                  <a:cubicBezTo>
                    <a:pt x="1653" y="955"/>
                    <a:pt x="1653" y="955"/>
                    <a:pt x="1653" y="968"/>
                  </a:cubicBezTo>
                  <a:lnTo>
                    <a:pt x="1665" y="955"/>
                  </a:lnTo>
                  <a:lnTo>
                    <a:pt x="1678" y="955"/>
                  </a:lnTo>
                  <a:lnTo>
                    <a:pt x="1665" y="943"/>
                  </a:lnTo>
                  <a:close/>
                  <a:moveTo>
                    <a:pt x="446" y="1106"/>
                  </a:moveTo>
                  <a:cubicBezTo>
                    <a:pt x="446" y="1110"/>
                    <a:pt x="448" y="1115"/>
                    <a:pt x="450" y="1119"/>
                  </a:cubicBezTo>
                  <a:lnTo>
                    <a:pt x="450" y="1119"/>
                  </a:lnTo>
                  <a:cubicBezTo>
                    <a:pt x="450" y="1115"/>
                    <a:pt x="449" y="1111"/>
                    <a:pt x="446" y="1106"/>
                  </a:cubicBezTo>
                  <a:close/>
                  <a:moveTo>
                    <a:pt x="421" y="1169"/>
                  </a:moveTo>
                  <a:cubicBezTo>
                    <a:pt x="421" y="1169"/>
                    <a:pt x="421" y="1176"/>
                    <a:pt x="427" y="1179"/>
                  </a:cubicBezTo>
                  <a:lnTo>
                    <a:pt x="427" y="1179"/>
                  </a:lnTo>
                  <a:lnTo>
                    <a:pt x="421" y="1169"/>
                  </a:lnTo>
                  <a:close/>
                  <a:moveTo>
                    <a:pt x="1577" y="1232"/>
                  </a:moveTo>
                  <a:cubicBezTo>
                    <a:pt x="1577" y="1244"/>
                    <a:pt x="1590" y="1244"/>
                    <a:pt x="1602" y="1257"/>
                  </a:cubicBezTo>
                  <a:cubicBezTo>
                    <a:pt x="1590" y="1244"/>
                    <a:pt x="1590" y="1232"/>
                    <a:pt x="1577" y="1232"/>
                  </a:cubicBezTo>
                  <a:close/>
                  <a:moveTo>
                    <a:pt x="258" y="1433"/>
                  </a:moveTo>
                  <a:cubicBezTo>
                    <a:pt x="264" y="1437"/>
                    <a:pt x="268" y="1441"/>
                    <a:pt x="270" y="1445"/>
                  </a:cubicBezTo>
                  <a:lnTo>
                    <a:pt x="270" y="1445"/>
                  </a:lnTo>
                  <a:cubicBezTo>
                    <a:pt x="270" y="1433"/>
                    <a:pt x="270" y="1433"/>
                    <a:pt x="270" y="1433"/>
                  </a:cubicBezTo>
                  <a:close/>
                  <a:moveTo>
                    <a:pt x="1864" y="1457"/>
                  </a:moveTo>
                  <a:lnTo>
                    <a:pt x="1864" y="1457"/>
                  </a:lnTo>
                  <a:cubicBezTo>
                    <a:pt x="1865" y="1458"/>
                    <a:pt x="1865" y="1458"/>
                    <a:pt x="1866" y="1458"/>
                  </a:cubicBezTo>
                  <a:cubicBezTo>
                    <a:pt x="1866" y="1458"/>
                    <a:pt x="1865" y="1458"/>
                    <a:pt x="1864" y="1457"/>
                  </a:cubicBezTo>
                  <a:close/>
                  <a:moveTo>
                    <a:pt x="1861" y="1528"/>
                  </a:moveTo>
                  <a:lnTo>
                    <a:pt x="1854" y="1533"/>
                  </a:lnTo>
                  <a:cubicBezTo>
                    <a:pt x="1857" y="1533"/>
                    <a:pt x="1860" y="1531"/>
                    <a:pt x="1861" y="1528"/>
                  </a:cubicBezTo>
                  <a:close/>
                  <a:moveTo>
                    <a:pt x="1776" y="1571"/>
                  </a:moveTo>
                  <a:cubicBezTo>
                    <a:pt x="1777" y="1571"/>
                    <a:pt x="1777" y="1571"/>
                    <a:pt x="1778" y="1571"/>
                  </a:cubicBezTo>
                  <a:cubicBezTo>
                    <a:pt x="1778" y="1571"/>
                    <a:pt x="1777" y="1571"/>
                    <a:pt x="1776" y="1571"/>
                  </a:cubicBezTo>
                  <a:close/>
                  <a:moveTo>
                    <a:pt x="1746" y="1594"/>
                  </a:moveTo>
                  <a:cubicBezTo>
                    <a:pt x="1749" y="1595"/>
                    <a:pt x="1751" y="1596"/>
                    <a:pt x="1753" y="1596"/>
                  </a:cubicBezTo>
                  <a:cubicBezTo>
                    <a:pt x="1751" y="1595"/>
                    <a:pt x="1748" y="1594"/>
                    <a:pt x="1746" y="1594"/>
                  </a:cubicBezTo>
                  <a:close/>
                  <a:moveTo>
                    <a:pt x="1750" y="1589"/>
                  </a:moveTo>
                  <a:lnTo>
                    <a:pt x="1753" y="1596"/>
                  </a:lnTo>
                  <a:cubicBezTo>
                    <a:pt x="1753" y="1594"/>
                    <a:pt x="1752" y="1591"/>
                    <a:pt x="1750" y="1589"/>
                  </a:cubicBezTo>
                  <a:close/>
                  <a:moveTo>
                    <a:pt x="1628" y="1697"/>
                  </a:moveTo>
                  <a:cubicBezTo>
                    <a:pt x="1627" y="1697"/>
                    <a:pt x="1627" y="1697"/>
                    <a:pt x="1626" y="1697"/>
                  </a:cubicBezTo>
                  <a:lnTo>
                    <a:pt x="1626" y="1697"/>
                  </a:lnTo>
                  <a:cubicBezTo>
                    <a:pt x="1624" y="1699"/>
                    <a:pt x="1623" y="1702"/>
                    <a:pt x="1625" y="1705"/>
                  </a:cubicBezTo>
                  <a:lnTo>
                    <a:pt x="1625" y="1705"/>
                  </a:lnTo>
                  <a:cubicBezTo>
                    <a:pt x="1626" y="1703"/>
                    <a:pt x="1628" y="1701"/>
                    <a:pt x="1628" y="1697"/>
                  </a:cubicBezTo>
                  <a:close/>
                  <a:moveTo>
                    <a:pt x="1625" y="1705"/>
                  </a:moveTo>
                  <a:cubicBezTo>
                    <a:pt x="1622" y="1709"/>
                    <a:pt x="1619" y="1709"/>
                    <a:pt x="1628" y="1709"/>
                  </a:cubicBezTo>
                  <a:cubicBezTo>
                    <a:pt x="1626" y="1708"/>
                    <a:pt x="1625" y="1707"/>
                    <a:pt x="1625" y="1705"/>
                  </a:cubicBezTo>
                  <a:close/>
                  <a:moveTo>
                    <a:pt x="1627" y="1726"/>
                  </a:moveTo>
                  <a:lnTo>
                    <a:pt x="1627" y="1726"/>
                  </a:lnTo>
                  <a:cubicBezTo>
                    <a:pt x="1629" y="1729"/>
                    <a:pt x="1631" y="1731"/>
                    <a:pt x="1633" y="1734"/>
                  </a:cubicBezTo>
                  <a:lnTo>
                    <a:pt x="1633" y="1734"/>
                  </a:lnTo>
                  <a:cubicBezTo>
                    <a:pt x="1632" y="1731"/>
                    <a:pt x="1630" y="1728"/>
                    <a:pt x="1627" y="1726"/>
                  </a:cubicBezTo>
                  <a:close/>
                  <a:moveTo>
                    <a:pt x="1633" y="1734"/>
                  </a:moveTo>
                  <a:cubicBezTo>
                    <a:pt x="1633" y="1738"/>
                    <a:pt x="1632" y="1742"/>
                    <a:pt x="1628" y="1747"/>
                  </a:cubicBezTo>
                  <a:cubicBezTo>
                    <a:pt x="1631" y="1748"/>
                    <a:pt x="1633" y="1748"/>
                    <a:pt x="1635" y="1748"/>
                  </a:cubicBezTo>
                  <a:cubicBezTo>
                    <a:pt x="1641" y="1748"/>
                    <a:pt x="1638" y="1742"/>
                    <a:pt x="1633" y="1734"/>
                  </a:cubicBezTo>
                  <a:close/>
                  <a:moveTo>
                    <a:pt x="1591" y="1757"/>
                  </a:moveTo>
                  <a:cubicBezTo>
                    <a:pt x="1574" y="1757"/>
                    <a:pt x="1601" y="1786"/>
                    <a:pt x="1590" y="1797"/>
                  </a:cubicBezTo>
                  <a:cubicBezTo>
                    <a:pt x="1590" y="1797"/>
                    <a:pt x="1602" y="1797"/>
                    <a:pt x="1602" y="1810"/>
                  </a:cubicBezTo>
                  <a:lnTo>
                    <a:pt x="1602" y="1759"/>
                  </a:lnTo>
                  <a:cubicBezTo>
                    <a:pt x="1597" y="1758"/>
                    <a:pt x="1593" y="1757"/>
                    <a:pt x="1591" y="1757"/>
                  </a:cubicBezTo>
                  <a:close/>
                  <a:moveTo>
                    <a:pt x="752" y="1942"/>
                  </a:moveTo>
                  <a:cubicBezTo>
                    <a:pt x="754" y="1942"/>
                    <a:pt x="756" y="1944"/>
                    <a:pt x="760" y="1948"/>
                  </a:cubicBezTo>
                  <a:cubicBezTo>
                    <a:pt x="752" y="1948"/>
                    <a:pt x="749" y="1942"/>
                    <a:pt x="752" y="1942"/>
                  </a:cubicBezTo>
                  <a:close/>
                  <a:moveTo>
                    <a:pt x="1012" y="1973"/>
                  </a:moveTo>
                  <a:lnTo>
                    <a:pt x="1012" y="1986"/>
                  </a:lnTo>
                  <a:cubicBezTo>
                    <a:pt x="999" y="1973"/>
                    <a:pt x="999" y="1973"/>
                    <a:pt x="999" y="1973"/>
                  </a:cubicBezTo>
                  <a:close/>
                  <a:moveTo>
                    <a:pt x="497" y="1898"/>
                  </a:moveTo>
                  <a:lnTo>
                    <a:pt x="471" y="1923"/>
                  </a:lnTo>
                  <a:cubicBezTo>
                    <a:pt x="461" y="1934"/>
                    <a:pt x="459" y="1963"/>
                    <a:pt x="443" y="1963"/>
                  </a:cubicBezTo>
                  <a:cubicBezTo>
                    <a:pt x="440" y="1963"/>
                    <a:pt x="437" y="1962"/>
                    <a:pt x="434" y="1960"/>
                  </a:cubicBezTo>
                  <a:lnTo>
                    <a:pt x="434" y="1960"/>
                  </a:lnTo>
                  <a:cubicBezTo>
                    <a:pt x="434" y="1960"/>
                    <a:pt x="446" y="1973"/>
                    <a:pt x="446" y="1973"/>
                  </a:cubicBezTo>
                  <a:lnTo>
                    <a:pt x="421" y="2011"/>
                  </a:lnTo>
                  <a:cubicBezTo>
                    <a:pt x="409" y="2011"/>
                    <a:pt x="396" y="2011"/>
                    <a:pt x="371" y="1998"/>
                  </a:cubicBezTo>
                  <a:cubicBezTo>
                    <a:pt x="409" y="1973"/>
                    <a:pt x="446" y="1935"/>
                    <a:pt x="484" y="1898"/>
                  </a:cubicBezTo>
                  <a:close/>
                  <a:moveTo>
                    <a:pt x="962" y="1634"/>
                  </a:moveTo>
                  <a:cubicBezTo>
                    <a:pt x="980" y="1640"/>
                    <a:pt x="980" y="1640"/>
                    <a:pt x="979" y="1640"/>
                  </a:cubicBezTo>
                  <a:cubicBezTo>
                    <a:pt x="977" y="1640"/>
                    <a:pt x="974" y="1640"/>
                    <a:pt x="987" y="1646"/>
                  </a:cubicBezTo>
                  <a:cubicBezTo>
                    <a:pt x="974" y="1646"/>
                    <a:pt x="999" y="1671"/>
                    <a:pt x="1012" y="1684"/>
                  </a:cubicBezTo>
                  <a:lnTo>
                    <a:pt x="1037" y="1697"/>
                  </a:lnTo>
                  <a:cubicBezTo>
                    <a:pt x="1046" y="1706"/>
                    <a:pt x="1045" y="1708"/>
                    <a:pt x="1041" y="1708"/>
                  </a:cubicBezTo>
                  <a:cubicBezTo>
                    <a:pt x="1037" y="1708"/>
                    <a:pt x="1031" y="1706"/>
                    <a:pt x="1027" y="1706"/>
                  </a:cubicBezTo>
                  <a:lnTo>
                    <a:pt x="1027" y="1706"/>
                  </a:lnTo>
                  <a:lnTo>
                    <a:pt x="999" y="1697"/>
                  </a:lnTo>
                  <a:cubicBezTo>
                    <a:pt x="987" y="1697"/>
                    <a:pt x="999" y="1722"/>
                    <a:pt x="1012" y="1734"/>
                  </a:cubicBezTo>
                  <a:cubicBezTo>
                    <a:pt x="1024" y="1734"/>
                    <a:pt x="1024" y="1747"/>
                    <a:pt x="1050" y="1759"/>
                  </a:cubicBezTo>
                  <a:lnTo>
                    <a:pt x="1050" y="1747"/>
                  </a:lnTo>
                  <a:cubicBezTo>
                    <a:pt x="1050" y="1759"/>
                    <a:pt x="1062" y="1772"/>
                    <a:pt x="1062" y="1772"/>
                  </a:cubicBezTo>
                  <a:cubicBezTo>
                    <a:pt x="1041" y="1772"/>
                    <a:pt x="1037" y="1800"/>
                    <a:pt x="1021" y="1800"/>
                  </a:cubicBezTo>
                  <a:cubicBezTo>
                    <a:pt x="1020" y="1800"/>
                    <a:pt x="1018" y="1799"/>
                    <a:pt x="1016" y="1799"/>
                  </a:cubicBezTo>
                  <a:lnTo>
                    <a:pt x="1016" y="1799"/>
                  </a:lnTo>
                  <a:cubicBezTo>
                    <a:pt x="1014" y="1796"/>
                    <a:pt x="1013" y="1792"/>
                    <a:pt x="1012" y="1788"/>
                  </a:cubicBezTo>
                  <a:lnTo>
                    <a:pt x="1012" y="1788"/>
                  </a:lnTo>
                  <a:cubicBezTo>
                    <a:pt x="1018" y="1788"/>
                    <a:pt x="1024" y="1784"/>
                    <a:pt x="1024" y="1772"/>
                  </a:cubicBezTo>
                  <a:cubicBezTo>
                    <a:pt x="999" y="1772"/>
                    <a:pt x="987" y="1747"/>
                    <a:pt x="962" y="1734"/>
                  </a:cubicBezTo>
                  <a:cubicBezTo>
                    <a:pt x="924" y="1734"/>
                    <a:pt x="999" y="1772"/>
                    <a:pt x="974" y="1797"/>
                  </a:cubicBezTo>
                  <a:cubicBezTo>
                    <a:pt x="974" y="1797"/>
                    <a:pt x="958" y="1781"/>
                    <a:pt x="952" y="1781"/>
                  </a:cubicBezTo>
                  <a:cubicBezTo>
                    <a:pt x="950" y="1781"/>
                    <a:pt x="949" y="1782"/>
                    <a:pt x="949" y="1785"/>
                  </a:cubicBezTo>
                  <a:cubicBezTo>
                    <a:pt x="962" y="1810"/>
                    <a:pt x="987" y="1847"/>
                    <a:pt x="1024" y="1872"/>
                  </a:cubicBezTo>
                  <a:cubicBezTo>
                    <a:pt x="1024" y="1862"/>
                    <a:pt x="1016" y="1844"/>
                    <a:pt x="1026" y="1844"/>
                  </a:cubicBezTo>
                  <a:cubicBezTo>
                    <a:pt x="1029" y="1844"/>
                    <a:pt x="1032" y="1845"/>
                    <a:pt x="1037" y="1847"/>
                  </a:cubicBezTo>
                  <a:cubicBezTo>
                    <a:pt x="1037" y="1860"/>
                    <a:pt x="1037" y="1860"/>
                    <a:pt x="1037" y="1872"/>
                  </a:cubicBezTo>
                  <a:lnTo>
                    <a:pt x="1050" y="1860"/>
                  </a:lnTo>
                  <a:lnTo>
                    <a:pt x="1050" y="1847"/>
                  </a:lnTo>
                  <a:lnTo>
                    <a:pt x="1062" y="1835"/>
                  </a:lnTo>
                  <a:cubicBezTo>
                    <a:pt x="1087" y="1810"/>
                    <a:pt x="1112" y="1785"/>
                    <a:pt x="1125" y="1759"/>
                  </a:cubicBezTo>
                  <a:cubicBezTo>
                    <a:pt x="1127" y="1757"/>
                    <a:pt x="1129" y="1756"/>
                    <a:pt x="1130" y="1756"/>
                  </a:cubicBezTo>
                  <a:cubicBezTo>
                    <a:pt x="1142" y="1756"/>
                    <a:pt x="1095" y="1879"/>
                    <a:pt x="1037" y="1948"/>
                  </a:cubicBezTo>
                  <a:lnTo>
                    <a:pt x="1012" y="1948"/>
                  </a:lnTo>
                  <a:lnTo>
                    <a:pt x="1024" y="1960"/>
                  </a:lnTo>
                  <a:lnTo>
                    <a:pt x="1024" y="1973"/>
                  </a:lnTo>
                  <a:cubicBezTo>
                    <a:pt x="1024" y="1960"/>
                    <a:pt x="1012" y="1960"/>
                    <a:pt x="1012" y="1960"/>
                  </a:cubicBezTo>
                  <a:lnTo>
                    <a:pt x="974" y="1973"/>
                  </a:lnTo>
                  <a:lnTo>
                    <a:pt x="999" y="1986"/>
                  </a:lnTo>
                  <a:cubicBezTo>
                    <a:pt x="999" y="1986"/>
                    <a:pt x="999" y="1998"/>
                    <a:pt x="999" y="1998"/>
                  </a:cubicBezTo>
                  <a:lnTo>
                    <a:pt x="987" y="1998"/>
                  </a:lnTo>
                  <a:lnTo>
                    <a:pt x="999" y="1986"/>
                  </a:lnTo>
                  <a:lnTo>
                    <a:pt x="999" y="1986"/>
                  </a:lnTo>
                  <a:cubicBezTo>
                    <a:pt x="987" y="1998"/>
                    <a:pt x="974" y="1998"/>
                    <a:pt x="974" y="2011"/>
                  </a:cubicBezTo>
                  <a:lnTo>
                    <a:pt x="962" y="2023"/>
                  </a:lnTo>
                  <a:cubicBezTo>
                    <a:pt x="962" y="2011"/>
                    <a:pt x="949" y="2011"/>
                    <a:pt x="949" y="2011"/>
                  </a:cubicBezTo>
                  <a:lnTo>
                    <a:pt x="974" y="2011"/>
                  </a:lnTo>
                  <a:cubicBezTo>
                    <a:pt x="962" y="2011"/>
                    <a:pt x="949" y="1998"/>
                    <a:pt x="936" y="1973"/>
                  </a:cubicBezTo>
                  <a:lnTo>
                    <a:pt x="899" y="1986"/>
                  </a:lnTo>
                  <a:cubicBezTo>
                    <a:pt x="874" y="1960"/>
                    <a:pt x="848" y="1935"/>
                    <a:pt x="836" y="1923"/>
                  </a:cubicBezTo>
                  <a:lnTo>
                    <a:pt x="836" y="1923"/>
                  </a:lnTo>
                  <a:lnTo>
                    <a:pt x="848" y="1948"/>
                  </a:lnTo>
                  <a:lnTo>
                    <a:pt x="836" y="1935"/>
                  </a:lnTo>
                  <a:lnTo>
                    <a:pt x="836" y="1935"/>
                  </a:lnTo>
                  <a:cubicBezTo>
                    <a:pt x="836" y="1948"/>
                    <a:pt x="848" y="1960"/>
                    <a:pt x="874" y="1986"/>
                  </a:cubicBezTo>
                  <a:cubicBezTo>
                    <a:pt x="836" y="1986"/>
                    <a:pt x="798" y="1986"/>
                    <a:pt x="773" y="1998"/>
                  </a:cubicBezTo>
                  <a:cubicBezTo>
                    <a:pt x="760" y="1986"/>
                    <a:pt x="760" y="1986"/>
                    <a:pt x="760" y="1973"/>
                  </a:cubicBezTo>
                  <a:lnTo>
                    <a:pt x="760" y="1973"/>
                  </a:lnTo>
                  <a:cubicBezTo>
                    <a:pt x="766" y="1976"/>
                    <a:pt x="769" y="1977"/>
                    <a:pt x="771" y="1977"/>
                  </a:cubicBezTo>
                  <a:cubicBezTo>
                    <a:pt x="775" y="1977"/>
                    <a:pt x="771" y="1969"/>
                    <a:pt x="775" y="1969"/>
                  </a:cubicBezTo>
                  <a:cubicBezTo>
                    <a:pt x="777" y="1969"/>
                    <a:pt x="780" y="1970"/>
                    <a:pt x="786" y="1973"/>
                  </a:cubicBezTo>
                  <a:cubicBezTo>
                    <a:pt x="786" y="1973"/>
                    <a:pt x="786" y="1960"/>
                    <a:pt x="773" y="1960"/>
                  </a:cubicBezTo>
                  <a:lnTo>
                    <a:pt x="773" y="1948"/>
                  </a:lnTo>
                  <a:cubicBezTo>
                    <a:pt x="773" y="1948"/>
                    <a:pt x="773" y="1948"/>
                    <a:pt x="773" y="1935"/>
                  </a:cubicBezTo>
                  <a:lnTo>
                    <a:pt x="786" y="1935"/>
                  </a:lnTo>
                  <a:cubicBezTo>
                    <a:pt x="789" y="1936"/>
                    <a:pt x="791" y="1937"/>
                    <a:pt x="793" y="1937"/>
                  </a:cubicBezTo>
                  <a:cubicBezTo>
                    <a:pt x="811" y="1937"/>
                    <a:pt x="778" y="1892"/>
                    <a:pt x="795" y="1892"/>
                  </a:cubicBezTo>
                  <a:cubicBezTo>
                    <a:pt x="799" y="1892"/>
                    <a:pt x="803" y="1894"/>
                    <a:pt x="811" y="1898"/>
                  </a:cubicBezTo>
                  <a:cubicBezTo>
                    <a:pt x="811" y="1891"/>
                    <a:pt x="820" y="1891"/>
                    <a:pt x="828" y="1891"/>
                  </a:cubicBezTo>
                  <a:cubicBezTo>
                    <a:pt x="836" y="1891"/>
                    <a:pt x="842" y="1891"/>
                    <a:pt x="836" y="1885"/>
                  </a:cubicBezTo>
                  <a:lnTo>
                    <a:pt x="823" y="1872"/>
                  </a:lnTo>
                  <a:cubicBezTo>
                    <a:pt x="811" y="1847"/>
                    <a:pt x="811" y="1847"/>
                    <a:pt x="823" y="1835"/>
                  </a:cubicBezTo>
                  <a:lnTo>
                    <a:pt x="798" y="1822"/>
                  </a:lnTo>
                  <a:cubicBezTo>
                    <a:pt x="808" y="1822"/>
                    <a:pt x="802" y="1790"/>
                    <a:pt x="819" y="1790"/>
                  </a:cubicBezTo>
                  <a:cubicBezTo>
                    <a:pt x="823" y="1790"/>
                    <a:pt x="828" y="1792"/>
                    <a:pt x="836" y="1797"/>
                  </a:cubicBezTo>
                  <a:cubicBezTo>
                    <a:pt x="827" y="1788"/>
                    <a:pt x="843" y="1786"/>
                    <a:pt x="849" y="1785"/>
                  </a:cubicBezTo>
                  <a:lnTo>
                    <a:pt x="849" y="1785"/>
                  </a:lnTo>
                  <a:lnTo>
                    <a:pt x="874" y="1797"/>
                  </a:lnTo>
                  <a:cubicBezTo>
                    <a:pt x="886" y="1785"/>
                    <a:pt x="874" y="1785"/>
                    <a:pt x="874" y="1772"/>
                  </a:cubicBezTo>
                  <a:lnTo>
                    <a:pt x="874" y="1772"/>
                  </a:lnTo>
                  <a:cubicBezTo>
                    <a:pt x="881" y="1774"/>
                    <a:pt x="886" y="1774"/>
                    <a:pt x="891" y="1774"/>
                  </a:cubicBezTo>
                  <a:cubicBezTo>
                    <a:pt x="918" y="1774"/>
                    <a:pt x="900" y="1745"/>
                    <a:pt x="911" y="1734"/>
                  </a:cubicBezTo>
                  <a:lnTo>
                    <a:pt x="911" y="1722"/>
                  </a:lnTo>
                  <a:cubicBezTo>
                    <a:pt x="911" y="1722"/>
                    <a:pt x="899" y="1709"/>
                    <a:pt x="911" y="1709"/>
                  </a:cubicBezTo>
                  <a:cubicBezTo>
                    <a:pt x="899" y="1697"/>
                    <a:pt x="911" y="1697"/>
                    <a:pt x="924" y="1697"/>
                  </a:cubicBezTo>
                  <a:lnTo>
                    <a:pt x="936" y="1697"/>
                  </a:lnTo>
                  <a:cubicBezTo>
                    <a:pt x="936" y="1709"/>
                    <a:pt x="962" y="1709"/>
                    <a:pt x="974" y="1722"/>
                  </a:cubicBezTo>
                  <a:lnTo>
                    <a:pt x="962" y="1709"/>
                  </a:lnTo>
                  <a:cubicBezTo>
                    <a:pt x="974" y="1709"/>
                    <a:pt x="974" y="1722"/>
                    <a:pt x="987" y="1722"/>
                  </a:cubicBezTo>
                  <a:cubicBezTo>
                    <a:pt x="974" y="1709"/>
                    <a:pt x="987" y="1697"/>
                    <a:pt x="962" y="1684"/>
                  </a:cubicBezTo>
                  <a:cubicBezTo>
                    <a:pt x="962" y="1684"/>
                    <a:pt x="949" y="1671"/>
                    <a:pt x="949" y="1671"/>
                  </a:cubicBezTo>
                  <a:lnTo>
                    <a:pt x="936" y="1671"/>
                  </a:lnTo>
                  <a:cubicBezTo>
                    <a:pt x="949" y="1671"/>
                    <a:pt x="936" y="1659"/>
                    <a:pt x="936" y="1659"/>
                  </a:cubicBezTo>
                  <a:lnTo>
                    <a:pt x="936" y="1659"/>
                  </a:lnTo>
                  <a:cubicBezTo>
                    <a:pt x="949" y="1665"/>
                    <a:pt x="952" y="1665"/>
                    <a:pt x="957" y="1665"/>
                  </a:cubicBezTo>
                  <a:cubicBezTo>
                    <a:pt x="962" y="1665"/>
                    <a:pt x="968" y="1665"/>
                    <a:pt x="987" y="1671"/>
                  </a:cubicBezTo>
                  <a:cubicBezTo>
                    <a:pt x="949" y="1646"/>
                    <a:pt x="999" y="1659"/>
                    <a:pt x="962" y="1634"/>
                  </a:cubicBezTo>
                  <a:close/>
                  <a:moveTo>
                    <a:pt x="886" y="2023"/>
                  </a:moveTo>
                  <a:cubicBezTo>
                    <a:pt x="886" y="2023"/>
                    <a:pt x="897" y="2034"/>
                    <a:pt x="899" y="2046"/>
                  </a:cubicBezTo>
                  <a:lnTo>
                    <a:pt x="899" y="2046"/>
                  </a:lnTo>
                  <a:cubicBezTo>
                    <a:pt x="894" y="2043"/>
                    <a:pt x="890" y="2039"/>
                    <a:pt x="886" y="2036"/>
                  </a:cubicBezTo>
                  <a:cubicBezTo>
                    <a:pt x="886" y="2023"/>
                    <a:pt x="886" y="2023"/>
                    <a:pt x="886" y="2023"/>
                  </a:cubicBezTo>
                  <a:close/>
                  <a:moveTo>
                    <a:pt x="371" y="2011"/>
                  </a:moveTo>
                  <a:cubicBezTo>
                    <a:pt x="384" y="2023"/>
                    <a:pt x="371" y="2036"/>
                    <a:pt x="396" y="2048"/>
                  </a:cubicBezTo>
                  <a:cubicBezTo>
                    <a:pt x="385" y="2048"/>
                    <a:pt x="373" y="2038"/>
                    <a:pt x="353" y="2027"/>
                  </a:cubicBezTo>
                  <a:lnTo>
                    <a:pt x="353" y="2027"/>
                  </a:lnTo>
                  <a:cubicBezTo>
                    <a:pt x="358" y="2022"/>
                    <a:pt x="365" y="2016"/>
                    <a:pt x="371" y="2011"/>
                  </a:cubicBezTo>
                  <a:close/>
                  <a:moveTo>
                    <a:pt x="396" y="2048"/>
                  </a:moveTo>
                  <a:cubicBezTo>
                    <a:pt x="396" y="2048"/>
                    <a:pt x="409" y="2061"/>
                    <a:pt x="409" y="2061"/>
                  </a:cubicBezTo>
                  <a:cubicBezTo>
                    <a:pt x="409" y="2061"/>
                    <a:pt x="396" y="2061"/>
                    <a:pt x="396" y="2048"/>
                  </a:cubicBezTo>
                  <a:close/>
                  <a:moveTo>
                    <a:pt x="349" y="2030"/>
                  </a:moveTo>
                  <a:lnTo>
                    <a:pt x="349" y="2030"/>
                  </a:lnTo>
                  <a:cubicBezTo>
                    <a:pt x="370" y="2070"/>
                    <a:pt x="322" y="2061"/>
                    <a:pt x="297" y="2070"/>
                  </a:cubicBezTo>
                  <a:lnTo>
                    <a:pt x="297" y="2070"/>
                  </a:lnTo>
                  <a:cubicBezTo>
                    <a:pt x="310" y="2062"/>
                    <a:pt x="327" y="2048"/>
                    <a:pt x="349" y="2030"/>
                  </a:cubicBezTo>
                  <a:close/>
                  <a:moveTo>
                    <a:pt x="899" y="2023"/>
                  </a:moveTo>
                  <a:cubicBezTo>
                    <a:pt x="911" y="2023"/>
                    <a:pt x="924" y="2036"/>
                    <a:pt x="949" y="2048"/>
                  </a:cubicBezTo>
                  <a:lnTo>
                    <a:pt x="936" y="2061"/>
                  </a:lnTo>
                  <a:lnTo>
                    <a:pt x="936" y="2074"/>
                  </a:lnTo>
                  <a:cubicBezTo>
                    <a:pt x="928" y="2065"/>
                    <a:pt x="913" y="2056"/>
                    <a:pt x="900" y="2047"/>
                  </a:cubicBezTo>
                  <a:lnTo>
                    <a:pt x="900" y="2047"/>
                  </a:lnTo>
                  <a:lnTo>
                    <a:pt x="911" y="2036"/>
                  </a:lnTo>
                  <a:cubicBezTo>
                    <a:pt x="899" y="2036"/>
                    <a:pt x="899" y="2023"/>
                    <a:pt x="899" y="2023"/>
                  </a:cubicBezTo>
                  <a:close/>
                  <a:moveTo>
                    <a:pt x="748" y="2011"/>
                  </a:moveTo>
                  <a:lnTo>
                    <a:pt x="786" y="2023"/>
                  </a:lnTo>
                  <a:cubicBezTo>
                    <a:pt x="798" y="2023"/>
                    <a:pt x="798" y="2036"/>
                    <a:pt x="811" y="2048"/>
                  </a:cubicBezTo>
                  <a:lnTo>
                    <a:pt x="811" y="2061"/>
                  </a:lnTo>
                  <a:cubicBezTo>
                    <a:pt x="798" y="2061"/>
                    <a:pt x="786" y="2049"/>
                    <a:pt x="786" y="2048"/>
                  </a:cubicBezTo>
                  <a:lnTo>
                    <a:pt x="786" y="2048"/>
                  </a:lnTo>
                  <a:lnTo>
                    <a:pt x="811" y="2074"/>
                  </a:lnTo>
                  <a:lnTo>
                    <a:pt x="811" y="2086"/>
                  </a:lnTo>
                  <a:cubicBezTo>
                    <a:pt x="811" y="2074"/>
                    <a:pt x="786" y="2061"/>
                    <a:pt x="773" y="2048"/>
                  </a:cubicBezTo>
                  <a:lnTo>
                    <a:pt x="786" y="2048"/>
                  </a:lnTo>
                  <a:lnTo>
                    <a:pt x="748" y="2011"/>
                  </a:lnTo>
                  <a:close/>
                  <a:moveTo>
                    <a:pt x="723" y="2224"/>
                  </a:moveTo>
                  <a:lnTo>
                    <a:pt x="723" y="2224"/>
                  </a:lnTo>
                  <a:lnTo>
                    <a:pt x="723" y="2224"/>
                  </a:lnTo>
                  <a:lnTo>
                    <a:pt x="735" y="2237"/>
                  </a:lnTo>
                  <a:lnTo>
                    <a:pt x="735" y="2249"/>
                  </a:lnTo>
                  <a:lnTo>
                    <a:pt x="748" y="2237"/>
                  </a:lnTo>
                  <a:lnTo>
                    <a:pt x="735" y="2224"/>
                  </a:lnTo>
                  <a:close/>
                  <a:moveTo>
                    <a:pt x="1653" y="0"/>
                  </a:moveTo>
                  <a:cubicBezTo>
                    <a:pt x="1495" y="167"/>
                    <a:pt x="1440" y="196"/>
                    <a:pt x="1407" y="196"/>
                  </a:cubicBezTo>
                  <a:cubicBezTo>
                    <a:pt x="1391" y="196"/>
                    <a:pt x="1380" y="188"/>
                    <a:pt x="1364" y="188"/>
                  </a:cubicBezTo>
                  <a:cubicBezTo>
                    <a:pt x="1333" y="188"/>
                    <a:pt x="1283" y="219"/>
                    <a:pt x="1125" y="402"/>
                  </a:cubicBezTo>
                  <a:lnTo>
                    <a:pt x="1188" y="289"/>
                  </a:lnTo>
                  <a:cubicBezTo>
                    <a:pt x="1188" y="292"/>
                    <a:pt x="1189" y="293"/>
                    <a:pt x="1190" y="293"/>
                  </a:cubicBezTo>
                  <a:cubicBezTo>
                    <a:pt x="1197" y="293"/>
                    <a:pt x="1213" y="277"/>
                    <a:pt x="1213" y="277"/>
                  </a:cubicBezTo>
                  <a:cubicBezTo>
                    <a:pt x="1240" y="234"/>
                    <a:pt x="1248" y="216"/>
                    <a:pt x="1242" y="216"/>
                  </a:cubicBezTo>
                  <a:cubicBezTo>
                    <a:pt x="1218" y="216"/>
                    <a:pt x="973" y="503"/>
                    <a:pt x="930" y="503"/>
                  </a:cubicBezTo>
                  <a:cubicBezTo>
                    <a:pt x="925" y="503"/>
                    <a:pt x="923" y="499"/>
                    <a:pt x="924" y="490"/>
                  </a:cubicBezTo>
                  <a:cubicBezTo>
                    <a:pt x="924" y="465"/>
                    <a:pt x="949" y="440"/>
                    <a:pt x="962" y="402"/>
                  </a:cubicBezTo>
                  <a:lnTo>
                    <a:pt x="974" y="402"/>
                  </a:lnTo>
                  <a:lnTo>
                    <a:pt x="987" y="377"/>
                  </a:lnTo>
                  <a:lnTo>
                    <a:pt x="999" y="365"/>
                  </a:lnTo>
                  <a:cubicBezTo>
                    <a:pt x="1012" y="352"/>
                    <a:pt x="1024" y="339"/>
                    <a:pt x="1037" y="327"/>
                  </a:cubicBezTo>
                  <a:lnTo>
                    <a:pt x="1037" y="327"/>
                  </a:lnTo>
                  <a:lnTo>
                    <a:pt x="1012" y="339"/>
                  </a:lnTo>
                  <a:lnTo>
                    <a:pt x="962" y="365"/>
                  </a:lnTo>
                  <a:lnTo>
                    <a:pt x="949" y="377"/>
                  </a:lnTo>
                  <a:lnTo>
                    <a:pt x="936" y="390"/>
                  </a:lnTo>
                  <a:lnTo>
                    <a:pt x="924" y="390"/>
                  </a:lnTo>
                  <a:lnTo>
                    <a:pt x="911" y="415"/>
                  </a:lnTo>
                  <a:cubicBezTo>
                    <a:pt x="911" y="415"/>
                    <a:pt x="911" y="402"/>
                    <a:pt x="911" y="402"/>
                  </a:cubicBezTo>
                  <a:cubicBezTo>
                    <a:pt x="911" y="402"/>
                    <a:pt x="924" y="390"/>
                    <a:pt x="924" y="377"/>
                  </a:cubicBezTo>
                  <a:cubicBezTo>
                    <a:pt x="936" y="352"/>
                    <a:pt x="962" y="339"/>
                    <a:pt x="974" y="327"/>
                  </a:cubicBezTo>
                  <a:lnTo>
                    <a:pt x="899" y="327"/>
                  </a:lnTo>
                  <a:cubicBezTo>
                    <a:pt x="848" y="365"/>
                    <a:pt x="786" y="427"/>
                    <a:pt x="748" y="478"/>
                  </a:cubicBezTo>
                  <a:lnTo>
                    <a:pt x="735" y="478"/>
                  </a:lnTo>
                  <a:cubicBezTo>
                    <a:pt x="760" y="503"/>
                    <a:pt x="861" y="578"/>
                    <a:pt x="899" y="591"/>
                  </a:cubicBezTo>
                  <a:cubicBezTo>
                    <a:pt x="903" y="595"/>
                    <a:pt x="902" y="596"/>
                    <a:pt x="897" y="596"/>
                  </a:cubicBezTo>
                  <a:cubicBezTo>
                    <a:pt x="889" y="596"/>
                    <a:pt x="869" y="591"/>
                    <a:pt x="861" y="591"/>
                  </a:cubicBezTo>
                  <a:cubicBezTo>
                    <a:pt x="857" y="589"/>
                    <a:pt x="854" y="589"/>
                    <a:pt x="851" y="589"/>
                  </a:cubicBezTo>
                  <a:cubicBezTo>
                    <a:pt x="834" y="589"/>
                    <a:pt x="871" y="628"/>
                    <a:pt x="848" y="628"/>
                  </a:cubicBezTo>
                  <a:lnTo>
                    <a:pt x="836" y="603"/>
                  </a:lnTo>
                  <a:cubicBezTo>
                    <a:pt x="836" y="603"/>
                    <a:pt x="826" y="623"/>
                    <a:pt x="832" y="636"/>
                  </a:cubicBezTo>
                  <a:lnTo>
                    <a:pt x="832" y="636"/>
                  </a:lnTo>
                  <a:cubicBezTo>
                    <a:pt x="831" y="634"/>
                    <a:pt x="829" y="632"/>
                    <a:pt x="826" y="630"/>
                  </a:cubicBezTo>
                  <a:lnTo>
                    <a:pt x="826" y="630"/>
                  </a:lnTo>
                  <a:cubicBezTo>
                    <a:pt x="829" y="634"/>
                    <a:pt x="832" y="637"/>
                    <a:pt x="834" y="639"/>
                  </a:cubicBezTo>
                  <a:lnTo>
                    <a:pt x="834" y="639"/>
                  </a:lnTo>
                  <a:cubicBezTo>
                    <a:pt x="834" y="639"/>
                    <a:pt x="834" y="638"/>
                    <a:pt x="833" y="638"/>
                  </a:cubicBezTo>
                  <a:lnTo>
                    <a:pt x="833" y="638"/>
                  </a:lnTo>
                  <a:cubicBezTo>
                    <a:pt x="834" y="639"/>
                    <a:pt x="835" y="640"/>
                    <a:pt x="836" y="641"/>
                  </a:cubicBezTo>
                  <a:cubicBezTo>
                    <a:pt x="835" y="640"/>
                    <a:pt x="835" y="640"/>
                    <a:pt x="834" y="639"/>
                  </a:cubicBezTo>
                  <a:lnTo>
                    <a:pt x="834" y="639"/>
                  </a:lnTo>
                  <a:cubicBezTo>
                    <a:pt x="840" y="653"/>
                    <a:pt x="829" y="672"/>
                    <a:pt x="848" y="691"/>
                  </a:cubicBezTo>
                  <a:lnTo>
                    <a:pt x="823" y="716"/>
                  </a:lnTo>
                  <a:cubicBezTo>
                    <a:pt x="823" y="704"/>
                    <a:pt x="823" y="691"/>
                    <a:pt x="811" y="679"/>
                  </a:cubicBezTo>
                  <a:cubicBezTo>
                    <a:pt x="811" y="691"/>
                    <a:pt x="808" y="694"/>
                    <a:pt x="803" y="694"/>
                  </a:cubicBezTo>
                  <a:cubicBezTo>
                    <a:pt x="798" y="694"/>
                    <a:pt x="792" y="691"/>
                    <a:pt x="786" y="691"/>
                  </a:cubicBezTo>
                  <a:cubicBezTo>
                    <a:pt x="773" y="654"/>
                    <a:pt x="710" y="566"/>
                    <a:pt x="685" y="528"/>
                  </a:cubicBezTo>
                  <a:lnTo>
                    <a:pt x="685" y="553"/>
                  </a:lnTo>
                  <a:lnTo>
                    <a:pt x="673" y="553"/>
                  </a:lnTo>
                  <a:cubicBezTo>
                    <a:pt x="673" y="578"/>
                    <a:pt x="748" y="666"/>
                    <a:pt x="773" y="691"/>
                  </a:cubicBezTo>
                  <a:cubicBezTo>
                    <a:pt x="772" y="693"/>
                    <a:pt x="770" y="693"/>
                    <a:pt x="768" y="693"/>
                  </a:cubicBezTo>
                  <a:cubicBezTo>
                    <a:pt x="750" y="693"/>
                    <a:pt x="710" y="652"/>
                    <a:pt x="710" y="641"/>
                  </a:cubicBezTo>
                  <a:lnTo>
                    <a:pt x="710" y="641"/>
                  </a:lnTo>
                  <a:cubicBezTo>
                    <a:pt x="685" y="666"/>
                    <a:pt x="760" y="716"/>
                    <a:pt x="735" y="742"/>
                  </a:cubicBezTo>
                  <a:lnTo>
                    <a:pt x="748" y="742"/>
                  </a:lnTo>
                  <a:cubicBezTo>
                    <a:pt x="748" y="742"/>
                    <a:pt x="723" y="754"/>
                    <a:pt x="735" y="767"/>
                  </a:cubicBezTo>
                  <a:cubicBezTo>
                    <a:pt x="725" y="756"/>
                    <a:pt x="698" y="746"/>
                    <a:pt x="689" y="736"/>
                  </a:cubicBezTo>
                  <a:lnTo>
                    <a:pt x="689" y="736"/>
                  </a:lnTo>
                  <a:lnTo>
                    <a:pt x="705" y="769"/>
                  </a:lnTo>
                  <a:lnTo>
                    <a:pt x="705" y="769"/>
                  </a:lnTo>
                  <a:cubicBezTo>
                    <a:pt x="695" y="757"/>
                    <a:pt x="670" y="742"/>
                    <a:pt x="660" y="742"/>
                  </a:cubicBezTo>
                  <a:cubicBezTo>
                    <a:pt x="660" y="742"/>
                    <a:pt x="698" y="779"/>
                    <a:pt x="710" y="792"/>
                  </a:cubicBezTo>
                  <a:cubicBezTo>
                    <a:pt x="673" y="779"/>
                    <a:pt x="685" y="792"/>
                    <a:pt x="647" y="767"/>
                  </a:cubicBezTo>
                  <a:lnTo>
                    <a:pt x="647" y="767"/>
                  </a:lnTo>
                  <a:cubicBezTo>
                    <a:pt x="647" y="779"/>
                    <a:pt x="685" y="804"/>
                    <a:pt x="698" y="804"/>
                  </a:cubicBezTo>
                  <a:cubicBezTo>
                    <a:pt x="698" y="817"/>
                    <a:pt x="685" y="830"/>
                    <a:pt x="685" y="830"/>
                  </a:cubicBezTo>
                  <a:cubicBezTo>
                    <a:pt x="673" y="792"/>
                    <a:pt x="597" y="754"/>
                    <a:pt x="572" y="729"/>
                  </a:cubicBezTo>
                  <a:lnTo>
                    <a:pt x="572" y="729"/>
                  </a:lnTo>
                  <a:lnTo>
                    <a:pt x="660" y="855"/>
                  </a:lnTo>
                  <a:cubicBezTo>
                    <a:pt x="647" y="842"/>
                    <a:pt x="622" y="817"/>
                    <a:pt x="610" y="817"/>
                  </a:cubicBezTo>
                  <a:cubicBezTo>
                    <a:pt x="647" y="842"/>
                    <a:pt x="622" y="880"/>
                    <a:pt x="597" y="905"/>
                  </a:cubicBezTo>
                  <a:lnTo>
                    <a:pt x="597" y="892"/>
                  </a:lnTo>
                  <a:cubicBezTo>
                    <a:pt x="597" y="889"/>
                    <a:pt x="595" y="887"/>
                    <a:pt x="592" y="887"/>
                  </a:cubicBezTo>
                  <a:cubicBezTo>
                    <a:pt x="585" y="887"/>
                    <a:pt x="572" y="896"/>
                    <a:pt x="572" y="905"/>
                  </a:cubicBezTo>
                  <a:cubicBezTo>
                    <a:pt x="569" y="904"/>
                    <a:pt x="566" y="903"/>
                    <a:pt x="565" y="903"/>
                  </a:cubicBezTo>
                  <a:cubicBezTo>
                    <a:pt x="551" y="903"/>
                    <a:pt x="605" y="944"/>
                    <a:pt x="583" y="944"/>
                  </a:cubicBezTo>
                  <a:cubicBezTo>
                    <a:pt x="580" y="944"/>
                    <a:pt x="577" y="944"/>
                    <a:pt x="572" y="943"/>
                  </a:cubicBezTo>
                  <a:cubicBezTo>
                    <a:pt x="585" y="943"/>
                    <a:pt x="572" y="930"/>
                    <a:pt x="559" y="917"/>
                  </a:cubicBezTo>
                  <a:lnTo>
                    <a:pt x="559" y="917"/>
                  </a:lnTo>
                  <a:cubicBezTo>
                    <a:pt x="559" y="930"/>
                    <a:pt x="534" y="943"/>
                    <a:pt x="585" y="968"/>
                  </a:cubicBezTo>
                  <a:cubicBezTo>
                    <a:pt x="576" y="968"/>
                    <a:pt x="573" y="973"/>
                    <a:pt x="565" y="973"/>
                  </a:cubicBezTo>
                  <a:cubicBezTo>
                    <a:pt x="561" y="973"/>
                    <a:pt x="555" y="972"/>
                    <a:pt x="547" y="968"/>
                  </a:cubicBezTo>
                  <a:lnTo>
                    <a:pt x="547" y="1005"/>
                  </a:lnTo>
                  <a:cubicBezTo>
                    <a:pt x="547" y="1005"/>
                    <a:pt x="534" y="993"/>
                    <a:pt x="534" y="993"/>
                  </a:cubicBezTo>
                  <a:cubicBezTo>
                    <a:pt x="545" y="993"/>
                    <a:pt x="527" y="953"/>
                    <a:pt x="540" y="953"/>
                  </a:cubicBezTo>
                  <a:cubicBezTo>
                    <a:pt x="542" y="953"/>
                    <a:pt x="544" y="954"/>
                    <a:pt x="547" y="955"/>
                  </a:cubicBezTo>
                  <a:cubicBezTo>
                    <a:pt x="522" y="943"/>
                    <a:pt x="509" y="930"/>
                    <a:pt x="484" y="917"/>
                  </a:cubicBezTo>
                  <a:lnTo>
                    <a:pt x="484" y="917"/>
                  </a:lnTo>
                  <a:cubicBezTo>
                    <a:pt x="484" y="943"/>
                    <a:pt x="509" y="993"/>
                    <a:pt x="534" y="1031"/>
                  </a:cubicBezTo>
                  <a:lnTo>
                    <a:pt x="497" y="1043"/>
                  </a:lnTo>
                  <a:lnTo>
                    <a:pt x="509" y="1056"/>
                  </a:lnTo>
                  <a:lnTo>
                    <a:pt x="471" y="1031"/>
                  </a:lnTo>
                  <a:lnTo>
                    <a:pt x="471" y="1031"/>
                  </a:lnTo>
                  <a:cubicBezTo>
                    <a:pt x="476" y="1035"/>
                    <a:pt x="479" y="1040"/>
                    <a:pt x="481" y="1043"/>
                  </a:cubicBezTo>
                  <a:lnTo>
                    <a:pt x="471" y="1043"/>
                  </a:lnTo>
                  <a:cubicBezTo>
                    <a:pt x="471" y="1043"/>
                    <a:pt x="471" y="1043"/>
                    <a:pt x="471" y="1056"/>
                  </a:cubicBezTo>
                  <a:cubicBezTo>
                    <a:pt x="459" y="1043"/>
                    <a:pt x="446" y="1018"/>
                    <a:pt x="434" y="1005"/>
                  </a:cubicBezTo>
                  <a:lnTo>
                    <a:pt x="446" y="1005"/>
                  </a:lnTo>
                  <a:cubicBezTo>
                    <a:pt x="434" y="993"/>
                    <a:pt x="421" y="980"/>
                    <a:pt x="409" y="980"/>
                  </a:cubicBezTo>
                  <a:cubicBezTo>
                    <a:pt x="409" y="980"/>
                    <a:pt x="409" y="980"/>
                    <a:pt x="409" y="993"/>
                  </a:cubicBezTo>
                  <a:cubicBezTo>
                    <a:pt x="409" y="980"/>
                    <a:pt x="396" y="968"/>
                    <a:pt x="396" y="968"/>
                  </a:cubicBezTo>
                  <a:lnTo>
                    <a:pt x="396" y="993"/>
                  </a:lnTo>
                  <a:cubicBezTo>
                    <a:pt x="396" y="993"/>
                    <a:pt x="409" y="993"/>
                    <a:pt x="421" y="1005"/>
                  </a:cubicBezTo>
                  <a:cubicBezTo>
                    <a:pt x="434" y="1031"/>
                    <a:pt x="446" y="1056"/>
                    <a:pt x="471" y="1068"/>
                  </a:cubicBezTo>
                  <a:lnTo>
                    <a:pt x="446" y="1068"/>
                  </a:lnTo>
                  <a:cubicBezTo>
                    <a:pt x="459" y="1106"/>
                    <a:pt x="459" y="1093"/>
                    <a:pt x="471" y="1131"/>
                  </a:cubicBezTo>
                  <a:cubicBezTo>
                    <a:pt x="463" y="1131"/>
                    <a:pt x="455" y="1126"/>
                    <a:pt x="450" y="1119"/>
                  </a:cubicBezTo>
                  <a:lnTo>
                    <a:pt x="450" y="1119"/>
                  </a:lnTo>
                  <a:cubicBezTo>
                    <a:pt x="451" y="1132"/>
                    <a:pt x="437" y="1134"/>
                    <a:pt x="423" y="1134"/>
                  </a:cubicBezTo>
                  <a:cubicBezTo>
                    <a:pt x="417" y="1134"/>
                    <a:pt x="411" y="1134"/>
                    <a:pt x="407" y="1134"/>
                  </a:cubicBezTo>
                  <a:cubicBezTo>
                    <a:pt x="399" y="1134"/>
                    <a:pt x="396" y="1135"/>
                    <a:pt x="409" y="1144"/>
                  </a:cubicBezTo>
                  <a:cubicBezTo>
                    <a:pt x="409" y="1156"/>
                    <a:pt x="421" y="1169"/>
                    <a:pt x="434" y="1181"/>
                  </a:cubicBezTo>
                  <a:cubicBezTo>
                    <a:pt x="431" y="1181"/>
                    <a:pt x="428" y="1181"/>
                    <a:pt x="427" y="1179"/>
                  </a:cubicBezTo>
                  <a:lnTo>
                    <a:pt x="427" y="1179"/>
                  </a:lnTo>
                  <a:lnTo>
                    <a:pt x="434" y="1194"/>
                  </a:lnTo>
                  <a:cubicBezTo>
                    <a:pt x="421" y="1194"/>
                    <a:pt x="421" y="1181"/>
                    <a:pt x="409" y="1181"/>
                  </a:cubicBezTo>
                  <a:cubicBezTo>
                    <a:pt x="409" y="1206"/>
                    <a:pt x="409" y="1232"/>
                    <a:pt x="396" y="1232"/>
                  </a:cubicBezTo>
                  <a:cubicBezTo>
                    <a:pt x="384" y="1257"/>
                    <a:pt x="446" y="1257"/>
                    <a:pt x="421" y="1269"/>
                  </a:cubicBezTo>
                  <a:cubicBezTo>
                    <a:pt x="412" y="1260"/>
                    <a:pt x="397" y="1252"/>
                    <a:pt x="385" y="1252"/>
                  </a:cubicBezTo>
                  <a:cubicBezTo>
                    <a:pt x="379" y="1252"/>
                    <a:pt x="375" y="1253"/>
                    <a:pt x="371" y="1257"/>
                  </a:cubicBezTo>
                  <a:cubicBezTo>
                    <a:pt x="384" y="1269"/>
                    <a:pt x="396" y="1282"/>
                    <a:pt x="396" y="1294"/>
                  </a:cubicBezTo>
                  <a:lnTo>
                    <a:pt x="371" y="1269"/>
                  </a:lnTo>
                  <a:cubicBezTo>
                    <a:pt x="371" y="1278"/>
                    <a:pt x="371" y="1287"/>
                    <a:pt x="362" y="1287"/>
                  </a:cubicBezTo>
                  <a:cubicBezTo>
                    <a:pt x="358" y="1287"/>
                    <a:pt x="353" y="1286"/>
                    <a:pt x="346" y="1282"/>
                  </a:cubicBezTo>
                  <a:cubicBezTo>
                    <a:pt x="346" y="1294"/>
                    <a:pt x="346" y="1294"/>
                    <a:pt x="333" y="1294"/>
                  </a:cubicBezTo>
                  <a:cubicBezTo>
                    <a:pt x="346" y="1320"/>
                    <a:pt x="396" y="1332"/>
                    <a:pt x="409" y="1332"/>
                  </a:cubicBezTo>
                  <a:cubicBezTo>
                    <a:pt x="392" y="1332"/>
                    <a:pt x="386" y="1343"/>
                    <a:pt x="373" y="1343"/>
                  </a:cubicBezTo>
                  <a:cubicBezTo>
                    <a:pt x="367" y="1343"/>
                    <a:pt x="358" y="1341"/>
                    <a:pt x="346" y="1332"/>
                  </a:cubicBezTo>
                  <a:lnTo>
                    <a:pt x="358" y="1320"/>
                  </a:lnTo>
                  <a:cubicBezTo>
                    <a:pt x="308" y="1320"/>
                    <a:pt x="346" y="1352"/>
                    <a:pt x="331" y="1352"/>
                  </a:cubicBezTo>
                  <a:cubicBezTo>
                    <a:pt x="328" y="1352"/>
                    <a:pt x="321" y="1350"/>
                    <a:pt x="308" y="1345"/>
                  </a:cubicBezTo>
                  <a:cubicBezTo>
                    <a:pt x="321" y="1332"/>
                    <a:pt x="308" y="1307"/>
                    <a:pt x="296" y="1307"/>
                  </a:cubicBezTo>
                  <a:lnTo>
                    <a:pt x="296" y="1332"/>
                  </a:lnTo>
                  <a:cubicBezTo>
                    <a:pt x="283" y="1320"/>
                    <a:pt x="296" y="1320"/>
                    <a:pt x="283" y="1320"/>
                  </a:cubicBezTo>
                  <a:cubicBezTo>
                    <a:pt x="283" y="1320"/>
                    <a:pt x="296" y="1345"/>
                    <a:pt x="308" y="1357"/>
                  </a:cubicBezTo>
                  <a:lnTo>
                    <a:pt x="296" y="1345"/>
                  </a:lnTo>
                  <a:lnTo>
                    <a:pt x="283" y="1370"/>
                  </a:lnTo>
                  <a:lnTo>
                    <a:pt x="283" y="1395"/>
                  </a:lnTo>
                  <a:cubicBezTo>
                    <a:pt x="283" y="1382"/>
                    <a:pt x="270" y="1382"/>
                    <a:pt x="258" y="1382"/>
                  </a:cubicBezTo>
                  <a:cubicBezTo>
                    <a:pt x="233" y="1395"/>
                    <a:pt x="307" y="1445"/>
                    <a:pt x="271" y="1445"/>
                  </a:cubicBezTo>
                  <a:lnTo>
                    <a:pt x="271" y="1445"/>
                  </a:lnTo>
                  <a:cubicBezTo>
                    <a:pt x="271" y="1445"/>
                    <a:pt x="271" y="1445"/>
                    <a:pt x="270" y="1445"/>
                  </a:cubicBezTo>
                  <a:lnTo>
                    <a:pt x="270" y="1445"/>
                  </a:lnTo>
                  <a:cubicBezTo>
                    <a:pt x="270" y="1445"/>
                    <a:pt x="270" y="1445"/>
                    <a:pt x="270" y="1445"/>
                  </a:cubicBezTo>
                  <a:cubicBezTo>
                    <a:pt x="271" y="1445"/>
                    <a:pt x="271" y="1445"/>
                    <a:pt x="271" y="1445"/>
                  </a:cubicBezTo>
                  <a:lnTo>
                    <a:pt x="271" y="1445"/>
                  </a:lnTo>
                  <a:cubicBezTo>
                    <a:pt x="292" y="1474"/>
                    <a:pt x="239" y="1487"/>
                    <a:pt x="283" y="1521"/>
                  </a:cubicBezTo>
                  <a:cubicBezTo>
                    <a:pt x="258" y="1521"/>
                    <a:pt x="270" y="1508"/>
                    <a:pt x="258" y="1483"/>
                  </a:cubicBezTo>
                  <a:lnTo>
                    <a:pt x="233" y="1483"/>
                  </a:lnTo>
                  <a:cubicBezTo>
                    <a:pt x="233" y="1470"/>
                    <a:pt x="233" y="1470"/>
                    <a:pt x="233" y="1470"/>
                  </a:cubicBezTo>
                  <a:cubicBezTo>
                    <a:pt x="228" y="1469"/>
                    <a:pt x="224" y="1468"/>
                    <a:pt x="221" y="1468"/>
                  </a:cubicBezTo>
                  <a:cubicBezTo>
                    <a:pt x="202" y="1468"/>
                    <a:pt x="222" y="1499"/>
                    <a:pt x="233" y="1521"/>
                  </a:cubicBezTo>
                  <a:cubicBezTo>
                    <a:pt x="223" y="1521"/>
                    <a:pt x="200" y="1499"/>
                    <a:pt x="189" y="1499"/>
                  </a:cubicBezTo>
                  <a:cubicBezTo>
                    <a:pt x="185" y="1499"/>
                    <a:pt x="182" y="1502"/>
                    <a:pt x="182" y="1508"/>
                  </a:cubicBezTo>
                  <a:cubicBezTo>
                    <a:pt x="182" y="1533"/>
                    <a:pt x="233" y="1533"/>
                    <a:pt x="233" y="1546"/>
                  </a:cubicBezTo>
                  <a:lnTo>
                    <a:pt x="195" y="1533"/>
                  </a:lnTo>
                  <a:lnTo>
                    <a:pt x="195" y="1533"/>
                  </a:lnTo>
                  <a:cubicBezTo>
                    <a:pt x="208" y="1571"/>
                    <a:pt x="170" y="1571"/>
                    <a:pt x="157" y="1583"/>
                  </a:cubicBezTo>
                  <a:cubicBezTo>
                    <a:pt x="157" y="1583"/>
                    <a:pt x="157" y="1596"/>
                    <a:pt x="157" y="1596"/>
                  </a:cubicBezTo>
                  <a:cubicBezTo>
                    <a:pt x="132" y="1596"/>
                    <a:pt x="170" y="1646"/>
                    <a:pt x="145" y="1659"/>
                  </a:cubicBezTo>
                  <a:cubicBezTo>
                    <a:pt x="145" y="1646"/>
                    <a:pt x="132" y="1646"/>
                    <a:pt x="120" y="1646"/>
                  </a:cubicBezTo>
                  <a:lnTo>
                    <a:pt x="120" y="1684"/>
                  </a:lnTo>
                  <a:cubicBezTo>
                    <a:pt x="120" y="1671"/>
                    <a:pt x="120" y="1659"/>
                    <a:pt x="107" y="1659"/>
                  </a:cubicBezTo>
                  <a:cubicBezTo>
                    <a:pt x="95" y="1671"/>
                    <a:pt x="95" y="1684"/>
                    <a:pt x="82" y="1684"/>
                  </a:cubicBezTo>
                  <a:lnTo>
                    <a:pt x="69" y="1709"/>
                  </a:lnTo>
                  <a:cubicBezTo>
                    <a:pt x="44" y="1747"/>
                    <a:pt x="32" y="1785"/>
                    <a:pt x="19" y="1797"/>
                  </a:cubicBezTo>
                  <a:cubicBezTo>
                    <a:pt x="19" y="1810"/>
                    <a:pt x="19" y="1810"/>
                    <a:pt x="19" y="1810"/>
                  </a:cubicBezTo>
                  <a:cubicBezTo>
                    <a:pt x="1" y="1849"/>
                    <a:pt x="2" y="1863"/>
                    <a:pt x="15" y="1863"/>
                  </a:cubicBezTo>
                  <a:cubicBezTo>
                    <a:pt x="48" y="1863"/>
                    <a:pt x="157" y="1766"/>
                    <a:pt x="185" y="1766"/>
                  </a:cubicBezTo>
                  <a:cubicBezTo>
                    <a:pt x="204" y="1766"/>
                    <a:pt x="183" y="1813"/>
                    <a:pt x="69" y="1973"/>
                  </a:cubicBezTo>
                  <a:lnTo>
                    <a:pt x="157" y="1986"/>
                  </a:lnTo>
                  <a:lnTo>
                    <a:pt x="120" y="2048"/>
                  </a:lnTo>
                  <a:cubicBezTo>
                    <a:pt x="122" y="2060"/>
                    <a:pt x="127" y="2065"/>
                    <a:pt x="135" y="2065"/>
                  </a:cubicBezTo>
                  <a:cubicBezTo>
                    <a:pt x="170" y="2065"/>
                    <a:pt x="253" y="1963"/>
                    <a:pt x="346" y="1860"/>
                  </a:cubicBezTo>
                  <a:lnTo>
                    <a:pt x="346" y="1860"/>
                  </a:lnTo>
                  <a:cubicBezTo>
                    <a:pt x="333" y="1910"/>
                    <a:pt x="283" y="1948"/>
                    <a:pt x="270" y="1986"/>
                  </a:cubicBezTo>
                  <a:cubicBezTo>
                    <a:pt x="257" y="2047"/>
                    <a:pt x="254" y="2079"/>
                    <a:pt x="273" y="2079"/>
                  </a:cubicBezTo>
                  <a:cubicBezTo>
                    <a:pt x="277" y="2079"/>
                    <a:pt x="282" y="2077"/>
                    <a:pt x="288" y="2075"/>
                  </a:cubicBezTo>
                  <a:lnTo>
                    <a:pt x="288" y="2075"/>
                  </a:lnTo>
                  <a:cubicBezTo>
                    <a:pt x="285" y="2077"/>
                    <a:pt x="283" y="2081"/>
                    <a:pt x="283" y="2086"/>
                  </a:cubicBezTo>
                  <a:cubicBezTo>
                    <a:pt x="308" y="2099"/>
                    <a:pt x="333" y="2111"/>
                    <a:pt x="358" y="2136"/>
                  </a:cubicBezTo>
                  <a:lnTo>
                    <a:pt x="258" y="2086"/>
                  </a:lnTo>
                  <a:lnTo>
                    <a:pt x="258" y="2086"/>
                  </a:lnTo>
                  <a:cubicBezTo>
                    <a:pt x="268" y="2096"/>
                    <a:pt x="323" y="2136"/>
                    <a:pt x="318" y="2136"/>
                  </a:cubicBezTo>
                  <a:cubicBezTo>
                    <a:pt x="316" y="2136"/>
                    <a:pt x="310" y="2132"/>
                    <a:pt x="296" y="2124"/>
                  </a:cubicBezTo>
                  <a:lnTo>
                    <a:pt x="296" y="2124"/>
                  </a:lnTo>
                  <a:cubicBezTo>
                    <a:pt x="308" y="2136"/>
                    <a:pt x="333" y="2149"/>
                    <a:pt x="333" y="2162"/>
                  </a:cubicBezTo>
                  <a:cubicBezTo>
                    <a:pt x="329" y="2161"/>
                    <a:pt x="324" y="2161"/>
                    <a:pt x="321" y="2161"/>
                  </a:cubicBezTo>
                  <a:cubicBezTo>
                    <a:pt x="245" y="2161"/>
                    <a:pt x="297" y="2252"/>
                    <a:pt x="218" y="2252"/>
                  </a:cubicBezTo>
                  <a:cubicBezTo>
                    <a:pt x="201" y="2252"/>
                    <a:pt x="177" y="2248"/>
                    <a:pt x="145" y="2237"/>
                  </a:cubicBezTo>
                  <a:lnTo>
                    <a:pt x="145" y="2237"/>
                  </a:lnTo>
                  <a:cubicBezTo>
                    <a:pt x="182" y="2262"/>
                    <a:pt x="182" y="2262"/>
                    <a:pt x="182" y="2275"/>
                  </a:cubicBezTo>
                  <a:cubicBezTo>
                    <a:pt x="195" y="2275"/>
                    <a:pt x="220" y="2300"/>
                    <a:pt x="245" y="2312"/>
                  </a:cubicBezTo>
                  <a:lnTo>
                    <a:pt x="170" y="2287"/>
                  </a:lnTo>
                  <a:lnTo>
                    <a:pt x="170" y="2287"/>
                  </a:lnTo>
                  <a:cubicBezTo>
                    <a:pt x="233" y="2337"/>
                    <a:pt x="157" y="2312"/>
                    <a:pt x="220" y="2363"/>
                  </a:cubicBezTo>
                  <a:lnTo>
                    <a:pt x="208" y="2350"/>
                  </a:lnTo>
                  <a:lnTo>
                    <a:pt x="208" y="2350"/>
                  </a:lnTo>
                  <a:cubicBezTo>
                    <a:pt x="283" y="2413"/>
                    <a:pt x="384" y="2451"/>
                    <a:pt x="471" y="2513"/>
                  </a:cubicBezTo>
                  <a:cubicBezTo>
                    <a:pt x="455" y="2500"/>
                    <a:pt x="452" y="2495"/>
                    <a:pt x="457" y="2495"/>
                  </a:cubicBezTo>
                  <a:cubicBezTo>
                    <a:pt x="468" y="2495"/>
                    <a:pt x="513" y="2516"/>
                    <a:pt x="530" y="2516"/>
                  </a:cubicBezTo>
                  <a:cubicBezTo>
                    <a:pt x="541" y="2516"/>
                    <a:pt x="540" y="2507"/>
                    <a:pt x="509" y="2476"/>
                  </a:cubicBezTo>
                  <a:lnTo>
                    <a:pt x="509" y="2476"/>
                  </a:lnTo>
                  <a:cubicBezTo>
                    <a:pt x="534" y="2488"/>
                    <a:pt x="534" y="2501"/>
                    <a:pt x="559" y="2513"/>
                  </a:cubicBezTo>
                  <a:cubicBezTo>
                    <a:pt x="522" y="2476"/>
                    <a:pt x="509" y="2476"/>
                    <a:pt x="534" y="2476"/>
                  </a:cubicBezTo>
                  <a:lnTo>
                    <a:pt x="547" y="2476"/>
                  </a:lnTo>
                  <a:cubicBezTo>
                    <a:pt x="553" y="2463"/>
                    <a:pt x="569" y="2460"/>
                    <a:pt x="588" y="2460"/>
                  </a:cubicBezTo>
                  <a:cubicBezTo>
                    <a:pt x="607" y="2460"/>
                    <a:pt x="629" y="2463"/>
                    <a:pt x="647" y="2463"/>
                  </a:cubicBezTo>
                  <a:lnTo>
                    <a:pt x="597" y="2425"/>
                  </a:lnTo>
                  <a:cubicBezTo>
                    <a:pt x="610" y="2425"/>
                    <a:pt x="622" y="2438"/>
                    <a:pt x="635" y="2438"/>
                  </a:cubicBezTo>
                  <a:cubicBezTo>
                    <a:pt x="612" y="2420"/>
                    <a:pt x="604" y="2417"/>
                    <a:pt x="600" y="2417"/>
                  </a:cubicBezTo>
                  <a:cubicBezTo>
                    <a:pt x="597" y="2417"/>
                    <a:pt x="596" y="2418"/>
                    <a:pt x="593" y="2418"/>
                  </a:cubicBezTo>
                  <a:cubicBezTo>
                    <a:pt x="588" y="2418"/>
                    <a:pt x="578" y="2413"/>
                    <a:pt x="547" y="2388"/>
                  </a:cubicBezTo>
                  <a:lnTo>
                    <a:pt x="547" y="2388"/>
                  </a:lnTo>
                  <a:cubicBezTo>
                    <a:pt x="574" y="2404"/>
                    <a:pt x="589" y="2410"/>
                    <a:pt x="599" y="2410"/>
                  </a:cubicBezTo>
                  <a:cubicBezTo>
                    <a:pt x="615" y="2410"/>
                    <a:pt x="618" y="2396"/>
                    <a:pt x="634" y="2396"/>
                  </a:cubicBezTo>
                  <a:cubicBezTo>
                    <a:pt x="645" y="2396"/>
                    <a:pt x="663" y="2403"/>
                    <a:pt x="698" y="2425"/>
                  </a:cubicBezTo>
                  <a:cubicBezTo>
                    <a:pt x="698" y="2413"/>
                    <a:pt x="635" y="2388"/>
                    <a:pt x="647" y="2375"/>
                  </a:cubicBezTo>
                  <a:lnTo>
                    <a:pt x="647" y="2375"/>
                  </a:lnTo>
                  <a:lnTo>
                    <a:pt x="635" y="2363"/>
                  </a:lnTo>
                  <a:cubicBezTo>
                    <a:pt x="647" y="2363"/>
                    <a:pt x="685" y="2388"/>
                    <a:pt x="710" y="2400"/>
                  </a:cubicBezTo>
                  <a:cubicBezTo>
                    <a:pt x="710" y="2400"/>
                    <a:pt x="723" y="2413"/>
                    <a:pt x="723" y="2413"/>
                  </a:cubicBezTo>
                  <a:cubicBezTo>
                    <a:pt x="730" y="2415"/>
                    <a:pt x="735" y="2416"/>
                    <a:pt x="738" y="2416"/>
                  </a:cubicBezTo>
                  <a:cubicBezTo>
                    <a:pt x="752" y="2416"/>
                    <a:pt x="735" y="2398"/>
                    <a:pt x="735" y="2388"/>
                  </a:cubicBezTo>
                  <a:lnTo>
                    <a:pt x="710" y="2388"/>
                  </a:lnTo>
                  <a:cubicBezTo>
                    <a:pt x="698" y="2350"/>
                    <a:pt x="760" y="2337"/>
                    <a:pt x="723" y="2275"/>
                  </a:cubicBezTo>
                  <a:lnTo>
                    <a:pt x="698" y="2262"/>
                  </a:lnTo>
                  <a:cubicBezTo>
                    <a:pt x="688" y="2242"/>
                    <a:pt x="692" y="2238"/>
                    <a:pt x="699" y="2238"/>
                  </a:cubicBezTo>
                  <a:cubicBezTo>
                    <a:pt x="704" y="2238"/>
                    <a:pt x="711" y="2240"/>
                    <a:pt x="716" y="2240"/>
                  </a:cubicBezTo>
                  <a:cubicBezTo>
                    <a:pt x="723" y="2240"/>
                    <a:pt x="727" y="2237"/>
                    <a:pt x="723" y="2224"/>
                  </a:cubicBezTo>
                  <a:lnTo>
                    <a:pt x="723" y="2224"/>
                  </a:lnTo>
                  <a:lnTo>
                    <a:pt x="723" y="2237"/>
                  </a:lnTo>
                  <a:cubicBezTo>
                    <a:pt x="710" y="2212"/>
                    <a:pt x="710" y="2199"/>
                    <a:pt x="710" y="2199"/>
                  </a:cubicBezTo>
                  <a:lnTo>
                    <a:pt x="710" y="2199"/>
                  </a:lnTo>
                  <a:cubicBezTo>
                    <a:pt x="735" y="2224"/>
                    <a:pt x="773" y="2224"/>
                    <a:pt x="786" y="2249"/>
                  </a:cubicBezTo>
                  <a:cubicBezTo>
                    <a:pt x="760" y="2199"/>
                    <a:pt x="760" y="2212"/>
                    <a:pt x="685" y="2149"/>
                  </a:cubicBezTo>
                  <a:lnTo>
                    <a:pt x="685" y="2149"/>
                  </a:lnTo>
                  <a:lnTo>
                    <a:pt x="735" y="2174"/>
                  </a:lnTo>
                  <a:cubicBezTo>
                    <a:pt x="710" y="2149"/>
                    <a:pt x="685" y="2136"/>
                    <a:pt x="685" y="2124"/>
                  </a:cubicBezTo>
                  <a:lnTo>
                    <a:pt x="685" y="2124"/>
                  </a:lnTo>
                  <a:cubicBezTo>
                    <a:pt x="710" y="2136"/>
                    <a:pt x="748" y="2149"/>
                    <a:pt x="773" y="2187"/>
                  </a:cubicBezTo>
                  <a:cubicBezTo>
                    <a:pt x="783" y="2189"/>
                    <a:pt x="791" y="2190"/>
                    <a:pt x="797" y="2190"/>
                  </a:cubicBezTo>
                  <a:cubicBezTo>
                    <a:pt x="833" y="2190"/>
                    <a:pt x="780" y="2142"/>
                    <a:pt x="794" y="2142"/>
                  </a:cubicBezTo>
                  <a:cubicBezTo>
                    <a:pt x="799" y="2142"/>
                    <a:pt x="811" y="2147"/>
                    <a:pt x="836" y="2162"/>
                  </a:cubicBezTo>
                  <a:cubicBezTo>
                    <a:pt x="800" y="2131"/>
                    <a:pt x="783" y="2123"/>
                    <a:pt x="773" y="2123"/>
                  </a:cubicBezTo>
                  <a:cubicBezTo>
                    <a:pt x="764" y="2123"/>
                    <a:pt x="763" y="2130"/>
                    <a:pt x="758" y="2130"/>
                  </a:cubicBezTo>
                  <a:cubicBezTo>
                    <a:pt x="756" y="2130"/>
                    <a:pt x="753" y="2129"/>
                    <a:pt x="748" y="2124"/>
                  </a:cubicBezTo>
                  <a:cubicBezTo>
                    <a:pt x="735" y="2111"/>
                    <a:pt x="723" y="2099"/>
                    <a:pt x="710" y="2086"/>
                  </a:cubicBezTo>
                  <a:cubicBezTo>
                    <a:pt x="710" y="2086"/>
                    <a:pt x="710" y="2074"/>
                    <a:pt x="723" y="2074"/>
                  </a:cubicBezTo>
                  <a:cubicBezTo>
                    <a:pt x="755" y="2095"/>
                    <a:pt x="816" y="2126"/>
                    <a:pt x="840" y="2126"/>
                  </a:cubicBezTo>
                  <a:cubicBezTo>
                    <a:pt x="844" y="2126"/>
                    <a:pt x="847" y="2126"/>
                    <a:pt x="848" y="2124"/>
                  </a:cubicBezTo>
                  <a:cubicBezTo>
                    <a:pt x="848" y="2124"/>
                    <a:pt x="848" y="2136"/>
                    <a:pt x="848" y="2136"/>
                  </a:cubicBezTo>
                  <a:lnTo>
                    <a:pt x="861" y="2136"/>
                  </a:lnTo>
                  <a:lnTo>
                    <a:pt x="861" y="2124"/>
                  </a:lnTo>
                  <a:cubicBezTo>
                    <a:pt x="861" y="2124"/>
                    <a:pt x="848" y="2124"/>
                    <a:pt x="848" y="2111"/>
                  </a:cubicBezTo>
                  <a:lnTo>
                    <a:pt x="848" y="2111"/>
                  </a:lnTo>
                  <a:lnTo>
                    <a:pt x="861" y="2124"/>
                  </a:lnTo>
                  <a:cubicBezTo>
                    <a:pt x="861" y="2111"/>
                    <a:pt x="861" y="2111"/>
                    <a:pt x="861" y="2111"/>
                  </a:cubicBezTo>
                  <a:lnTo>
                    <a:pt x="848" y="2086"/>
                  </a:lnTo>
                  <a:cubicBezTo>
                    <a:pt x="848" y="2086"/>
                    <a:pt x="848" y="2086"/>
                    <a:pt x="811" y="2048"/>
                  </a:cubicBezTo>
                  <a:lnTo>
                    <a:pt x="811" y="2048"/>
                  </a:lnTo>
                  <a:cubicBezTo>
                    <a:pt x="814" y="2050"/>
                    <a:pt x="817" y="2051"/>
                    <a:pt x="818" y="2051"/>
                  </a:cubicBezTo>
                  <a:cubicBezTo>
                    <a:pt x="825" y="2051"/>
                    <a:pt x="809" y="2033"/>
                    <a:pt x="816" y="2033"/>
                  </a:cubicBezTo>
                  <a:cubicBezTo>
                    <a:pt x="817" y="2033"/>
                    <a:pt x="820" y="2034"/>
                    <a:pt x="823" y="2036"/>
                  </a:cubicBezTo>
                  <a:cubicBezTo>
                    <a:pt x="899" y="2099"/>
                    <a:pt x="823" y="2074"/>
                    <a:pt x="886" y="2124"/>
                  </a:cubicBezTo>
                  <a:cubicBezTo>
                    <a:pt x="889" y="2125"/>
                    <a:pt x="890" y="2126"/>
                    <a:pt x="891" y="2126"/>
                  </a:cubicBezTo>
                  <a:cubicBezTo>
                    <a:pt x="898" y="2126"/>
                    <a:pt x="875" y="2099"/>
                    <a:pt x="885" y="2099"/>
                  </a:cubicBezTo>
                  <a:cubicBezTo>
                    <a:pt x="889" y="2099"/>
                    <a:pt x="896" y="2102"/>
                    <a:pt x="911" y="2111"/>
                  </a:cubicBezTo>
                  <a:cubicBezTo>
                    <a:pt x="874" y="2080"/>
                    <a:pt x="880" y="2080"/>
                    <a:pt x="888" y="2080"/>
                  </a:cubicBezTo>
                  <a:cubicBezTo>
                    <a:pt x="896" y="2080"/>
                    <a:pt x="905" y="2080"/>
                    <a:pt x="874" y="2048"/>
                  </a:cubicBezTo>
                  <a:lnTo>
                    <a:pt x="874" y="2048"/>
                  </a:lnTo>
                  <a:lnTo>
                    <a:pt x="911" y="2086"/>
                  </a:lnTo>
                  <a:cubicBezTo>
                    <a:pt x="911" y="2074"/>
                    <a:pt x="886" y="2061"/>
                    <a:pt x="899" y="2061"/>
                  </a:cubicBezTo>
                  <a:lnTo>
                    <a:pt x="924" y="2086"/>
                  </a:lnTo>
                  <a:lnTo>
                    <a:pt x="924" y="2099"/>
                  </a:lnTo>
                  <a:lnTo>
                    <a:pt x="911" y="2099"/>
                  </a:lnTo>
                  <a:cubicBezTo>
                    <a:pt x="911" y="2111"/>
                    <a:pt x="911" y="2111"/>
                    <a:pt x="911" y="2111"/>
                  </a:cubicBezTo>
                  <a:lnTo>
                    <a:pt x="899" y="2124"/>
                  </a:lnTo>
                  <a:cubicBezTo>
                    <a:pt x="899" y="2124"/>
                    <a:pt x="899" y="2124"/>
                    <a:pt x="899" y="2136"/>
                  </a:cubicBezTo>
                  <a:lnTo>
                    <a:pt x="899" y="2149"/>
                  </a:lnTo>
                  <a:lnTo>
                    <a:pt x="886" y="2149"/>
                  </a:lnTo>
                  <a:cubicBezTo>
                    <a:pt x="874" y="2224"/>
                    <a:pt x="936" y="2199"/>
                    <a:pt x="836" y="2350"/>
                  </a:cubicBezTo>
                  <a:cubicBezTo>
                    <a:pt x="861" y="2375"/>
                    <a:pt x="886" y="2400"/>
                    <a:pt x="899" y="2438"/>
                  </a:cubicBezTo>
                  <a:cubicBezTo>
                    <a:pt x="924" y="2488"/>
                    <a:pt x="936" y="2564"/>
                    <a:pt x="949" y="2626"/>
                  </a:cubicBezTo>
                  <a:lnTo>
                    <a:pt x="962" y="2626"/>
                  </a:lnTo>
                  <a:cubicBezTo>
                    <a:pt x="974" y="2626"/>
                    <a:pt x="962" y="2614"/>
                    <a:pt x="974" y="2614"/>
                  </a:cubicBezTo>
                  <a:cubicBezTo>
                    <a:pt x="1012" y="2639"/>
                    <a:pt x="962" y="2652"/>
                    <a:pt x="987" y="2677"/>
                  </a:cubicBezTo>
                  <a:cubicBezTo>
                    <a:pt x="996" y="2677"/>
                    <a:pt x="984" y="2656"/>
                    <a:pt x="994" y="2656"/>
                  </a:cubicBezTo>
                  <a:cubicBezTo>
                    <a:pt x="997" y="2656"/>
                    <a:pt x="1002" y="2658"/>
                    <a:pt x="1012" y="2664"/>
                  </a:cubicBezTo>
                  <a:cubicBezTo>
                    <a:pt x="962" y="2626"/>
                    <a:pt x="1024" y="2652"/>
                    <a:pt x="999" y="2614"/>
                  </a:cubicBezTo>
                  <a:lnTo>
                    <a:pt x="999" y="2614"/>
                  </a:lnTo>
                  <a:lnTo>
                    <a:pt x="1024" y="2626"/>
                  </a:lnTo>
                  <a:cubicBezTo>
                    <a:pt x="1024" y="2626"/>
                    <a:pt x="1012" y="2614"/>
                    <a:pt x="1012" y="2601"/>
                  </a:cubicBezTo>
                  <a:lnTo>
                    <a:pt x="1012" y="2601"/>
                  </a:lnTo>
                  <a:lnTo>
                    <a:pt x="1037" y="2626"/>
                  </a:lnTo>
                  <a:cubicBezTo>
                    <a:pt x="1031" y="2614"/>
                    <a:pt x="1040" y="2614"/>
                    <a:pt x="1050" y="2614"/>
                  </a:cubicBezTo>
                  <a:cubicBezTo>
                    <a:pt x="1059" y="2614"/>
                    <a:pt x="1068" y="2614"/>
                    <a:pt x="1062" y="2601"/>
                  </a:cubicBezTo>
                  <a:lnTo>
                    <a:pt x="1062" y="2601"/>
                  </a:lnTo>
                  <a:cubicBezTo>
                    <a:pt x="1059" y="2608"/>
                    <a:pt x="1056" y="2610"/>
                    <a:pt x="1052" y="2610"/>
                  </a:cubicBezTo>
                  <a:cubicBezTo>
                    <a:pt x="1042" y="2610"/>
                    <a:pt x="1031" y="2589"/>
                    <a:pt x="1012" y="2589"/>
                  </a:cubicBezTo>
                  <a:cubicBezTo>
                    <a:pt x="1012" y="2575"/>
                    <a:pt x="1017" y="2571"/>
                    <a:pt x="1025" y="2571"/>
                  </a:cubicBezTo>
                  <a:cubicBezTo>
                    <a:pt x="1041" y="2571"/>
                    <a:pt x="1067" y="2587"/>
                    <a:pt x="1084" y="2587"/>
                  </a:cubicBezTo>
                  <a:cubicBezTo>
                    <a:pt x="1091" y="2587"/>
                    <a:pt x="1097" y="2584"/>
                    <a:pt x="1100" y="2576"/>
                  </a:cubicBezTo>
                  <a:cubicBezTo>
                    <a:pt x="1087" y="2576"/>
                    <a:pt x="1075" y="2576"/>
                    <a:pt x="1062" y="2564"/>
                  </a:cubicBezTo>
                  <a:lnTo>
                    <a:pt x="1100" y="2564"/>
                  </a:lnTo>
                  <a:cubicBezTo>
                    <a:pt x="1112" y="2538"/>
                    <a:pt x="1075" y="2551"/>
                    <a:pt x="1075" y="2538"/>
                  </a:cubicBezTo>
                  <a:lnTo>
                    <a:pt x="1075" y="2538"/>
                  </a:lnTo>
                  <a:cubicBezTo>
                    <a:pt x="1078" y="2540"/>
                    <a:pt x="1081" y="2541"/>
                    <a:pt x="1082" y="2541"/>
                  </a:cubicBezTo>
                  <a:cubicBezTo>
                    <a:pt x="1093" y="2541"/>
                    <a:pt x="1075" y="2512"/>
                    <a:pt x="1075" y="2501"/>
                  </a:cubicBezTo>
                  <a:lnTo>
                    <a:pt x="1075" y="2501"/>
                  </a:lnTo>
                  <a:lnTo>
                    <a:pt x="1087" y="2513"/>
                  </a:lnTo>
                  <a:cubicBezTo>
                    <a:pt x="1125" y="2501"/>
                    <a:pt x="1050" y="2476"/>
                    <a:pt x="1087" y="2476"/>
                  </a:cubicBezTo>
                  <a:lnTo>
                    <a:pt x="1100" y="2501"/>
                  </a:lnTo>
                  <a:lnTo>
                    <a:pt x="1100" y="2488"/>
                  </a:lnTo>
                  <a:lnTo>
                    <a:pt x="1125" y="2501"/>
                  </a:lnTo>
                  <a:cubicBezTo>
                    <a:pt x="1112" y="2476"/>
                    <a:pt x="1125" y="2476"/>
                    <a:pt x="1137" y="2476"/>
                  </a:cubicBezTo>
                  <a:cubicBezTo>
                    <a:pt x="1125" y="2463"/>
                    <a:pt x="1100" y="2438"/>
                    <a:pt x="1112" y="2425"/>
                  </a:cubicBezTo>
                  <a:lnTo>
                    <a:pt x="1112" y="2425"/>
                  </a:lnTo>
                  <a:cubicBezTo>
                    <a:pt x="1120" y="2433"/>
                    <a:pt x="1123" y="2440"/>
                    <a:pt x="1126" y="2440"/>
                  </a:cubicBezTo>
                  <a:cubicBezTo>
                    <a:pt x="1129" y="2440"/>
                    <a:pt x="1132" y="2436"/>
                    <a:pt x="1137" y="2425"/>
                  </a:cubicBezTo>
                  <a:cubicBezTo>
                    <a:pt x="1148" y="2436"/>
                    <a:pt x="1158" y="2454"/>
                    <a:pt x="1148" y="2454"/>
                  </a:cubicBezTo>
                  <a:cubicBezTo>
                    <a:pt x="1146" y="2454"/>
                    <a:pt x="1142" y="2453"/>
                    <a:pt x="1137" y="2451"/>
                  </a:cubicBezTo>
                  <a:lnTo>
                    <a:pt x="1137" y="2451"/>
                  </a:lnTo>
                  <a:lnTo>
                    <a:pt x="1150" y="2476"/>
                  </a:lnTo>
                  <a:cubicBezTo>
                    <a:pt x="1175" y="2476"/>
                    <a:pt x="1175" y="2451"/>
                    <a:pt x="1175" y="2451"/>
                  </a:cubicBezTo>
                  <a:lnTo>
                    <a:pt x="1163" y="2451"/>
                  </a:lnTo>
                  <a:lnTo>
                    <a:pt x="1150" y="2413"/>
                  </a:lnTo>
                  <a:cubicBezTo>
                    <a:pt x="1163" y="2413"/>
                    <a:pt x="1163" y="2413"/>
                    <a:pt x="1175" y="2425"/>
                  </a:cubicBezTo>
                  <a:cubicBezTo>
                    <a:pt x="1175" y="2413"/>
                    <a:pt x="1163" y="2413"/>
                    <a:pt x="1163" y="2400"/>
                  </a:cubicBezTo>
                  <a:lnTo>
                    <a:pt x="1163" y="2400"/>
                  </a:lnTo>
                  <a:cubicBezTo>
                    <a:pt x="1188" y="2413"/>
                    <a:pt x="1200" y="2425"/>
                    <a:pt x="1200" y="2438"/>
                  </a:cubicBezTo>
                  <a:lnTo>
                    <a:pt x="1200" y="2400"/>
                  </a:lnTo>
                  <a:cubicBezTo>
                    <a:pt x="1200" y="2413"/>
                    <a:pt x="1225" y="2413"/>
                    <a:pt x="1225" y="2413"/>
                  </a:cubicBezTo>
                  <a:cubicBezTo>
                    <a:pt x="1251" y="2413"/>
                    <a:pt x="1213" y="2363"/>
                    <a:pt x="1238" y="2363"/>
                  </a:cubicBezTo>
                  <a:cubicBezTo>
                    <a:pt x="1238" y="2363"/>
                    <a:pt x="1238" y="2350"/>
                    <a:pt x="1238" y="2350"/>
                  </a:cubicBezTo>
                  <a:cubicBezTo>
                    <a:pt x="1251" y="2337"/>
                    <a:pt x="1276" y="2337"/>
                    <a:pt x="1263" y="2300"/>
                  </a:cubicBezTo>
                  <a:lnTo>
                    <a:pt x="1263" y="2300"/>
                  </a:lnTo>
                  <a:lnTo>
                    <a:pt x="1301" y="2312"/>
                  </a:lnTo>
                  <a:cubicBezTo>
                    <a:pt x="1313" y="2300"/>
                    <a:pt x="1263" y="2300"/>
                    <a:pt x="1263" y="2275"/>
                  </a:cubicBezTo>
                  <a:cubicBezTo>
                    <a:pt x="1263" y="2268"/>
                    <a:pt x="1265" y="2266"/>
                    <a:pt x="1267" y="2266"/>
                  </a:cubicBezTo>
                  <a:cubicBezTo>
                    <a:pt x="1275" y="2266"/>
                    <a:pt x="1291" y="2287"/>
                    <a:pt x="1301" y="2287"/>
                  </a:cubicBezTo>
                  <a:cubicBezTo>
                    <a:pt x="1301" y="2262"/>
                    <a:pt x="1276" y="2237"/>
                    <a:pt x="1313" y="2237"/>
                  </a:cubicBezTo>
                  <a:cubicBezTo>
                    <a:pt x="1313" y="2249"/>
                    <a:pt x="1301" y="2249"/>
                    <a:pt x="1301" y="2249"/>
                  </a:cubicBezTo>
                  <a:lnTo>
                    <a:pt x="1326" y="2249"/>
                  </a:lnTo>
                  <a:cubicBezTo>
                    <a:pt x="1339" y="2287"/>
                    <a:pt x="1326" y="2287"/>
                    <a:pt x="1364" y="2287"/>
                  </a:cubicBezTo>
                  <a:cubicBezTo>
                    <a:pt x="1307" y="2253"/>
                    <a:pt x="1374" y="2250"/>
                    <a:pt x="1340" y="2212"/>
                  </a:cubicBezTo>
                  <a:lnTo>
                    <a:pt x="1340" y="2212"/>
                  </a:lnTo>
                  <a:cubicBezTo>
                    <a:pt x="1339" y="2212"/>
                    <a:pt x="1339" y="2212"/>
                    <a:pt x="1339" y="2212"/>
                  </a:cubicBezTo>
                  <a:cubicBezTo>
                    <a:pt x="1339" y="2212"/>
                    <a:pt x="1339" y="2212"/>
                    <a:pt x="1340" y="2212"/>
                  </a:cubicBezTo>
                  <a:lnTo>
                    <a:pt x="1340" y="2212"/>
                  </a:lnTo>
                  <a:cubicBezTo>
                    <a:pt x="1340" y="2212"/>
                    <a:pt x="1340" y="2212"/>
                    <a:pt x="1340" y="2212"/>
                  </a:cubicBezTo>
                  <a:lnTo>
                    <a:pt x="1340" y="2212"/>
                  </a:lnTo>
                  <a:cubicBezTo>
                    <a:pt x="1343" y="2212"/>
                    <a:pt x="1344" y="2212"/>
                    <a:pt x="1344" y="2211"/>
                  </a:cubicBezTo>
                  <a:lnTo>
                    <a:pt x="1344" y="2211"/>
                  </a:lnTo>
                  <a:cubicBezTo>
                    <a:pt x="1343" y="2212"/>
                    <a:pt x="1341" y="2212"/>
                    <a:pt x="1340" y="2212"/>
                  </a:cubicBezTo>
                  <a:lnTo>
                    <a:pt x="1340" y="2212"/>
                  </a:lnTo>
                  <a:cubicBezTo>
                    <a:pt x="1336" y="2208"/>
                    <a:pt x="1332" y="2204"/>
                    <a:pt x="1326" y="2199"/>
                  </a:cubicBezTo>
                  <a:lnTo>
                    <a:pt x="1339" y="2199"/>
                  </a:lnTo>
                  <a:cubicBezTo>
                    <a:pt x="1339" y="2208"/>
                    <a:pt x="1345" y="2211"/>
                    <a:pt x="1344" y="2211"/>
                  </a:cubicBezTo>
                  <a:lnTo>
                    <a:pt x="1344" y="2211"/>
                  </a:lnTo>
                  <a:cubicBezTo>
                    <a:pt x="1369" y="2208"/>
                    <a:pt x="1314" y="2173"/>
                    <a:pt x="1326" y="2162"/>
                  </a:cubicBezTo>
                  <a:lnTo>
                    <a:pt x="1351" y="2162"/>
                  </a:lnTo>
                  <a:lnTo>
                    <a:pt x="1351" y="2136"/>
                  </a:lnTo>
                  <a:cubicBezTo>
                    <a:pt x="1351" y="2136"/>
                    <a:pt x="1364" y="2149"/>
                    <a:pt x="1364" y="2149"/>
                  </a:cubicBezTo>
                  <a:lnTo>
                    <a:pt x="1364" y="2124"/>
                  </a:lnTo>
                  <a:lnTo>
                    <a:pt x="1376" y="2124"/>
                  </a:lnTo>
                  <a:cubicBezTo>
                    <a:pt x="1364" y="2124"/>
                    <a:pt x="1351" y="2099"/>
                    <a:pt x="1351" y="2099"/>
                  </a:cubicBezTo>
                  <a:lnTo>
                    <a:pt x="1364" y="2099"/>
                  </a:lnTo>
                  <a:lnTo>
                    <a:pt x="1364" y="2086"/>
                  </a:lnTo>
                  <a:cubicBezTo>
                    <a:pt x="1376" y="2086"/>
                    <a:pt x="1389" y="2111"/>
                    <a:pt x="1376" y="2111"/>
                  </a:cubicBezTo>
                  <a:cubicBezTo>
                    <a:pt x="1393" y="2122"/>
                    <a:pt x="1400" y="2125"/>
                    <a:pt x="1402" y="2125"/>
                  </a:cubicBezTo>
                  <a:cubicBezTo>
                    <a:pt x="1407" y="2125"/>
                    <a:pt x="1377" y="2099"/>
                    <a:pt x="1414" y="2099"/>
                  </a:cubicBezTo>
                  <a:lnTo>
                    <a:pt x="1414" y="2111"/>
                  </a:lnTo>
                  <a:cubicBezTo>
                    <a:pt x="1426" y="2115"/>
                    <a:pt x="1435" y="2117"/>
                    <a:pt x="1441" y="2117"/>
                  </a:cubicBezTo>
                  <a:cubicBezTo>
                    <a:pt x="1454" y="2117"/>
                    <a:pt x="1460" y="2111"/>
                    <a:pt x="1477" y="2111"/>
                  </a:cubicBezTo>
                  <a:cubicBezTo>
                    <a:pt x="1464" y="2111"/>
                    <a:pt x="1414" y="2099"/>
                    <a:pt x="1401" y="2074"/>
                  </a:cubicBezTo>
                  <a:cubicBezTo>
                    <a:pt x="1414" y="2074"/>
                    <a:pt x="1414" y="2074"/>
                    <a:pt x="1414" y="2061"/>
                  </a:cubicBezTo>
                  <a:cubicBezTo>
                    <a:pt x="1418" y="2065"/>
                    <a:pt x="1421" y="2067"/>
                    <a:pt x="1423" y="2067"/>
                  </a:cubicBezTo>
                  <a:cubicBezTo>
                    <a:pt x="1428" y="2067"/>
                    <a:pt x="1431" y="2061"/>
                    <a:pt x="1439" y="2061"/>
                  </a:cubicBezTo>
                  <a:lnTo>
                    <a:pt x="1464" y="2074"/>
                  </a:lnTo>
                  <a:cubicBezTo>
                    <a:pt x="1464" y="2061"/>
                    <a:pt x="1452" y="2048"/>
                    <a:pt x="1439" y="2036"/>
                  </a:cubicBezTo>
                  <a:cubicBezTo>
                    <a:pt x="1452" y="2036"/>
                    <a:pt x="1477" y="2048"/>
                    <a:pt x="1489" y="2048"/>
                  </a:cubicBezTo>
                  <a:cubicBezTo>
                    <a:pt x="1502" y="2036"/>
                    <a:pt x="1452" y="2036"/>
                    <a:pt x="1464" y="2023"/>
                  </a:cubicBezTo>
                  <a:cubicBezTo>
                    <a:pt x="1477" y="2011"/>
                    <a:pt x="1477" y="1998"/>
                    <a:pt x="1464" y="1960"/>
                  </a:cubicBezTo>
                  <a:cubicBezTo>
                    <a:pt x="1489" y="1960"/>
                    <a:pt x="1489" y="1986"/>
                    <a:pt x="1502" y="1986"/>
                  </a:cubicBezTo>
                  <a:lnTo>
                    <a:pt x="1477" y="1960"/>
                  </a:lnTo>
                  <a:lnTo>
                    <a:pt x="1489" y="1960"/>
                  </a:lnTo>
                  <a:cubicBezTo>
                    <a:pt x="1489" y="1948"/>
                    <a:pt x="1464" y="1948"/>
                    <a:pt x="1464" y="1923"/>
                  </a:cubicBezTo>
                  <a:cubicBezTo>
                    <a:pt x="1458" y="1920"/>
                    <a:pt x="1459" y="1919"/>
                    <a:pt x="1463" y="1919"/>
                  </a:cubicBezTo>
                  <a:cubicBezTo>
                    <a:pt x="1467" y="1919"/>
                    <a:pt x="1475" y="1920"/>
                    <a:pt x="1483" y="1920"/>
                  </a:cubicBezTo>
                  <a:cubicBezTo>
                    <a:pt x="1499" y="1920"/>
                    <a:pt x="1514" y="1916"/>
                    <a:pt x="1502" y="1898"/>
                  </a:cubicBezTo>
                  <a:cubicBezTo>
                    <a:pt x="1514" y="1898"/>
                    <a:pt x="1514" y="1910"/>
                    <a:pt x="1527" y="1923"/>
                  </a:cubicBezTo>
                  <a:cubicBezTo>
                    <a:pt x="1514" y="1885"/>
                    <a:pt x="1527" y="1898"/>
                    <a:pt x="1502" y="1860"/>
                  </a:cubicBezTo>
                  <a:lnTo>
                    <a:pt x="1527" y="1860"/>
                  </a:lnTo>
                  <a:cubicBezTo>
                    <a:pt x="1502" y="1847"/>
                    <a:pt x="1489" y="1822"/>
                    <a:pt x="1477" y="1797"/>
                  </a:cubicBezTo>
                  <a:lnTo>
                    <a:pt x="1489" y="1797"/>
                  </a:lnTo>
                  <a:cubicBezTo>
                    <a:pt x="1502" y="1810"/>
                    <a:pt x="1514" y="1835"/>
                    <a:pt x="1527" y="1847"/>
                  </a:cubicBezTo>
                  <a:cubicBezTo>
                    <a:pt x="1527" y="1835"/>
                    <a:pt x="1527" y="1835"/>
                    <a:pt x="1527" y="1835"/>
                  </a:cubicBezTo>
                  <a:lnTo>
                    <a:pt x="1536" y="1838"/>
                  </a:lnTo>
                  <a:lnTo>
                    <a:pt x="1536" y="1838"/>
                  </a:lnTo>
                  <a:cubicBezTo>
                    <a:pt x="1534" y="1836"/>
                    <a:pt x="1531" y="1835"/>
                    <a:pt x="1527" y="1835"/>
                  </a:cubicBezTo>
                  <a:lnTo>
                    <a:pt x="1540" y="1835"/>
                  </a:lnTo>
                  <a:cubicBezTo>
                    <a:pt x="1540" y="1837"/>
                    <a:pt x="1540" y="1838"/>
                    <a:pt x="1540" y="1839"/>
                  </a:cubicBezTo>
                  <a:lnTo>
                    <a:pt x="1540" y="1839"/>
                  </a:lnTo>
                  <a:lnTo>
                    <a:pt x="1536" y="1838"/>
                  </a:lnTo>
                  <a:lnTo>
                    <a:pt x="1536" y="1838"/>
                  </a:lnTo>
                  <a:cubicBezTo>
                    <a:pt x="1538" y="1839"/>
                    <a:pt x="1539" y="1840"/>
                    <a:pt x="1539" y="1840"/>
                  </a:cubicBezTo>
                  <a:cubicBezTo>
                    <a:pt x="1539" y="1840"/>
                    <a:pt x="1539" y="1840"/>
                    <a:pt x="1540" y="1839"/>
                  </a:cubicBezTo>
                  <a:lnTo>
                    <a:pt x="1540" y="1839"/>
                  </a:lnTo>
                  <a:lnTo>
                    <a:pt x="1565" y="1847"/>
                  </a:lnTo>
                  <a:lnTo>
                    <a:pt x="1552" y="1835"/>
                  </a:lnTo>
                  <a:lnTo>
                    <a:pt x="1590" y="1835"/>
                  </a:lnTo>
                  <a:cubicBezTo>
                    <a:pt x="1565" y="1797"/>
                    <a:pt x="1540" y="1747"/>
                    <a:pt x="1540" y="1709"/>
                  </a:cubicBezTo>
                  <a:lnTo>
                    <a:pt x="1540" y="1709"/>
                  </a:lnTo>
                  <a:cubicBezTo>
                    <a:pt x="1565" y="1734"/>
                    <a:pt x="1577" y="1734"/>
                    <a:pt x="1602" y="1759"/>
                  </a:cubicBezTo>
                  <a:cubicBezTo>
                    <a:pt x="1609" y="1772"/>
                    <a:pt x="1612" y="1775"/>
                    <a:pt x="1615" y="1775"/>
                  </a:cubicBezTo>
                  <a:cubicBezTo>
                    <a:pt x="1618" y="1775"/>
                    <a:pt x="1621" y="1772"/>
                    <a:pt x="1628" y="1772"/>
                  </a:cubicBezTo>
                  <a:cubicBezTo>
                    <a:pt x="1590" y="1747"/>
                    <a:pt x="1615" y="1734"/>
                    <a:pt x="1615" y="1722"/>
                  </a:cubicBezTo>
                  <a:cubicBezTo>
                    <a:pt x="1619" y="1722"/>
                    <a:pt x="1624" y="1723"/>
                    <a:pt x="1627" y="1726"/>
                  </a:cubicBezTo>
                  <a:lnTo>
                    <a:pt x="1627" y="1726"/>
                  </a:lnTo>
                  <a:cubicBezTo>
                    <a:pt x="1618" y="1712"/>
                    <a:pt x="1609" y="1697"/>
                    <a:pt x="1626" y="1697"/>
                  </a:cubicBezTo>
                  <a:lnTo>
                    <a:pt x="1626" y="1697"/>
                  </a:lnTo>
                  <a:cubicBezTo>
                    <a:pt x="1629" y="1693"/>
                    <a:pt x="1634" y="1691"/>
                    <a:pt x="1640" y="1691"/>
                  </a:cubicBezTo>
                  <a:cubicBezTo>
                    <a:pt x="1644" y="1691"/>
                    <a:pt x="1649" y="1693"/>
                    <a:pt x="1653" y="1697"/>
                  </a:cubicBezTo>
                  <a:lnTo>
                    <a:pt x="1653" y="1709"/>
                  </a:lnTo>
                  <a:cubicBezTo>
                    <a:pt x="1665" y="1684"/>
                    <a:pt x="1690" y="1646"/>
                    <a:pt x="1653" y="1621"/>
                  </a:cubicBezTo>
                  <a:cubicBezTo>
                    <a:pt x="1665" y="1621"/>
                    <a:pt x="1703" y="1659"/>
                    <a:pt x="1703" y="1659"/>
                  </a:cubicBezTo>
                  <a:lnTo>
                    <a:pt x="1615" y="1533"/>
                  </a:lnTo>
                  <a:lnTo>
                    <a:pt x="1615" y="1533"/>
                  </a:lnTo>
                  <a:cubicBezTo>
                    <a:pt x="1640" y="1558"/>
                    <a:pt x="1716" y="1609"/>
                    <a:pt x="1728" y="1634"/>
                  </a:cubicBezTo>
                  <a:cubicBezTo>
                    <a:pt x="1728" y="1634"/>
                    <a:pt x="1741" y="1634"/>
                    <a:pt x="1741" y="1621"/>
                  </a:cubicBezTo>
                  <a:cubicBezTo>
                    <a:pt x="1728" y="1621"/>
                    <a:pt x="1690" y="1583"/>
                    <a:pt x="1690" y="1583"/>
                  </a:cubicBezTo>
                  <a:lnTo>
                    <a:pt x="1690" y="1583"/>
                  </a:lnTo>
                  <a:cubicBezTo>
                    <a:pt x="1709" y="1590"/>
                    <a:pt x="1716" y="1590"/>
                    <a:pt x="1722" y="1590"/>
                  </a:cubicBezTo>
                  <a:cubicBezTo>
                    <a:pt x="1727" y="1590"/>
                    <a:pt x="1733" y="1590"/>
                    <a:pt x="1746" y="1594"/>
                  </a:cubicBezTo>
                  <a:lnTo>
                    <a:pt x="1746" y="1594"/>
                  </a:lnTo>
                  <a:cubicBezTo>
                    <a:pt x="1731" y="1586"/>
                    <a:pt x="1703" y="1557"/>
                    <a:pt x="1703" y="1546"/>
                  </a:cubicBezTo>
                  <a:lnTo>
                    <a:pt x="1703" y="1546"/>
                  </a:lnTo>
                  <a:cubicBezTo>
                    <a:pt x="1713" y="1556"/>
                    <a:pt x="1741" y="1575"/>
                    <a:pt x="1750" y="1589"/>
                  </a:cubicBezTo>
                  <a:lnTo>
                    <a:pt x="1750" y="1589"/>
                  </a:lnTo>
                  <a:lnTo>
                    <a:pt x="1731" y="1540"/>
                  </a:lnTo>
                  <a:lnTo>
                    <a:pt x="1731" y="1540"/>
                  </a:lnTo>
                  <a:cubicBezTo>
                    <a:pt x="1739" y="1553"/>
                    <a:pt x="1764" y="1569"/>
                    <a:pt x="1776" y="1571"/>
                  </a:cubicBezTo>
                  <a:lnTo>
                    <a:pt x="1776" y="1571"/>
                  </a:lnTo>
                  <a:cubicBezTo>
                    <a:pt x="1770" y="1569"/>
                    <a:pt x="1791" y="1558"/>
                    <a:pt x="1791" y="1558"/>
                  </a:cubicBezTo>
                  <a:lnTo>
                    <a:pt x="1778" y="1558"/>
                  </a:lnTo>
                  <a:cubicBezTo>
                    <a:pt x="1791" y="1546"/>
                    <a:pt x="1728" y="1483"/>
                    <a:pt x="1741" y="1470"/>
                  </a:cubicBezTo>
                  <a:cubicBezTo>
                    <a:pt x="1752" y="1470"/>
                    <a:pt x="1783" y="1510"/>
                    <a:pt x="1798" y="1510"/>
                  </a:cubicBezTo>
                  <a:cubicBezTo>
                    <a:pt x="1800" y="1510"/>
                    <a:pt x="1802" y="1509"/>
                    <a:pt x="1803" y="1508"/>
                  </a:cubicBezTo>
                  <a:cubicBezTo>
                    <a:pt x="1791" y="1496"/>
                    <a:pt x="1716" y="1408"/>
                    <a:pt x="1703" y="1370"/>
                  </a:cubicBezTo>
                  <a:lnTo>
                    <a:pt x="1703" y="1370"/>
                  </a:lnTo>
                  <a:lnTo>
                    <a:pt x="1716" y="1382"/>
                  </a:lnTo>
                  <a:lnTo>
                    <a:pt x="1716" y="1357"/>
                  </a:lnTo>
                  <a:cubicBezTo>
                    <a:pt x="1741" y="1395"/>
                    <a:pt x="1803" y="1470"/>
                    <a:pt x="1829" y="1508"/>
                  </a:cubicBezTo>
                  <a:cubicBezTo>
                    <a:pt x="1837" y="1508"/>
                    <a:pt x="1840" y="1514"/>
                    <a:pt x="1841" y="1514"/>
                  </a:cubicBezTo>
                  <a:cubicBezTo>
                    <a:pt x="1841" y="1514"/>
                    <a:pt x="1841" y="1512"/>
                    <a:pt x="1841" y="1508"/>
                  </a:cubicBezTo>
                  <a:cubicBezTo>
                    <a:pt x="1859" y="1508"/>
                    <a:pt x="1864" y="1521"/>
                    <a:pt x="1861" y="1528"/>
                  </a:cubicBezTo>
                  <a:lnTo>
                    <a:pt x="1861" y="1528"/>
                  </a:lnTo>
                  <a:lnTo>
                    <a:pt x="1891" y="1508"/>
                  </a:lnTo>
                  <a:cubicBezTo>
                    <a:pt x="1854" y="1496"/>
                    <a:pt x="1879" y="1470"/>
                    <a:pt x="1854" y="1458"/>
                  </a:cubicBezTo>
                  <a:lnTo>
                    <a:pt x="1854" y="1508"/>
                  </a:lnTo>
                  <a:cubicBezTo>
                    <a:pt x="1829" y="1483"/>
                    <a:pt x="1791" y="1433"/>
                    <a:pt x="1816" y="1408"/>
                  </a:cubicBezTo>
                  <a:lnTo>
                    <a:pt x="1816" y="1408"/>
                  </a:lnTo>
                  <a:cubicBezTo>
                    <a:pt x="1828" y="1419"/>
                    <a:pt x="1851" y="1453"/>
                    <a:pt x="1864" y="1457"/>
                  </a:cubicBezTo>
                  <a:lnTo>
                    <a:pt x="1864" y="1457"/>
                  </a:lnTo>
                  <a:cubicBezTo>
                    <a:pt x="1856" y="1454"/>
                    <a:pt x="1866" y="1433"/>
                    <a:pt x="1866" y="1433"/>
                  </a:cubicBezTo>
                  <a:lnTo>
                    <a:pt x="1879" y="1458"/>
                  </a:lnTo>
                  <a:cubicBezTo>
                    <a:pt x="1890" y="1458"/>
                    <a:pt x="1861" y="1418"/>
                    <a:pt x="1881" y="1418"/>
                  </a:cubicBezTo>
                  <a:cubicBezTo>
                    <a:pt x="1884" y="1418"/>
                    <a:pt x="1887" y="1419"/>
                    <a:pt x="1891" y="1420"/>
                  </a:cubicBezTo>
                  <a:cubicBezTo>
                    <a:pt x="1891" y="1420"/>
                    <a:pt x="1914" y="1426"/>
                    <a:pt x="1921" y="1426"/>
                  </a:cubicBezTo>
                  <a:cubicBezTo>
                    <a:pt x="1925" y="1426"/>
                    <a:pt x="1925" y="1424"/>
                    <a:pt x="1917" y="1420"/>
                  </a:cubicBezTo>
                  <a:cubicBezTo>
                    <a:pt x="1879" y="1408"/>
                    <a:pt x="1791" y="1320"/>
                    <a:pt x="1766" y="1307"/>
                  </a:cubicBezTo>
                  <a:lnTo>
                    <a:pt x="1829" y="1307"/>
                  </a:lnTo>
                  <a:cubicBezTo>
                    <a:pt x="1841" y="1320"/>
                    <a:pt x="1854" y="1320"/>
                    <a:pt x="1854" y="1332"/>
                  </a:cubicBezTo>
                  <a:cubicBezTo>
                    <a:pt x="1866" y="1320"/>
                    <a:pt x="1866" y="1307"/>
                    <a:pt x="1879" y="1282"/>
                  </a:cubicBezTo>
                  <a:lnTo>
                    <a:pt x="1891" y="1257"/>
                  </a:lnTo>
                  <a:cubicBezTo>
                    <a:pt x="1904" y="1244"/>
                    <a:pt x="1917" y="1232"/>
                    <a:pt x="1929" y="1206"/>
                  </a:cubicBezTo>
                  <a:cubicBezTo>
                    <a:pt x="1942" y="1194"/>
                    <a:pt x="1954" y="1169"/>
                    <a:pt x="1967" y="1156"/>
                  </a:cubicBezTo>
                  <a:cubicBezTo>
                    <a:pt x="1979" y="1144"/>
                    <a:pt x="1979" y="1144"/>
                    <a:pt x="1979" y="1144"/>
                  </a:cubicBezTo>
                  <a:lnTo>
                    <a:pt x="1992" y="1131"/>
                  </a:lnTo>
                  <a:cubicBezTo>
                    <a:pt x="1992" y="1131"/>
                    <a:pt x="1992" y="1119"/>
                    <a:pt x="1992" y="1119"/>
                  </a:cubicBezTo>
                  <a:lnTo>
                    <a:pt x="2017" y="1081"/>
                  </a:lnTo>
                  <a:lnTo>
                    <a:pt x="2030" y="1068"/>
                  </a:lnTo>
                  <a:lnTo>
                    <a:pt x="2042" y="1056"/>
                  </a:lnTo>
                  <a:cubicBezTo>
                    <a:pt x="2055" y="1018"/>
                    <a:pt x="2067" y="1005"/>
                    <a:pt x="2080" y="980"/>
                  </a:cubicBezTo>
                  <a:lnTo>
                    <a:pt x="2080" y="968"/>
                  </a:lnTo>
                  <a:cubicBezTo>
                    <a:pt x="2080" y="968"/>
                    <a:pt x="2080" y="955"/>
                    <a:pt x="2080" y="955"/>
                  </a:cubicBezTo>
                  <a:cubicBezTo>
                    <a:pt x="2080" y="955"/>
                    <a:pt x="2080" y="955"/>
                    <a:pt x="2080" y="943"/>
                  </a:cubicBezTo>
                  <a:lnTo>
                    <a:pt x="2067" y="943"/>
                  </a:lnTo>
                  <a:cubicBezTo>
                    <a:pt x="2067" y="955"/>
                    <a:pt x="2067" y="955"/>
                    <a:pt x="2055" y="968"/>
                  </a:cubicBezTo>
                  <a:cubicBezTo>
                    <a:pt x="2055" y="980"/>
                    <a:pt x="2042" y="993"/>
                    <a:pt x="2030" y="1005"/>
                  </a:cubicBezTo>
                  <a:lnTo>
                    <a:pt x="2030" y="1031"/>
                  </a:lnTo>
                  <a:lnTo>
                    <a:pt x="2017" y="1043"/>
                  </a:lnTo>
                  <a:lnTo>
                    <a:pt x="2005" y="1056"/>
                  </a:lnTo>
                  <a:cubicBezTo>
                    <a:pt x="1992" y="1068"/>
                    <a:pt x="1979" y="1081"/>
                    <a:pt x="1967" y="1093"/>
                  </a:cubicBezTo>
                  <a:cubicBezTo>
                    <a:pt x="1967" y="1106"/>
                    <a:pt x="1954" y="1106"/>
                    <a:pt x="1942" y="1119"/>
                  </a:cubicBezTo>
                  <a:cubicBezTo>
                    <a:pt x="1954" y="1106"/>
                    <a:pt x="1954" y="1093"/>
                    <a:pt x="1954" y="1081"/>
                  </a:cubicBezTo>
                  <a:cubicBezTo>
                    <a:pt x="1967" y="1056"/>
                    <a:pt x="1979" y="1018"/>
                    <a:pt x="2005" y="980"/>
                  </a:cubicBezTo>
                  <a:cubicBezTo>
                    <a:pt x="2017" y="968"/>
                    <a:pt x="2030" y="955"/>
                    <a:pt x="2042" y="930"/>
                  </a:cubicBezTo>
                  <a:lnTo>
                    <a:pt x="2042" y="917"/>
                  </a:lnTo>
                  <a:lnTo>
                    <a:pt x="2030" y="917"/>
                  </a:lnTo>
                  <a:cubicBezTo>
                    <a:pt x="2017" y="917"/>
                    <a:pt x="2005" y="930"/>
                    <a:pt x="1992" y="943"/>
                  </a:cubicBezTo>
                  <a:lnTo>
                    <a:pt x="1979" y="943"/>
                  </a:lnTo>
                  <a:cubicBezTo>
                    <a:pt x="1979" y="955"/>
                    <a:pt x="1967" y="968"/>
                    <a:pt x="1967" y="968"/>
                  </a:cubicBezTo>
                  <a:cubicBezTo>
                    <a:pt x="1954" y="980"/>
                    <a:pt x="1954" y="993"/>
                    <a:pt x="1954" y="993"/>
                  </a:cubicBezTo>
                  <a:cubicBezTo>
                    <a:pt x="1942" y="1005"/>
                    <a:pt x="1929" y="1018"/>
                    <a:pt x="1917" y="1031"/>
                  </a:cubicBezTo>
                  <a:lnTo>
                    <a:pt x="1917" y="1043"/>
                  </a:lnTo>
                  <a:cubicBezTo>
                    <a:pt x="1904" y="1068"/>
                    <a:pt x="1879" y="1093"/>
                    <a:pt x="1854" y="1119"/>
                  </a:cubicBezTo>
                  <a:lnTo>
                    <a:pt x="1841" y="1144"/>
                  </a:lnTo>
                  <a:lnTo>
                    <a:pt x="1829" y="1144"/>
                  </a:lnTo>
                  <a:cubicBezTo>
                    <a:pt x="1841" y="1131"/>
                    <a:pt x="1841" y="1131"/>
                    <a:pt x="1841" y="1131"/>
                  </a:cubicBezTo>
                  <a:lnTo>
                    <a:pt x="1841" y="1119"/>
                  </a:lnTo>
                  <a:cubicBezTo>
                    <a:pt x="1854" y="1106"/>
                    <a:pt x="1854" y="1106"/>
                    <a:pt x="1866" y="1093"/>
                  </a:cubicBezTo>
                  <a:cubicBezTo>
                    <a:pt x="1866" y="1093"/>
                    <a:pt x="1866" y="1081"/>
                    <a:pt x="1866" y="1081"/>
                  </a:cubicBezTo>
                  <a:cubicBezTo>
                    <a:pt x="1871" y="1074"/>
                    <a:pt x="1872" y="1071"/>
                    <a:pt x="1871" y="1071"/>
                  </a:cubicBezTo>
                  <a:cubicBezTo>
                    <a:pt x="1864" y="1071"/>
                    <a:pt x="1804" y="1130"/>
                    <a:pt x="1753" y="1181"/>
                  </a:cubicBezTo>
                  <a:cubicBezTo>
                    <a:pt x="1741" y="1194"/>
                    <a:pt x="1728" y="1194"/>
                    <a:pt x="1716" y="1206"/>
                  </a:cubicBezTo>
                  <a:cubicBezTo>
                    <a:pt x="1703" y="1219"/>
                    <a:pt x="1690" y="1232"/>
                    <a:pt x="1678" y="1244"/>
                  </a:cubicBezTo>
                  <a:lnTo>
                    <a:pt x="1803" y="1093"/>
                  </a:lnTo>
                  <a:cubicBezTo>
                    <a:pt x="1806" y="1073"/>
                    <a:pt x="1802" y="1065"/>
                    <a:pt x="1794" y="1065"/>
                  </a:cubicBezTo>
                  <a:cubicBezTo>
                    <a:pt x="1763" y="1065"/>
                    <a:pt x="1663" y="1197"/>
                    <a:pt x="1602" y="1257"/>
                  </a:cubicBezTo>
                  <a:cubicBezTo>
                    <a:pt x="1585" y="1268"/>
                    <a:pt x="1574" y="1274"/>
                    <a:pt x="1567" y="1274"/>
                  </a:cubicBezTo>
                  <a:cubicBezTo>
                    <a:pt x="1558" y="1274"/>
                    <a:pt x="1558" y="1265"/>
                    <a:pt x="1565" y="1244"/>
                  </a:cubicBezTo>
                  <a:lnTo>
                    <a:pt x="1577" y="1232"/>
                  </a:lnTo>
                  <a:lnTo>
                    <a:pt x="1766" y="1043"/>
                  </a:lnTo>
                  <a:lnTo>
                    <a:pt x="1690" y="1081"/>
                  </a:lnTo>
                  <a:lnTo>
                    <a:pt x="1690" y="1081"/>
                  </a:lnTo>
                  <a:lnTo>
                    <a:pt x="1841" y="905"/>
                  </a:lnTo>
                  <a:lnTo>
                    <a:pt x="1841" y="905"/>
                  </a:lnTo>
                  <a:cubicBezTo>
                    <a:pt x="1782" y="948"/>
                    <a:pt x="1752" y="966"/>
                    <a:pt x="1739" y="966"/>
                  </a:cubicBezTo>
                  <a:cubicBezTo>
                    <a:pt x="1722" y="966"/>
                    <a:pt x="1733" y="935"/>
                    <a:pt x="1741" y="892"/>
                  </a:cubicBezTo>
                  <a:lnTo>
                    <a:pt x="1741" y="892"/>
                  </a:lnTo>
                  <a:cubicBezTo>
                    <a:pt x="1703" y="943"/>
                    <a:pt x="1665" y="1005"/>
                    <a:pt x="1615" y="1056"/>
                  </a:cubicBezTo>
                  <a:lnTo>
                    <a:pt x="1602" y="1056"/>
                  </a:lnTo>
                  <a:cubicBezTo>
                    <a:pt x="1557" y="1112"/>
                    <a:pt x="1502" y="1158"/>
                    <a:pt x="1482" y="1158"/>
                  </a:cubicBezTo>
                  <a:cubicBezTo>
                    <a:pt x="1480" y="1158"/>
                    <a:pt x="1478" y="1158"/>
                    <a:pt x="1477" y="1156"/>
                  </a:cubicBezTo>
                  <a:cubicBezTo>
                    <a:pt x="1514" y="1093"/>
                    <a:pt x="1565" y="1056"/>
                    <a:pt x="1565" y="1031"/>
                  </a:cubicBezTo>
                  <a:cubicBezTo>
                    <a:pt x="1577" y="1043"/>
                    <a:pt x="1590" y="1056"/>
                    <a:pt x="1602" y="1056"/>
                  </a:cubicBezTo>
                  <a:cubicBezTo>
                    <a:pt x="1590" y="1043"/>
                    <a:pt x="1577" y="1031"/>
                    <a:pt x="1577" y="1031"/>
                  </a:cubicBezTo>
                  <a:cubicBezTo>
                    <a:pt x="1590" y="1031"/>
                    <a:pt x="1602" y="1043"/>
                    <a:pt x="1615" y="1056"/>
                  </a:cubicBezTo>
                  <a:cubicBezTo>
                    <a:pt x="1565" y="1005"/>
                    <a:pt x="1640" y="1043"/>
                    <a:pt x="1565" y="1005"/>
                  </a:cubicBezTo>
                  <a:lnTo>
                    <a:pt x="1565" y="993"/>
                  </a:lnTo>
                  <a:cubicBezTo>
                    <a:pt x="1577" y="993"/>
                    <a:pt x="1590" y="1005"/>
                    <a:pt x="1590" y="1005"/>
                  </a:cubicBezTo>
                  <a:cubicBezTo>
                    <a:pt x="1590" y="993"/>
                    <a:pt x="1590" y="993"/>
                    <a:pt x="1577" y="993"/>
                  </a:cubicBezTo>
                  <a:cubicBezTo>
                    <a:pt x="1602" y="968"/>
                    <a:pt x="1615" y="943"/>
                    <a:pt x="1640" y="930"/>
                  </a:cubicBezTo>
                  <a:cubicBezTo>
                    <a:pt x="1653" y="917"/>
                    <a:pt x="1653" y="917"/>
                    <a:pt x="1665" y="905"/>
                  </a:cubicBezTo>
                  <a:cubicBezTo>
                    <a:pt x="1677" y="894"/>
                    <a:pt x="1685" y="887"/>
                    <a:pt x="1689" y="887"/>
                  </a:cubicBezTo>
                  <a:cubicBezTo>
                    <a:pt x="1694" y="887"/>
                    <a:pt x="1692" y="897"/>
                    <a:pt x="1678" y="917"/>
                  </a:cubicBezTo>
                  <a:cubicBezTo>
                    <a:pt x="1678" y="917"/>
                    <a:pt x="1665" y="905"/>
                    <a:pt x="1665" y="905"/>
                  </a:cubicBezTo>
                  <a:lnTo>
                    <a:pt x="1665" y="905"/>
                  </a:lnTo>
                  <a:cubicBezTo>
                    <a:pt x="1665" y="917"/>
                    <a:pt x="1665" y="917"/>
                    <a:pt x="1678" y="930"/>
                  </a:cubicBezTo>
                  <a:cubicBezTo>
                    <a:pt x="1716" y="892"/>
                    <a:pt x="1753" y="855"/>
                    <a:pt x="1778" y="830"/>
                  </a:cubicBezTo>
                  <a:cubicBezTo>
                    <a:pt x="1818" y="763"/>
                    <a:pt x="1809" y="749"/>
                    <a:pt x="1789" y="749"/>
                  </a:cubicBezTo>
                  <a:cubicBezTo>
                    <a:pt x="1776" y="749"/>
                    <a:pt x="1757" y="756"/>
                    <a:pt x="1747" y="756"/>
                  </a:cubicBezTo>
                  <a:cubicBezTo>
                    <a:pt x="1744" y="756"/>
                    <a:pt x="1742" y="755"/>
                    <a:pt x="1741" y="754"/>
                  </a:cubicBezTo>
                  <a:cubicBezTo>
                    <a:pt x="1741" y="767"/>
                    <a:pt x="1741" y="779"/>
                    <a:pt x="1728" y="804"/>
                  </a:cubicBezTo>
                  <a:lnTo>
                    <a:pt x="1653" y="855"/>
                  </a:lnTo>
                  <a:lnTo>
                    <a:pt x="1615" y="880"/>
                  </a:lnTo>
                  <a:cubicBezTo>
                    <a:pt x="1602" y="867"/>
                    <a:pt x="1590" y="867"/>
                    <a:pt x="1590" y="867"/>
                  </a:cubicBezTo>
                  <a:lnTo>
                    <a:pt x="1610" y="838"/>
                  </a:lnTo>
                  <a:lnTo>
                    <a:pt x="1610" y="838"/>
                  </a:lnTo>
                  <a:cubicBezTo>
                    <a:pt x="1597" y="846"/>
                    <a:pt x="1581" y="859"/>
                    <a:pt x="1565" y="867"/>
                  </a:cubicBezTo>
                  <a:lnTo>
                    <a:pt x="1552" y="867"/>
                  </a:lnTo>
                  <a:lnTo>
                    <a:pt x="1552" y="855"/>
                  </a:lnTo>
                  <a:cubicBezTo>
                    <a:pt x="1590" y="817"/>
                    <a:pt x="1628" y="779"/>
                    <a:pt x="1653" y="742"/>
                  </a:cubicBezTo>
                  <a:lnTo>
                    <a:pt x="1665" y="729"/>
                  </a:lnTo>
                  <a:cubicBezTo>
                    <a:pt x="1678" y="716"/>
                    <a:pt x="1690" y="704"/>
                    <a:pt x="1703" y="691"/>
                  </a:cubicBezTo>
                  <a:lnTo>
                    <a:pt x="1716" y="679"/>
                  </a:lnTo>
                  <a:cubicBezTo>
                    <a:pt x="1716" y="679"/>
                    <a:pt x="1716" y="679"/>
                    <a:pt x="1728" y="666"/>
                  </a:cubicBezTo>
                  <a:lnTo>
                    <a:pt x="1741" y="666"/>
                  </a:lnTo>
                  <a:cubicBezTo>
                    <a:pt x="1741" y="654"/>
                    <a:pt x="1741" y="654"/>
                    <a:pt x="1741" y="654"/>
                  </a:cubicBezTo>
                  <a:cubicBezTo>
                    <a:pt x="1753" y="641"/>
                    <a:pt x="1766" y="641"/>
                    <a:pt x="1778" y="628"/>
                  </a:cubicBezTo>
                  <a:lnTo>
                    <a:pt x="1778" y="628"/>
                  </a:lnTo>
                  <a:lnTo>
                    <a:pt x="1678" y="679"/>
                  </a:lnTo>
                  <a:lnTo>
                    <a:pt x="1640" y="704"/>
                  </a:lnTo>
                  <a:lnTo>
                    <a:pt x="1640" y="691"/>
                  </a:lnTo>
                  <a:lnTo>
                    <a:pt x="1653" y="691"/>
                  </a:lnTo>
                  <a:lnTo>
                    <a:pt x="1653" y="666"/>
                  </a:lnTo>
                  <a:lnTo>
                    <a:pt x="1678" y="679"/>
                  </a:lnTo>
                  <a:lnTo>
                    <a:pt x="1678" y="679"/>
                  </a:lnTo>
                  <a:lnTo>
                    <a:pt x="1665" y="666"/>
                  </a:lnTo>
                  <a:cubicBezTo>
                    <a:pt x="1678" y="666"/>
                    <a:pt x="1678" y="679"/>
                    <a:pt x="1678" y="679"/>
                  </a:cubicBezTo>
                  <a:lnTo>
                    <a:pt x="1678" y="679"/>
                  </a:lnTo>
                  <a:cubicBezTo>
                    <a:pt x="1678" y="666"/>
                    <a:pt x="1665" y="666"/>
                    <a:pt x="1665" y="654"/>
                  </a:cubicBezTo>
                  <a:lnTo>
                    <a:pt x="1690" y="654"/>
                  </a:lnTo>
                  <a:cubicBezTo>
                    <a:pt x="1690" y="654"/>
                    <a:pt x="1678" y="654"/>
                    <a:pt x="1678" y="641"/>
                  </a:cubicBezTo>
                  <a:cubicBezTo>
                    <a:pt x="1690" y="641"/>
                    <a:pt x="1690" y="641"/>
                    <a:pt x="1703" y="654"/>
                  </a:cubicBezTo>
                  <a:cubicBezTo>
                    <a:pt x="1690" y="641"/>
                    <a:pt x="1703" y="641"/>
                    <a:pt x="1703" y="641"/>
                  </a:cubicBezTo>
                  <a:lnTo>
                    <a:pt x="1690" y="628"/>
                  </a:lnTo>
                  <a:cubicBezTo>
                    <a:pt x="1703" y="603"/>
                    <a:pt x="1728" y="566"/>
                    <a:pt x="1741" y="540"/>
                  </a:cubicBezTo>
                  <a:cubicBezTo>
                    <a:pt x="1766" y="528"/>
                    <a:pt x="1778" y="503"/>
                    <a:pt x="1791" y="503"/>
                  </a:cubicBezTo>
                  <a:cubicBezTo>
                    <a:pt x="1797" y="486"/>
                    <a:pt x="1792" y="479"/>
                    <a:pt x="1781" y="479"/>
                  </a:cubicBezTo>
                  <a:cubicBezTo>
                    <a:pt x="1767" y="479"/>
                    <a:pt x="1743" y="489"/>
                    <a:pt x="1716" y="503"/>
                  </a:cubicBezTo>
                  <a:lnTo>
                    <a:pt x="1703" y="503"/>
                  </a:lnTo>
                  <a:cubicBezTo>
                    <a:pt x="1690" y="503"/>
                    <a:pt x="1653" y="478"/>
                    <a:pt x="1640" y="465"/>
                  </a:cubicBezTo>
                  <a:lnTo>
                    <a:pt x="1640" y="465"/>
                  </a:lnTo>
                  <a:cubicBezTo>
                    <a:pt x="1665" y="490"/>
                    <a:pt x="1678" y="503"/>
                    <a:pt x="1703" y="515"/>
                  </a:cubicBezTo>
                  <a:lnTo>
                    <a:pt x="1665" y="540"/>
                  </a:lnTo>
                  <a:lnTo>
                    <a:pt x="1653" y="540"/>
                  </a:lnTo>
                  <a:cubicBezTo>
                    <a:pt x="1640" y="553"/>
                    <a:pt x="1615" y="566"/>
                    <a:pt x="1602" y="578"/>
                  </a:cubicBezTo>
                  <a:lnTo>
                    <a:pt x="1577" y="591"/>
                  </a:lnTo>
                  <a:cubicBezTo>
                    <a:pt x="1577" y="578"/>
                    <a:pt x="1565" y="578"/>
                    <a:pt x="1565" y="578"/>
                  </a:cubicBezTo>
                  <a:lnTo>
                    <a:pt x="1565" y="578"/>
                  </a:lnTo>
                  <a:lnTo>
                    <a:pt x="1577" y="591"/>
                  </a:lnTo>
                  <a:cubicBezTo>
                    <a:pt x="1552" y="591"/>
                    <a:pt x="1552" y="591"/>
                    <a:pt x="1565" y="553"/>
                  </a:cubicBezTo>
                  <a:lnTo>
                    <a:pt x="1565" y="553"/>
                  </a:lnTo>
                  <a:lnTo>
                    <a:pt x="1527" y="578"/>
                  </a:lnTo>
                  <a:cubicBezTo>
                    <a:pt x="1523" y="575"/>
                    <a:pt x="1521" y="573"/>
                    <a:pt x="1519" y="573"/>
                  </a:cubicBezTo>
                  <a:cubicBezTo>
                    <a:pt x="1516" y="573"/>
                    <a:pt x="1518" y="582"/>
                    <a:pt x="1527" y="591"/>
                  </a:cubicBezTo>
                  <a:cubicBezTo>
                    <a:pt x="1514" y="591"/>
                    <a:pt x="1502" y="603"/>
                    <a:pt x="1489" y="616"/>
                  </a:cubicBezTo>
                  <a:cubicBezTo>
                    <a:pt x="1489" y="591"/>
                    <a:pt x="1502" y="553"/>
                    <a:pt x="1514" y="515"/>
                  </a:cubicBezTo>
                  <a:cubicBezTo>
                    <a:pt x="1514" y="515"/>
                    <a:pt x="1514" y="528"/>
                    <a:pt x="1514" y="528"/>
                  </a:cubicBezTo>
                  <a:cubicBezTo>
                    <a:pt x="1530" y="536"/>
                    <a:pt x="1551" y="544"/>
                    <a:pt x="1571" y="555"/>
                  </a:cubicBezTo>
                  <a:lnTo>
                    <a:pt x="1571" y="555"/>
                  </a:lnTo>
                  <a:cubicBezTo>
                    <a:pt x="1549" y="537"/>
                    <a:pt x="1532" y="520"/>
                    <a:pt x="1514" y="503"/>
                  </a:cubicBezTo>
                  <a:cubicBezTo>
                    <a:pt x="1514" y="478"/>
                    <a:pt x="1514" y="465"/>
                    <a:pt x="1502" y="465"/>
                  </a:cubicBezTo>
                  <a:cubicBezTo>
                    <a:pt x="1502" y="465"/>
                    <a:pt x="1502" y="453"/>
                    <a:pt x="1502" y="453"/>
                  </a:cubicBezTo>
                  <a:cubicBezTo>
                    <a:pt x="1489" y="453"/>
                    <a:pt x="1489" y="440"/>
                    <a:pt x="1489" y="440"/>
                  </a:cubicBezTo>
                  <a:lnTo>
                    <a:pt x="1489" y="440"/>
                  </a:lnTo>
                  <a:cubicBezTo>
                    <a:pt x="1489" y="440"/>
                    <a:pt x="1502" y="440"/>
                    <a:pt x="1502" y="453"/>
                  </a:cubicBezTo>
                  <a:cubicBezTo>
                    <a:pt x="1502" y="440"/>
                    <a:pt x="1502" y="440"/>
                    <a:pt x="1502" y="440"/>
                  </a:cubicBezTo>
                  <a:cubicBezTo>
                    <a:pt x="1496" y="440"/>
                    <a:pt x="1492" y="440"/>
                    <a:pt x="1489" y="438"/>
                  </a:cubicBezTo>
                  <a:lnTo>
                    <a:pt x="1489" y="438"/>
                  </a:lnTo>
                  <a:cubicBezTo>
                    <a:pt x="1489" y="435"/>
                    <a:pt x="1486" y="427"/>
                    <a:pt x="1477" y="427"/>
                  </a:cubicBezTo>
                  <a:lnTo>
                    <a:pt x="1489" y="465"/>
                  </a:lnTo>
                  <a:cubicBezTo>
                    <a:pt x="1477" y="465"/>
                    <a:pt x="1464" y="453"/>
                    <a:pt x="1452" y="440"/>
                  </a:cubicBezTo>
                  <a:lnTo>
                    <a:pt x="1464" y="427"/>
                  </a:lnTo>
                  <a:lnTo>
                    <a:pt x="1502" y="365"/>
                  </a:lnTo>
                  <a:lnTo>
                    <a:pt x="1527" y="339"/>
                  </a:lnTo>
                  <a:lnTo>
                    <a:pt x="1565" y="289"/>
                  </a:lnTo>
                  <a:lnTo>
                    <a:pt x="1577" y="264"/>
                  </a:lnTo>
                  <a:lnTo>
                    <a:pt x="1577" y="264"/>
                  </a:lnTo>
                  <a:cubicBezTo>
                    <a:pt x="1577" y="264"/>
                    <a:pt x="1565" y="277"/>
                    <a:pt x="1565" y="277"/>
                  </a:cubicBezTo>
                  <a:lnTo>
                    <a:pt x="1552" y="277"/>
                  </a:lnTo>
                  <a:lnTo>
                    <a:pt x="1540" y="289"/>
                  </a:lnTo>
                  <a:cubicBezTo>
                    <a:pt x="1527" y="302"/>
                    <a:pt x="1514" y="314"/>
                    <a:pt x="1502" y="327"/>
                  </a:cubicBezTo>
                  <a:cubicBezTo>
                    <a:pt x="1477" y="365"/>
                    <a:pt x="1452" y="402"/>
                    <a:pt x="1426" y="440"/>
                  </a:cubicBezTo>
                  <a:lnTo>
                    <a:pt x="1414" y="453"/>
                  </a:lnTo>
                  <a:lnTo>
                    <a:pt x="1389" y="478"/>
                  </a:lnTo>
                  <a:lnTo>
                    <a:pt x="1376" y="478"/>
                  </a:lnTo>
                  <a:lnTo>
                    <a:pt x="1389" y="490"/>
                  </a:lnTo>
                  <a:lnTo>
                    <a:pt x="1376" y="503"/>
                  </a:lnTo>
                  <a:cubicBezTo>
                    <a:pt x="1364" y="503"/>
                    <a:pt x="1364" y="503"/>
                    <a:pt x="1351" y="491"/>
                  </a:cubicBezTo>
                  <a:lnTo>
                    <a:pt x="1351" y="491"/>
                  </a:lnTo>
                  <a:lnTo>
                    <a:pt x="1364" y="503"/>
                  </a:lnTo>
                  <a:lnTo>
                    <a:pt x="1351" y="528"/>
                  </a:lnTo>
                  <a:cubicBezTo>
                    <a:pt x="1313" y="578"/>
                    <a:pt x="1276" y="616"/>
                    <a:pt x="1225" y="628"/>
                  </a:cubicBezTo>
                  <a:cubicBezTo>
                    <a:pt x="1219" y="631"/>
                    <a:pt x="1214" y="633"/>
                    <a:pt x="1210" y="633"/>
                  </a:cubicBezTo>
                  <a:cubicBezTo>
                    <a:pt x="1169" y="633"/>
                    <a:pt x="1356" y="433"/>
                    <a:pt x="1414" y="352"/>
                  </a:cubicBezTo>
                  <a:lnTo>
                    <a:pt x="1414" y="352"/>
                  </a:lnTo>
                  <a:cubicBezTo>
                    <a:pt x="1329" y="420"/>
                    <a:pt x="1203" y="535"/>
                    <a:pt x="1170" y="535"/>
                  </a:cubicBezTo>
                  <a:cubicBezTo>
                    <a:pt x="1155" y="535"/>
                    <a:pt x="1160" y="509"/>
                    <a:pt x="1200" y="440"/>
                  </a:cubicBezTo>
                  <a:cubicBezTo>
                    <a:pt x="1217" y="427"/>
                    <a:pt x="1227" y="423"/>
                    <a:pt x="1233" y="423"/>
                  </a:cubicBezTo>
                  <a:cubicBezTo>
                    <a:pt x="1246" y="423"/>
                    <a:pt x="1246" y="440"/>
                    <a:pt x="1263" y="440"/>
                  </a:cubicBezTo>
                  <a:lnTo>
                    <a:pt x="1339" y="289"/>
                  </a:lnTo>
                  <a:cubicBezTo>
                    <a:pt x="1565" y="101"/>
                    <a:pt x="1514" y="189"/>
                    <a:pt x="1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50800" y="4403200"/>
              <a:ext cx="325" cy="350"/>
            </a:xfrm>
            <a:custGeom>
              <a:avLst/>
              <a:gdLst/>
              <a:ahLst/>
              <a:cxnLst/>
              <a:rect l="l" t="t" r="r" b="b"/>
              <a:pathLst>
                <a:path w="13" h="14" extrusionOk="0">
                  <a:moveTo>
                    <a:pt x="0" y="1"/>
                  </a:moveTo>
                  <a:cubicBezTo>
                    <a:pt x="0" y="1"/>
                    <a:pt x="13" y="13"/>
                    <a:pt x="13"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58975" y="4410750"/>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56125" y="4415775"/>
              <a:ext cx="675" cy="350"/>
            </a:xfrm>
            <a:custGeom>
              <a:avLst/>
              <a:gdLst/>
              <a:ahLst/>
              <a:cxnLst/>
              <a:rect l="l" t="t" r="r" b="b"/>
              <a:pathLst>
                <a:path w="27" h="14" extrusionOk="0">
                  <a:moveTo>
                    <a:pt x="1" y="1"/>
                  </a:moveTo>
                  <a:cubicBezTo>
                    <a:pt x="14" y="13"/>
                    <a:pt x="26" y="13"/>
                    <a:pt x="2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56125" y="44157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9600" y="4409800"/>
              <a:ext cx="25" cy="350"/>
            </a:xfrm>
            <a:custGeom>
              <a:avLst/>
              <a:gdLst/>
              <a:ahLst/>
              <a:cxnLst/>
              <a:rect l="l" t="t" r="r" b="b"/>
              <a:pathLst>
                <a:path w="1" h="14" extrusionOk="0">
                  <a:moveTo>
                    <a:pt x="0" y="13"/>
                  </a:moveTo>
                  <a:lnTo>
                    <a:pt x="0" y="1"/>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48600" y="4399450"/>
              <a:ext cx="325" cy="250"/>
            </a:xfrm>
            <a:custGeom>
              <a:avLst/>
              <a:gdLst/>
              <a:ahLst/>
              <a:cxnLst/>
              <a:rect l="l" t="t" r="r" b="b"/>
              <a:pathLst>
                <a:path w="13" h="10" extrusionOk="0">
                  <a:moveTo>
                    <a:pt x="0" y="0"/>
                  </a:moveTo>
                  <a:cubicBezTo>
                    <a:pt x="7" y="6"/>
                    <a:pt x="10" y="10"/>
                    <a:pt x="11" y="10"/>
                  </a:cubicBezTo>
                  <a:cubicBezTo>
                    <a:pt x="13" y="10"/>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48275" y="4399450"/>
              <a:ext cx="350" cy="25"/>
            </a:xfrm>
            <a:custGeom>
              <a:avLst/>
              <a:gdLst/>
              <a:ahLst/>
              <a:cxnLst/>
              <a:rect l="l" t="t" r="r" b="b"/>
              <a:pathLst>
                <a:path w="14" h="1" extrusionOk="0">
                  <a:moveTo>
                    <a:pt x="13" y="0"/>
                  </a:moveTo>
                  <a:lnTo>
                    <a:pt x="13" y="0"/>
                  </a:lnTo>
                  <a:cubicBezTo>
                    <a:pt x="13" y="0"/>
                    <a:pt x="1" y="0"/>
                    <a:pt x="1" y="0"/>
                  </a:cubicBez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48900" y="4403200"/>
              <a:ext cx="2225" cy="1600"/>
            </a:xfrm>
            <a:custGeom>
              <a:avLst/>
              <a:gdLst/>
              <a:ahLst/>
              <a:cxnLst/>
              <a:rect l="l" t="t" r="r" b="b"/>
              <a:pathLst>
                <a:path w="89" h="64" extrusionOk="0">
                  <a:moveTo>
                    <a:pt x="51" y="1"/>
                  </a:moveTo>
                  <a:cubicBezTo>
                    <a:pt x="51" y="13"/>
                    <a:pt x="26" y="13"/>
                    <a:pt x="14" y="26"/>
                  </a:cubicBezTo>
                  <a:cubicBezTo>
                    <a:pt x="14" y="13"/>
                    <a:pt x="1" y="13"/>
                    <a:pt x="1" y="13"/>
                  </a:cubicBezTo>
                  <a:lnTo>
                    <a:pt x="1" y="13"/>
                  </a:lnTo>
                  <a:cubicBezTo>
                    <a:pt x="1" y="13"/>
                    <a:pt x="26" y="51"/>
                    <a:pt x="51" y="64"/>
                  </a:cubicBezTo>
                  <a:lnTo>
                    <a:pt x="89" y="13"/>
                  </a:lnTo>
                  <a:cubicBezTo>
                    <a:pt x="76" y="13"/>
                    <a:pt x="64"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66825" y="4360800"/>
              <a:ext cx="1025" cy="1025"/>
            </a:xfrm>
            <a:custGeom>
              <a:avLst/>
              <a:gdLst/>
              <a:ahLst/>
              <a:cxnLst/>
              <a:rect l="l" t="t" r="r" b="b"/>
              <a:pathLst>
                <a:path w="41" h="41" extrusionOk="0">
                  <a:moveTo>
                    <a:pt x="0" y="1"/>
                  </a:moveTo>
                  <a:cubicBezTo>
                    <a:pt x="0" y="5"/>
                    <a:pt x="5" y="11"/>
                    <a:pt x="11" y="17"/>
                  </a:cubicBezTo>
                  <a:lnTo>
                    <a:pt x="11" y="17"/>
                  </a:lnTo>
                  <a:cubicBezTo>
                    <a:pt x="5" y="11"/>
                    <a:pt x="0" y="4"/>
                    <a:pt x="0" y="1"/>
                  </a:cubicBezTo>
                  <a:close/>
                  <a:moveTo>
                    <a:pt x="11" y="17"/>
                  </a:moveTo>
                  <a:lnTo>
                    <a:pt x="11" y="17"/>
                  </a:lnTo>
                  <a:cubicBezTo>
                    <a:pt x="22" y="29"/>
                    <a:pt x="38" y="41"/>
                    <a:pt x="40" y="41"/>
                  </a:cubicBezTo>
                  <a:cubicBezTo>
                    <a:pt x="40" y="41"/>
                    <a:pt x="40" y="40"/>
                    <a:pt x="38" y="38"/>
                  </a:cubicBezTo>
                  <a:cubicBezTo>
                    <a:pt x="38" y="38"/>
                    <a:pt x="22" y="28"/>
                    <a:pt x="11"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68500" y="4364675"/>
              <a:ext cx="625" cy="625"/>
            </a:xfrm>
            <a:custGeom>
              <a:avLst/>
              <a:gdLst/>
              <a:ahLst/>
              <a:cxnLst/>
              <a:rect l="l" t="t" r="r" b="b"/>
              <a:pathLst>
                <a:path w="25" h="25" extrusionOk="0">
                  <a:moveTo>
                    <a:pt x="0" y="0"/>
                  </a:moveTo>
                  <a:lnTo>
                    <a:pt x="25" y="25"/>
                  </a:lnTo>
                  <a:lnTo>
                    <a:pt x="9"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67750" y="4364575"/>
              <a:ext cx="975" cy="1850"/>
            </a:xfrm>
            <a:custGeom>
              <a:avLst/>
              <a:gdLst/>
              <a:ahLst/>
              <a:cxnLst/>
              <a:rect l="l" t="t" r="r" b="b"/>
              <a:pathLst>
                <a:path w="39" h="74" extrusionOk="0">
                  <a:moveTo>
                    <a:pt x="1" y="0"/>
                  </a:moveTo>
                  <a:cubicBezTo>
                    <a:pt x="1" y="22"/>
                    <a:pt x="20" y="53"/>
                    <a:pt x="9" y="53"/>
                  </a:cubicBezTo>
                  <a:cubicBezTo>
                    <a:pt x="7" y="53"/>
                    <a:pt x="4" y="52"/>
                    <a:pt x="1" y="51"/>
                  </a:cubicBezTo>
                  <a:lnTo>
                    <a:pt x="1" y="51"/>
                  </a:lnTo>
                  <a:cubicBezTo>
                    <a:pt x="18" y="67"/>
                    <a:pt x="26" y="73"/>
                    <a:pt x="29" y="73"/>
                  </a:cubicBezTo>
                  <a:cubicBezTo>
                    <a:pt x="36" y="73"/>
                    <a:pt x="16" y="37"/>
                    <a:pt x="32" y="37"/>
                  </a:cubicBezTo>
                  <a:cubicBezTo>
                    <a:pt x="34" y="37"/>
                    <a:pt x="36" y="37"/>
                    <a:pt x="39"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63375" y="4363000"/>
              <a:ext cx="650" cy="350"/>
            </a:xfrm>
            <a:custGeom>
              <a:avLst/>
              <a:gdLst/>
              <a:ahLst/>
              <a:cxnLst/>
              <a:rect l="l" t="t" r="r" b="b"/>
              <a:pathLst>
                <a:path w="26" h="14" extrusionOk="0">
                  <a:moveTo>
                    <a:pt x="25" y="13"/>
                  </a:moveTo>
                  <a:cubicBezTo>
                    <a:pt x="25" y="13"/>
                    <a:pt x="0" y="0"/>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64625" y="4365000"/>
              <a:ext cx="325" cy="550"/>
            </a:xfrm>
            <a:custGeom>
              <a:avLst/>
              <a:gdLst/>
              <a:ahLst/>
              <a:cxnLst/>
              <a:rect l="l" t="t" r="r" b="b"/>
              <a:pathLst>
                <a:path w="13" h="22" extrusionOk="0">
                  <a:moveTo>
                    <a:pt x="1" y="0"/>
                  </a:moveTo>
                  <a:cubicBezTo>
                    <a:pt x="0" y="0"/>
                    <a:pt x="0" y="3"/>
                    <a:pt x="0" y="8"/>
                  </a:cubicBezTo>
                  <a:lnTo>
                    <a:pt x="13" y="21"/>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64300" y="4364575"/>
              <a:ext cx="875" cy="850"/>
            </a:xfrm>
            <a:custGeom>
              <a:avLst/>
              <a:gdLst/>
              <a:ahLst/>
              <a:cxnLst/>
              <a:rect l="l" t="t" r="r" b="b"/>
              <a:pathLst>
                <a:path w="35" h="34" extrusionOk="0">
                  <a:moveTo>
                    <a:pt x="1" y="0"/>
                  </a:moveTo>
                  <a:lnTo>
                    <a:pt x="13" y="25"/>
                  </a:lnTo>
                  <a:cubicBezTo>
                    <a:pt x="20" y="25"/>
                    <a:pt x="32" y="34"/>
                    <a:pt x="33" y="34"/>
                  </a:cubicBezTo>
                  <a:cubicBezTo>
                    <a:pt x="34" y="34"/>
                    <a:pt x="30" y="29"/>
                    <a:pt x="14" y="14"/>
                  </a:cubicBezTo>
                  <a:lnTo>
                    <a:pt x="14" y="14"/>
                  </a:lnTo>
                  <a:cubicBezTo>
                    <a:pt x="14" y="14"/>
                    <a:pt x="14" y="14"/>
                    <a:pt x="14" y="14"/>
                  </a:cubicBezTo>
                  <a:lnTo>
                    <a:pt x="14" y="14"/>
                  </a:lnTo>
                  <a:cubicBezTo>
                    <a:pt x="11" y="10"/>
                    <a:pt x="6"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64625" y="4364500"/>
              <a:ext cx="1275" cy="1050"/>
            </a:xfrm>
            <a:custGeom>
              <a:avLst/>
              <a:gdLst/>
              <a:ahLst/>
              <a:cxnLst/>
              <a:rect l="l" t="t" r="r" b="b"/>
              <a:pathLst>
                <a:path w="51" h="42" extrusionOk="0">
                  <a:moveTo>
                    <a:pt x="3" y="1"/>
                  </a:moveTo>
                  <a:cubicBezTo>
                    <a:pt x="1" y="1"/>
                    <a:pt x="0" y="2"/>
                    <a:pt x="0" y="3"/>
                  </a:cubicBezTo>
                  <a:cubicBezTo>
                    <a:pt x="17" y="12"/>
                    <a:pt x="28" y="14"/>
                    <a:pt x="38" y="23"/>
                  </a:cubicBezTo>
                  <a:lnTo>
                    <a:pt x="38" y="23"/>
                  </a:lnTo>
                  <a:cubicBezTo>
                    <a:pt x="26" y="12"/>
                    <a:pt x="9" y="1"/>
                    <a:pt x="3" y="1"/>
                  </a:cubicBezTo>
                  <a:close/>
                  <a:moveTo>
                    <a:pt x="38" y="23"/>
                  </a:moveTo>
                  <a:lnTo>
                    <a:pt x="38" y="23"/>
                  </a:lnTo>
                  <a:cubicBezTo>
                    <a:pt x="38" y="24"/>
                    <a:pt x="39" y="24"/>
                    <a:pt x="40" y="25"/>
                  </a:cubicBezTo>
                  <a:lnTo>
                    <a:pt x="40" y="25"/>
                  </a:lnTo>
                  <a:cubicBezTo>
                    <a:pt x="39" y="24"/>
                    <a:pt x="38" y="23"/>
                    <a:pt x="38" y="23"/>
                  </a:cubicBezTo>
                  <a:close/>
                  <a:moveTo>
                    <a:pt x="40" y="25"/>
                  </a:moveTo>
                  <a:cubicBezTo>
                    <a:pt x="43" y="29"/>
                    <a:pt x="47" y="34"/>
                    <a:pt x="51" y="41"/>
                  </a:cubicBezTo>
                  <a:cubicBezTo>
                    <a:pt x="51" y="37"/>
                    <a:pt x="46" y="31"/>
                    <a:pt x="4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69175" y="4367075"/>
              <a:ext cx="800" cy="650"/>
            </a:xfrm>
            <a:custGeom>
              <a:avLst/>
              <a:gdLst/>
              <a:ahLst/>
              <a:cxnLst/>
              <a:rect l="l" t="t" r="r" b="b"/>
              <a:pathLst>
                <a:path w="32" h="26" extrusionOk="0">
                  <a:moveTo>
                    <a:pt x="19" y="1"/>
                  </a:moveTo>
                  <a:cubicBezTo>
                    <a:pt x="19" y="7"/>
                    <a:pt x="13" y="7"/>
                    <a:pt x="8" y="7"/>
                  </a:cubicBezTo>
                  <a:cubicBezTo>
                    <a:pt x="4" y="7"/>
                    <a:pt x="0" y="7"/>
                    <a:pt x="7" y="13"/>
                  </a:cubicBezTo>
                  <a:lnTo>
                    <a:pt x="32" y="26"/>
                  </a:lnTo>
                  <a:lnTo>
                    <a:pt x="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63675" y="4365525"/>
              <a:ext cx="650" cy="650"/>
            </a:xfrm>
            <a:custGeom>
              <a:avLst/>
              <a:gdLst/>
              <a:ahLst/>
              <a:cxnLst/>
              <a:rect l="l" t="t" r="r" b="b"/>
              <a:pathLst>
                <a:path w="26" h="26" extrusionOk="0">
                  <a:moveTo>
                    <a:pt x="1" y="0"/>
                  </a:moveTo>
                  <a:lnTo>
                    <a:pt x="13" y="25"/>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65550" y="4365525"/>
              <a:ext cx="975" cy="1575"/>
            </a:xfrm>
            <a:custGeom>
              <a:avLst/>
              <a:gdLst/>
              <a:ahLst/>
              <a:cxnLst/>
              <a:rect l="l" t="t" r="r" b="b"/>
              <a:pathLst>
                <a:path w="39" h="63" extrusionOk="0">
                  <a:moveTo>
                    <a:pt x="39" y="63"/>
                  </a:moveTo>
                  <a:lnTo>
                    <a:pt x="1" y="0"/>
                  </a:lnTo>
                  <a:lnTo>
                    <a:pt x="39"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60850" y="4364250"/>
              <a:ext cx="975" cy="1300"/>
            </a:xfrm>
            <a:custGeom>
              <a:avLst/>
              <a:gdLst/>
              <a:ahLst/>
              <a:cxnLst/>
              <a:rect l="l" t="t" r="r" b="b"/>
              <a:pathLst>
                <a:path w="39" h="52" extrusionOk="0">
                  <a:moveTo>
                    <a:pt x="0" y="1"/>
                  </a:moveTo>
                  <a:lnTo>
                    <a:pt x="26" y="38"/>
                  </a:lnTo>
                  <a:lnTo>
                    <a:pt x="38" y="5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60850" y="4365825"/>
              <a:ext cx="350" cy="650"/>
            </a:xfrm>
            <a:custGeom>
              <a:avLst/>
              <a:gdLst/>
              <a:ahLst/>
              <a:cxnLst/>
              <a:rect l="l" t="t" r="r" b="b"/>
              <a:pathLst>
                <a:path w="14" h="26" extrusionOk="0">
                  <a:moveTo>
                    <a:pt x="0" y="1"/>
                  </a:moveTo>
                  <a:cubicBezTo>
                    <a:pt x="0" y="1"/>
                    <a:pt x="0" y="13"/>
                    <a:pt x="13" y="26"/>
                  </a:cubicBezTo>
                  <a:cubicBezTo>
                    <a:pt x="13"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63375" y="43664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63675" y="4366450"/>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65250" y="4366775"/>
              <a:ext cx="1900" cy="1600"/>
            </a:xfrm>
            <a:custGeom>
              <a:avLst/>
              <a:gdLst/>
              <a:ahLst/>
              <a:cxnLst/>
              <a:rect l="l" t="t" r="r" b="b"/>
              <a:pathLst>
                <a:path w="76" h="64" extrusionOk="0">
                  <a:moveTo>
                    <a:pt x="0" y="0"/>
                  </a:moveTo>
                  <a:cubicBezTo>
                    <a:pt x="26" y="25"/>
                    <a:pt x="38" y="51"/>
                    <a:pt x="76" y="63"/>
                  </a:cubicBezTo>
                  <a:cubicBezTo>
                    <a:pt x="51" y="38"/>
                    <a:pt x="26"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64300" y="4366450"/>
              <a:ext cx="975" cy="975"/>
            </a:xfrm>
            <a:custGeom>
              <a:avLst/>
              <a:gdLst/>
              <a:ahLst/>
              <a:cxnLst/>
              <a:rect l="l" t="t" r="r" b="b"/>
              <a:pathLst>
                <a:path w="39" h="39" extrusionOk="0">
                  <a:moveTo>
                    <a:pt x="1" y="1"/>
                  </a:moveTo>
                  <a:lnTo>
                    <a:pt x="26" y="38"/>
                  </a:lnTo>
                  <a:lnTo>
                    <a:pt x="38" y="38"/>
                  </a:lnTo>
                  <a:cubicBezTo>
                    <a:pt x="26"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64625" y="43674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62425" y="4367000"/>
              <a:ext cx="975" cy="725"/>
            </a:xfrm>
            <a:custGeom>
              <a:avLst/>
              <a:gdLst/>
              <a:ahLst/>
              <a:cxnLst/>
              <a:rect l="l" t="t" r="r" b="b"/>
              <a:pathLst>
                <a:path w="39" h="29" extrusionOk="0">
                  <a:moveTo>
                    <a:pt x="3" y="0"/>
                  </a:moveTo>
                  <a:cubicBezTo>
                    <a:pt x="1" y="0"/>
                    <a:pt x="0" y="1"/>
                    <a:pt x="0" y="4"/>
                  </a:cubicBezTo>
                  <a:cubicBezTo>
                    <a:pt x="13" y="16"/>
                    <a:pt x="13" y="16"/>
                    <a:pt x="13" y="29"/>
                  </a:cubicBezTo>
                  <a:lnTo>
                    <a:pt x="38" y="29"/>
                  </a:lnTo>
                  <a:cubicBezTo>
                    <a:pt x="28" y="19"/>
                    <a:pt x="9"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63050" y="4366775"/>
              <a:ext cx="350" cy="325"/>
            </a:xfrm>
            <a:custGeom>
              <a:avLst/>
              <a:gdLst/>
              <a:ahLst/>
              <a:cxnLst/>
              <a:rect l="l" t="t" r="r" b="b"/>
              <a:pathLst>
                <a:path w="14" h="13" extrusionOk="0">
                  <a:moveTo>
                    <a:pt x="0" y="0"/>
                  </a:moveTo>
                  <a:lnTo>
                    <a:pt x="0" y="0"/>
                  </a:lnTo>
                  <a:cubicBezTo>
                    <a:pt x="0" y="0"/>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63375" y="4367400"/>
              <a:ext cx="325" cy="325"/>
            </a:xfrm>
            <a:custGeom>
              <a:avLst/>
              <a:gdLst/>
              <a:ahLst/>
              <a:cxnLst/>
              <a:rect l="l" t="t" r="r" b="b"/>
              <a:pathLst>
                <a:path w="13" h="13" extrusionOk="0">
                  <a:moveTo>
                    <a:pt x="0" y="0"/>
                  </a:moveTo>
                  <a:cubicBezTo>
                    <a:pt x="0" y="0"/>
                    <a:pt x="0" y="0"/>
                    <a:pt x="0" y="13"/>
                  </a:cubicBez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62425" y="4366450"/>
              <a:ext cx="325" cy="350"/>
            </a:xfrm>
            <a:custGeom>
              <a:avLst/>
              <a:gdLst/>
              <a:ahLst/>
              <a:cxnLst/>
              <a:rect l="l" t="t" r="r" b="b"/>
              <a:pathLst>
                <a:path w="13" h="14" extrusionOk="0">
                  <a:moveTo>
                    <a:pt x="13" y="1"/>
                  </a:moveTo>
                  <a:cubicBezTo>
                    <a:pt x="0" y="1"/>
                    <a:pt x="13"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62725" y="4366775"/>
              <a:ext cx="675" cy="650"/>
            </a:xfrm>
            <a:custGeom>
              <a:avLst/>
              <a:gdLst/>
              <a:ahLst/>
              <a:cxnLst/>
              <a:rect l="l" t="t" r="r" b="b"/>
              <a:pathLst>
                <a:path w="27" h="26" extrusionOk="0">
                  <a:moveTo>
                    <a:pt x="1" y="0"/>
                  </a:moveTo>
                  <a:cubicBezTo>
                    <a:pt x="13" y="0"/>
                    <a:pt x="13" y="13"/>
                    <a:pt x="26" y="25"/>
                  </a:cubicBezTo>
                  <a:cubicBezTo>
                    <a:pt x="26"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68700" y="4370225"/>
              <a:ext cx="350" cy="350"/>
            </a:xfrm>
            <a:custGeom>
              <a:avLst/>
              <a:gdLst/>
              <a:ahLst/>
              <a:cxnLst/>
              <a:rect l="l" t="t" r="r" b="b"/>
              <a:pathLst>
                <a:path w="14" h="14"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42950" y="4417025"/>
              <a:ext cx="325" cy="25"/>
            </a:xfrm>
            <a:custGeom>
              <a:avLst/>
              <a:gdLst/>
              <a:ahLst/>
              <a:cxnLst/>
              <a:rect l="l" t="t" r="r" b="b"/>
              <a:pathLst>
                <a:path w="13" h="1" extrusionOk="0">
                  <a:moveTo>
                    <a:pt x="13" y="1"/>
                  </a:moveTo>
                  <a:lnTo>
                    <a:pt x="0"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29425" y="4413575"/>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45150" y="4407925"/>
              <a:ext cx="575" cy="250"/>
            </a:xfrm>
            <a:custGeom>
              <a:avLst/>
              <a:gdLst/>
              <a:ahLst/>
              <a:cxnLst/>
              <a:rect l="l" t="t" r="r" b="b"/>
              <a:pathLst>
                <a:path w="23" h="10" extrusionOk="0">
                  <a:moveTo>
                    <a:pt x="0" y="0"/>
                  </a:moveTo>
                  <a:cubicBezTo>
                    <a:pt x="13" y="7"/>
                    <a:pt x="19" y="10"/>
                    <a:pt x="21" y="10"/>
                  </a:cubicBezTo>
                  <a:cubicBezTo>
                    <a:pt x="22" y="10"/>
                    <a:pt x="19"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49225" y="4406050"/>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48600" y="4406050"/>
              <a:ext cx="1275" cy="650"/>
            </a:xfrm>
            <a:custGeom>
              <a:avLst/>
              <a:gdLst/>
              <a:ahLst/>
              <a:cxnLst/>
              <a:rect l="l" t="t" r="r" b="b"/>
              <a:pathLst>
                <a:path w="51" h="26" extrusionOk="0">
                  <a:moveTo>
                    <a:pt x="0" y="0"/>
                  </a:moveTo>
                  <a:lnTo>
                    <a:pt x="26" y="25"/>
                  </a:lnTo>
                  <a:cubicBezTo>
                    <a:pt x="51" y="25"/>
                    <a:pt x="38"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27225" y="4413275"/>
              <a:ext cx="975" cy="650"/>
            </a:xfrm>
            <a:custGeom>
              <a:avLst/>
              <a:gdLst/>
              <a:ahLst/>
              <a:cxnLst/>
              <a:rect l="l" t="t" r="r" b="b"/>
              <a:pathLst>
                <a:path w="39" h="26" extrusionOk="0">
                  <a:moveTo>
                    <a:pt x="1" y="0"/>
                  </a:moveTo>
                  <a:lnTo>
                    <a:pt x="39" y="25"/>
                  </a:lnTo>
                  <a:lnTo>
                    <a:pt x="39" y="25"/>
                  </a:ln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27875" y="4414200"/>
              <a:ext cx="1575" cy="975"/>
            </a:xfrm>
            <a:custGeom>
              <a:avLst/>
              <a:gdLst/>
              <a:ahLst/>
              <a:cxnLst/>
              <a:rect l="l" t="t" r="r" b="b"/>
              <a:pathLst>
                <a:path w="63" h="39" extrusionOk="0">
                  <a:moveTo>
                    <a:pt x="0" y="1"/>
                  </a:moveTo>
                  <a:lnTo>
                    <a:pt x="50" y="38"/>
                  </a:lnTo>
                  <a:cubicBezTo>
                    <a:pt x="50" y="38"/>
                    <a:pt x="50" y="33"/>
                    <a:pt x="54" y="33"/>
                  </a:cubicBezTo>
                  <a:lnTo>
                    <a:pt x="54" y="33"/>
                  </a:lnTo>
                  <a:lnTo>
                    <a:pt x="0" y="1"/>
                  </a:lnTo>
                  <a:close/>
                  <a:moveTo>
                    <a:pt x="54" y="33"/>
                  </a:moveTo>
                  <a:cubicBezTo>
                    <a:pt x="54" y="33"/>
                    <a:pt x="54" y="33"/>
                    <a:pt x="54" y="33"/>
                  </a:cubicBezTo>
                  <a:lnTo>
                    <a:pt x="54" y="33"/>
                  </a:lnTo>
                  <a:lnTo>
                    <a:pt x="63" y="38"/>
                  </a:lnTo>
                  <a:cubicBezTo>
                    <a:pt x="59" y="34"/>
                    <a:pt x="56" y="33"/>
                    <a:pt x="54"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420225" y="4293750"/>
              <a:ext cx="350" cy="475"/>
            </a:xfrm>
            <a:custGeom>
              <a:avLst/>
              <a:gdLst/>
              <a:ahLst/>
              <a:cxnLst/>
              <a:rect l="l" t="t" r="r" b="b"/>
              <a:pathLst>
                <a:path w="14" h="19" extrusionOk="0">
                  <a:moveTo>
                    <a:pt x="5" y="1"/>
                  </a:moveTo>
                  <a:cubicBezTo>
                    <a:pt x="3" y="1"/>
                    <a:pt x="2" y="3"/>
                    <a:pt x="1" y="6"/>
                  </a:cubicBezTo>
                  <a:lnTo>
                    <a:pt x="13" y="6"/>
                  </a:lnTo>
                  <a:cubicBezTo>
                    <a:pt x="9" y="2"/>
                    <a:pt x="7" y="1"/>
                    <a:pt x="5" y="1"/>
                  </a:cubicBezTo>
                  <a:close/>
                  <a:moveTo>
                    <a:pt x="0" y="6"/>
                  </a:moveTo>
                  <a:lnTo>
                    <a:pt x="0" y="19"/>
                  </a:lnTo>
                  <a:cubicBezTo>
                    <a:pt x="0" y="14"/>
                    <a:pt x="0" y="9"/>
                    <a:pt x="1"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9900" y="4293575"/>
              <a:ext cx="25" cy="650"/>
            </a:xfrm>
            <a:custGeom>
              <a:avLst/>
              <a:gdLst/>
              <a:ahLst/>
              <a:cxnLst/>
              <a:rect l="l" t="t" r="r" b="b"/>
              <a:pathLst>
                <a:path w="1" h="26" extrusionOk="0">
                  <a:moveTo>
                    <a:pt x="1" y="26"/>
                  </a:moveTo>
                  <a:cubicBezTo>
                    <a:pt x="1" y="13"/>
                    <a:pt x="1" y="0"/>
                    <a:pt x="1" y="0"/>
                  </a:cubicBezTo>
                  <a:lnTo>
                    <a:pt x="1" y="0"/>
                  </a:lnTo>
                  <a:lnTo>
                    <a:pt x="1" y="13"/>
                  </a:lnTo>
                  <a:lnTo>
                    <a:pt x="1" y="26"/>
                  </a:lnTo>
                  <a:cubicBezTo>
                    <a:pt x="1" y="26"/>
                    <a:pt x="1" y="26"/>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418350" y="4294200"/>
              <a:ext cx="1275" cy="1275"/>
            </a:xfrm>
            <a:custGeom>
              <a:avLst/>
              <a:gdLst/>
              <a:ahLst/>
              <a:cxnLst/>
              <a:rect l="l" t="t" r="r" b="b"/>
              <a:pathLst>
                <a:path w="51" h="51" extrusionOk="0">
                  <a:moveTo>
                    <a:pt x="38" y="1"/>
                  </a:moveTo>
                  <a:cubicBezTo>
                    <a:pt x="38" y="1"/>
                    <a:pt x="38" y="13"/>
                    <a:pt x="25" y="13"/>
                  </a:cubicBezTo>
                  <a:cubicBezTo>
                    <a:pt x="25" y="13"/>
                    <a:pt x="13" y="26"/>
                    <a:pt x="0" y="51"/>
                  </a:cubicBezTo>
                  <a:cubicBezTo>
                    <a:pt x="13" y="38"/>
                    <a:pt x="25" y="26"/>
                    <a:pt x="38" y="13"/>
                  </a:cubicBezTo>
                  <a:lnTo>
                    <a:pt x="50" y="13"/>
                  </a:lnTo>
                  <a:cubicBezTo>
                    <a:pt x="50" y="1"/>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20550" y="4293575"/>
              <a:ext cx="950" cy="325"/>
            </a:xfrm>
            <a:custGeom>
              <a:avLst/>
              <a:gdLst/>
              <a:ahLst/>
              <a:cxnLst/>
              <a:rect l="l" t="t" r="r" b="b"/>
              <a:pathLst>
                <a:path w="38" h="13" extrusionOk="0">
                  <a:moveTo>
                    <a:pt x="0" y="0"/>
                  </a:moveTo>
                  <a:lnTo>
                    <a:pt x="0" y="13"/>
                  </a:lnTo>
                  <a:cubicBezTo>
                    <a:pt x="13" y="0"/>
                    <a:pt x="25"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07350" y="42562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425875" y="4296075"/>
              <a:ext cx="650" cy="975"/>
            </a:xfrm>
            <a:custGeom>
              <a:avLst/>
              <a:gdLst/>
              <a:ahLst/>
              <a:cxnLst/>
              <a:rect l="l" t="t" r="r" b="b"/>
              <a:pathLst>
                <a:path w="26" h="39" extrusionOk="0">
                  <a:moveTo>
                    <a:pt x="1" y="1"/>
                  </a:moveTo>
                  <a:cubicBezTo>
                    <a:pt x="1" y="13"/>
                    <a:pt x="1" y="26"/>
                    <a:pt x="13" y="39"/>
                  </a:cubicBezTo>
                  <a:lnTo>
                    <a:pt x="26" y="39"/>
                  </a:lnTo>
                  <a:cubicBezTo>
                    <a:pt x="26" y="39"/>
                    <a:pt x="26" y="26"/>
                    <a:pt x="26" y="13"/>
                  </a:cubicBezTo>
                  <a:cubicBezTo>
                    <a:pt x="22" y="17"/>
                    <a:pt x="19" y="19"/>
                    <a:pt x="17" y="19"/>
                  </a:cubicBezTo>
                  <a:cubicBezTo>
                    <a:pt x="12" y="19"/>
                    <a:pt x="10"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426825" y="4296400"/>
              <a:ext cx="650" cy="650"/>
            </a:xfrm>
            <a:custGeom>
              <a:avLst/>
              <a:gdLst/>
              <a:ahLst/>
              <a:cxnLst/>
              <a:rect l="l" t="t" r="r" b="b"/>
              <a:pathLst>
                <a:path w="26" h="26" extrusionOk="0">
                  <a:moveTo>
                    <a:pt x="0" y="0"/>
                  </a:moveTo>
                  <a:lnTo>
                    <a:pt x="0" y="26"/>
                  </a:lnTo>
                  <a:lnTo>
                    <a:pt x="13" y="26"/>
                  </a:lnTo>
                  <a:cubicBezTo>
                    <a:pt x="13" y="13"/>
                    <a:pt x="13" y="0"/>
                    <a:pt x="0" y="0"/>
                  </a:cubicBezTo>
                  <a:close/>
                  <a:moveTo>
                    <a:pt x="13" y="0"/>
                  </a:moveTo>
                  <a:cubicBezTo>
                    <a:pt x="13" y="0"/>
                    <a:pt x="13" y="13"/>
                    <a:pt x="13" y="26"/>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424925" y="4296400"/>
              <a:ext cx="675" cy="975"/>
            </a:xfrm>
            <a:custGeom>
              <a:avLst/>
              <a:gdLst/>
              <a:ahLst/>
              <a:cxnLst/>
              <a:rect l="l" t="t" r="r" b="b"/>
              <a:pathLst>
                <a:path w="27" h="39" extrusionOk="0">
                  <a:moveTo>
                    <a:pt x="14" y="0"/>
                  </a:moveTo>
                  <a:cubicBezTo>
                    <a:pt x="1" y="0"/>
                    <a:pt x="14" y="26"/>
                    <a:pt x="14" y="38"/>
                  </a:cubicBezTo>
                  <a:lnTo>
                    <a:pt x="26" y="38"/>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24925" y="4297025"/>
              <a:ext cx="25" cy="350"/>
            </a:xfrm>
            <a:custGeom>
              <a:avLst/>
              <a:gdLst/>
              <a:ahLst/>
              <a:cxnLst/>
              <a:rect l="l" t="t" r="r" b="b"/>
              <a:pathLst>
                <a:path w="1" h="14" extrusionOk="0">
                  <a:moveTo>
                    <a:pt x="1" y="1"/>
                  </a:moveTo>
                  <a:cubicBezTo>
                    <a:pt x="1" y="1"/>
                    <a:pt x="1" y="1"/>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25575" y="4297025"/>
              <a:ext cx="25" cy="350"/>
            </a:xfrm>
            <a:custGeom>
              <a:avLst/>
              <a:gdLst/>
              <a:ahLst/>
              <a:cxnLst/>
              <a:rect l="l" t="t" r="r" b="b"/>
              <a:pathLst>
                <a:path w="1" h="14" extrusionOk="0">
                  <a:moveTo>
                    <a:pt x="0" y="13"/>
                  </a:moveTo>
                  <a:lnTo>
                    <a:pt x="0" y="1"/>
                  </a:lnTo>
                  <a:lnTo>
                    <a:pt x="0" y="13"/>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61700" y="4315575"/>
              <a:ext cx="325" cy="325"/>
            </a:xfrm>
            <a:custGeom>
              <a:avLst/>
              <a:gdLst/>
              <a:ahLst/>
              <a:cxnLst/>
              <a:rect l="l" t="t" r="r" b="b"/>
              <a:pathLst>
                <a:path w="13" h="13" extrusionOk="0">
                  <a:moveTo>
                    <a:pt x="13" y="13"/>
                  </a:moveTo>
                  <a:cubicBezTo>
                    <a:pt x="0" y="13"/>
                    <a:pt x="0" y="0"/>
                    <a:pt x="0" y="0"/>
                  </a:cubicBezTo>
                  <a:cubicBezTo>
                    <a:pt x="0" y="0"/>
                    <a:pt x="0"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61375" y="4314625"/>
              <a:ext cx="650" cy="975"/>
            </a:xfrm>
            <a:custGeom>
              <a:avLst/>
              <a:gdLst/>
              <a:ahLst/>
              <a:cxnLst/>
              <a:rect l="l" t="t" r="r" b="b"/>
              <a:pathLst>
                <a:path w="26" h="39" extrusionOk="0">
                  <a:moveTo>
                    <a:pt x="13" y="0"/>
                  </a:moveTo>
                  <a:lnTo>
                    <a:pt x="13" y="13"/>
                  </a:lnTo>
                  <a:lnTo>
                    <a:pt x="1" y="13"/>
                  </a:lnTo>
                  <a:cubicBezTo>
                    <a:pt x="1" y="13"/>
                    <a:pt x="1" y="13"/>
                    <a:pt x="1" y="13"/>
                  </a:cubicBezTo>
                  <a:lnTo>
                    <a:pt x="1" y="13"/>
                  </a:lnTo>
                  <a:cubicBezTo>
                    <a:pt x="11" y="13"/>
                    <a:pt x="13" y="29"/>
                    <a:pt x="19" y="29"/>
                  </a:cubicBezTo>
                  <a:cubicBezTo>
                    <a:pt x="21" y="29"/>
                    <a:pt x="23" y="28"/>
                    <a:pt x="26" y="25"/>
                  </a:cubicBezTo>
                  <a:cubicBezTo>
                    <a:pt x="19" y="13"/>
                    <a:pt x="23" y="13"/>
                    <a:pt x="24" y="13"/>
                  </a:cubicBezTo>
                  <a:cubicBezTo>
                    <a:pt x="26" y="13"/>
                    <a:pt x="26" y="13"/>
                    <a:pt x="13" y="0"/>
                  </a:cubicBezTo>
                  <a:close/>
                  <a:moveTo>
                    <a:pt x="1" y="13"/>
                  </a:moveTo>
                  <a:cubicBezTo>
                    <a:pt x="1" y="25"/>
                    <a:pt x="1" y="25"/>
                    <a:pt x="13" y="38"/>
                  </a:cubicBezTo>
                  <a:cubicBezTo>
                    <a:pt x="13" y="25"/>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459800" y="4312725"/>
              <a:ext cx="650" cy="1300"/>
            </a:xfrm>
            <a:custGeom>
              <a:avLst/>
              <a:gdLst/>
              <a:ahLst/>
              <a:cxnLst/>
              <a:rect l="l" t="t" r="r" b="b"/>
              <a:pathLst>
                <a:path w="26" h="52" extrusionOk="0">
                  <a:moveTo>
                    <a:pt x="26" y="51"/>
                  </a:moveTo>
                  <a:lnTo>
                    <a:pt x="26" y="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437200" y="4328125"/>
              <a:ext cx="25" cy="350"/>
            </a:xfrm>
            <a:custGeom>
              <a:avLst/>
              <a:gdLst/>
              <a:ahLst/>
              <a:cxnLst/>
              <a:rect l="l" t="t" r="r" b="b"/>
              <a:pathLst>
                <a:path w="1" h="14" extrusionOk="0">
                  <a:moveTo>
                    <a:pt x="0" y="13"/>
                  </a:moveTo>
                  <a:cubicBezTo>
                    <a:pt x="0" y="1"/>
                    <a:pt x="0" y="1"/>
                    <a:pt x="0" y="1"/>
                  </a:cubicBezTo>
                  <a:cubicBezTo>
                    <a:pt x="0" y="1"/>
                    <a:pt x="0" y="1"/>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463900" y="4313375"/>
              <a:ext cx="325" cy="650"/>
            </a:xfrm>
            <a:custGeom>
              <a:avLst/>
              <a:gdLst/>
              <a:ahLst/>
              <a:cxnLst/>
              <a:rect l="l" t="t" r="r" b="b"/>
              <a:pathLst>
                <a:path w="13" h="26" extrusionOk="0">
                  <a:moveTo>
                    <a:pt x="0" y="0"/>
                  </a:moveTo>
                  <a:cubicBezTo>
                    <a:pt x="0" y="0"/>
                    <a:pt x="0" y="13"/>
                    <a:pt x="13" y="25"/>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462000" y="4314625"/>
              <a:ext cx="350" cy="25"/>
            </a:xfrm>
            <a:custGeom>
              <a:avLst/>
              <a:gdLst/>
              <a:ahLst/>
              <a:cxnLst/>
              <a:rect l="l" t="t" r="r" b="b"/>
              <a:pathLst>
                <a:path w="14" h="1" extrusionOk="0">
                  <a:moveTo>
                    <a:pt x="1" y="0"/>
                  </a:moveTo>
                  <a:cubicBezTo>
                    <a:pt x="1" y="0"/>
                    <a:pt x="1" y="0"/>
                    <a:pt x="13"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458550" y="43171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45050" y="4326350"/>
              <a:ext cx="325" cy="550"/>
            </a:xfrm>
            <a:custGeom>
              <a:avLst/>
              <a:gdLst/>
              <a:ahLst/>
              <a:cxnLst/>
              <a:rect l="l" t="t" r="r" b="b"/>
              <a:pathLst>
                <a:path w="13" h="22" extrusionOk="0">
                  <a:moveTo>
                    <a:pt x="2" y="1"/>
                  </a:moveTo>
                  <a:cubicBezTo>
                    <a:pt x="0" y="1"/>
                    <a:pt x="2" y="5"/>
                    <a:pt x="13" y="21"/>
                  </a:cubicBezTo>
                  <a:cubicBezTo>
                    <a:pt x="13" y="21"/>
                    <a:pt x="13" y="9"/>
                    <a:pt x="13" y="9"/>
                  </a:cubicBezTo>
                  <a:cubicBezTo>
                    <a:pt x="13" y="9"/>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446300" y="4324350"/>
              <a:ext cx="325" cy="650"/>
            </a:xfrm>
            <a:custGeom>
              <a:avLst/>
              <a:gdLst/>
              <a:ahLst/>
              <a:cxnLst/>
              <a:rect l="l" t="t" r="r" b="b"/>
              <a:pathLst>
                <a:path w="13" h="26" extrusionOk="0">
                  <a:moveTo>
                    <a:pt x="13" y="26"/>
                  </a:moveTo>
                  <a:lnTo>
                    <a:pt x="13"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458550" y="4317450"/>
              <a:ext cx="725" cy="1025"/>
            </a:xfrm>
            <a:custGeom>
              <a:avLst/>
              <a:gdLst/>
              <a:ahLst/>
              <a:cxnLst/>
              <a:rect l="l" t="t" r="r" b="b"/>
              <a:pathLst>
                <a:path w="29" h="41" extrusionOk="0">
                  <a:moveTo>
                    <a:pt x="0" y="0"/>
                  </a:moveTo>
                  <a:cubicBezTo>
                    <a:pt x="0" y="13"/>
                    <a:pt x="0" y="13"/>
                    <a:pt x="13" y="38"/>
                  </a:cubicBezTo>
                  <a:cubicBezTo>
                    <a:pt x="17" y="40"/>
                    <a:pt x="19" y="41"/>
                    <a:pt x="20" y="41"/>
                  </a:cubicBezTo>
                  <a:cubicBezTo>
                    <a:pt x="29" y="41"/>
                    <a:pt x="4" y="13"/>
                    <a:pt x="26" y="13"/>
                  </a:cubicBezTo>
                  <a:cubicBezTo>
                    <a:pt x="19" y="7"/>
                    <a:pt x="13" y="7"/>
                    <a:pt x="8" y="7"/>
                  </a:cubicBezTo>
                  <a:cubicBezTo>
                    <a:pt x="4" y="7"/>
                    <a:pt x="0" y="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448800" y="4324050"/>
              <a:ext cx="350" cy="650"/>
            </a:xfrm>
            <a:custGeom>
              <a:avLst/>
              <a:gdLst/>
              <a:ahLst/>
              <a:cxnLst/>
              <a:rect l="l" t="t" r="r" b="b"/>
              <a:pathLst>
                <a:path w="14" h="26" extrusionOk="0">
                  <a:moveTo>
                    <a:pt x="1" y="0"/>
                  </a:moveTo>
                  <a:lnTo>
                    <a:pt x="14" y="25"/>
                  </a:lnTo>
                  <a:lnTo>
                    <a:pt x="14" y="13"/>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452900" y="427505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450375" y="4277225"/>
              <a:ext cx="350" cy="25"/>
            </a:xfrm>
            <a:custGeom>
              <a:avLst/>
              <a:gdLst/>
              <a:ahLst/>
              <a:cxnLst/>
              <a:rect l="l" t="t" r="r" b="b"/>
              <a:pathLst>
                <a:path w="14" h="1" extrusionOk="0">
                  <a:moveTo>
                    <a:pt x="13" y="1"/>
                  </a:moveTo>
                  <a:cubicBezTo>
                    <a:pt x="13"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450075" y="4277225"/>
              <a:ext cx="25" cy="350"/>
            </a:xfrm>
            <a:custGeom>
              <a:avLst/>
              <a:gdLst/>
              <a:ahLst/>
              <a:cxnLst/>
              <a:rect l="l" t="t" r="r" b="b"/>
              <a:pathLst>
                <a:path w="1" h="14" extrusionOk="0">
                  <a:moveTo>
                    <a:pt x="0" y="1"/>
                  </a:moveTo>
                  <a:cubicBezTo>
                    <a:pt x="0" y="14"/>
                    <a:pt x="0" y="14"/>
                    <a:pt x="0" y="14"/>
                  </a:cubicBezTo>
                  <a:cubicBezTo>
                    <a:pt x="0" y="14"/>
                    <a:pt x="0" y="14"/>
                    <a:pt x="0" y="14"/>
                  </a:cubicBezTo>
                  <a:cubicBezTo>
                    <a:pt x="0"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449750" y="4277225"/>
              <a:ext cx="350" cy="675"/>
            </a:xfrm>
            <a:custGeom>
              <a:avLst/>
              <a:gdLst/>
              <a:ahLst/>
              <a:cxnLst/>
              <a:rect l="l" t="t" r="r" b="b"/>
              <a:pathLst>
                <a:path w="14" h="27" extrusionOk="0">
                  <a:moveTo>
                    <a:pt x="1" y="1"/>
                  </a:moveTo>
                  <a:lnTo>
                    <a:pt x="13" y="26"/>
                  </a:lnTo>
                  <a:cubicBezTo>
                    <a:pt x="13" y="14"/>
                    <a:pt x="13" y="14"/>
                    <a:pt x="13" y="1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7875" y="4279425"/>
              <a:ext cx="25" cy="350"/>
            </a:xfrm>
            <a:custGeom>
              <a:avLst/>
              <a:gdLst/>
              <a:ahLst/>
              <a:cxnLst/>
              <a:rect l="l" t="t" r="r" b="b"/>
              <a:pathLst>
                <a:path w="1" h="14" extrusionOk="0">
                  <a:moveTo>
                    <a:pt x="0" y="14"/>
                  </a:moveTo>
                  <a:cubicBezTo>
                    <a:pt x="0" y="1"/>
                    <a:pt x="0" y="1"/>
                    <a:pt x="0" y="1"/>
                  </a:cubicBezTo>
                  <a:cubicBezTo>
                    <a:pt x="0" y="1"/>
                    <a:pt x="0" y="14"/>
                    <a:pt x="0" y="14"/>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449450" y="42775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447875" y="4279125"/>
              <a:ext cx="1900" cy="975"/>
            </a:xfrm>
            <a:custGeom>
              <a:avLst/>
              <a:gdLst/>
              <a:ahLst/>
              <a:cxnLst/>
              <a:rect l="l" t="t" r="r" b="b"/>
              <a:pathLst>
                <a:path w="76" h="39" extrusionOk="0">
                  <a:moveTo>
                    <a:pt x="38" y="0"/>
                  </a:moveTo>
                  <a:cubicBezTo>
                    <a:pt x="25" y="13"/>
                    <a:pt x="13" y="13"/>
                    <a:pt x="0" y="13"/>
                  </a:cubicBezTo>
                  <a:cubicBezTo>
                    <a:pt x="0" y="26"/>
                    <a:pt x="13" y="26"/>
                    <a:pt x="25" y="38"/>
                  </a:cubicBezTo>
                  <a:lnTo>
                    <a:pt x="38" y="38"/>
                  </a:lnTo>
                  <a:cubicBezTo>
                    <a:pt x="51" y="26"/>
                    <a:pt x="63" y="13"/>
                    <a:pt x="76" y="13"/>
                  </a:cubicBezTo>
                  <a:cubicBezTo>
                    <a:pt x="76" y="0"/>
                    <a:pt x="76"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451950" y="4275675"/>
              <a:ext cx="350" cy="325"/>
            </a:xfrm>
            <a:custGeom>
              <a:avLst/>
              <a:gdLst/>
              <a:ahLst/>
              <a:cxnLst/>
              <a:rect l="l" t="t" r="r" b="b"/>
              <a:pathLst>
                <a:path w="14" h="13" extrusionOk="0">
                  <a:moveTo>
                    <a:pt x="13" y="13"/>
                  </a:moveTo>
                  <a:cubicBezTo>
                    <a:pt x="1" y="13"/>
                    <a:pt x="1" y="0"/>
                    <a:pt x="1" y="0"/>
                  </a:cubicBezTo>
                  <a:cubicBezTo>
                    <a:pt x="1" y="0"/>
                    <a:pt x="1"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464525" y="4313050"/>
              <a:ext cx="325" cy="650"/>
            </a:xfrm>
            <a:custGeom>
              <a:avLst/>
              <a:gdLst/>
              <a:ahLst/>
              <a:cxnLst/>
              <a:rect l="l" t="t" r="r" b="b"/>
              <a:pathLst>
                <a:path w="13" h="26" extrusionOk="0">
                  <a:moveTo>
                    <a:pt x="0" y="0"/>
                  </a:moveTo>
                  <a:cubicBezTo>
                    <a:pt x="0" y="13"/>
                    <a:pt x="0" y="26"/>
                    <a:pt x="13" y="26"/>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450375" y="4275975"/>
              <a:ext cx="650" cy="350"/>
            </a:xfrm>
            <a:custGeom>
              <a:avLst/>
              <a:gdLst/>
              <a:ahLst/>
              <a:cxnLst/>
              <a:rect l="l" t="t" r="r" b="b"/>
              <a:pathLst>
                <a:path w="26" h="14" extrusionOk="0">
                  <a:moveTo>
                    <a:pt x="1" y="1"/>
                  </a:moveTo>
                  <a:cubicBezTo>
                    <a:pt x="1" y="1"/>
                    <a:pt x="13" y="13"/>
                    <a:pt x="13" y="13"/>
                  </a:cubicBezTo>
                  <a:cubicBezTo>
                    <a:pt x="13" y="13"/>
                    <a:pt x="13" y="8"/>
                    <a:pt x="17" y="8"/>
                  </a:cubicBezTo>
                  <a:cubicBezTo>
                    <a:pt x="19" y="8"/>
                    <a:pt x="22" y="9"/>
                    <a:pt x="26" y="13"/>
                  </a:cubicBezTo>
                  <a:cubicBezTo>
                    <a:pt x="26"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450700" y="4276300"/>
              <a:ext cx="25" cy="650"/>
            </a:xfrm>
            <a:custGeom>
              <a:avLst/>
              <a:gdLst/>
              <a:ahLst/>
              <a:cxnLst/>
              <a:rect l="l" t="t" r="r" b="b"/>
              <a:pathLst>
                <a:path w="1" h="26" extrusionOk="0">
                  <a:moveTo>
                    <a:pt x="0" y="25"/>
                  </a:moveTo>
                  <a:cubicBezTo>
                    <a:pt x="0" y="13"/>
                    <a:pt x="0" y="13"/>
                    <a:pt x="0" y="0"/>
                  </a:cubicBezTo>
                  <a:cubicBezTo>
                    <a:pt x="0" y="0"/>
                    <a:pt x="0" y="13"/>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451325" y="4275675"/>
              <a:ext cx="25" cy="650"/>
            </a:xfrm>
            <a:custGeom>
              <a:avLst/>
              <a:gdLst/>
              <a:ahLst/>
              <a:cxnLst/>
              <a:rect l="l" t="t" r="r" b="b"/>
              <a:pathLst>
                <a:path w="1" h="26" extrusionOk="0">
                  <a:moveTo>
                    <a:pt x="0" y="0"/>
                  </a:moveTo>
                  <a:lnTo>
                    <a:pt x="0" y="25"/>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448500" y="428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440325" y="4285100"/>
              <a:ext cx="25" cy="325"/>
            </a:xfrm>
            <a:custGeom>
              <a:avLst/>
              <a:gdLst/>
              <a:ahLst/>
              <a:cxnLst/>
              <a:rect l="l" t="t" r="r" b="b"/>
              <a:pathLst>
                <a:path w="1" h="13" extrusionOk="0">
                  <a:moveTo>
                    <a:pt x="1" y="0"/>
                  </a:move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440200" y="4282300"/>
              <a:ext cx="775" cy="1250"/>
            </a:xfrm>
            <a:custGeom>
              <a:avLst/>
              <a:gdLst/>
              <a:ahLst/>
              <a:cxnLst/>
              <a:rect l="l" t="t" r="r" b="b"/>
              <a:pathLst>
                <a:path w="31" h="50" extrusionOk="0">
                  <a:moveTo>
                    <a:pt x="1" y="1"/>
                  </a:moveTo>
                  <a:cubicBezTo>
                    <a:pt x="0" y="1"/>
                    <a:pt x="2" y="4"/>
                    <a:pt x="6" y="12"/>
                  </a:cubicBezTo>
                  <a:lnTo>
                    <a:pt x="18" y="24"/>
                  </a:lnTo>
                  <a:lnTo>
                    <a:pt x="31" y="49"/>
                  </a:lnTo>
                  <a:cubicBezTo>
                    <a:pt x="31" y="37"/>
                    <a:pt x="31" y="37"/>
                    <a:pt x="31" y="37"/>
                  </a:cubicBezTo>
                  <a:cubicBezTo>
                    <a:pt x="31" y="37"/>
                    <a:pt x="31" y="24"/>
                    <a:pt x="31" y="24"/>
                  </a:cubicBezTo>
                  <a:cubicBezTo>
                    <a:pt x="13" y="15"/>
                    <a:pt x="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436875" y="4289875"/>
              <a:ext cx="350" cy="275"/>
            </a:xfrm>
            <a:custGeom>
              <a:avLst/>
              <a:gdLst/>
              <a:ahLst/>
              <a:cxnLst/>
              <a:rect l="l" t="t" r="r" b="b"/>
              <a:pathLst>
                <a:path w="14" h="11" extrusionOk="0">
                  <a:moveTo>
                    <a:pt x="2" y="1"/>
                  </a:moveTo>
                  <a:cubicBezTo>
                    <a:pt x="0" y="1"/>
                    <a:pt x="0" y="4"/>
                    <a:pt x="0" y="10"/>
                  </a:cubicBezTo>
                  <a:lnTo>
                    <a:pt x="13" y="10"/>
                  </a:ln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447550" y="4279425"/>
              <a:ext cx="25" cy="350"/>
            </a:xfrm>
            <a:custGeom>
              <a:avLst/>
              <a:gdLst/>
              <a:ahLst/>
              <a:cxnLst/>
              <a:rect l="l" t="t" r="r" b="b"/>
              <a:pathLst>
                <a:path w="1" h="14" extrusionOk="0">
                  <a:moveTo>
                    <a:pt x="1" y="1"/>
                  </a:moveTo>
                  <a:cubicBezTo>
                    <a:pt x="1" y="1"/>
                    <a:pt x="1" y="1"/>
                    <a:pt x="1" y="1"/>
                  </a:cubicBezTo>
                  <a:lnTo>
                    <a:pt x="1" y="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432950" y="4293500"/>
              <a:ext cx="325" cy="550"/>
            </a:xfrm>
            <a:custGeom>
              <a:avLst/>
              <a:gdLst/>
              <a:ahLst/>
              <a:cxnLst/>
              <a:rect l="l" t="t" r="r" b="b"/>
              <a:pathLst>
                <a:path w="13" h="22" extrusionOk="0">
                  <a:moveTo>
                    <a:pt x="2" y="0"/>
                  </a:moveTo>
                  <a:cubicBezTo>
                    <a:pt x="0" y="0"/>
                    <a:pt x="0" y="3"/>
                    <a:pt x="7" y="16"/>
                  </a:cubicBezTo>
                  <a:cubicBezTo>
                    <a:pt x="10" y="20"/>
                    <a:pt x="12" y="21"/>
                    <a:pt x="12" y="21"/>
                  </a:cubicBezTo>
                  <a:cubicBezTo>
                    <a:pt x="13" y="21"/>
                    <a:pt x="7" y="12"/>
                    <a:pt x="7" y="3"/>
                  </a:cubicBezTo>
                  <a:cubicBezTo>
                    <a:pt x="7" y="3"/>
                    <a:pt x="4"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442850" y="4282575"/>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45350" y="4279975"/>
              <a:ext cx="350" cy="425"/>
            </a:xfrm>
            <a:custGeom>
              <a:avLst/>
              <a:gdLst/>
              <a:ahLst/>
              <a:cxnLst/>
              <a:rect l="l" t="t" r="r" b="b"/>
              <a:pathLst>
                <a:path w="14" h="17" extrusionOk="0">
                  <a:moveTo>
                    <a:pt x="2" y="1"/>
                  </a:moveTo>
                  <a:cubicBezTo>
                    <a:pt x="1" y="1"/>
                    <a:pt x="1" y="4"/>
                    <a:pt x="1" y="17"/>
                  </a:cubicBezTo>
                  <a:lnTo>
                    <a:pt x="13" y="17"/>
                  </a:lnTo>
                  <a:cubicBezTo>
                    <a:pt x="13" y="17"/>
                    <a:pt x="13" y="4"/>
                    <a:pt x="13" y="4"/>
                  </a:cubicBez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447550" y="4280250"/>
              <a:ext cx="650" cy="475"/>
            </a:xfrm>
            <a:custGeom>
              <a:avLst/>
              <a:gdLst/>
              <a:ahLst/>
              <a:cxnLst/>
              <a:rect l="l" t="t" r="r" b="b"/>
              <a:pathLst>
                <a:path w="26" h="19" extrusionOk="0">
                  <a:moveTo>
                    <a:pt x="5" y="0"/>
                  </a:moveTo>
                  <a:cubicBezTo>
                    <a:pt x="1" y="0"/>
                    <a:pt x="1" y="9"/>
                    <a:pt x="1" y="18"/>
                  </a:cubicBezTo>
                  <a:cubicBezTo>
                    <a:pt x="13" y="18"/>
                    <a:pt x="13" y="18"/>
                    <a:pt x="26" y="6"/>
                  </a:cubicBezTo>
                  <a:lnTo>
                    <a:pt x="13" y="6"/>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29325" y="4289175"/>
              <a:ext cx="25" cy="350"/>
            </a:xfrm>
            <a:custGeom>
              <a:avLst/>
              <a:gdLst/>
              <a:ahLst/>
              <a:cxnLst/>
              <a:rect l="l" t="t" r="r" b="b"/>
              <a:pathLst>
                <a:path w="1" h="14" extrusionOk="0">
                  <a:moveTo>
                    <a:pt x="1" y="0"/>
                  </a:moveTo>
                  <a:cubicBezTo>
                    <a:pt x="1" y="0"/>
                    <a:pt x="1" y="0"/>
                    <a:pt x="1"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445675" y="4280075"/>
              <a:ext cx="325" cy="325"/>
            </a:xfrm>
            <a:custGeom>
              <a:avLst/>
              <a:gdLst/>
              <a:ahLst/>
              <a:cxnLst/>
              <a:rect l="l" t="t" r="r" b="b"/>
              <a:pathLst>
                <a:path w="13" h="13" extrusionOk="0">
                  <a:moveTo>
                    <a:pt x="0" y="0"/>
                  </a:moveTo>
                  <a:lnTo>
                    <a:pt x="0" y="0"/>
                  </a:lnTo>
                  <a:cubicBezTo>
                    <a:pt x="5" y="5"/>
                    <a:pt x="9" y="9"/>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451325" y="4320600"/>
              <a:ext cx="650" cy="325"/>
            </a:xfrm>
            <a:custGeom>
              <a:avLst/>
              <a:gdLst/>
              <a:ahLst/>
              <a:cxnLst/>
              <a:rect l="l" t="t" r="r" b="b"/>
              <a:pathLst>
                <a:path w="26" h="13" extrusionOk="0">
                  <a:moveTo>
                    <a:pt x="0" y="0"/>
                  </a:moveTo>
                  <a:lnTo>
                    <a:pt x="13" y="6"/>
                  </a:lnTo>
                  <a:cubicBezTo>
                    <a:pt x="10" y="3"/>
                    <a:pt x="7" y="0"/>
                    <a:pt x="0" y="0"/>
                  </a:cubicBezTo>
                  <a:close/>
                  <a:moveTo>
                    <a:pt x="13" y="6"/>
                  </a:moveTo>
                  <a:cubicBezTo>
                    <a:pt x="16" y="10"/>
                    <a:pt x="19" y="13"/>
                    <a:pt x="26" y="13"/>
                  </a:cubicBez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451650" y="4320275"/>
              <a:ext cx="25" cy="350"/>
            </a:xfrm>
            <a:custGeom>
              <a:avLst/>
              <a:gdLst/>
              <a:ahLst/>
              <a:cxnLst/>
              <a:rect l="l" t="t" r="r" b="b"/>
              <a:pathLst>
                <a:path w="1" h="14" extrusionOk="0">
                  <a:moveTo>
                    <a:pt x="0" y="13"/>
                  </a:moveTo>
                  <a:lnTo>
                    <a:pt x="0" y="1"/>
                  </a:lnTo>
                  <a:cubicBezTo>
                    <a:pt x="0" y="1"/>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456350" y="431870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455725" y="4317125"/>
              <a:ext cx="650" cy="2225"/>
            </a:xfrm>
            <a:custGeom>
              <a:avLst/>
              <a:gdLst/>
              <a:ahLst/>
              <a:cxnLst/>
              <a:rect l="l" t="t" r="r" b="b"/>
              <a:pathLst>
                <a:path w="26" h="89" extrusionOk="0">
                  <a:moveTo>
                    <a:pt x="0" y="1"/>
                  </a:moveTo>
                  <a:lnTo>
                    <a:pt x="21" y="72"/>
                  </a:lnTo>
                  <a:lnTo>
                    <a:pt x="21" y="72"/>
                  </a:lnTo>
                  <a:cubicBezTo>
                    <a:pt x="19" y="64"/>
                    <a:pt x="20" y="62"/>
                    <a:pt x="22" y="62"/>
                  </a:cubicBezTo>
                  <a:cubicBezTo>
                    <a:pt x="24" y="62"/>
                    <a:pt x="26" y="64"/>
                    <a:pt x="26" y="64"/>
                  </a:cubicBezTo>
                  <a:lnTo>
                    <a:pt x="0" y="1"/>
                  </a:lnTo>
                  <a:close/>
                  <a:moveTo>
                    <a:pt x="21" y="72"/>
                  </a:moveTo>
                  <a:cubicBezTo>
                    <a:pt x="22" y="76"/>
                    <a:pt x="23" y="82"/>
                    <a:pt x="26" y="89"/>
                  </a:cubicBezTo>
                  <a:lnTo>
                    <a:pt x="21" y="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39375" y="4312100"/>
              <a:ext cx="1600" cy="2850"/>
            </a:xfrm>
            <a:custGeom>
              <a:avLst/>
              <a:gdLst/>
              <a:ahLst/>
              <a:cxnLst/>
              <a:rect l="l" t="t" r="r" b="b"/>
              <a:pathLst>
                <a:path w="64" h="114" extrusionOk="0">
                  <a:moveTo>
                    <a:pt x="1" y="1"/>
                  </a:moveTo>
                  <a:cubicBezTo>
                    <a:pt x="14" y="26"/>
                    <a:pt x="26" y="64"/>
                    <a:pt x="51" y="114"/>
                  </a:cubicBezTo>
                  <a:cubicBezTo>
                    <a:pt x="51" y="114"/>
                    <a:pt x="64" y="114"/>
                    <a:pt x="64" y="101"/>
                  </a:cubicBezTo>
                  <a:cubicBezTo>
                    <a:pt x="51" y="89"/>
                    <a:pt x="51" y="64"/>
                    <a:pt x="39" y="51"/>
                  </a:cubicBezTo>
                  <a:cubicBezTo>
                    <a:pt x="26"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65150" y="43127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37200" y="4327500"/>
              <a:ext cx="25" cy="350"/>
            </a:xfrm>
            <a:custGeom>
              <a:avLst/>
              <a:gdLst/>
              <a:ahLst/>
              <a:cxnLst/>
              <a:rect l="l" t="t" r="r" b="b"/>
              <a:pathLst>
                <a:path w="1" h="14" extrusionOk="0">
                  <a:moveTo>
                    <a:pt x="0" y="13"/>
                  </a:move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35925" y="4315875"/>
              <a:ext cx="650" cy="1275"/>
            </a:xfrm>
            <a:custGeom>
              <a:avLst/>
              <a:gdLst/>
              <a:ahLst/>
              <a:cxnLst/>
              <a:rect l="l" t="t" r="r" b="b"/>
              <a:pathLst>
                <a:path w="26" h="51" extrusionOk="0">
                  <a:moveTo>
                    <a:pt x="1" y="1"/>
                  </a:moveTo>
                  <a:cubicBezTo>
                    <a:pt x="1" y="13"/>
                    <a:pt x="1" y="26"/>
                    <a:pt x="13" y="51"/>
                  </a:cubicBezTo>
                  <a:lnTo>
                    <a:pt x="26" y="38"/>
                  </a:lnTo>
                  <a:cubicBezTo>
                    <a:pt x="13"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422425" y="4281950"/>
              <a:ext cx="45250" cy="46825"/>
            </a:xfrm>
            <a:custGeom>
              <a:avLst/>
              <a:gdLst/>
              <a:ahLst/>
              <a:cxnLst/>
              <a:rect l="l" t="t" r="r" b="b"/>
              <a:pathLst>
                <a:path w="1810" h="1873" extrusionOk="0">
                  <a:moveTo>
                    <a:pt x="779" y="214"/>
                  </a:moveTo>
                  <a:cubicBezTo>
                    <a:pt x="779" y="216"/>
                    <a:pt x="780" y="217"/>
                    <a:pt x="780" y="219"/>
                  </a:cubicBezTo>
                  <a:lnTo>
                    <a:pt x="780" y="219"/>
                  </a:lnTo>
                  <a:lnTo>
                    <a:pt x="779" y="214"/>
                  </a:lnTo>
                  <a:close/>
                  <a:moveTo>
                    <a:pt x="717" y="239"/>
                  </a:moveTo>
                  <a:cubicBezTo>
                    <a:pt x="717" y="241"/>
                    <a:pt x="717" y="244"/>
                    <a:pt x="718" y="247"/>
                  </a:cubicBezTo>
                  <a:lnTo>
                    <a:pt x="718" y="247"/>
                  </a:lnTo>
                  <a:cubicBezTo>
                    <a:pt x="718" y="244"/>
                    <a:pt x="717" y="242"/>
                    <a:pt x="717" y="239"/>
                  </a:cubicBezTo>
                  <a:close/>
                  <a:moveTo>
                    <a:pt x="1358" y="214"/>
                  </a:moveTo>
                  <a:cubicBezTo>
                    <a:pt x="1358" y="214"/>
                    <a:pt x="1358" y="227"/>
                    <a:pt x="1358" y="239"/>
                  </a:cubicBezTo>
                  <a:cubicBezTo>
                    <a:pt x="1370" y="252"/>
                    <a:pt x="1370" y="252"/>
                    <a:pt x="1370" y="264"/>
                  </a:cubicBezTo>
                  <a:lnTo>
                    <a:pt x="1383" y="264"/>
                  </a:lnTo>
                  <a:cubicBezTo>
                    <a:pt x="1383" y="252"/>
                    <a:pt x="1370" y="239"/>
                    <a:pt x="1370" y="239"/>
                  </a:cubicBezTo>
                  <a:cubicBezTo>
                    <a:pt x="1358" y="227"/>
                    <a:pt x="1358" y="214"/>
                    <a:pt x="1358" y="214"/>
                  </a:cubicBezTo>
                  <a:close/>
                  <a:moveTo>
                    <a:pt x="1483" y="252"/>
                  </a:moveTo>
                  <a:cubicBezTo>
                    <a:pt x="1483" y="252"/>
                    <a:pt x="1483" y="264"/>
                    <a:pt x="1496" y="264"/>
                  </a:cubicBezTo>
                  <a:lnTo>
                    <a:pt x="1496" y="252"/>
                  </a:lnTo>
                  <a:close/>
                  <a:moveTo>
                    <a:pt x="528" y="239"/>
                  </a:moveTo>
                  <a:lnTo>
                    <a:pt x="528" y="264"/>
                  </a:lnTo>
                  <a:cubicBezTo>
                    <a:pt x="528" y="264"/>
                    <a:pt x="534" y="270"/>
                    <a:pt x="541" y="277"/>
                  </a:cubicBezTo>
                  <a:cubicBezTo>
                    <a:pt x="541" y="264"/>
                    <a:pt x="541" y="252"/>
                    <a:pt x="528" y="239"/>
                  </a:cubicBezTo>
                  <a:close/>
                  <a:moveTo>
                    <a:pt x="1383" y="264"/>
                  </a:moveTo>
                  <a:cubicBezTo>
                    <a:pt x="1383" y="264"/>
                    <a:pt x="1383" y="277"/>
                    <a:pt x="1395" y="277"/>
                  </a:cubicBezTo>
                  <a:cubicBezTo>
                    <a:pt x="1395" y="277"/>
                    <a:pt x="1383" y="264"/>
                    <a:pt x="1383" y="264"/>
                  </a:cubicBezTo>
                  <a:close/>
                  <a:moveTo>
                    <a:pt x="673" y="285"/>
                  </a:moveTo>
                  <a:cubicBezTo>
                    <a:pt x="671" y="285"/>
                    <a:pt x="670" y="287"/>
                    <a:pt x="670" y="290"/>
                  </a:cubicBezTo>
                  <a:lnTo>
                    <a:pt x="670" y="290"/>
                  </a:lnTo>
                  <a:cubicBezTo>
                    <a:pt x="671" y="289"/>
                    <a:pt x="674" y="289"/>
                    <a:pt x="679" y="289"/>
                  </a:cubicBezTo>
                  <a:cubicBezTo>
                    <a:pt x="676" y="287"/>
                    <a:pt x="674" y="285"/>
                    <a:pt x="673" y="285"/>
                  </a:cubicBezTo>
                  <a:close/>
                  <a:moveTo>
                    <a:pt x="670" y="290"/>
                  </a:moveTo>
                  <a:cubicBezTo>
                    <a:pt x="669" y="291"/>
                    <a:pt x="669" y="291"/>
                    <a:pt x="670" y="292"/>
                  </a:cubicBezTo>
                  <a:lnTo>
                    <a:pt x="670" y="292"/>
                  </a:lnTo>
                  <a:cubicBezTo>
                    <a:pt x="670" y="291"/>
                    <a:pt x="670" y="291"/>
                    <a:pt x="670" y="290"/>
                  </a:cubicBezTo>
                  <a:close/>
                  <a:moveTo>
                    <a:pt x="756" y="257"/>
                  </a:moveTo>
                  <a:cubicBezTo>
                    <a:pt x="764" y="268"/>
                    <a:pt x="773" y="277"/>
                    <a:pt x="779" y="277"/>
                  </a:cubicBezTo>
                  <a:cubicBezTo>
                    <a:pt x="779" y="289"/>
                    <a:pt x="776" y="293"/>
                    <a:pt x="773" y="293"/>
                  </a:cubicBezTo>
                  <a:cubicBezTo>
                    <a:pt x="770" y="293"/>
                    <a:pt x="767" y="289"/>
                    <a:pt x="767" y="289"/>
                  </a:cubicBezTo>
                  <a:cubicBezTo>
                    <a:pt x="767" y="282"/>
                    <a:pt x="763" y="271"/>
                    <a:pt x="756" y="257"/>
                  </a:cubicBezTo>
                  <a:close/>
                  <a:moveTo>
                    <a:pt x="541" y="264"/>
                  </a:moveTo>
                  <a:cubicBezTo>
                    <a:pt x="541" y="264"/>
                    <a:pt x="541" y="264"/>
                    <a:pt x="541" y="277"/>
                  </a:cubicBezTo>
                  <a:cubicBezTo>
                    <a:pt x="545" y="281"/>
                    <a:pt x="549" y="285"/>
                    <a:pt x="553" y="289"/>
                  </a:cubicBezTo>
                  <a:cubicBezTo>
                    <a:pt x="553" y="289"/>
                    <a:pt x="553" y="289"/>
                    <a:pt x="553" y="289"/>
                  </a:cubicBezTo>
                  <a:lnTo>
                    <a:pt x="553" y="289"/>
                  </a:lnTo>
                  <a:cubicBezTo>
                    <a:pt x="553" y="302"/>
                    <a:pt x="566" y="302"/>
                    <a:pt x="566" y="315"/>
                  </a:cubicBezTo>
                  <a:cubicBezTo>
                    <a:pt x="566" y="289"/>
                    <a:pt x="553" y="277"/>
                    <a:pt x="541" y="264"/>
                  </a:cubicBezTo>
                  <a:close/>
                  <a:moveTo>
                    <a:pt x="1458" y="302"/>
                  </a:moveTo>
                  <a:cubicBezTo>
                    <a:pt x="1458" y="302"/>
                    <a:pt x="1458" y="315"/>
                    <a:pt x="1471" y="315"/>
                  </a:cubicBezTo>
                  <a:lnTo>
                    <a:pt x="1458" y="302"/>
                  </a:lnTo>
                  <a:close/>
                  <a:moveTo>
                    <a:pt x="1445" y="315"/>
                  </a:moveTo>
                  <a:cubicBezTo>
                    <a:pt x="1445" y="327"/>
                    <a:pt x="1458" y="340"/>
                    <a:pt x="1458" y="340"/>
                  </a:cubicBezTo>
                  <a:lnTo>
                    <a:pt x="1445" y="315"/>
                  </a:lnTo>
                  <a:close/>
                  <a:moveTo>
                    <a:pt x="1307" y="352"/>
                  </a:moveTo>
                  <a:cubicBezTo>
                    <a:pt x="1307" y="365"/>
                    <a:pt x="1320" y="365"/>
                    <a:pt x="1320" y="365"/>
                  </a:cubicBezTo>
                  <a:lnTo>
                    <a:pt x="1307" y="352"/>
                  </a:lnTo>
                  <a:close/>
                  <a:moveTo>
                    <a:pt x="1408" y="352"/>
                  </a:moveTo>
                  <a:lnTo>
                    <a:pt x="1420" y="390"/>
                  </a:lnTo>
                  <a:cubicBezTo>
                    <a:pt x="1420" y="390"/>
                    <a:pt x="1420" y="390"/>
                    <a:pt x="1433" y="377"/>
                  </a:cubicBezTo>
                  <a:cubicBezTo>
                    <a:pt x="1420" y="365"/>
                    <a:pt x="1420" y="365"/>
                    <a:pt x="1408" y="352"/>
                  </a:cubicBezTo>
                  <a:close/>
                  <a:moveTo>
                    <a:pt x="1433" y="377"/>
                  </a:moveTo>
                  <a:cubicBezTo>
                    <a:pt x="1433" y="377"/>
                    <a:pt x="1433" y="377"/>
                    <a:pt x="1433" y="390"/>
                  </a:cubicBezTo>
                  <a:cubicBezTo>
                    <a:pt x="1435" y="392"/>
                    <a:pt x="1436" y="393"/>
                    <a:pt x="1438" y="395"/>
                  </a:cubicBezTo>
                  <a:lnTo>
                    <a:pt x="1438" y="395"/>
                  </a:lnTo>
                  <a:cubicBezTo>
                    <a:pt x="1436" y="390"/>
                    <a:pt x="1435" y="384"/>
                    <a:pt x="1433" y="377"/>
                  </a:cubicBezTo>
                  <a:close/>
                  <a:moveTo>
                    <a:pt x="1438" y="395"/>
                  </a:moveTo>
                  <a:lnTo>
                    <a:pt x="1438" y="395"/>
                  </a:lnTo>
                  <a:cubicBezTo>
                    <a:pt x="1449" y="434"/>
                    <a:pt x="1461" y="459"/>
                    <a:pt x="1483" y="503"/>
                  </a:cubicBezTo>
                  <a:cubicBezTo>
                    <a:pt x="1496" y="491"/>
                    <a:pt x="1471" y="453"/>
                    <a:pt x="1458" y="440"/>
                  </a:cubicBezTo>
                  <a:cubicBezTo>
                    <a:pt x="1458" y="442"/>
                    <a:pt x="1458" y="443"/>
                    <a:pt x="1458" y="443"/>
                  </a:cubicBezTo>
                  <a:cubicBezTo>
                    <a:pt x="1458" y="443"/>
                    <a:pt x="1455" y="416"/>
                    <a:pt x="1438" y="395"/>
                  </a:cubicBezTo>
                  <a:close/>
                  <a:moveTo>
                    <a:pt x="1420" y="440"/>
                  </a:moveTo>
                  <a:cubicBezTo>
                    <a:pt x="1420" y="440"/>
                    <a:pt x="1433" y="453"/>
                    <a:pt x="1433" y="465"/>
                  </a:cubicBezTo>
                  <a:cubicBezTo>
                    <a:pt x="1439" y="472"/>
                    <a:pt x="1448" y="481"/>
                    <a:pt x="1457" y="491"/>
                  </a:cubicBezTo>
                  <a:lnTo>
                    <a:pt x="1457" y="491"/>
                  </a:lnTo>
                  <a:cubicBezTo>
                    <a:pt x="1445" y="503"/>
                    <a:pt x="1445" y="503"/>
                    <a:pt x="1433" y="503"/>
                  </a:cubicBezTo>
                  <a:cubicBezTo>
                    <a:pt x="1427" y="497"/>
                    <a:pt x="1424" y="494"/>
                    <a:pt x="1422" y="494"/>
                  </a:cubicBezTo>
                  <a:cubicBezTo>
                    <a:pt x="1420" y="494"/>
                    <a:pt x="1420" y="497"/>
                    <a:pt x="1420" y="503"/>
                  </a:cubicBezTo>
                  <a:cubicBezTo>
                    <a:pt x="1420" y="516"/>
                    <a:pt x="1408" y="516"/>
                    <a:pt x="1395" y="516"/>
                  </a:cubicBezTo>
                  <a:cubicBezTo>
                    <a:pt x="1395" y="491"/>
                    <a:pt x="1408" y="465"/>
                    <a:pt x="1420" y="440"/>
                  </a:cubicBezTo>
                  <a:close/>
                  <a:moveTo>
                    <a:pt x="1458" y="492"/>
                  </a:moveTo>
                  <a:cubicBezTo>
                    <a:pt x="1467" y="503"/>
                    <a:pt x="1477" y="515"/>
                    <a:pt x="1483" y="528"/>
                  </a:cubicBezTo>
                  <a:lnTo>
                    <a:pt x="1471" y="528"/>
                  </a:lnTo>
                  <a:cubicBezTo>
                    <a:pt x="1446" y="528"/>
                    <a:pt x="1445" y="516"/>
                    <a:pt x="1458" y="492"/>
                  </a:cubicBezTo>
                  <a:close/>
                  <a:moveTo>
                    <a:pt x="352" y="528"/>
                  </a:moveTo>
                  <a:cubicBezTo>
                    <a:pt x="355" y="532"/>
                    <a:pt x="357" y="535"/>
                    <a:pt x="358" y="536"/>
                  </a:cubicBezTo>
                  <a:lnTo>
                    <a:pt x="358" y="536"/>
                  </a:lnTo>
                  <a:cubicBezTo>
                    <a:pt x="358" y="534"/>
                    <a:pt x="357" y="531"/>
                    <a:pt x="357" y="528"/>
                  </a:cubicBezTo>
                  <a:close/>
                  <a:moveTo>
                    <a:pt x="440" y="497"/>
                  </a:moveTo>
                  <a:cubicBezTo>
                    <a:pt x="452" y="515"/>
                    <a:pt x="470" y="533"/>
                    <a:pt x="478" y="541"/>
                  </a:cubicBezTo>
                  <a:cubicBezTo>
                    <a:pt x="453" y="516"/>
                    <a:pt x="453" y="528"/>
                    <a:pt x="440" y="503"/>
                  </a:cubicBezTo>
                  <a:lnTo>
                    <a:pt x="440" y="497"/>
                  </a:lnTo>
                  <a:close/>
                  <a:moveTo>
                    <a:pt x="1546" y="616"/>
                  </a:moveTo>
                  <a:cubicBezTo>
                    <a:pt x="1546" y="616"/>
                    <a:pt x="1546" y="629"/>
                    <a:pt x="1559" y="629"/>
                  </a:cubicBezTo>
                  <a:lnTo>
                    <a:pt x="1546" y="616"/>
                  </a:lnTo>
                  <a:close/>
                  <a:moveTo>
                    <a:pt x="1621" y="641"/>
                  </a:moveTo>
                  <a:cubicBezTo>
                    <a:pt x="1619" y="641"/>
                    <a:pt x="1617" y="642"/>
                    <a:pt x="1615" y="642"/>
                  </a:cubicBezTo>
                  <a:lnTo>
                    <a:pt x="1615" y="642"/>
                  </a:lnTo>
                  <a:lnTo>
                    <a:pt x="1621" y="641"/>
                  </a:lnTo>
                  <a:close/>
                  <a:moveTo>
                    <a:pt x="1521" y="641"/>
                  </a:moveTo>
                  <a:lnTo>
                    <a:pt x="1521" y="654"/>
                  </a:lnTo>
                  <a:lnTo>
                    <a:pt x="1496" y="654"/>
                  </a:lnTo>
                  <a:lnTo>
                    <a:pt x="1508" y="641"/>
                  </a:lnTo>
                  <a:close/>
                  <a:moveTo>
                    <a:pt x="1370" y="754"/>
                  </a:moveTo>
                  <a:lnTo>
                    <a:pt x="1383" y="767"/>
                  </a:lnTo>
                  <a:lnTo>
                    <a:pt x="1358" y="767"/>
                  </a:lnTo>
                  <a:lnTo>
                    <a:pt x="1370" y="754"/>
                  </a:lnTo>
                  <a:close/>
                  <a:moveTo>
                    <a:pt x="1408" y="780"/>
                  </a:moveTo>
                  <a:cubicBezTo>
                    <a:pt x="1420" y="792"/>
                    <a:pt x="1420" y="792"/>
                    <a:pt x="1420" y="805"/>
                  </a:cubicBezTo>
                  <a:lnTo>
                    <a:pt x="1370" y="805"/>
                  </a:lnTo>
                  <a:lnTo>
                    <a:pt x="1358" y="792"/>
                  </a:lnTo>
                  <a:cubicBezTo>
                    <a:pt x="1383" y="792"/>
                    <a:pt x="1395" y="780"/>
                    <a:pt x="1408" y="780"/>
                  </a:cubicBezTo>
                  <a:close/>
                  <a:moveTo>
                    <a:pt x="1458" y="842"/>
                  </a:moveTo>
                  <a:cubicBezTo>
                    <a:pt x="1458" y="855"/>
                    <a:pt x="1458" y="855"/>
                    <a:pt x="1471" y="868"/>
                  </a:cubicBezTo>
                  <a:cubicBezTo>
                    <a:pt x="1471" y="855"/>
                    <a:pt x="1458" y="855"/>
                    <a:pt x="1458" y="842"/>
                  </a:cubicBezTo>
                  <a:close/>
                  <a:moveTo>
                    <a:pt x="1404" y="900"/>
                  </a:moveTo>
                  <a:cubicBezTo>
                    <a:pt x="1405" y="901"/>
                    <a:pt x="1406" y="902"/>
                    <a:pt x="1406" y="902"/>
                  </a:cubicBezTo>
                  <a:cubicBezTo>
                    <a:pt x="1406" y="902"/>
                    <a:pt x="1405" y="901"/>
                    <a:pt x="1404" y="900"/>
                  </a:cubicBezTo>
                  <a:close/>
                  <a:moveTo>
                    <a:pt x="1383" y="893"/>
                  </a:moveTo>
                  <a:cubicBezTo>
                    <a:pt x="1383" y="918"/>
                    <a:pt x="1395" y="930"/>
                    <a:pt x="1408" y="943"/>
                  </a:cubicBezTo>
                  <a:cubicBezTo>
                    <a:pt x="1395" y="918"/>
                    <a:pt x="1383" y="905"/>
                    <a:pt x="1383" y="893"/>
                  </a:cubicBezTo>
                  <a:close/>
                  <a:moveTo>
                    <a:pt x="214" y="1006"/>
                  </a:moveTo>
                  <a:lnTo>
                    <a:pt x="232" y="1035"/>
                  </a:lnTo>
                  <a:lnTo>
                    <a:pt x="232" y="1035"/>
                  </a:lnTo>
                  <a:cubicBezTo>
                    <a:pt x="225" y="1022"/>
                    <a:pt x="218" y="1010"/>
                    <a:pt x="214" y="1006"/>
                  </a:cubicBezTo>
                  <a:close/>
                  <a:moveTo>
                    <a:pt x="315" y="1018"/>
                  </a:moveTo>
                  <a:cubicBezTo>
                    <a:pt x="315" y="1028"/>
                    <a:pt x="308" y="1030"/>
                    <a:pt x="309" y="1041"/>
                  </a:cubicBezTo>
                  <a:lnTo>
                    <a:pt x="309" y="1041"/>
                  </a:lnTo>
                  <a:cubicBezTo>
                    <a:pt x="305" y="1034"/>
                    <a:pt x="298" y="1027"/>
                    <a:pt x="292" y="1021"/>
                  </a:cubicBezTo>
                  <a:lnTo>
                    <a:pt x="292" y="1021"/>
                  </a:lnTo>
                  <a:cubicBezTo>
                    <a:pt x="299" y="1020"/>
                    <a:pt x="306" y="1019"/>
                    <a:pt x="315" y="1018"/>
                  </a:cubicBezTo>
                  <a:close/>
                  <a:moveTo>
                    <a:pt x="415" y="993"/>
                  </a:moveTo>
                  <a:cubicBezTo>
                    <a:pt x="415" y="1006"/>
                    <a:pt x="415" y="1006"/>
                    <a:pt x="415" y="1006"/>
                  </a:cubicBezTo>
                  <a:lnTo>
                    <a:pt x="403" y="1018"/>
                  </a:lnTo>
                  <a:cubicBezTo>
                    <a:pt x="399" y="1016"/>
                    <a:pt x="396" y="1016"/>
                    <a:pt x="393" y="1016"/>
                  </a:cubicBezTo>
                  <a:cubicBezTo>
                    <a:pt x="382" y="1016"/>
                    <a:pt x="378" y="1027"/>
                    <a:pt x="373" y="1027"/>
                  </a:cubicBezTo>
                  <a:cubicBezTo>
                    <a:pt x="371" y="1027"/>
                    <a:pt x="368" y="1025"/>
                    <a:pt x="365" y="1018"/>
                  </a:cubicBezTo>
                  <a:cubicBezTo>
                    <a:pt x="365" y="1018"/>
                    <a:pt x="365" y="1031"/>
                    <a:pt x="365" y="1031"/>
                  </a:cubicBezTo>
                  <a:lnTo>
                    <a:pt x="340" y="1043"/>
                  </a:lnTo>
                  <a:cubicBezTo>
                    <a:pt x="340" y="1043"/>
                    <a:pt x="327" y="1031"/>
                    <a:pt x="315" y="1018"/>
                  </a:cubicBezTo>
                  <a:cubicBezTo>
                    <a:pt x="340" y="1006"/>
                    <a:pt x="377" y="1006"/>
                    <a:pt x="415" y="993"/>
                  </a:cubicBezTo>
                  <a:close/>
                  <a:moveTo>
                    <a:pt x="227" y="1056"/>
                  </a:moveTo>
                  <a:cubicBezTo>
                    <a:pt x="230" y="1060"/>
                    <a:pt x="232" y="1063"/>
                    <a:pt x="235" y="1066"/>
                  </a:cubicBezTo>
                  <a:lnTo>
                    <a:pt x="235" y="1066"/>
                  </a:lnTo>
                  <a:cubicBezTo>
                    <a:pt x="232" y="1062"/>
                    <a:pt x="229" y="1059"/>
                    <a:pt x="227" y="1056"/>
                  </a:cubicBezTo>
                  <a:close/>
                  <a:moveTo>
                    <a:pt x="315" y="1056"/>
                  </a:moveTo>
                  <a:lnTo>
                    <a:pt x="315" y="1056"/>
                  </a:lnTo>
                  <a:cubicBezTo>
                    <a:pt x="315" y="1069"/>
                    <a:pt x="327" y="1069"/>
                    <a:pt x="327" y="1081"/>
                  </a:cubicBezTo>
                  <a:cubicBezTo>
                    <a:pt x="327" y="1081"/>
                    <a:pt x="315" y="1069"/>
                    <a:pt x="315" y="1056"/>
                  </a:cubicBezTo>
                  <a:close/>
                  <a:moveTo>
                    <a:pt x="591" y="1182"/>
                  </a:moveTo>
                  <a:lnTo>
                    <a:pt x="591" y="1194"/>
                  </a:lnTo>
                  <a:cubicBezTo>
                    <a:pt x="591" y="1182"/>
                    <a:pt x="578" y="1182"/>
                    <a:pt x="591" y="1182"/>
                  </a:cubicBezTo>
                  <a:close/>
                  <a:moveTo>
                    <a:pt x="795" y="1203"/>
                  </a:moveTo>
                  <a:cubicBezTo>
                    <a:pt x="797" y="1203"/>
                    <a:pt x="801" y="1205"/>
                    <a:pt x="805" y="1207"/>
                  </a:cubicBezTo>
                  <a:lnTo>
                    <a:pt x="792" y="1207"/>
                  </a:lnTo>
                  <a:cubicBezTo>
                    <a:pt x="792" y="1204"/>
                    <a:pt x="793" y="1203"/>
                    <a:pt x="795" y="1203"/>
                  </a:cubicBezTo>
                  <a:close/>
                  <a:moveTo>
                    <a:pt x="654" y="1219"/>
                  </a:moveTo>
                  <a:lnTo>
                    <a:pt x="654" y="1219"/>
                  </a:lnTo>
                  <a:cubicBezTo>
                    <a:pt x="654" y="1219"/>
                    <a:pt x="654" y="1219"/>
                    <a:pt x="654" y="1219"/>
                  </a:cubicBezTo>
                  <a:close/>
                  <a:moveTo>
                    <a:pt x="591" y="1282"/>
                  </a:moveTo>
                  <a:cubicBezTo>
                    <a:pt x="591" y="1292"/>
                    <a:pt x="591" y="1294"/>
                    <a:pt x="597" y="1301"/>
                  </a:cubicBezTo>
                  <a:lnTo>
                    <a:pt x="597" y="1301"/>
                  </a:lnTo>
                  <a:lnTo>
                    <a:pt x="591" y="1282"/>
                  </a:lnTo>
                  <a:close/>
                  <a:moveTo>
                    <a:pt x="578" y="1232"/>
                  </a:moveTo>
                  <a:lnTo>
                    <a:pt x="591" y="1270"/>
                  </a:lnTo>
                  <a:cubicBezTo>
                    <a:pt x="591" y="1257"/>
                    <a:pt x="591" y="1257"/>
                    <a:pt x="591" y="1257"/>
                  </a:cubicBezTo>
                  <a:cubicBezTo>
                    <a:pt x="591" y="1270"/>
                    <a:pt x="604" y="1282"/>
                    <a:pt x="604" y="1295"/>
                  </a:cubicBezTo>
                  <a:lnTo>
                    <a:pt x="604" y="1307"/>
                  </a:lnTo>
                  <a:cubicBezTo>
                    <a:pt x="601" y="1305"/>
                    <a:pt x="599" y="1303"/>
                    <a:pt x="597" y="1301"/>
                  </a:cubicBezTo>
                  <a:lnTo>
                    <a:pt x="597" y="1301"/>
                  </a:lnTo>
                  <a:lnTo>
                    <a:pt x="604" y="1320"/>
                  </a:lnTo>
                  <a:cubicBezTo>
                    <a:pt x="591" y="1320"/>
                    <a:pt x="591" y="1295"/>
                    <a:pt x="578" y="1270"/>
                  </a:cubicBezTo>
                  <a:lnTo>
                    <a:pt x="578" y="1270"/>
                  </a:lnTo>
                  <a:lnTo>
                    <a:pt x="591" y="1282"/>
                  </a:lnTo>
                  <a:lnTo>
                    <a:pt x="578" y="1232"/>
                  </a:lnTo>
                  <a:close/>
                  <a:moveTo>
                    <a:pt x="754" y="1345"/>
                  </a:moveTo>
                  <a:cubicBezTo>
                    <a:pt x="754" y="1345"/>
                    <a:pt x="767" y="1358"/>
                    <a:pt x="767" y="1358"/>
                  </a:cubicBezTo>
                  <a:lnTo>
                    <a:pt x="754" y="1358"/>
                  </a:lnTo>
                  <a:cubicBezTo>
                    <a:pt x="754" y="1358"/>
                    <a:pt x="754" y="1345"/>
                    <a:pt x="754" y="1345"/>
                  </a:cubicBezTo>
                  <a:close/>
                  <a:moveTo>
                    <a:pt x="779" y="1069"/>
                  </a:moveTo>
                  <a:lnTo>
                    <a:pt x="779" y="1069"/>
                  </a:lnTo>
                  <a:cubicBezTo>
                    <a:pt x="792" y="1094"/>
                    <a:pt x="792" y="1081"/>
                    <a:pt x="805" y="1106"/>
                  </a:cubicBezTo>
                  <a:cubicBezTo>
                    <a:pt x="798" y="1087"/>
                    <a:pt x="801" y="1087"/>
                    <a:pt x="805" y="1087"/>
                  </a:cubicBezTo>
                  <a:cubicBezTo>
                    <a:pt x="808" y="1087"/>
                    <a:pt x="811" y="1087"/>
                    <a:pt x="805" y="1069"/>
                  </a:cubicBezTo>
                  <a:lnTo>
                    <a:pt x="805" y="1069"/>
                  </a:lnTo>
                  <a:cubicBezTo>
                    <a:pt x="811" y="1081"/>
                    <a:pt x="811" y="1081"/>
                    <a:pt x="811" y="1081"/>
                  </a:cubicBezTo>
                  <a:cubicBezTo>
                    <a:pt x="811" y="1081"/>
                    <a:pt x="811" y="1081"/>
                    <a:pt x="817" y="1094"/>
                  </a:cubicBezTo>
                  <a:cubicBezTo>
                    <a:pt x="815" y="1092"/>
                    <a:pt x="814" y="1091"/>
                    <a:pt x="813" y="1091"/>
                  </a:cubicBezTo>
                  <a:cubicBezTo>
                    <a:pt x="808" y="1091"/>
                    <a:pt x="817" y="1121"/>
                    <a:pt x="817" y="1131"/>
                  </a:cubicBezTo>
                  <a:lnTo>
                    <a:pt x="842" y="1157"/>
                  </a:lnTo>
                  <a:cubicBezTo>
                    <a:pt x="846" y="1167"/>
                    <a:pt x="845" y="1171"/>
                    <a:pt x="843" y="1171"/>
                  </a:cubicBezTo>
                  <a:cubicBezTo>
                    <a:pt x="838" y="1171"/>
                    <a:pt x="826" y="1154"/>
                    <a:pt x="827" y="1154"/>
                  </a:cubicBezTo>
                  <a:lnTo>
                    <a:pt x="827" y="1154"/>
                  </a:lnTo>
                  <a:cubicBezTo>
                    <a:pt x="828" y="1154"/>
                    <a:pt x="828" y="1155"/>
                    <a:pt x="830" y="1157"/>
                  </a:cubicBezTo>
                  <a:cubicBezTo>
                    <a:pt x="826" y="1153"/>
                    <a:pt x="825" y="1151"/>
                    <a:pt x="824" y="1151"/>
                  </a:cubicBezTo>
                  <a:lnTo>
                    <a:pt x="824" y="1151"/>
                  </a:lnTo>
                  <a:cubicBezTo>
                    <a:pt x="823" y="1151"/>
                    <a:pt x="830" y="1160"/>
                    <a:pt x="830" y="1169"/>
                  </a:cubicBezTo>
                  <a:lnTo>
                    <a:pt x="817" y="1131"/>
                  </a:lnTo>
                  <a:cubicBezTo>
                    <a:pt x="805" y="1131"/>
                    <a:pt x="817" y="1157"/>
                    <a:pt x="817" y="1169"/>
                  </a:cubicBezTo>
                  <a:cubicBezTo>
                    <a:pt x="830" y="1182"/>
                    <a:pt x="817" y="1194"/>
                    <a:pt x="830" y="1207"/>
                  </a:cubicBezTo>
                  <a:cubicBezTo>
                    <a:pt x="842" y="1207"/>
                    <a:pt x="842" y="1219"/>
                    <a:pt x="842" y="1232"/>
                  </a:cubicBezTo>
                  <a:cubicBezTo>
                    <a:pt x="837" y="1229"/>
                    <a:pt x="832" y="1228"/>
                    <a:pt x="829" y="1228"/>
                  </a:cubicBezTo>
                  <a:cubicBezTo>
                    <a:pt x="822" y="1228"/>
                    <a:pt x="819" y="1231"/>
                    <a:pt x="815" y="1231"/>
                  </a:cubicBezTo>
                  <a:cubicBezTo>
                    <a:pt x="812" y="1231"/>
                    <a:pt x="809" y="1229"/>
                    <a:pt x="805" y="1219"/>
                  </a:cubicBezTo>
                  <a:cubicBezTo>
                    <a:pt x="805" y="1216"/>
                    <a:pt x="805" y="1211"/>
                    <a:pt x="805" y="1207"/>
                  </a:cubicBezTo>
                  <a:lnTo>
                    <a:pt x="805" y="1207"/>
                  </a:lnTo>
                  <a:cubicBezTo>
                    <a:pt x="808" y="1209"/>
                    <a:pt x="812" y="1210"/>
                    <a:pt x="814" y="1210"/>
                  </a:cubicBezTo>
                  <a:cubicBezTo>
                    <a:pt x="816" y="1210"/>
                    <a:pt x="817" y="1209"/>
                    <a:pt x="817" y="1207"/>
                  </a:cubicBezTo>
                  <a:cubicBezTo>
                    <a:pt x="805" y="1194"/>
                    <a:pt x="792" y="1169"/>
                    <a:pt x="779" y="1144"/>
                  </a:cubicBezTo>
                  <a:cubicBezTo>
                    <a:pt x="776" y="1140"/>
                    <a:pt x="774" y="1139"/>
                    <a:pt x="772" y="1139"/>
                  </a:cubicBezTo>
                  <a:cubicBezTo>
                    <a:pt x="764" y="1139"/>
                    <a:pt x="790" y="1194"/>
                    <a:pt x="779" y="1194"/>
                  </a:cubicBezTo>
                  <a:cubicBezTo>
                    <a:pt x="779" y="1194"/>
                    <a:pt x="772" y="1173"/>
                    <a:pt x="769" y="1173"/>
                  </a:cubicBezTo>
                  <a:cubicBezTo>
                    <a:pt x="768" y="1173"/>
                    <a:pt x="767" y="1175"/>
                    <a:pt x="767" y="1182"/>
                  </a:cubicBezTo>
                  <a:cubicBezTo>
                    <a:pt x="767" y="1194"/>
                    <a:pt x="779" y="1244"/>
                    <a:pt x="792" y="1282"/>
                  </a:cubicBezTo>
                  <a:cubicBezTo>
                    <a:pt x="792" y="1274"/>
                    <a:pt x="792" y="1259"/>
                    <a:pt x="796" y="1259"/>
                  </a:cubicBezTo>
                  <a:cubicBezTo>
                    <a:pt x="798" y="1259"/>
                    <a:pt x="801" y="1262"/>
                    <a:pt x="805" y="1270"/>
                  </a:cubicBezTo>
                  <a:cubicBezTo>
                    <a:pt x="805" y="1282"/>
                    <a:pt x="805" y="1282"/>
                    <a:pt x="805" y="1295"/>
                  </a:cubicBezTo>
                  <a:lnTo>
                    <a:pt x="817" y="1282"/>
                  </a:lnTo>
                  <a:lnTo>
                    <a:pt x="830" y="1282"/>
                  </a:lnTo>
                  <a:cubicBezTo>
                    <a:pt x="855" y="1270"/>
                    <a:pt x="867" y="1257"/>
                    <a:pt x="893" y="1244"/>
                  </a:cubicBezTo>
                  <a:lnTo>
                    <a:pt x="893" y="1244"/>
                  </a:lnTo>
                  <a:cubicBezTo>
                    <a:pt x="918" y="1257"/>
                    <a:pt x="842" y="1320"/>
                    <a:pt x="792" y="1345"/>
                  </a:cubicBezTo>
                  <a:lnTo>
                    <a:pt x="767" y="1345"/>
                  </a:lnTo>
                  <a:lnTo>
                    <a:pt x="779" y="1358"/>
                  </a:lnTo>
                  <a:lnTo>
                    <a:pt x="767" y="1358"/>
                  </a:lnTo>
                  <a:cubicBezTo>
                    <a:pt x="767" y="1358"/>
                    <a:pt x="767" y="1345"/>
                    <a:pt x="767" y="1332"/>
                  </a:cubicBezTo>
                  <a:lnTo>
                    <a:pt x="742" y="1332"/>
                  </a:lnTo>
                  <a:lnTo>
                    <a:pt x="742" y="1345"/>
                  </a:lnTo>
                  <a:cubicBezTo>
                    <a:pt x="742" y="1358"/>
                    <a:pt x="729" y="1358"/>
                    <a:pt x="729" y="1358"/>
                  </a:cubicBezTo>
                  <a:cubicBezTo>
                    <a:pt x="717" y="1358"/>
                    <a:pt x="717" y="1332"/>
                    <a:pt x="704" y="1320"/>
                  </a:cubicBezTo>
                  <a:lnTo>
                    <a:pt x="679" y="1295"/>
                  </a:lnTo>
                  <a:cubicBezTo>
                    <a:pt x="666" y="1270"/>
                    <a:pt x="654" y="1232"/>
                    <a:pt x="654" y="1219"/>
                  </a:cubicBezTo>
                  <a:lnTo>
                    <a:pt x="654" y="1244"/>
                  </a:lnTo>
                  <a:lnTo>
                    <a:pt x="641" y="1219"/>
                  </a:lnTo>
                  <a:lnTo>
                    <a:pt x="641" y="1219"/>
                  </a:lnTo>
                  <a:cubicBezTo>
                    <a:pt x="641" y="1232"/>
                    <a:pt x="654" y="1257"/>
                    <a:pt x="666" y="1282"/>
                  </a:cubicBezTo>
                  <a:cubicBezTo>
                    <a:pt x="641" y="1270"/>
                    <a:pt x="616" y="1244"/>
                    <a:pt x="591" y="1232"/>
                  </a:cubicBezTo>
                  <a:cubicBezTo>
                    <a:pt x="591" y="1232"/>
                    <a:pt x="591" y="1219"/>
                    <a:pt x="591" y="1219"/>
                  </a:cubicBezTo>
                  <a:cubicBezTo>
                    <a:pt x="593" y="1221"/>
                    <a:pt x="594" y="1222"/>
                    <a:pt x="595" y="1222"/>
                  </a:cubicBezTo>
                  <a:cubicBezTo>
                    <a:pt x="598" y="1222"/>
                    <a:pt x="597" y="1215"/>
                    <a:pt x="597" y="1215"/>
                  </a:cubicBezTo>
                  <a:lnTo>
                    <a:pt x="597" y="1215"/>
                  </a:lnTo>
                  <a:cubicBezTo>
                    <a:pt x="598" y="1215"/>
                    <a:pt x="599" y="1219"/>
                    <a:pt x="604" y="1232"/>
                  </a:cubicBezTo>
                  <a:cubicBezTo>
                    <a:pt x="604" y="1219"/>
                    <a:pt x="604" y="1219"/>
                    <a:pt x="604" y="1207"/>
                  </a:cubicBezTo>
                  <a:lnTo>
                    <a:pt x="604" y="1194"/>
                  </a:lnTo>
                  <a:cubicBezTo>
                    <a:pt x="604" y="1194"/>
                    <a:pt x="609" y="1200"/>
                    <a:pt x="613" y="1200"/>
                  </a:cubicBezTo>
                  <a:cubicBezTo>
                    <a:pt x="615" y="1200"/>
                    <a:pt x="616" y="1198"/>
                    <a:pt x="616" y="1194"/>
                  </a:cubicBezTo>
                  <a:cubicBezTo>
                    <a:pt x="619" y="1197"/>
                    <a:pt x="622" y="1199"/>
                    <a:pt x="623" y="1199"/>
                  </a:cubicBezTo>
                  <a:cubicBezTo>
                    <a:pt x="630" y="1199"/>
                    <a:pt x="619" y="1166"/>
                    <a:pt x="626" y="1166"/>
                  </a:cubicBezTo>
                  <a:cubicBezTo>
                    <a:pt x="628" y="1166"/>
                    <a:pt x="633" y="1170"/>
                    <a:pt x="641" y="1182"/>
                  </a:cubicBezTo>
                  <a:cubicBezTo>
                    <a:pt x="633" y="1182"/>
                    <a:pt x="630" y="1176"/>
                    <a:pt x="629" y="1176"/>
                  </a:cubicBezTo>
                  <a:cubicBezTo>
                    <a:pt x="629" y="1176"/>
                    <a:pt x="629" y="1177"/>
                    <a:pt x="629" y="1182"/>
                  </a:cubicBezTo>
                  <a:cubicBezTo>
                    <a:pt x="637" y="1182"/>
                    <a:pt x="651" y="1193"/>
                    <a:pt x="659" y="1193"/>
                  </a:cubicBezTo>
                  <a:cubicBezTo>
                    <a:pt x="664" y="1193"/>
                    <a:pt x="666" y="1190"/>
                    <a:pt x="666" y="1182"/>
                  </a:cubicBezTo>
                  <a:lnTo>
                    <a:pt x="654" y="1169"/>
                  </a:lnTo>
                  <a:cubicBezTo>
                    <a:pt x="654" y="1157"/>
                    <a:pt x="654" y="1144"/>
                    <a:pt x="654" y="1144"/>
                  </a:cubicBezTo>
                  <a:lnTo>
                    <a:pt x="641" y="1119"/>
                  </a:lnTo>
                  <a:cubicBezTo>
                    <a:pt x="649" y="1119"/>
                    <a:pt x="652" y="1105"/>
                    <a:pt x="658" y="1105"/>
                  </a:cubicBezTo>
                  <a:cubicBezTo>
                    <a:pt x="663" y="1105"/>
                    <a:pt x="669" y="1111"/>
                    <a:pt x="679" y="1131"/>
                  </a:cubicBezTo>
                  <a:cubicBezTo>
                    <a:pt x="674" y="1122"/>
                    <a:pt x="675" y="1120"/>
                    <a:pt x="677" y="1120"/>
                  </a:cubicBezTo>
                  <a:cubicBezTo>
                    <a:pt x="680" y="1120"/>
                    <a:pt x="685" y="1123"/>
                    <a:pt x="688" y="1123"/>
                  </a:cubicBezTo>
                  <a:cubicBezTo>
                    <a:pt x="690" y="1123"/>
                    <a:pt x="692" y="1122"/>
                    <a:pt x="692" y="1119"/>
                  </a:cubicBezTo>
                  <a:lnTo>
                    <a:pt x="704" y="1131"/>
                  </a:lnTo>
                  <a:cubicBezTo>
                    <a:pt x="714" y="1138"/>
                    <a:pt x="720" y="1140"/>
                    <a:pt x="724" y="1140"/>
                  </a:cubicBezTo>
                  <a:cubicBezTo>
                    <a:pt x="737" y="1140"/>
                    <a:pt x="732" y="1119"/>
                    <a:pt x="742" y="1119"/>
                  </a:cubicBezTo>
                  <a:lnTo>
                    <a:pt x="742" y="1106"/>
                  </a:lnTo>
                  <a:cubicBezTo>
                    <a:pt x="742" y="1106"/>
                    <a:pt x="742" y="1094"/>
                    <a:pt x="742" y="1094"/>
                  </a:cubicBezTo>
                  <a:cubicBezTo>
                    <a:pt x="742" y="1087"/>
                    <a:pt x="745" y="1084"/>
                    <a:pt x="748" y="1084"/>
                  </a:cubicBezTo>
                  <a:cubicBezTo>
                    <a:pt x="751" y="1084"/>
                    <a:pt x="754" y="1087"/>
                    <a:pt x="754" y="1094"/>
                  </a:cubicBezTo>
                  <a:lnTo>
                    <a:pt x="767" y="1094"/>
                  </a:lnTo>
                  <a:cubicBezTo>
                    <a:pt x="767" y="1106"/>
                    <a:pt x="779" y="1119"/>
                    <a:pt x="792" y="1144"/>
                  </a:cubicBezTo>
                  <a:cubicBezTo>
                    <a:pt x="792" y="1131"/>
                    <a:pt x="805" y="1131"/>
                    <a:pt x="792" y="1106"/>
                  </a:cubicBezTo>
                  <a:cubicBezTo>
                    <a:pt x="792" y="1106"/>
                    <a:pt x="792" y="1094"/>
                    <a:pt x="779" y="1094"/>
                  </a:cubicBezTo>
                  <a:cubicBezTo>
                    <a:pt x="779" y="1094"/>
                    <a:pt x="779" y="1081"/>
                    <a:pt x="779" y="1081"/>
                  </a:cubicBezTo>
                  <a:cubicBezTo>
                    <a:pt x="792" y="1081"/>
                    <a:pt x="779" y="1081"/>
                    <a:pt x="779" y="1069"/>
                  </a:cubicBezTo>
                  <a:close/>
                  <a:moveTo>
                    <a:pt x="716" y="1357"/>
                  </a:moveTo>
                  <a:cubicBezTo>
                    <a:pt x="717" y="1358"/>
                    <a:pt x="717" y="1358"/>
                    <a:pt x="717" y="1358"/>
                  </a:cubicBezTo>
                  <a:lnTo>
                    <a:pt x="717" y="1370"/>
                  </a:lnTo>
                  <a:cubicBezTo>
                    <a:pt x="717" y="1366"/>
                    <a:pt x="717" y="1361"/>
                    <a:pt x="716" y="1357"/>
                  </a:cubicBezTo>
                  <a:close/>
                  <a:moveTo>
                    <a:pt x="666" y="1320"/>
                  </a:moveTo>
                  <a:cubicBezTo>
                    <a:pt x="666" y="1320"/>
                    <a:pt x="666" y="1325"/>
                    <a:pt x="666" y="1332"/>
                  </a:cubicBezTo>
                  <a:cubicBezTo>
                    <a:pt x="679" y="1332"/>
                    <a:pt x="692" y="1358"/>
                    <a:pt x="704" y="1370"/>
                  </a:cubicBezTo>
                  <a:lnTo>
                    <a:pt x="692" y="1383"/>
                  </a:lnTo>
                  <a:cubicBezTo>
                    <a:pt x="682" y="1374"/>
                    <a:pt x="673" y="1358"/>
                    <a:pt x="669" y="1345"/>
                  </a:cubicBezTo>
                  <a:lnTo>
                    <a:pt x="679" y="1345"/>
                  </a:lnTo>
                  <a:cubicBezTo>
                    <a:pt x="667" y="1333"/>
                    <a:pt x="666" y="1332"/>
                    <a:pt x="666" y="1332"/>
                  </a:cubicBezTo>
                  <a:lnTo>
                    <a:pt x="666" y="1332"/>
                  </a:lnTo>
                  <a:cubicBezTo>
                    <a:pt x="666" y="1332"/>
                    <a:pt x="666" y="1332"/>
                    <a:pt x="666" y="1332"/>
                  </a:cubicBezTo>
                  <a:cubicBezTo>
                    <a:pt x="654" y="1320"/>
                    <a:pt x="654" y="1320"/>
                    <a:pt x="666" y="1320"/>
                  </a:cubicBezTo>
                  <a:close/>
                  <a:moveTo>
                    <a:pt x="616" y="1383"/>
                  </a:moveTo>
                  <a:lnTo>
                    <a:pt x="616" y="1395"/>
                  </a:lnTo>
                  <a:lnTo>
                    <a:pt x="629" y="1383"/>
                  </a:lnTo>
                  <a:close/>
                  <a:moveTo>
                    <a:pt x="1518" y="1392"/>
                  </a:moveTo>
                  <a:cubicBezTo>
                    <a:pt x="1519" y="1393"/>
                    <a:pt x="1520" y="1394"/>
                    <a:pt x="1521" y="1395"/>
                  </a:cubicBezTo>
                  <a:cubicBezTo>
                    <a:pt x="1520" y="1394"/>
                    <a:pt x="1519" y="1393"/>
                    <a:pt x="1518" y="1392"/>
                  </a:cubicBezTo>
                  <a:close/>
                  <a:moveTo>
                    <a:pt x="516" y="1383"/>
                  </a:moveTo>
                  <a:lnTo>
                    <a:pt x="516" y="1408"/>
                  </a:lnTo>
                  <a:lnTo>
                    <a:pt x="528" y="1408"/>
                  </a:lnTo>
                  <a:lnTo>
                    <a:pt x="516" y="1383"/>
                  </a:lnTo>
                  <a:close/>
                  <a:moveTo>
                    <a:pt x="645" y="1381"/>
                  </a:moveTo>
                  <a:cubicBezTo>
                    <a:pt x="647" y="1388"/>
                    <a:pt x="650" y="1396"/>
                    <a:pt x="654" y="1408"/>
                  </a:cubicBezTo>
                  <a:cubicBezTo>
                    <a:pt x="649" y="1394"/>
                    <a:pt x="646" y="1386"/>
                    <a:pt x="645" y="1381"/>
                  </a:cubicBezTo>
                  <a:close/>
                  <a:moveTo>
                    <a:pt x="1383" y="1436"/>
                  </a:moveTo>
                  <a:lnTo>
                    <a:pt x="1383" y="1436"/>
                  </a:lnTo>
                  <a:cubicBezTo>
                    <a:pt x="1387" y="1442"/>
                    <a:pt x="1392" y="1446"/>
                    <a:pt x="1395" y="1446"/>
                  </a:cubicBezTo>
                  <a:cubicBezTo>
                    <a:pt x="1390" y="1441"/>
                    <a:pt x="1386" y="1438"/>
                    <a:pt x="1383" y="1436"/>
                  </a:cubicBezTo>
                  <a:close/>
                  <a:moveTo>
                    <a:pt x="352" y="1408"/>
                  </a:moveTo>
                  <a:cubicBezTo>
                    <a:pt x="369" y="1434"/>
                    <a:pt x="379" y="1446"/>
                    <a:pt x="387" y="1451"/>
                  </a:cubicBezTo>
                  <a:lnTo>
                    <a:pt x="387" y="1451"/>
                  </a:lnTo>
                  <a:cubicBezTo>
                    <a:pt x="386" y="1451"/>
                    <a:pt x="386" y="1451"/>
                    <a:pt x="386" y="1451"/>
                  </a:cubicBezTo>
                  <a:cubicBezTo>
                    <a:pt x="381" y="1451"/>
                    <a:pt x="373" y="1445"/>
                    <a:pt x="352" y="1408"/>
                  </a:cubicBezTo>
                  <a:close/>
                  <a:moveTo>
                    <a:pt x="1293" y="1482"/>
                  </a:moveTo>
                  <a:lnTo>
                    <a:pt x="1293" y="1482"/>
                  </a:lnTo>
                  <a:cubicBezTo>
                    <a:pt x="1290" y="1483"/>
                    <a:pt x="1286" y="1483"/>
                    <a:pt x="1282" y="1483"/>
                  </a:cubicBezTo>
                  <a:lnTo>
                    <a:pt x="1295" y="1483"/>
                  </a:lnTo>
                  <a:cubicBezTo>
                    <a:pt x="1294" y="1483"/>
                    <a:pt x="1294" y="1482"/>
                    <a:pt x="1293" y="1482"/>
                  </a:cubicBezTo>
                  <a:close/>
                  <a:moveTo>
                    <a:pt x="1262" y="1481"/>
                  </a:moveTo>
                  <a:cubicBezTo>
                    <a:pt x="1263" y="1488"/>
                    <a:pt x="1265" y="1497"/>
                    <a:pt x="1266" y="1503"/>
                  </a:cubicBezTo>
                  <a:lnTo>
                    <a:pt x="1266" y="1503"/>
                  </a:lnTo>
                  <a:cubicBezTo>
                    <a:pt x="1267" y="1499"/>
                    <a:pt x="1266" y="1491"/>
                    <a:pt x="1262" y="1481"/>
                  </a:cubicBezTo>
                  <a:close/>
                  <a:moveTo>
                    <a:pt x="444" y="1493"/>
                  </a:moveTo>
                  <a:cubicBezTo>
                    <a:pt x="449" y="1502"/>
                    <a:pt x="453" y="1508"/>
                    <a:pt x="453" y="1508"/>
                  </a:cubicBezTo>
                  <a:cubicBezTo>
                    <a:pt x="450" y="1503"/>
                    <a:pt x="447" y="1498"/>
                    <a:pt x="444" y="1493"/>
                  </a:cubicBezTo>
                  <a:close/>
                  <a:moveTo>
                    <a:pt x="1266" y="1503"/>
                  </a:moveTo>
                  <a:lnTo>
                    <a:pt x="1266" y="1503"/>
                  </a:lnTo>
                  <a:cubicBezTo>
                    <a:pt x="1265" y="1507"/>
                    <a:pt x="1262" y="1508"/>
                    <a:pt x="1257" y="1508"/>
                  </a:cubicBezTo>
                  <a:cubicBezTo>
                    <a:pt x="1260" y="1512"/>
                    <a:pt x="1262" y="1513"/>
                    <a:pt x="1264" y="1513"/>
                  </a:cubicBezTo>
                  <a:cubicBezTo>
                    <a:pt x="1266" y="1513"/>
                    <a:pt x="1266" y="1509"/>
                    <a:pt x="1266" y="1503"/>
                  </a:cubicBezTo>
                  <a:close/>
                  <a:moveTo>
                    <a:pt x="1182" y="1546"/>
                  </a:moveTo>
                  <a:lnTo>
                    <a:pt x="1194" y="1559"/>
                  </a:lnTo>
                  <a:lnTo>
                    <a:pt x="1194" y="1559"/>
                  </a:lnTo>
                  <a:lnTo>
                    <a:pt x="1188" y="1549"/>
                  </a:lnTo>
                  <a:lnTo>
                    <a:pt x="1182" y="1546"/>
                  </a:lnTo>
                  <a:close/>
                  <a:moveTo>
                    <a:pt x="1094" y="1596"/>
                  </a:moveTo>
                  <a:lnTo>
                    <a:pt x="1100" y="1608"/>
                  </a:lnTo>
                  <a:lnTo>
                    <a:pt x="1100" y="1608"/>
                  </a:lnTo>
                  <a:cubicBezTo>
                    <a:pt x="1099" y="1605"/>
                    <a:pt x="1098" y="1601"/>
                    <a:pt x="1094" y="1596"/>
                  </a:cubicBezTo>
                  <a:close/>
                  <a:moveTo>
                    <a:pt x="1100" y="1608"/>
                  </a:moveTo>
                  <a:cubicBezTo>
                    <a:pt x="1101" y="1616"/>
                    <a:pt x="1098" y="1621"/>
                    <a:pt x="1106" y="1621"/>
                  </a:cubicBezTo>
                  <a:lnTo>
                    <a:pt x="1100" y="1608"/>
                  </a:lnTo>
                  <a:close/>
                  <a:moveTo>
                    <a:pt x="838" y="1771"/>
                  </a:moveTo>
                  <a:cubicBezTo>
                    <a:pt x="839" y="1772"/>
                    <a:pt x="842" y="1772"/>
                    <a:pt x="842" y="1772"/>
                  </a:cubicBezTo>
                  <a:cubicBezTo>
                    <a:pt x="841" y="1771"/>
                    <a:pt x="839" y="1771"/>
                    <a:pt x="838" y="1771"/>
                  </a:cubicBezTo>
                  <a:close/>
                  <a:moveTo>
                    <a:pt x="993" y="0"/>
                  </a:moveTo>
                  <a:cubicBezTo>
                    <a:pt x="955" y="26"/>
                    <a:pt x="905" y="38"/>
                    <a:pt x="855" y="51"/>
                  </a:cubicBezTo>
                  <a:cubicBezTo>
                    <a:pt x="867" y="76"/>
                    <a:pt x="930" y="189"/>
                    <a:pt x="955" y="214"/>
                  </a:cubicBezTo>
                  <a:cubicBezTo>
                    <a:pt x="955" y="220"/>
                    <a:pt x="954" y="223"/>
                    <a:pt x="951" y="223"/>
                  </a:cubicBezTo>
                  <a:cubicBezTo>
                    <a:pt x="944" y="223"/>
                    <a:pt x="930" y="202"/>
                    <a:pt x="930" y="202"/>
                  </a:cubicBezTo>
                  <a:cubicBezTo>
                    <a:pt x="925" y="196"/>
                    <a:pt x="922" y="194"/>
                    <a:pt x="921" y="194"/>
                  </a:cubicBezTo>
                  <a:cubicBezTo>
                    <a:pt x="914" y="194"/>
                    <a:pt x="928" y="227"/>
                    <a:pt x="918" y="227"/>
                  </a:cubicBezTo>
                  <a:lnTo>
                    <a:pt x="905" y="202"/>
                  </a:lnTo>
                  <a:cubicBezTo>
                    <a:pt x="905" y="202"/>
                    <a:pt x="905" y="214"/>
                    <a:pt x="905" y="227"/>
                  </a:cubicBezTo>
                  <a:cubicBezTo>
                    <a:pt x="893" y="214"/>
                    <a:pt x="880" y="164"/>
                    <a:pt x="867" y="151"/>
                  </a:cubicBezTo>
                  <a:lnTo>
                    <a:pt x="867" y="151"/>
                  </a:lnTo>
                  <a:cubicBezTo>
                    <a:pt x="855" y="164"/>
                    <a:pt x="867" y="227"/>
                    <a:pt x="893" y="252"/>
                  </a:cubicBezTo>
                  <a:lnTo>
                    <a:pt x="893" y="214"/>
                  </a:lnTo>
                  <a:cubicBezTo>
                    <a:pt x="905" y="239"/>
                    <a:pt x="893" y="239"/>
                    <a:pt x="905" y="277"/>
                  </a:cubicBezTo>
                  <a:lnTo>
                    <a:pt x="880" y="277"/>
                  </a:lnTo>
                  <a:cubicBezTo>
                    <a:pt x="880" y="277"/>
                    <a:pt x="893" y="264"/>
                    <a:pt x="880" y="252"/>
                  </a:cubicBezTo>
                  <a:cubicBezTo>
                    <a:pt x="867" y="252"/>
                    <a:pt x="867" y="252"/>
                    <a:pt x="855" y="239"/>
                  </a:cubicBezTo>
                  <a:cubicBezTo>
                    <a:pt x="855" y="202"/>
                    <a:pt x="830" y="101"/>
                    <a:pt x="817" y="63"/>
                  </a:cubicBezTo>
                  <a:lnTo>
                    <a:pt x="805" y="88"/>
                  </a:lnTo>
                  <a:lnTo>
                    <a:pt x="805" y="76"/>
                  </a:lnTo>
                  <a:lnTo>
                    <a:pt x="805" y="76"/>
                  </a:lnTo>
                  <a:cubicBezTo>
                    <a:pt x="792" y="101"/>
                    <a:pt x="842" y="202"/>
                    <a:pt x="842" y="239"/>
                  </a:cubicBezTo>
                  <a:cubicBezTo>
                    <a:pt x="842" y="227"/>
                    <a:pt x="817" y="176"/>
                    <a:pt x="805" y="164"/>
                  </a:cubicBezTo>
                  <a:lnTo>
                    <a:pt x="805" y="164"/>
                  </a:lnTo>
                  <a:cubicBezTo>
                    <a:pt x="792" y="164"/>
                    <a:pt x="830" y="252"/>
                    <a:pt x="817" y="252"/>
                  </a:cubicBezTo>
                  <a:lnTo>
                    <a:pt x="830" y="264"/>
                  </a:lnTo>
                  <a:cubicBezTo>
                    <a:pt x="830" y="264"/>
                    <a:pt x="814" y="264"/>
                    <a:pt x="814" y="270"/>
                  </a:cubicBezTo>
                  <a:lnTo>
                    <a:pt x="814" y="270"/>
                  </a:lnTo>
                  <a:cubicBezTo>
                    <a:pt x="802" y="251"/>
                    <a:pt x="785" y="231"/>
                    <a:pt x="780" y="219"/>
                  </a:cubicBezTo>
                  <a:lnTo>
                    <a:pt x="780" y="219"/>
                  </a:lnTo>
                  <a:lnTo>
                    <a:pt x="791" y="270"/>
                  </a:lnTo>
                  <a:lnTo>
                    <a:pt x="791" y="270"/>
                  </a:lnTo>
                  <a:cubicBezTo>
                    <a:pt x="786" y="254"/>
                    <a:pt x="767" y="225"/>
                    <a:pt x="767" y="214"/>
                  </a:cubicBezTo>
                  <a:cubicBezTo>
                    <a:pt x="754" y="214"/>
                    <a:pt x="779" y="264"/>
                    <a:pt x="792" y="277"/>
                  </a:cubicBezTo>
                  <a:cubicBezTo>
                    <a:pt x="767" y="252"/>
                    <a:pt x="779" y="264"/>
                    <a:pt x="742" y="227"/>
                  </a:cubicBezTo>
                  <a:lnTo>
                    <a:pt x="742" y="227"/>
                  </a:lnTo>
                  <a:cubicBezTo>
                    <a:pt x="742" y="227"/>
                    <a:pt x="742" y="228"/>
                    <a:pt x="742" y="228"/>
                  </a:cubicBezTo>
                  <a:lnTo>
                    <a:pt x="742" y="228"/>
                  </a:lnTo>
                  <a:cubicBezTo>
                    <a:pt x="727" y="201"/>
                    <a:pt x="711" y="171"/>
                    <a:pt x="704" y="151"/>
                  </a:cubicBezTo>
                  <a:lnTo>
                    <a:pt x="704" y="151"/>
                  </a:lnTo>
                  <a:lnTo>
                    <a:pt x="739" y="292"/>
                  </a:lnTo>
                  <a:lnTo>
                    <a:pt x="739" y="292"/>
                  </a:lnTo>
                  <a:cubicBezTo>
                    <a:pt x="734" y="279"/>
                    <a:pt x="723" y="259"/>
                    <a:pt x="718" y="247"/>
                  </a:cubicBezTo>
                  <a:lnTo>
                    <a:pt x="718" y="247"/>
                  </a:lnTo>
                  <a:cubicBezTo>
                    <a:pt x="727" y="291"/>
                    <a:pt x="703" y="302"/>
                    <a:pt x="692" y="302"/>
                  </a:cubicBezTo>
                  <a:cubicBezTo>
                    <a:pt x="692" y="296"/>
                    <a:pt x="685" y="293"/>
                    <a:pt x="681" y="293"/>
                  </a:cubicBezTo>
                  <a:cubicBezTo>
                    <a:pt x="676" y="293"/>
                    <a:pt x="673" y="296"/>
                    <a:pt x="679" y="302"/>
                  </a:cubicBezTo>
                  <a:cubicBezTo>
                    <a:pt x="674" y="297"/>
                    <a:pt x="671" y="294"/>
                    <a:pt x="670" y="292"/>
                  </a:cubicBezTo>
                  <a:lnTo>
                    <a:pt x="670" y="292"/>
                  </a:lnTo>
                  <a:cubicBezTo>
                    <a:pt x="670" y="306"/>
                    <a:pt x="679" y="336"/>
                    <a:pt x="674" y="336"/>
                  </a:cubicBezTo>
                  <a:cubicBezTo>
                    <a:pt x="673" y="336"/>
                    <a:pt x="670" y="333"/>
                    <a:pt x="666" y="327"/>
                  </a:cubicBezTo>
                  <a:cubicBezTo>
                    <a:pt x="679" y="327"/>
                    <a:pt x="666" y="315"/>
                    <a:pt x="666" y="289"/>
                  </a:cubicBezTo>
                  <a:cubicBezTo>
                    <a:pt x="666" y="315"/>
                    <a:pt x="641" y="302"/>
                    <a:pt x="666" y="352"/>
                  </a:cubicBezTo>
                  <a:cubicBezTo>
                    <a:pt x="654" y="340"/>
                    <a:pt x="654" y="352"/>
                    <a:pt x="641" y="327"/>
                  </a:cubicBezTo>
                  <a:lnTo>
                    <a:pt x="641" y="365"/>
                  </a:lnTo>
                  <a:cubicBezTo>
                    <a:pt x="641" y="365"/>
                    <a:pt x="629" y="340"/>
                    <a:pt x="629" y="340"/>
                  </a:cubicBezTo>
                  <a:cubicBezTo>
                    <a:pt x="638" y="340"/>
                    <a:pt x="633" y="319"/>
                    <a:pt x="636" y="319"/>
                  </a:cubicBezTo>
                  <a:lnTo>
                    <a:pt x="636" y="319"/>
                  </a:lnTo>
                  <a:cubicBezTo>
                    <a:pt x="637" y="319"/>
                    <a:pt x="638" y="321"/>
                    <a:pt x="641" y="327"/>
                  </a:cubicBezTo>
                  <a:cubicBezTo>
                    <a:pt x="629" y="289"/>
                    <a:pt x="616" y="277"/>
                    <a:pt x="616" y="252"/>
                  </a:cubicBezTo>
                  <a:cubicBezTo>
                    <a:pt x="604" y="277"/>
                    <a:pt x="616" y="327"/>
                    <a:pt x="616" y="377"/>
                  </a:cubicBezTo>
                  <a:lnTo>
                    <a:pt x="597" y="368"/>
                  </a:lnTo>
                  <a:lnTo>
                    <a:pt x="597" y="368"/>
                  </a:lnTo>
                  <a:lnTo>
                    <a:pt x="578" y="340"/>
                  </a:lnTo>
                  <a:cubicBezTo>
                    <a:pt x="578" y="340"/>
                    <a:pt x="578" y="352"/>
                    <a:pt x="578" y="352"/>
                  </a:cubicBezTo>
                  <a:cubicBezTo>
                    <a:pt x="566" y="340"/>
                    <a:pt x="553" y="315"/>
                    <a:pt x="553" y="290"/>
                  </a:cubicBezTo>
                  <a:lnTo>
                    <a:pt x="553" y="290"/>
                  </a:lnTo>
                  <a:cubicBezTo>
                    <a:pt x="553" y="315"/>
                    <a:pt x="553" y="340"/>
                    <a:pt x="578" y="365"/>
                  </a:cubicBezTo>
                  <a:lnTo>
                    <a:pt x="553" y="352"/>
                  </a:lnTo>
                  <a:cubicBezTo>
                    <a:pt x="553" y="390"/>
                    <a:pt x="553" y="377"/>
                    <a:pt x="553" y="415"/>
                  </a:cubicBezTo>
                  <a:cubicBezTo>
                    <a:pt x="553" y="403"/>
                    <a:pt x="553" y="390"/>
                    <a:pt x="541" y="377"/>
                  </a:cubicBezTo>
                  <a:lnTo>
                    <a:pt x="541" y="377"/>
                  </a:lnTo>
                  <a:cubicBezTo>
                    <a:pt x="544" y="391"/>
                    <a:pt x="542" y="395"/>
                    <a:pt x="537" y="395"/>
                  </a:cubicBezTo>
                  <a:cubicBezTo>
                    <a:pt x="529" y="395"/>
                    <a:pt x="511" y="379"/>
                    <a:pt x="504" y="379"/>
                  </a:cubicBezTo>
                  <a:cubicBezTo>
                    <a:pt x="501" y="379"/>
                    <a:pt x="500" y="382"/>
                    <a:pt x="503" y="390"/>
                  </a:cubicBezTo>
                  <a:cubicBezTo>
                    <a:pt x="503" y="390"/>
                    <a:pt x="516" y="415"/>
                    <a:pt x="516" y="428"/>
                  </a:cubicBezTo>
                  <a:lnTo>
                    <a:pt x="516" y="440"/>
                  </a:lnTo>
                  <a:cubicBezTo>
                    <a:pt x="516" y="440"/>
                    <a:pt x="516" y="428"/>
                    <a:pt x="503" y="415"/>
                  </a:cubicBezTo>
                  <a:cubicBezTo>
                    <a:pt x="503" y="440"/>
                    <a:pt x="503" y="453"/>
                    <a:pt x="490" y="453"/>
                  </a:cubicBezTo>
                  <a:cubicBezTo>
                    <a:pt x="478" y="465"/>
                    <a:pt x="516" y="491"/>
                    <a:pt x="503" y="491"/>
                  </a:cubicBezTo>
                  <a:cubicBezTo>
                    <a:pt x="490" y="478"/>
                    <a:pt x="478" y="453"/>
                    <a:pt x="465" y="453"/>
                  </a:cubicBezTo>
                  <a:cubicBezTo>
                    <a:pt x="465" y="465"/>
                    <a:pt x="478" y="491"/>
                    <a:pt x="478" y="503"/>
                  </a:cubicBezTo>
                  <a:lnTo>
                    <a:pt x="465" y="465"/>
                  </a:lnTo>
                  <a:cubicBezTo>
                    <a:pt x="459" y="465"/>
                    <a:pt x="456" y="469"/>
                    <a:pt x="453" y="469"/>
                  </a:cubicBezTo>
                  <a:cubicBezTo>
                    <a:pt x="450" y="469"/>
                    <a:pt x="447" y="465"/>
                    <a:pt x="440" y="453"/>
                  </a:cubicBezTo>
                  <a:cubicBezTo>
                    <a:pt x="440" y="465"/>
                    <a:pt x="440" y="469"/>
                    <a:pt x="439" y="469"/>
                  </a:cubicBezTo>
                  <a:cubicBezTo>
                    <a:pt x="437" y="469"/>
                    <a:pt x="434" y="465"/>
                    <a:pt x="428" y="465"/>
                  </a:cubicBezTo>
                  <a:cubicBezTo>
                    <a:pt x="428" y="472"/>
                    <a:pt x="430" y="479"/>
                    <a:pt x="434" y="487"/>
                  </a:cubicBezTo>
                  <a:lnTo>
                    <a:pt x="434" y="487"/>
                  </a:lnTo>
                  <a:cubicBezTo>
                    <a:pt x="432" y="486"/>
                    <a:pt x="429" y="485"/>
                    <a:pt x="428" y="485"/>
                  </a:cubicBezTo>
                  <a:cubicBezTo>
                    <a:pt x="418" y="485"/>
                    <a:pt x="423" y="504"/>
                    <a:pt x="420" y="504"/>
                  </a:cubicBezTo>
                  <a:cubicBezTo>
                    <a:pt x="419" y="504"/>
                    <a:pt x="414" y="497"/>
                    <a:pt x="403" y="478"/>
                  </a:cubicBezTo>
                  <a:cubicBezTo>
                    <a:pt x="415" y="478"/>
                    <a:pt x="415" y="465"/>
                    <a:pt x="403" y="440"/>
                  </a:cubicBezTo>
                  <a:lnTo>
                    <a:pt x="403" y="465"/>
                  </a:lnTo>
                  <a:cubicBezTo>
                    <a:pt x="390" y="453"/>
                    <a:pt x="403" y="453"/>
                    <a:pt x="390" y="453"/>
                  </a:cubicBezTo>
                  <a:cubicBezTo>
                    <a:pt x="390" y="453"/>
                    <a:pt x="390" y="478"/>
                    <a:pt x="403" y="491"/>
                  </a:cubicBezTo>
                  <a:lnTo>
                    <a:pt x="390" y="478"/>
                  </a:lnTo>
                  <a:lnTo>
                    <a:pt x="390" y="491"/>
                  </a:lnTo>
                  <a:lnTo>
                    <a:pt x="377" y="491"/>
                  </a:lnTo>
                  <a:lnTo>
                    <a:pt x="377" y="503"/>
                  </a:lnTo>
                  <a:cubicBezTo>
                    <a:pt x="377" y="503"/>
                    <a:pt x="365" y="491"/>
                    <a:pt x="365" y="491"/>
                  </a:cubicBezTo>
                  <a:cubicBezTo>
                    <a:pt x="363" y="490"/>
                    <a:pt x="362" y="489"/>
                    <a:pt x="361" y="489"/>
                  </a:cubicBezTo>
                  <a:cubicBezTo>
                    <a:pt x="352" y="489"/>
                    <a:pt x="356" y="509"/>
                    <a:pt x="359" y="523"/>
                  </a:cubicBezTo>
                  <a:lnTo>
                    <a:pt x="359" y="523"/>
                  </a:lnTo>
                  <a:lnTo>
                    <a:pt x="352" y="516"/>
                  </a:lnTo>
                  <a:lnTo>
                    <a:pt x="352" y="516"/>
                  </a:lnTo>
                  <a:cubicBezTo>
                    <a:pt x="354" y="520"/>
                    <a:pt x="356" y="525"/>
                    <a:pt x="357" y="528"/>
                  </a:cubicBezTo>
                  <a:lnTo>
                    <a:pt x="360" y="528"/>
                  </a:lnTo>
                  <a:cubicBezTo>
                    <a:pt x="361" y="534"/>
                    <a:pt x="362" y="538"/>
                    <a:pt x="360" y="538"/>
                  </a:cubicBezTo>
                  <a:cubicBezTo>
                    <a:pt x="360" y="538"/>
                    <a:pt x="359" y="537"/>
                    <a:pt x="358" y="536"/>
                  </a:cubicBezTo>
                  <a:lnTo>
                    <a:pt x="358" y="536"/>
                  </a:lnTo>
                  <a:cubicBezTo>
                    <a:pt x="362" y="570"/>
                    <a:pt x="320" y="549"/>
                    <a:pt x="352" y="604"/>
                  </a:cubicBezTo>
                  <a:cubicBezTo>
                    <a:pt x="327" y="578"/>
                    <a:pt x="340" y="591"/>
                    <a:pt x="340" y="553"/>
                  </a:cubicBezTo>
                  <a:lnTo>
                    <a:pt x="315" y="541"/>
                  </a:lnTo>
                  <a:cubicBezTo>
                    <a:pt x="327" y="541"/>
                    <a:pt x="327" y="541"/>
                    <a:pt x="327" y="528"/>
                  </a:cubicBezTo>
                  <a:cubicBezTo>
                    <a:pt x="324" y="526"/>
                    <a:pt x="321" y="526"/>
                    <a:pt x="319" y="526"/>
                  </a:cubicBezTo>
                  <a:cubicBezTo>
                    <a:pt x="305" y="526"/>
                    <a:pt x="315" y="555"/>
                    <a:pt x="315" y="566"/>
                  </a:cubicBezTo>
                  <a:cubicBezTo>
                    <a:pt x="305" y="566"/>
                    <a:pt x="294" y="534"/>
                    <a:pt x="291" y="534"/>
                  </a:cubicBezTo>
                  <a:cubicBezTo>
                    <a:pt x="290" y="534"/>
                    <a:pt x="289" y="536"/>
                    <a:pt x="289" y="541"/>
                  </a:cubicBezTo>
                  <a:cubicBezTo>
                    <a:pt x="277" y="553"/>
                    <a:pt x="315" y="578"/>
                    <a:pt x="302" y="591"/>
                  </a:cubicBezTo>
                  <a:lnTo>
                    <a:pt x="289" y="566"/>
                  </a:lnTo>
                  <a:cubicBezTo>
                    <a:pt x="289" y="578"/>
                    <a:pt x="283" y="582"/>
                    <a:pt x="275" y="582"/>
                  </a:cubicBezTo>
                  <a:cubicBezTo>
                    <a:pt x="267" y="582"/>
                    <a:pt x="258" y="578"/>
                    <a:pt x="252" y="578"/>
                  </a:cubicBezTo>
                  <a:cubicBezTo>
                    <a:pt x="252" y="578"/>
                    <a:pt x="252" y="591"/>
                    <a:pt x="252" y="591"/>
                  </a:cubicBezTo>
                  <a:cubicBezTo>
                    <a:pt x="250" y="590"/>
                    <a:pt x="249" y="589"/>
                    <a:pt x="248" y="589"/>
                  </a:cubicBezTo>
                  <a:cubicBezTo>
                    <a:pt x="239" y="589"/>
                    <a:pt x="238" y="629"/>
                    <a:pt x="227" y="629"/>
                  </a:cubicBezTo>
                  <a:cubicBezTo>
                    <a:pt x="227" y="616"/>
                    <a:pt x="214" y="604"/>
                    <a:pt x="214" y="604"/>
                  </a:cubicBezTo>
                  <a:lnTo>
                    <a:pt x="201" y="629"/>
                  </a:lnTo>
                  <a:cubicBezTo>
                    <a:pt x="201" y="616"/>
                    <a:pt x="201" y="616"/>
                    <a:pt x="201" y="604"/>
                  </a:cubicBezTo>
                  <a:cubicBezTo>
                    <a:pt x="189" y="604"/>
                    <a:pt x="189" y="616"/>
                    <a:pt x="176" y="616"/>
                  </a:cubicBezTo>
                  <a:cubicBezTo>
                    <a:pt x="176" y="616"/>
                    <a:pt x="176" y="616"/>
                    <a:pt x="164" y="629"/>
                  </a:cubicBezTo>
                  <a:cubicBezTo>
                    <a:pt x="139" y="641"/>
                    <a:pt x="126" y="654"/>
                    <a:pt x="114" y="666"/>
                  </a:cubicBezTo>
                  <a:cubicBezTo>
                    <a:pt x="0" y="767"/>
                    <a:pt x="440" y="654"/>
                    <a:pt x="114" y="817"/>
                  </a:cubicBezTo>
                  <a:lnTo>
                    <a:pt x="164" y="880"/>
                  </a:lnTo>
                  <a:lnTo>
                    <a:pt x="126" y="893"/>
                  </a:lnTo>
                  <a:cubicBezTo>
                    <a:pt x="126" y="918"/>
                    <a:pt x="143" y="927"/>
                    <a:pt x="169" y="927"/>
                  </a:cubicBezTo>
                  <a:cubicBezTo>
                    <a:pt x="207" y="927"/>
                    <a:pt x="267" y="908"/>
                    <a:pt x="327" y="893"/>
                  </a:cubicBezTo>
                  <a:lnTo>
                    <a:pt x="327" y="893"/>
                  </a:lnTo>
                  <a:cubicBezTo>
                    <a:pt x="302" y="918"/>
                    <a:pt x="264" y="930"/>
                    <a:pt x="239" y="930"/>
                  </a:cubicBezTo>
                  <a:cubicBezTo>
                    <a:pt x="218" y="994"/>
                    <a:pt x="215" y="1021"/>
                    <a:pt x="273" y="1021"/>
                  </a:cubicBezTo>
                  <a:cubicBezTo>
                    <a:pt x="278" y="1021"/>
                    <a:pt x="284" y="1021"/>
                    <a:pt x="290" y="1021"/>
                  </a:cubicBezTo>
                  <a:lnTo>
                    <a:pt x="290" y="1021"/>
                  </a:lnTo>
                  <a:cubicBezTo>
                    <a:pt x="293" y="1036"/>
                    <a:pt x="291" y="1042"/>
                    <a:pt x="287" y="1042"/>
                  </a:cubicBezTo>
                  <a:cubicBezTo>
                    <a:pt x="280" y="1042"/>
                    <a:pt x="262" y="1021"/>
                    <a:pt x="250" y="1021"/>
                  </a:cubicBezTo>
                  <a:cubicBezTo>
                    <a:pt x="245" y="1021"/>
                    <a:pt x="242" y="1024"/>
                    <a:pt x="239" y="1031"/>
                  </a:cubicBezTo>
                  <a:cubicBezTo>
                    <a:pt x="252" y="1043"/>
                    <a:pt x="264" y="1069"/>
                    <a:pt x="277" y="1106"/>
                  </a:cubicBezTo>
                  <a:lnTo>
                    <a:pt x="232" y="1035"/>
                  </a:lnTo>
                  <a:lnTo>
                    <a:pt x="232" y="1035"/>
                  </a:lnTo>
                  <a:cubicBezTo>
                    <a:pt x="243" y="1055"/>
                    <a:pt x="252" y="1076"/>
                    <a:pt x="247" y="1076"/>
                  </a:cubicBezTo>
                  <a:cubicBezTo>
                    <a:pt x="245" y="1076"/>
                    <a:pt x="241" y="1073"/>
                    <a:pt x="235" y="1066"/>
                  </a:cubicBezTo>
                  <a:lnTo>
                    <a:pt x="235" y="1066"/>
                  </a:lnTo>
                  <a:cubicBezTo>
                    <a:pt x="244" y="1079"/>
                    <a:pt x="252" y="1096"/>
                    <a:pt x="252" y="1106"/>
                  </a:cubicBezTo>
                  <a:cubicBezTo>
                    <a:pt x="238" y="1093"/>
                    <a:pt x="229" y="1088"/>
                    <a:pt x="221" y="1088"/>
                  </a:cubicBezTo>
                  <a:cubicBezTo>
                    <a:pt x="202" y="1088"/>
                    <a:pt x="200" y="1125"/>
                    <a:pt x="182" y="1125"/>
                  </a:cubicBezTo>
                  <a:cubicBezTo>
                    <a:pt x="170" y="1125"/>
                    <a:pt x="150" y="1109"/>
                    <a:pt x="114" y="1056"/>
                  </a:cubicBezTo>
                  <a:lnTo>
                    <a:pt x="114" y="1056"/>
                  </a:lnTo>
                  <a:cubicBezTo>
                    <a:pt x="126" y="1094"/>
                    <a:pt x="126" y="1094"/>
                    <a:pt x="126" y="1106"/>
                  </a:cubicBezTo>
                  <a:cubicBezTo>
                    <a:pt x="139" y="1106"/>
                    <a:pt x="151" y="1144"/>
                    <a:pt x="164" y="1169"/>
                  </a:cubicBezTo>
                  <a:lnTo>
                    <a:pt x="114" y="1106"/>
                  </a:lnTo>
                  <a:lnTo>
                    <a:pt x="114" y="1106"/>
                  </a:lnTo>
                  <a:cubicBezTo>
                    <a:pt x="151" y="1182"/>
                    <a:pt x="101" y="1119"/>
                    <a:pt x="139" y="1194"/>
                  </a:cubicBezTo>
                  <a:lnTo>
                    <a:pt x="139" y="1169"/>
                  </a:lnTo>
                  <a:cubicBezTo>
                    <a:pt x="164" y="1257"/>
                    <a:pt x="227" y="1345"/>
                    <a:pt x="289" y="1446"/>
                  </a:cubicBezTo>
                  <a:cubicBezTo>
                    <a:pt x="280" y="1430"/>
                    <a:pt x="277" y="1424"/>
                    <a:pt x="277" y="1424"/>
                  </a:cubicBezTo>
                  <a:lnTo>
                    <a:pt x="277" y="1424"/>
                  </a:lnTo>
                  <a:cubicBezTo>
                    <a:pt x="278" y="1424"/>
                    <a:pt x="315" y="1481"/>
                    <a:pt x="324" y="1481"/>
                  </a:cubicBezTo>
                  <a:cubicBezTo>
                    <a:pt x="329" y="1481"/>
                    <a:pt x="328" y="1469"/>
                    <a:pt x="315" y="1433"/>
                  </a:cubicBezTo>
                  <a:lnTo>
                    <a:pt x="315" y="1433"/>
                  </a:lnTo>
                  <a:cubicBezTo>
                    <a:pt x="327" y="1458"/>
                    <a:pt x="327" y="1471"/>
                    <a:pt x="340" y="1496"/>
                  </a:cubicBezTo>
                  <a:cubicBezTo>
                    <a:pt x="331" y="1462"/>
                    <a:pt x="323" y="1446"/>
                    <a:pt x="326" y="1446"/>
                  </a:cubicBezTo>
                  <a:lnTo>
                    <a:pt x="326" y="1446"/>
                  </a:lnTo>
                  <a:cubicBezTo>
                    <a:pt x="327" y="1446"/>
                    <a:pt x="331" y="1450"/>
                    <a:pt x="340" y="1458"/>
                  </a:cubicBezTo>
                  <a:lnTo>
                    <a:pt x="340" y="1471"/>
                  </a:lnTo>
                  <a:cubicBezTo>
                    <a:pt x="343" y="1465"/>
                    <a:pt x="346" y="1462"/>
                    <a:pt x="350" y="1462"/>
                  </a:cubicBezTo>
                  <a:cubicBezTo>
                    <a:pt x="365" y="1462"/>
                    <a:pt x="386" y="1489"/>
                    <a:pt x="415" y="1508"/>
                  </a:cubicBezTo>
                  <a:lnTo>
                    <a:pt x="390" y="1458"/>
                  </a:lnTo>
                  <a:lnTo>
                    <a:pt x="390" y="1458"/>
                  </a:lnTo>
                  <a:cubicBezTo>
                    <a:pt x="390" y="1459"/>
                    <a:pt x="403" y="1483"/>
                    <a:pt x="415" y="1483"/>
                  </a:cubicBezTo>
                  <a:cubicBezTo>
                    <a:pt x="407" y="1467"/>
                    <a:pt x="402" y="1459"/>
                    <a:pt x="398" y="1454"/>
                  </a:cubicBezTo>
                  <a:lnTo>
                    <a:pt x="398" y="1454"/>
                  </a:lnTo>
                  <a:cubicBezTo>
                    <a:pt x="401" y="1454"/>
                    <a:pt x="404" y="1453"/>
                    <a:pt x="407" y="1453"/>
                  </a:cubicBezTo>
                  <a:cubicBezTo>
                    <a:pt x="414" y="1453"/>
                    <a:pt x="423" y="1458"/>
                    <a:pt x="444" y="1493"/>
                  </a:cubicBezTo>
                  <a:lnTo>
                    <a:pt x="444" y="1493"/>
                  </a:lnTo>
                  <a:cubicBezTo>
                    <a:pt x="434" y="1475"/>
                    <a:pt x="419" y="1446"/>
                    <a:pt x="428" y="1446"/>
                  </a:cubicBezTo>
                  <a:lnTo>
                    <a:pt x="428" y="1446"/>
                  </a:lnTo>
                  <a:lnTo>
                    <a:pt x="440" y="1471"/>
                  </a:lnTo>
                  <a:lnTo>
                    <a:pt x="440" y="1471"/>
                  </a:lnTo>
                  <a:lnTo>
                    <a:pt x="433" y="1450"/>
                  </a:lnTo>
                  <a:lnTo>
                    <a:pt x="433" y="1450"/>
                  </a:lnTo>
                  <a:cubicBezTo>
                    <a:pt x="441" y="1467"/>
                    <a:pt x="456" y="1491"/>
                    <a:pt x="465" y="1508"/>
                  </a:cubicBezTo>
                  <a:cubicBezTo>
                    <a:pt x="465" y="1508"/>
                    <a:pt x="465" y="1508"/>
                    <a:pt x="465" y="1521"/>
                  </a:cubicBezTo>
                  <a:cubicBezTo>
                    <a:pt x="472" y="1527"/>
                    <a:pt x="476" y="1530"/>
                    <a:pt x="478" y="1530"/>
                  </a:cubicBezTo>
                  <a:cubicBezTo>
                    <a:pt x="485" y="1530"/>
                    <a:pt x="478" y="1508"/>
                    <a:pt x="478" y="1508"/>
                  </a:cubicBezTo>
                  <a:lnTo>
                    <a:pt x="465" y="1496"/>
                  </a:lnTo>
                  <a:cubicBezTo>
                    <a:pt x="465" y="1458"/>
                    <a:pt x="516" y="1483"/>
                    <a:pt x="490" y="1408"/>
                  </a:cubicBezTo>
                  <a:lnTo>
                    <a:pt x="478" y="1395"/>
                  </a:lnTo>
                  <a:cubicBezTo>
                    <a:pt x="478" y="1380"/>
                    <a:pt x="480" y="1375"/>
                    <a:pt x="483" y="1375"/>
                  </a:cubicBezTo>
                  <a:cubicBezTo>
                    <a:pt x="489" y="1375"/>
                    <a:pt x="497" y="1389"/>
                    <a:pt x="501" y="1389"/>
                  </a:cubicBezTo>
                  <a:cubicBezTo>
                    <a:pt x="502" y="1389"/>
                    <a:pt x="503" y="1387"/>
                    <a:pt x="503" y="1383"/>
                  </a:cubicBezTo>
                  <a:lnTo>
                    <a:pt x="516" y="1383"/>
                  </a:lnTo>
                  <a:cubicBezTo>
                    <a:pt x="513" y="1377"/>
                    <a:pt x="511" y="1372"/>
                    <a:pt x="509" y="1368"/>
                  </a:cubicBezTo>
                  <a:lnTo>
                    <a:pt x="509" y="1368"/>
                  </a:lnTo>
                  <a:cubicBezTo>
                    <a:pt x="523" y="1390"/>
                    <a:pt x="543" y="1411"/>
                    <a:pt x="553" y="1433"/>
                  </a:cubicBezTo>
                  <a:cubicBezTo>
                    <a:pt x="541" y="1383"/>
                    <a:pt x="541" y="1395"/>
                    <a:pt x="503" y="1307"/>
                  </a:cubicBezTo>
                  <a:lnTo>
                    <a:pt x="503" y="1307"/>
                  </a:lnTo>
                  <a:lnTo>
                    <a:pt x="528" y="1345"/>
                  </a:lnTo>
                  <a:cubicBezTo>
                    <a:pt x="516" y="1307"/>
                    <a:pt x="503" y="1295"/>
                    <a:pt x="503" y="1282"/>
                  </a:cubicBezTo>
                  <a:lnTo>
                    <a:pt x="503" y="1282"/>
                  </a:lnTo>
                  <a:cubicBezTo>
                    <a:pt x="516" y="1307"/>
                    <a:pt x="541" y="1332"/>
                    <a:pt x="553" y="1370"/>
                  </a:cubicBezTo>
                  <a:cubicBezTo>
                    <a:pt x="567" y="1389"/>
                    <a:pt x="573" y="1396"/>
                    <a:pt x="576" y="1396"/>
                  </a:cubicBezTo>
                  <a:cubicBezTo>
                    <a:pt x="582" y="1396"/>
                    <a:pt x="568" y="1361"/>
                    <a:pt x="572" y="1361"/>
                  </a:cubicBezTo>
                  <a:lnTo>
                    <a:pt x="572" y="1361"/>
                  </a:lnTo>
                  <a:cubicBezTo>
                    <a:pt x="574" y="1361"/>
                    <a:pt x="582" y="1372"/>
                    <a:pt x="604" y="1408"/>
                  </a:cubicBezTo>
                  <a:cubicBezTo>
                    <a:pt x="574" y="1335"/>
                    <a:pt x="562" y="1325"/>
                    <a:pt x="557" y="1325"/>
                  </a:cubicBezTo>
                  <a:cubicBezTo>
                    <a:pt x="555" y="1325"/>
                    <a:pt x="554" y="1327"/>
                    <a:pt x="554" y="1327"/>
                  </a:cubicBezTo>
                  <a:cubicBezTo>
                    <a:pt x="553" y="1327"/>
                    <a:pt x="553" y="1325"/>
                    <a:pt x="553" y="1320"/>
                  </a:cubicBezTo>
                  <a:cubicBezTo>
                    <a:pt x="541" y="1307"/>
                    <a:pt x="528" y="1282"/>
                    <a:pt x="528" y="1270"/>
                  </a:cubicBezTo>
                  <a:lnTo>
                    <a:pt x="541" y="1270"/>
                  </a:lnTo>
                  <a:cubicBezTo>
                    <a:pt x="564" y="1293"/>
                    <a:pt x="599" y="1371"/>
                    <a:pt x="613" y="1371"/>
                  </a:cubicBezTo>
                  <a:cubicBezTo>
                    <a:pt x="614" y="1371"/>
                    <a:pt x="615" y="1371"/>
                    <a:pt x="616" y="1370"/>
                  </a:cubicBezTo>
                  <a:lnTo>
                    <a:pt x="629" y="1383"/>
                  </a:lnTo>
                  <a:cubicBezTo>
                    <a:pt x="629" y="1383"/>
                    <a:pt x="629" y="1383"/>
                    <a:pt x="629" y="1370"/>
                  </a:cubicBezTo>
                  <a:lnTo>
                    <a:pt x="616" y="1345"/>
                  </a:lnTo>
                  <a:cubicBezTo>
                    <a:pt x="616" y="1345"/>
                    <a:pt x="616" y="1345"/>
                    <a:pt x="604" y="1295"/>
                  </a:cubicBezTo>
                  <a:lnTo>
                    <a:pt x="604" y="1295"/>
                  </a:lnTo>
                  <a:cubicBezTo>
                    <a:pt x="606" y="1300"/>
                    <a:pt x="608" y="1302"/>
                    <a:pt x="609" y="1302"/>
                  </a:cubicBezTo>
                  <a:cubicBezTo>
                    <a:pt x="611" y="1302"/>
                    <a:pt x="609" y="1288"/>
                    <a:pt x="611" y="1288"/>
                  </a:cubicBezTo>
                  <a:cubicBezTo>
                    <a:pt x="612" y="1288"/>
                    <a:pt x="613" y="1289"/>
                    <a:pt x="616" y="1295"/>
                  </a:cubicBezTo>
                  <a:cubicBezTo>
                    <a:pt x="654" y="1383"/>
                    <a:pt x="616" y="1320"/>
                    <a:pt x="641" y="1395"/>
                  </a:cubicBezTo>
                  <a:cubicBezTo>
                    <a:pt x="643" y="1399"/>
                    <a:pt x="644" y="1400"/>
                    <a:pt x="644" y="1400"/>
                  </a:cubicBezTo>
                  <a:cubicBezTo>
                    <a:pt x="647" y="1400"/>
                    <a:pt x="641" y="1377"/>
                    <a:pt x="642" y="1377"/>
                  </a:cubicBezTo>
                  <a:lnTo>
                    <a:pt x="642" y="1377"/>
                  </a:lnTo>
                  <a:cubicBezTo>
                    <a:pt x="643" y="1377"/>
                    <a:pt x="643" y="1378"/>
                    <a:pt x="645" y="1381"/>
                  </a:cubicBezTo>
                  <a:lnTo>
                    <a:pt x="645" y="1381"/>
                  </a:lnTo>
                  <a:cubicBezTo>
                    <a:pt x="640" y="1367"/>
                    <a:pt x="641" y="1363"/>
                    <a:pt x="643" y="1363"/>
                  </a:cubicBezTo>
                  <a:cubicBezTo>
                    <a:pt x="646" y="1363"/>
                    <a:pt x="651" y="1369"/>
                    <a:pt x="653" y="1369"/>
                  </a:cubicBezTo>
                  <a:cubicBezTo>
                    <a:pt x="655" y="1369"/>
                    <a:pt x="654" y="1362"/>
                    <a:pt x="641" y="1332"/>
                  </a:cubicBezTo>
                  <a:lnTo>
                    <a:pt x="641" y="1332"/>
                  </a:lnTo>
                  <a:lnTo>
                    <a:pt x="666" y="1383"/>
                  </a:lnTo>
                  <a:cubicBezTo>
                    <a:pt x="666" y="1370"/>
                    <a:pt x="654" y="1345"/>
                    <a:pt x="666" y="1345"/>
                  </a:cubicBezTo>
                  <a:lnTo>
                    <a:pt x="679" y="1383"/>
                  </a:lnTo>
                  <a:lnTo>
                    <a:pt x="666" y="1395"/>
                  </a:lnTo>
                  <a:lnTo>
                    <a:pt x="654" y="1395"/>
                  </a:lnTo>
                  <a:lnTo>
                    <a:pt x="654" y="1408"/>
                  </a:lnTo>
                  <a:lnTo>
                    <a:pt x="641" y="1408"/>
                  </a:lnTo>
                  <a:lnTo>
                    <a:pt x="641" y="1420"/>
                  </a:lnTo>
                  <a:cubicBezTo>
                    <a:pt x="604" y="1458"/>
                    <a:pt x="666" y="1483"/>
                    <a:pt x="553" y="1534"/>
                  </a:cubicBezTo>
                  <a:cubicBezTo>
                    <a:pt x="578" y="1571"/>
                    <a:pt x="578" y="1596"/>
                    <a:pt x="591" y="1634"/>
                  </a:cubicBezTo>
                  <a:cubicBezTo>
                    <a:pt x="591" y="1697"/>
                    <a:pt x="591" y="1747"/>
                    <a:pt x="591" y="1810"/>
                  </a:cubicBezTo>
                  <a:cubicBezTo>
                    <a:pt x="594" y="1813"/>
                    <a:pt x="595" y="1814"/>
                    <a:pt x="596" y="1814"/>
                  </a:cubicBezTo>
                  <a:cubicBezTo>
                    <a:pt x="599" y="1814"/>
                    <a:pt x="596" y="1806"/>
                    <a:pt x="599" y="1806"/>
                  </a:cubicBezTo>
                  <a:cubicBezTo>
                    <a:pt x="599" y="1806"/>
                    <a:pt x="601" y="1807"/>
                    <a:pt x="604" y="1810"/>
                  </a:cubicBezTo>
                  <a:cubicBezTo>
                    <a:pt x="616" y="1848"/>
                    <a:pt x="591" y="1823"/>
                    <a:pt x="604" y="1860"/>
                  </a:cubicBezTo>
                  <a:cubicBezTo>
                    <a:pt x="604" y="1862"/>
                    <a:pt x="604" y="1862"/>
                    <a:pt x="604" y="1862"/>
                  </a:cubicBezTo>
                  <a:cubicBezTo>
                    <a:pt x="604" y="1862"/>
                    <a:pt x="604" y="1850"/>
                    <a:pt x="607" y="1850"/>
                  </a:cubicBezTo>
                  <a:cubicBezTo>
                    <a:pt x="607" y="1850"/>
                    <a:pt x="608" y="1850"/>
                    <a:pt x="608" y="1851"/>
                  </a:cubicBezTo>
                  <a:lnTo>
                    <a:pt x="608" y="1851"/>
                  </a:lnTo>
                  <a:cubicBezTo>
                    <a:pt x="607" y="1844"/>
                    <a:pt x="607" y="1842"/>
                    <a:pt x="609" y="1842"/>
                  </a:cubicBezTo>
                  <a:cubicBezTo>
                    <a:pt x="611" y="1842"/>
                    <a:pt x="613" y="1844"/>
                    <a:pt x="616" y="1844"/>
                  </a:cubicBezTo>
                  <a:cubicBezTo>
                    <a:pt x="619" y="1844"/>
                    <a:pt x="621" y="1840"/>
                    <a:pt x="616" y="1823"/>
                  </a:cubicBezTo>
                  <a:lnTo>
                    <a:pt x="616" y="1823"/>
                  </a:lnTo>
                  <a:lnTo>
                    <a:pt x="629" y="1848"/>
                  </a:lnTo>
                  <a:cubicBezTo>
                    <a:pt x="629" y="1848"/>
                    <a:pt x="629" y="1835"/>
                    <a:pt x="629" y="1835"/>
                  </a:cubicBezTo>
                  <a:lnTo>
                    <a:pt x="641" y="1860"/>
                  </a:lnTo>
                  <a:cubicBezTo>
                    <a:pt x="641" y="1854"/>
                    <a:pt x="643" y="1851"/>
                    <a:pt x="646" y="1851"/>
                  </a:cubicBezTo>
                  <a:cubicBezTo>
                    <a:pt x="651" y="1851"/>
                    <a:pt x="661" y="1863"/>
                    <a:pt x="665" y="1863"/>
                  </a:cubicBezTo>
                  <a:cubicBezTo>
                    <a:pt x="666" y="1863"/>
                    <a:pt x="666" y="1862"/>
                    <a:pt x="666" y="1860"/>
                  </a:cubicBezTo>
                  <a:cubicBezTo>
                    <a:pt x="654" y="1860"/>
                    <a:pt x="654" y="1835"/>
                    <a:pt x="641" y="1823"/>
                  </a:cubicBezTo>
                  <a:cubicBezTo>
                    <a:pt x="641" y="1816"/>
                    <a:pt x="643" y="1813"/>
                    <a:pt x="645" y="1813"/>
                  </a:cubicBezTo>
                  <a:cubicBezTo>
                    <a:pt x="653" y="1813"/>
                    <a:pt x="673" y="1852"/>
                    <a:pt x="686" y="1852"/>
                  </a:cubicBezTo>
                  <a:cubicBezTo>
                    <a:pt x="688" y="1852"/>
                    <a:pt x="690" y="1851"/>
                    <a:pt x="692" y="1848"/>
                  </a:cubicBezTo>
                  <a:cubicBezTo>
                    <a:pt x="692" y="1848"/>
                    <a:pt x="679" y="1848"/>
                    <a:pt x="679" y="1835"/>
                  </a:cubicBezTo>
                  <a:lnTo>
                    <a:pt x="679" y="1835"/>
                  </a:lnTo>
                  <a:cubicBezTo>
                    <a:pt x="679" y="1835"/>
                    <a:pt x="692" y="1835"/>
                    <a:pt x="704" y="1848"/>
                  </a:cubicBezTo>
                  <a:cubicBezTo>
                    <a:pt x="717" y="1835"/>
                    <a:pt x="692" y="1823"/>
                    <a:pt x="692" y="1810"/>
                  </a:cubicBezTo>
                  <a:lnTo>
                    <a:pt x="692" y="1810"/>
                  </a:lnTo>
                  <a:cubicBezTo>
                    <a:pt x="695" y="1816"/>
                    <a:pt x="696" y="1818"/>
                    <a:pt x="697" y="1818"/>
                  </a:cubicBezTo>
                  <a:cubicBezTo>
                    <a:pt x="699" y="1818"/>
                    <a:pt x="692" y="1794"/>
                    <a:pt x="692" y="1785"/>
                  </a:cubicBezTo>
                  <a:lnTo>
                    <a:pt x="692" y="1785"/>
                  </a:lnTo>
                  <a:lnTo>
                    <a:pt x="704" y="1810"/>
                  </a:lnTo>
                  <a:cubicBezTo>
                    <a:pt x="726" y="1810"/>
                    <a:pt x="689" y="1770"/>
                    <a:pt x="698" y="1770"/>
                  </a:cubicBezTo>
                  <a:cubicBezTo>
                    <a:pt x="699" y="1770"/>
                    <a:pt x="701" y="1771"/>
                    <a:pt x="704" y="1772"/>
                  </a:cubicBezTo>
                  <a:lnTo>
                    <a:pt x="717" y="1797"/>
                  </a:lnTo>
                  <a:lnTo>
                    <a:pt x="717" y="1785"/>
                  </a:lnTo>
                  <a:lnTo>
                    <a:pt x="729" y="1810"/>
                  </a:lnTo>
                  <a:cubicBezTo>
                    <a:pt x="729" y="1797"/>
                    <a:pt x="729" y="1797"/>
                    <a:pt x="742" y="1797"/>
                  </a:cubicBezTo>
                  <a:cubicBezTo>
                    <a:pt x="729" y="1785"/>
                    <a:pt x="729" y="1760"/>
                    <a:pt x="729" y="1760"/>
                  </a:cubicBezTo>
                  <a:cubicBezTo>
                    <a:pt x="742" y="1760"/>
                    <a:pt x="742" y="1772"/>
                    <a:pt x="754" y="1772"/>
                  </a:cubicBezTo>
                  <a:cubicBezTo>
                    <a:pt x="754" y="1781"/>
                    <a:pt x="754" y="1790"/>
                    <a:pt x="750" y="1790"/>
                  </a:cubicBezTo>
                  <a:cubicBezTo>
                    <a:pt x="748" y="1790"/>
                    <a:pt x="745" y="1789"/>
                    <a:pt x="742" y="1785"/>
                  </a:cubicBezTo>
                  <a:lnTo>
                    <a:pt x="742" y="1785"/>
                  </a:lnTo>
                  <a:lnTo>
                    <a:pt x="754" y="1810"/>
                  </a:lnTo>
                  <a:cubicBezTo>
                    <a:pt x="757" y="1812"/>
                    <a:pt x="759" y="1813"/>
                    <a:pt x="760" y="1813"/>
                  </a:cubicBezTo>
                  <a:cubicBezTo>
                    <a:pt x="767" y="1813"/>
                    <a:pt x="767" y="1797"/>
                    <a:pt x="767" y="1797"/>
                  </a:cubicBezTo>
                  <a:lnTo>
                    <a:pt x="767" y="1760"/>
                  </a:lnTo>
                  <a:cubicBezTo>
                    <a:pt x="767" y="1772"/>
                    <a:pt x="767" y="1772"/>
                    <a:pt x="779" y="1785"/>
                  </a:cubicBezTo>
                  <a:cubicBezTo>
                    <a:pt x="779" y="1772"/>
                    <a:pt x="779" y="1772"/>
                    <a:pt x="779" y="1760"/>
                  </a:cubicBezTo>
                  <a:cubicBezTo>
                    <a:pt x="779" y="1785"/>
                    <a:pt x="792" y="1797"/>
                    <a:pt x="792" y="1810"/>
                  </a:cubicBezTo>
                  <a:lnTo>
                    <a:pt x="792" y="1785"/>
                  </a:lnTo>
                  <a:cubicBezTo>
                    <a:pt x="805" y="1797"/>
                    <a:pt x="817" y="1797"/>
                    <a:pt x="817" y="1810"/>
                  </a:cubicBezTo>
                  <a:cubicBezTo>
                    <a:pt x="818" y="1811"/>
                    <a:pt x="819" y="1812"/>
                    <a:pt x="820" y="1812"/>
                  </a:cubicBezTo>
                  <a:cubicBezTo>
                    <a:pt x="827" y="1812"/>
                    <a:pt x="821" y="1771"/>
                    <a:pt x="836" y="1771"/>
                  </a:cubicBezTo>
                  <a:cubicBezTo>
                    <a:pt x="837" y="1771"/>
                    <a:pt x="837" y="1771"/>
                    <a:pt x="838" y="1771"/>
                  </a:cubicBezTo>
                  <a:lnTo>
                    <a:pt x="838" y="1771"/>
                  </a:lnTo>
                  <a:cubicBezTo>
                    <a:pt x="836" y="1769"/>
                    <a:pt x="836" y="1766"/>
                    <a:pt x="842" y="1760"/>
                  </a:cubicBezTo>
                  <a:cubicBezTo>
                    <a:pt x="850" y="1760"/>
                    <a:pt x="857" y="1768"/>
                    <a:pt x="862" y="1768"/>
                  </a:cubicBezTo>
                  <a:cubicBezTo>
                    <a:pt x="865" y="1768"/>
                    <a:pt x="867" y="1763"/>
                    <a:pt x="867" y="1747"/>
                  </a:cubicBezTo>
                  <a:lnTo>
                    <a:pt x="893" y="1772"/>
                  </a:lnTo>
                  <a:cubicBezTo>
                    <a:pt x="893" y="1772"/>
                    <a:pt x="867" y="1747"/>
                    <a:pt x="867" y="1722"/>
                  </a:cubicBezTo>
                  <a:cubicBezTo>
                    <a:pt x="869" y="1720"/>
                    <a:pt x="871" y="1719"/>
                    <a:pt x="873" y="1719"/>
                  </a:cubicBezTo>
                  <a:cubicBezTo>
                    <a:pt x="883" y="1719"/>
                    <a:pt x="893" y="1749"/>
                    <a:pt x="893" y="1760"/>
                  </a:cubicBezTo>
                  <a:cubicBezTo>
                    <a:pt x="893" y="1740"/>
                    <a:pt x="893" y="1714"/>
                    <a:pt x="904" y="1714"/>
                  </a:cubicBezTo>
                  <a:cubicBezTo>
                    <a:pt x="907" y="1714"/>
                    <a:pt x="912" y="1716"/>
                    <a:pt x="918" y="1722"/>
                  </a:cubicBezTo>
                  <a:lnTo>
                    <a:pt x="905" y="1722"/>
                  </a:lnTo>
                  <a:lnTo>
                    <a:pt x="918" y="1735"/>
                  </a:lnTo>
                  <a:cubicBezTo>
                    <a:pt x="930" y="1772"/>
                    <a:pt x="918" y="1772"/>
                    <a:pt x="930" y="1785"/>
                  </a:cubicBezTo>
                  <a:cubicBezTo>
                    <a:pt x="905" y="1722"/>
                    <a:pt x="968" y="1772"/>
                    <a:pt x="930" y="1709"/>
                  </a:cubicBezTo>
                  <a:lnTo>
                    <a:pt x="943" y="1709"/>
                  </a:lnTo>
                  <a:cubicBezTo>
                    <a:pt x="943" y="1709"/>
                    <a:pt x="943" y="1722"/>
                    <a:pt x="943" y="1722"/>
                  </a:cubicBezTo>
                  <a:cubicBezTo>
                    <a:pt x="946" y="1726"/>
                    <a:pt x="949" y="1727"/>
                    <a:pt x="950" y="1727"/>
                  </a:cubicBezTo>
                  <a:cubicBezTo>
                    <a:pt x="958" y="1727"/>
                    <a:pt x="932" y="1672"/>
                    <a:pt x="943" y="1672"/>
                  </a:cubicBezTo>
                  <a:cubicBezTo>
                    <a:pt x="955" y="1672"/>
                    <a:pt x="955" y="1684"/>
                    <a:pt x="955" y="1697"/>
                  </a:cubicBezTo>
                  <a:lnTo>
                    <a:pt x="968" y="1672"/>
                  </a:lnTo>
                  <a:cubicBezTo>
                    <a:pt x="968" y="1672"/>
                    <a:pt x="968" y="1684"/>
                    <a:pt x="968" y="1684"/>
                  </a:cubicBezTo>
                  <a:lnTo>
                    <a:pt x="981" y="1672"/>
                  </a:lnTo>
                  <a:cubicBezTo>
                    <a:pt x="981" y="1659"/>
                    <a:pt x="981" y="1647"/>
                    <a:pt x="981" y="1634"/>
                  </a:cubicBezTo>
                  <a:cubicBezTo>
                    <a:pt x="993" y="1647"/>
                    <a:pt x="993" y="1659"/>
                    <a:pt x="993" y="1659"/>
                  </a:cubicBezTo>
                  <a:cubicBezTo>
                    <a:pt x="1005" y="1679"/>
                    <a:pt x="1009" y="1685"/>
                    <a:pt x="1011" y="1685"/>
                  </a:cubicBezTo>
                  <a:cubicBezTo>
                    <a:pt x="1013" y="1685"/>
                    <a:pt x="1006" y="1666"/>
                    <a:pt x="1011" y="1666"/>
                  </a:cubicBezTo>
                  <a:cubicBezTo>
                    <a:pt x="1012" y="1666"/>
                    <a:pt x="1014" y="1668"/>
                    <a:pt x="1018" y="1672"/>
                  </a:cubicBezTo>
                  <a:lnTo>
                    <a:pt x="1018" y="1684"/>
                  </a:lnTo>
                  <a:cubicBezTo>
                    <a:pt x="1043" y="1722"/>
                    <a:pt x="1043" y="1697"/>
                    <a:pt x="1069" y="1722"/>
                  </a:cubicBezTo>
                  <a:cubicBezTo>
                    <a:pt x="1056" y="1709"/>
                    <a:pt x="1018" y="1672"/>
                    <a:pt x="1018" y="1647"/>
                  </a:cubicBezTo>
                  <a:lnTo>
                    <a:pt x="1018" y="1647"/>
                  </a:lnTo>
                  <a:cubicBezTo>
                    <a:pt x="1018" y="1653"/>
                    <a:pt x="1021" y="1656"/>
                    <a:pt x="1025" y="1656"/>
                  </a:cubicBezTo>
                  <a:cubicBezTo>
                    <a:pt x="1028" y="1656"/>
                    <a:pt x="1031" y="1653"/>
                    <a:pt x="1031" y="1647"/>
                  </a:cubicBezTo>
                  <a:cubicBezTo>
                    <a:pt x="1037" y="1653"/>
                    <a:pt x="1040" y="1656"/>
                    <a:pt x="1042" y="1656"/>
                  </a:cubicBezTo>
                  <a:cubicBezTo>
                    <a:pt x="1043" y="1656"/>
                    <a:pt x="1043" y="1653"/>
                    <a:pt x="1043" y="1647"/>
                  </a:cubicBezTo>
                  <a:lnTo>
                    <a:pt x="1056" y="1684"/>
                  </a:lnTo>
                  <a:cubicBezTo>
                    <a:pt x="1069" y="1672"/>
                    <a:pt x="1056" y="1659"/>
                    <a:pt x="1056" y="1634"/>
                  </a:cubicBezTo>
                  <a:lnTo>
                    <a:pt x="1056" y="1634"/>
                  </a:lnTo>
                  <a:cubicBezTo>
                    <a:pt x="1056" y="1634"/>
                    <a:pt x="1069" y="1659"/>
                    <a:pt x="1081" y="1684"/>
                  </a:cubicBezTo>
                  <a:cubicBezTo>
                    <a:pt x="1106" y="1684"/>
                    <a:pt x="1056" y="1647"/>
                    <a:pt x="1069" y="1634"/>
                  </a:cubicBezTo>
                  <a:cubicBezTo>
                    <a:pt x="1081" y="1634"/>
                    <a:pt x="1081" y="1621"/>
                    <a:pt x="1094" y="1596"/>
                  </a:cubicBezTo>
                  <a:cubicBezTo>
                    <a:pt x="1106" y="1596"/>
                    <a:pt x="1106" y="1609"/>
                    <a:pt x="1106" y="1609"/>
                  </a:cubicBezTo>
                  <a:lnTo>
                    <a:pt x="1106" y="1609"/>
                  </a:lnTo>
                  <a:cubicBezTo>
                    <a:pt x="1106" y="1596"/>
                    <a:pt x="1094" y="1584"/>
                    <a:pt x="1094" y="1571"/>
                  </a:cubicBezTo>
                  <a:cubicBezTo>
                    <a:pt x="1091" y="1563"/>
                    <a:pt x="1091" y="1560"/>
                    <a:pt x="1093" y="1560"/>
                  </a:cubicBezTo>
                  <a:cubicBezTo>
                    <a:pt x="1098" y="1560"/>
                    <a:pt x="1113" y="1577"/>
                    <a:pt x="1123" y="1577"/>
                  </a:cubicBezTo>
                  <a:cubicBezTo>
                    <a:pt x="1128" y="1577"/>
                    <a:pt x="1131" y="1572"/>
                    <a:pt x="1131" y="1559"/>
                  </a:cubicBezTo>
                  <a:cubicBezTo>
                    <a:pt x="1131" y="1571"/>
                    <a:pt x="1131" y="1584"/>
                    <a:pt x="1144" y="1596"/>
                  </a:cubicBezTo>
                  <a:cubicBezTo>
                    <a:pt x="1144" y="1559"/>
                    <a:pt x="1144" y="1571"/>
                    <a:pt x="1144" y="1534"/>
                  </a:cubicBezTo>
                  <a:lnTo>
                    <a:pt x="1156" y="1546"/>
                  </a:lnTo>
                  <a:cubicBezTo>
                    <a:pt x="1144" y="1534"/>
                    <a:pt x="1144" y="1496"/>
                    <a:pt x="1131" y="1471"/>
                  </a:cubicBezTo>
                  <a:lnTo>
                    <a:pt x="1144" y="1471"/>
                  </a:lnTo>
                  <a:cubicBezTo>
                    <a:pt x="1144" y="1496"/>
                    <a:pt x="1156" y="1521"/>
                    <a:pt x="1169" y="1534"/>
                  </a:cubicBezTo>
                  <a:cubicBezTo>
                    <a:pt x="1169" y="1530"/>
                    <a:pt x="1169" y="1526"/>
                    <a:pt x="1169" y="1521"/>
                  </a:cubicBezTo>
                  <a:lnTo>
                    <a:pt x="1188" y="1549"/>
                  </a:lnTo>
                  <a:lnTo>
                    <a:pt x="1207" y="1559"/>
                  </a:lnTo>
                  <a:lnTo>
                    <a:pt x="1207" y="1559"/>
                  </a:lnTo>
                  <a:cubicBezTo>
                    <a:pt x="1207" y="1508"/>
                    <a:pt x="1194" y="1458"/>
                    <a:pt x="1207" y="1433"/>
                  </a:cubicBezTo>
                  <a:cubicBezTo>
                    <a:pt x="1207" y="1458"/>
                    <a:pt x="1219" y="1471"/>
                    <a:pt x="1244" y="1508"/>
                  </a:cubicBezTo>
                  <a:cubicBezTo>
                    <a:pt x="1238" y="1502"/>
                    <a:pt x="1234" y="1500"/>
                    <a:pt x="1232" y="1500"/>
                  </a:cubicBezTo>
                  <a:cubicBezTo>
                    <a:pt x="1224" y="1500"/>
                    <a:pt x="1229" y="1521"/>
                    <a:pt x="1219" y="1521"/>
                  </a:cubicBezTo>
                  <a:cubicBezTo>
                    <a:pt x="1219" y="1521"/>
                    <a:pt x="1232" y="1534"/>
                    <a:pt x="1232" y="1546"/>
                  </a:cubicBezTo>
                  <a:lnTo>
                    <a:pt x="1232" y="1508"/>
                  </a:lnTo>
                  <a:cubicBezTo>
                    <a:pt x="1244" y="1534"/>
                    <a:pt x="1244" y="1521"/>
                    <a:pt x="1257" y="1534"/>
                  </a:cubicBezTo>
                  <a:cubicBezTo>
                    <a:pt x="1232" y="1483"/>
                    <a:pt x="1257" y="1496"/>
                    <a:pt x="1257" y="1471"/>
                  </a:cubicBezTo>
                  <a:cubicBezTo>
                    <a:pt x="1259" y="1474"/>
                    <a:pt x="1260" y="1478"/>
                    <a:pt x="1262" y="1481"/>
                  </a:cubicBezTo>
                  <a:lnTo>
                    <a:pt x="1262" y="1481"/>
                  </a:lnTo>
                  <a:cubicBezTo>
                    <a:pt x="1260" y="1472"/>
                    <a:pt x="1260" y="1466"/>
                    <a:pt x="1263" y="1466"/>
                  </a:cubicBezTo>
                  <a:cubicBezTo>
                    <a:pt x="1264" y="1466"/>
                    <a:pt x="1266" y="1467"/>
                    <a:pt x="1270" y="1471"/>
                  </a:cubicBezTo>
                  <a:cubicBezTo>
                    <a:pt x="1270" y="1471"/>
                    <a:pt x="1270" y="1471"/>
                    <a:pt x="1270" y="1483"/>
                  </a:cubicBezTo>
                  <a:cubicBezTo>
                    <a:pt x="1270" y="1473"/>
                    <a:pt x="1272" y="1469"/>
                    <a:pt x="1275" y="1469"/>
                  </a:cubicBezTo>
                  <a:cubicBezTo>
                    <a:pt x="1280" y="1469"/>
                    <a:pt x="1286" y="1475"/>
                    <a:pt x="1293" y="1482"/>
                  </a:cubicBezTo>
                  <a:lnTo>
                    <a:pt x="1293" y="1482"/>
                  </a:lnTo>
                  <a:cubicBezTo>
                    <a:pt x="1310" y="1477"/>
                    <a:pt x="1324" y="1461"/>
                    <a:pt x="1323" y="1438"/>
                  </a:cubicBezTo>
                  <a:lnTo>
                    <a:pt x="1323" y="1438"/>
                  </a:lnTo>
                  <a:cubicBezTo>
                    <a:pt x="1328" y="1454"/>
                    <a:pt x="1336" y="1475"/>
                    <a:pt x="1345" y="1483"/>
                  </a:cubicBezTo>
                  <a:lnTo>
                    <a:pt x="1295" y="1332"/>
                  </a:lnTo>
                  <a:lnTo>
                    <a:pt x="1295" y="1332"/>
                  </a:lnTo>
                  <a:cubicBezTo>
                    <a:pt x="1320" y="1370"/>
                    <a:pt x="1370" y="1446"/>
                    <a:pt x="1358" y="1471"/>
                  </a:cubicBezTo>
                  <a:cubicBezTo>
                    <a:pt x="1370" y="1471"/>
                    <a:pt x="1370" y="1471"/>
                    <a:pt x="1383" y="1458"/>
                  </a:cubicBezTo>
                  <a:cubicBezTo>
                    <a:pt x="1370" y="1458"/>
                    <a:pt x="1345" y="1408"/>
                    <a:pt x="1345" y="1408"/>
                  </a:cubicBezTo>
                  <a:lnTo>
                    <a:pt x="1345" y="1408"/>
                  </a:lnTo>
                  <a:cubicBezTo>
                    <a:pt x="1365" y="1438"/>
                    <a:pt x="1369" y="1428"/>
                    <a:pt x="1383" y="1436"/>
                  </a:cubicBezTo>
                  <a:lnTo>
                    <a:pt x="1383" y="1436"/>
                  </a:lnTo>
                  <a:cubicBezTo>
                    <a:pt x="1372" y="1420"/>
                    <a:pt x="1361" y="1392"/>
                    <a:pt x="1370" y="1383"/>
                  </a:cubicBezTo>
                  <a:lnTo>
                    <a:pt x="1370" y="1383"/>
                  </a:lnTo>
                  <a:cubicBezTo>
                    <a:pt x="1370" y="1395"/>
                    <a:pt x="1395" y="1446"/>
                    <a:pt x="1395" y="1446"/>
                  </a:cubicBezTo>
                  <a:lnTo>
                    <a:pt x="1384" y="1389"/>
                  </a:lnTo>
                  <a:lnTo>
                    <a:pt x="1384" y="1389"/>
                  </a:lnTo>
                  <a:cubicBezTo>
                    <a:pt x="1389" y="1405"/>
                    <a:pt x="1409" y="1434"/>
                    <a:pt x="1420" y="1445"/>
                  </a:cubicBezTo>
                  <a:lnTo>
                    <a:pt x="1420" y="1445"/>
                  </a:lnTo>
                  <a:cubicBezTo>
                    <a:pt x="1414" y="1439"/>
                    <a:pt x="1417" y="1439"/>
                    <a:pt x="1422" y="1439"/>
                  </a:cubicBezTo>
                  <a:cubicBezTo>
                    <a:pt x="1427" y="1439"/>
                    <a:pt x="1433" y="1439"/>
                    <a:pt x="1433" y="1433"/>
                  </a:cubicBezTo>
                  <a:lnTo>
                    <a:pt x="1420" y="1420"/>
                  </a:lnTo>
                  <a:cubicBezTo>
                    <a:pt x="1445" y="1420"/>
                    <a:pt x="1395" y="1345"/>
                    <a:pt x="1420" y="1332"/>
                  </a:cubicBezTo>
                  <a:lnTo>
                    <a:pt x="1420" y="1332"/>
                  </a:lnTo>
                  <a:cubicBezTo>
                    <a:pt x="1420" y="1345"/>
                    <a:pt x="1445" y="1408"/>
                    <a:pt x="1458" y="1408"/>
                  </a:cubicBezTo>
                  <a:cubicBezTo>
                    <a:pt x="1445" y="1383"/>
                    <a:pt x="1408" y="1270"/>
                    <a:pt x="1408" y="1244"/>
                  </a:cubicBezTo>
                  <a:lnTo>
                    <a:pt x="1408" y="1244"/>
                  </a:lnTo>
                  <a:lnTo>
                    <a:pt x="1420" y="1257"/>
                  </a:lnTo>
                  <a:lnTo>
                    <a:pt x="1420" y="1232"/>
                  </a:lnTo>
                  <a:cubicBezTo>
                    <a:pt x="1433" y="1282"/>
                    <a:pt x="1458" y="1370"/>
                    <a:pt x="1471" y="1408"/>
                  </a:cubicBezTo>
                  <a:cubicBezTo>
                    <a:pt x="1480" y="1417"/>
                    <a:pt x="1482" y="1426"/>
                    <a:pt x="1483" y="1426"/>
                  </a:cubicBezTo>
                  <a:cubicBezTo>
                    <a:pt x="1483" y="1426"/>
                    <a:pt x="1483" y="1424"/>
                    <a:pt x="1483" y="1420"/>
                  </a:cubicBezTo>
                  <a:cubicBezTo>
                    <a:pt x="1496" y="1433"/>
                    <a:pt x="1496" y="1446"/>
                    <a:pt x="1496" y="1446"/>
                  </a:cubicBezTo>
                  <a:lnTo>
                    <a:pt x="1521" y="1446"/>
                  </a:lnTo>
                  <a:cubicBezTo>
                    <a:pt x="1496" y="1420"/>
                    <a:pt x="1521" y="1408"/>
                    <a:pt x="1508" y="1383"/>
                  </a:cubicBezTo>
                  <a:lnTo>
                    <a:pt x="1508" y="1383"/>
                  </a:lnTo>
                  <a:lnTo>
                    <a:pt x="1496" y="1420"/>
                  </a:lnTo>
                  <a:cubicBezTo>
                    <a:pt x="1483" y="1395"/>
                    <a:pt x="1471" y="1332"/>
                    <a:pt x="1483" y="1332"/>
                  </a:cubicBezTo>
                  <a:cubicBezTo>
                    <a:pt x="1495" y="1332"/>
                    <a:pt x="1506" y="1375"/>
                    <a:pt x="1518" y="1392"/>
                  </a:cubicBezTo>
                  <a:lnTo>
                    <a:pt x="1518" y="1392"/>
                  </a:lnTo>
                  <a:cubicBezTo>
                    <a:pt x="1511" y="1380"/>
                    <a:pt x="1521" y="1370"/>
                    <a:pt x="1521" y="1370"/>
                  </a:cubicBezTo>
                  <a:lnTo>
                    <a:pt x="1533" y="1395"/>
                  </a:lnTo>
                  <a:cubicBezTo>
                    <a:pt x="1544" y="1395"/>
                    <a:pt x="1529" y="1363"/>
                    <a:pt x="1536" y="1363"/>
                  </a:cubicBezTo>
                  <a:cubicBezTo>
                    <a:pt x="1538" y="1363"/>
                    <a:pt x="1541" y="1365"/>
                    <a:pt x="1546" y="1370"/>
                  </a:cubicBezTo>
                  <a:cubicBezTo>
                    <a:pt x="1546" y="1370"/>
                    <a:pt x="1567" y="1391"/>
                    <a:pt x="1573" y="1391"/>
                  </a:cubicBezTo>
                  <a:cubicBezTo>
                    <a:pt x="1574" y="1391"/>
                    <a:pt x="1574" y="1389"/>
                    <a:pt x="1571" y="1383"/>
                  </a:cubicBezTo>
                  <a:cubicBezTo>
                    <a:pt x="1546" y="1345"/>
                    <a:pt x="1483" y="1244"/>
                    <a:pt x="1471" y="1207"/>
                  </a:cubicBezTo>
                  <a:lnTo>
                    <a:pt x="1471" y="1207"/>
                  </a:lnTo>
                  <a:cubicBezTo>
                    <a:pt x="1483" y="1219"/>
                    <a:pt x="1508" y="1232"/>
                    <a:pt x="1521" y="1257"/>
                  </a:cubicBezTo>
                  <a:cubicBezTo>
                    <a:pt x="1533" y="1257"/>
                    <a:pt x="1533" y="1270"/>
                    <a:pt x="1546" y="1282"/>
                  </a:cubicBezTo>
                  <a:cubicBezTo>
                    <a:pt x="1546" y="1270"/>
                    <a:pt x="1559" y="1257"/>
                    <a:pt x="1571" y="1257"/>
                  </a:cubicBezTo>
                  <a:lnTo>
                    <a:pt x="1584" y="1244"/>
                  </a:lnTo>
                  <a:cubicBezTo>
                    <a:pt x="1596" y="1232"/>
                    <a:pt x="1621" y="1219"/>
                    <a:pt x="1634" y="1207"/>
                  </a:cubicBezTo>
                  <a:cubicBezTo>
                    <a:pt x="1647" y="1194"/>
                    <a:pt x="1659" y="1182"/>
                    <a:pt x="1672" y="1182"/>
                  </a:cubicBezTo>
                  <a:cubicBezTo>
                    <a:pt x="1672" y="1169"/>
                    <a:pt x="1684" y="1169"/>
                    <a:pt x="1684" y="1169"/>
                  </a:cubicBezTo>
                  <a:cubicBezTo>
                    <a:pt x="1684" y="1169"/>
                    <a:pt x="1697" y="1169"/>
                    <a:pt x="1697" y="1157"/>
                  </a:cubicBezTo>
                  <a:lnTo>
                    <a:pt x="1735" y="1131"/>
                  </a:lnTo>
                  <a:lnTo>
                    <a:pt x="1747" y="1131"/>
                  </a:lnTo>
                  <a:lnTo>
                    <a:pt x="1747" y="1119"/>
                  </a:lnTo>
                  <a:lnTo>
                    <a:pt x="1760" y="1119"/>
                  </a:lnTo>
                  <a:cubicBezTo>
                    <a:pt x="1772" y="1106"/>
                    <a:pt x="1785" y="1081"/>
                    <a:pt x="1797" y="1069"/>
                  </a:cubicBezTo>
                  <a:lnTo>
                    <a:pt x="1810" y="1056"/>
                  </a:lnTo>
                  <a:cubicBezTo>
                    <a:pt x="1810" y="1056"/>
                    <a:pt x="1810" y="1056"/>
                    <a:pt x="1810" y="1043"/>
                  </a:cubicBezTo>
                  <a:cubicBezTo>
                    <a:pt x="1810" y="1043"/>
                    <a:pt x="1810" y="1031"/>
                    <a:pt x="1797" y="1031"/>
                  </a:cubicBezTo>
                  <a:cubicBezTo>
                    <a:pt x="1797" y="1043"/>
                    <a:pt x="1797" y="1043"/>
                    <a:pt x="1785" y="1043"/>
                  </a:cubicBezTo>
                  <a:lnTo>
                    <a:pt x="1785" y="1056"/>
                  </a:lnTo>
                  <a:cubicBezTo>
                    <a:pt x="1785" y="1056"/>
                    <a:pt x="1772" y="1069"/>
                    <a:pt x="1760" y="1081"/>
                  </a:cubicBezTo>
                  <a:lnTo>
                    <a:pt x="1747" y="1094"/>
                  </a:lnTo>
                  <a:lnTo>
                    <a:pt x="1735" y="1094"/>
                  </a:lnTo>
                  <a:lnTo>
                    <a:pt x="1722" y="1106"/>
                  </a:lnTo>
                  <a:cubicBezTo>
                    <a:pt x="1709" y="1119"/>
                    <a:pt x="1697" y="1119"/>
                    <a:pt x="1684" y="1131"/>
                  </a:cubicBezTo>
                  <a:lnTo>
                    <a:pt x="1659" y="1131"/>
                  </a:lnTo>
                  <a:cubicBezTo>
                    <a:pt x="1672" y="1131"/>
                    <a:pt x="1672" y="1119"/>
                    <a:pt x="1684" y="1106"/>
                  </a:cubicBezTo>
                  <a:cubicBezTo>
                    <a:pt x="1697" y="1094"/>
                    <a:pt x="1709" y="1069"/>
                    <a:pt x="1735" y="1043"/>
                  </a:cubicBezTo>
                  <a:cubicBezTo>
                    <a:pt x="1747" y="1031"/>
                    <a:pt x="1760" y="1018"/>
                    <a:pt x="1772" y="1006"/>
                  </a:cubicBezTo>
                  <a:lnTo>
                    <a:pt x="1785" y="1006"/>
                  </a:lnTo>
                  <a:cubicBezTo>
                    <a:pt x="1785" y="993"/>
                    <a:pt x="1785" y="993"/>
                    <a:pt x="1772" y="993"/>
                  </a:cubicBezTo>
                  <a:cubicBezTo>
                    <a:pt x="1760" y="993"/>
                    <a:pt x="1747" y="993"/>
                    <a:pt x="1735" y="1006"/>
                  </a:cubicBezTo>
                  <a:cubicBezTo>
                    <a:pt x="1722" y="1006"/>
                    <a:pt x="1722" y="1018"/>
                    <a:pt x="1709" y="1018"/>
                  </a:cubicBezTo>
                  <a:cubicBezTo>
                    <a:pt x="1697" y="1018"/>
                    <a:pt x="1697" y="1031"/>
                    <a:pt x="1697" y="1031"/>
                  </a:cubicBezTo>
                  <a:cubicBezTo>
                    <a:pt x="1684" y="1043"/>
                    <a:pt x="1672" y="1043"/>
                    <a:pt x="1659" y="1056"/>
                  </a:cubicBezTo>
                  <a:cubicBezTo>
                    <a:pt x="1634" y="1069"/>
                    <a:pt x="1609" y="1094"/>
                    <a:pt x="1584" y="1106"/>
                  </a:cubicBezTo>
                  <a:lnTo>
                    <a:pt x="1571" y="1106"/>
                  </a:lnTo>
                  <a:cubicBezTo>
                    <a:pt x="1571" y="1106"/>
                    <a:pt x="1571" y="1106"/>
                    <a:pt x="1571" y="1094"/>
                  </a:cubicBezTo>
                  <a:lnTo>
                    <a:pt x="1584" y="1094"/>
                  </a:lnTo>
                  <a:cubicBezTo>
                    <a:pt x="1584" y="1094"/>
                    <a:pt x="1596" y="1081"/>
                    <a:pt x="1596" y="1081"/>
                  </a:cubicBezTo>
                  <a:cubicBezTo>
                    <a:pt x="1596" y="1081"/>
                    <a:pt x="1596" y="1081"/>
                    <a:pt x="1609" y="1069"/>
                  </a:cubicBezTo>
                  <a:cubicBezTo>
                    <a:pt x="1613" y="1066"/>
                    <a:pt x="1615" y="1065"/>
                    <a:pt x="1613" y="1065"/>
                  </a:cubicBezTo>
                  <a:cubicBezTo>
                    <a:pt x="1607" y="1065"/>
                    <a:pt x="1547" y="1086"/>
                    <a:pt x="1496" y="1106"/>
                  </a:cubicBezTo>
                  <a:lnTo>
                    <a:pt x="1458" y="1106"/>
                  </a:lnTo>
                  <a:cubicBezTo>
                    <a:pt x="1445" y="1119"/>
                    <a:pt x="1420" y="1119"/>
                    <a:pt x="1420" y="1119"/>
                  </a:cubicBezTo>
                  <a:lnTo>
                    <a:pt x="1546" y="1043"/>
                  </a:lnTo>
                  <a:cubicBezTo>
                    <a:pt x="1556" y="1024"/>
                    <a:pt x="1553" y="1016"/>
                    <a:pt x="1541" y="1016"/>
                  </a:cubicBezTo>
                  <a:cubicBezTo>
                    <a:pt x="1509" y="1016"/>
                    <a:pt x="1413" y="1075"/>
                    <a:pt x="1358" y="1094"/>
                  </a:cubicBezTo>
                  <a:cubicBezTo>
                    <a:pt x="1351" y="1097"/>
                    <a:pt x="1345" y="1099"/>
                    <a:pt x="1340" y="1099"/>
                  </a:cubicBezTo>
                  <a:cubicBezTo>
                    <a:pt x="1327" y="1099"/>
                    <a:pt x="1323" y="1087"/>
                    <a:pt x="1332" y="1069"/>
                  </a:cubicBezTo>
                  <a:cubicBezTo>
                    <a:pt x="1345" y="1069"/>
                    <a:pt x="1345" y="1081"/>
                    <a:pt x="1358" y="1094"/>
                  </a:cubicBezTo>
                  <a:cubicBezTo>
                    <a:pt x="1358" y="1081"/>
                    <a:pt x="1345" y="1069"/>
                    <a:pt x="1345" y="1069"/>
                  </a:cubicBezTo>
                  <a:lnTo>
                    <a:pt x="1533" y="993"/>
                  </a:lnTo>
                  <a:lnTo>
                    <a:pt x="1471" y="993"/>
                  </a:lnTo>
                  <a:lnTo>
                    <a:pt x="1621" y="918"/>
                  </a:lnTo>
                  <a:lnTo>
                    <a:pt x="1621" y="918"/>
                  </a:lnTo>
                  <a:cubicBezTo>
                    <a:pt x="1588" y="925"/>
                    <a:pt x="1565" y="928"/>
                    <a:pt x="1550" y="928"/>
                  </a:cubicBezTo>
                  <a:cubicBezTo>
                    <a:pt x="1509" y="928"/>
                    <a:pt x="1528" y="904"/>
                    <a:pt x="1546" y="868"/>
                  </a:cubicBezTo>
                  <a:lnTo>
                    <a:pt x="1546" y="868"/>
                  </a:lnTo>
                  <a:cubicBezTo>
                    <a:pt x="1508" y="893"/>
                    <a:pt x="1458" y="918"/>
                    <a:pt x="1408" y="930"/>
                  </a:cubicBezTo>
                  <a:lnTo>
                    <a:pt x="1408" y="943"/>
                  </a:lnTo>
                  <a:cubicBezTo>
                    <a:pt x="1369" y="958"/>
                    <a:pt x="1335" y="969"/>
                    <a:pt x="1312" y="969"/>
                  </a:cubicBezTo>
                  <a:cubicBezTo>
                    <a:pt x="1297" y="969"/>
                    <a:pt x="1287" y="965"/>
                    <a:pt x="1282" y="955"/>
                  </a:cubicBezTo>
                  <a:cubicBezTo>
                    <a:pt x="1320" y="918"/>
                    <a:pt x="1370" y="905"/>
                    <a:pt x="1383" y="893"/>
                  </a:cubicBezTo>
                  <a:cubicBezTo>
                    <a:pt x="1383" y="893"/>
                    <a:pt x="1383" y="893"/>
                    <a:pt x="1383" y="893"/>
                  </a:cubicBezTo>
                  <a:lnTo>
                    <a:pt x="1383" y="893"/>
                  </a:lnTo>
                  <a:cubicBezTo>
                    <a:pt x="1395" y="905"/>
                    <a:pt x="1395" y="930"/>
                    <a:pt x="1408" y="930"/>
                  </a:cubicBezTo>
                  <a:cubicBezTo>
                    <a:pt x="1398" y="905"/>
                    <a:pt x="1400" y="900"/>
                    <a:pt x="1403" y="900"/>
                  </a:cubicBezTo>
                  <a:cubicBezTo>
                    <a:pt x="1403" y="900"/>
                    <a:pt x="1404" y="900"/>
                    <a:pt x="1404" y="900"/>
                  </a:cubicBezTo>
                  <a:lnTo>
                    <a:pt x="1404" y="900"/>
                  </a:lnTo>
                  <a:cubicBezTo>
                    <a:pt x="1402" y="898"/>
                    <a:pt x="1395" y="893"/>
                    <a:pt x="1383" y="880"/>
                  </a:cubicBezTo>
                  <a:cubicBezTo>
                    <a:pt x="1383" y="868"/>
                    <a:pt x="1383" y="868"/>
                    <a:pt x="1383" y="868"/>
                  </a:cubicBezTo>
                  <a:cubicBezTo>
                    <a:pt x="1395" y="868"/>
                    <a:pt x="1395" y="880"/>
                    <a:pt x="1408" y="880"/>
                  </a:cubicBezTo>
                  <a:cubicBezTo>
                    <a:pt x="1408" y="880"/>
                    <a:pt x="1395" y="868"/>
                    <a:pt x="1395" y="868"/>
                  </a:cubicBezTo>
                  <a:cubicBezTo>
                    <a:pt x="1420" y="855"/>
                    <a:pt x="1433" y="855"/>
                    <a:pt x="1458" y="842"/>
                  </a:cubicBezTo>
                  <a:cubicBezTo>
                    <a:pt x="1458" y="842"/>
                    <a:pt x="1471" y="842"/>
                    <a:pt x="1471" y="830"/>
                  </a:cubicBezTo>
                  <a:cubicBezTo>
                    <a:pt x="1483" y="842"/>
                    <a:pt x="1483" y="855"/>
                    <a:pt x="1483" y="855"/>
                  </a:cubicBezTo>
                  <a:cubicBezTo>
                    <a:pt x="1483" y="842"/>
                    <a:pt x="1483" y="842"/>
                    <a:pt x="1483" y="830"/>
                  </a:cubicBezTo>
                  <a:cubicBezTo>
                    <a:pt x="1508" y="830"/>
                    <a:pt x="1508" y="830"/>
                    <a:pt x="1483" y="855"/>
                  </a:cubicBezTo>
                  <a:cubicBezTo>
                    <a:pt x="1483" y="855"/>
                    <a:pt x="1471" y="868"/>
                    <a:pt x="1471" y="868"/>
                  </a:cubicBezTo>
                  <a:lnTo>
                    <a:pt x="1496" y="868"/>
                  </a:lnTo>
                  <a:lnTo>
                    <a:pt x="1496" y="855"/>
                  </a:lnTo>
                  <a:lnTo>
                    <a:pt x="1584" y="817"/>
                  </a:lnTo>
                  <a:cubicBezTo>
                    <a:pt x="1672" y="742"/>
                    <a:pt x="1584" y="754"/>
                    <a:pt x="1571" y="742"/>
                  </a:cubicBezTo>
                  <a:cubicBezTo>
                    <a:pt x="1571" y="754"/>
                    <a:pt x="1571" y="754"/>
                    <a:pt x="1546" y="780"/>
                  </a:cubicBezTo>
                  <a:lnTo>
                    <a:pt x="1483" y="792"/>
                  </a:lnTo>
                  <a:cubicBezTo>
                    <a:pt x="1471" y="780"/>
                    <a:pt x="1471" y="767"/>
                    <a:pt x="1458" y="755"/>
                  </a:cubicBezTo>
                  <a:lnTo>
                    <a:pt x="1458" y="755"/>
                  </a:lnTo>
                  <a:cubicBezTo>
                    <a:pt x="1458" y="755"/>
                    <a:pt x="1458" y="755"/>
                    <a:pt x="1458" y="755"/>
                  </a:cubicBezTo>
                  <a:lnTo>
                    <a:pt x="1458" y="755"/>
                  </a:lnTo>
                  <a:lnTo>
                    <a:pt x="1458" y="754"/>
                  </a:lnTo>
                  <a:lnTo>
                    <a:pt x="1458" y="754"/>
                  </a:lnTo>
                  <a:cubicBezTo>
                    <a:pt x="1458" y="754"/>
                    <a:pt x="1458" y="755"/>
                    <a:pt x="1458" y="755"/>
                  </a:cubicBezTo>
                  <a:lnTo>
                    <a:pt x="1458" y="755"/>
                  </a:lnTo>
                  <a:cubicBezTo>
                    <a:pt x="1463" y="754"/>
                    <a:pt x="1467" y="754"/>
                    <a:pt x="1471" y="754"/>
                  </a:cubicBezTo>
                  <a:lnTo>
                    <a:pt x="1458" y="754"/>
                  </a:lnTo>
                  <a:lnTo>
                    <a:pt x="1458" y="755"/>
                  </a:lnTo>
                  <a:lnTo>
                    <a:pt x="1458" y="755"/>
                  </a:lnTo>
                  <a:cubicBezTo>
                    <a:pt x="1458" y="755"/>
                    <a:pt x="1458" y="755"/>
                    <a:pt x="1458" y="755"/>
                  </a:cubicBezTo>
                  <a:lnTo>
                    <a:pt x="1458" y="755"/>
                  </a:lnTo>
                  <a:lnTo>
                    <a:pt x="1471" y="792"/>
                  </a:lnTo>
                  <a:lnTo>
                    <a:pt x="1445" y="792"/>
                  </a:lnTo>
                  <a:cubicBezTo>
                    <a:pt x="1433" y="780"/>
                    <a:pt x="1433" y="767"/>
                    <a:pt x="1433" y="767"/>
                  </a:cubicBezTo>
                  <a:lnTo>
                    <a:pt x="1458" y="755"/>
                  </a:lnTo>
                  <a:lnTo>
                    <a:pt x="1458" y="755"/>
                  </a:lnTo>
                  <a:cubicBezTo>
                    <a:pt x="1444" y="755"/>
                    <a:pt x="1426" y="758"/>
                    <a:pt x="1408" y="767"/>
                  </a:cubicBezTo>
                  <a:lnTo>
                    <a:pt x="1420" y="767"/>
                  </a:lnTo>
                  <a:cubicBezTo>
                    <a:pt x="1420" y="767"/>
                    <a:pt x="1420" y="780"/>
                    <a:pt x="1433" y="792"/>
                  </a:cubicBezTo>
                  <a:lnTo>
                    <a:pt x="1433" y="805"/>
                  </a:lnTo>
                  <a:lnTo>
                    <a:pt x="1420" y="780"/>
                  </a:lnTo>
                  <a:lnTo>
                    <a:pt x="1408" y="767"/>
                  </a:lnTo>
                  <a:lnTo>
                    <a:pt x="1408" y="754"/>
                  </a:lnTo>
                  <a:lnTo>
                    <a:pt x="1395" y="742"/>
                  </a:lnTo>
                  <a:cubicBezTo>
                    <a:pt x="1433" y="729"/>
                    <a:pt x="1471" y="704"/>
                    <a:pt x="1508" y="692"/>
                  </a:cubicBezTo>
                  <a:lnTo>
                    <a:pt x="1521" y="679"/>
                  </a:lnTo>
                  <a:lnTo>
                    <a:pt x="1546" y="666"/>
                  </a:lnTo>
                  <a:lnTo>
                    <a:pt x="1571" y="666"/>
                  </a:lnTo>
                  <a:cubicBezTo>
                    <a:pt x="1571" y="654"/>
                    <a:pt x="1571" y="654"/>
                    <a:pt x="1584" y="654"/>
                  </a:cubicBezTo>
                  <a:lnTo>
                    <a:pt x="1596" y="654"/>
                  </a:lnTo>
                  <a:cubicBezTo>
                    <a:pt x="1596" y="654"/>
                    <a:pt x="1605" y="645"/>
                    <a:pt x="1615" y="642"/>
                  </a:cubicBezTo>
                  <a:lnTo>
                    <a:pt x="1615" y="642"/>
                  </a:lnTo>
                  <a:lnTo>
                    <a:pt x="1533" y="654"/>
                  </a:lnTo>
                  <a:lnTo>
                    <a:pt x="1521" y="641"/>
                  </a:lnTo>
                  <a:cubicBezTo>
                    <a:pt x="1533" y="641"/>
                    <a:pt x="1533" y="641"/>
                    <a:pt x="1533" y="654"/>
                  </a:cubicBezTo>
                  <a:lnTo>
                    <a:pt x="1533" y="654"/>
                  </a:lnTo>
                  <a:cubicBezTo>
                    <a:pt x="1533" y="641"/>
                    <a:pt x="1533" y="629"/>
                    <a:pt x="1521" y="629"/>
                  </a:cubicBezTo>
                  <a:lnTo>
                    <a:pt x="1533" y="629"/>
                  </a:lnTo>
                  <a:cubicBezTo>
                    <a:pt x="1533" y="629"/>
                    <a:pt x="1533" y="629"/>
                    <a:pt x="1546" y="641"/>
                  </a:cubicBezTo>
                  <a:cubicBezTo>
                    <a:pt x="1546" y="629"/>
                    <a:pt x="1533" y="629"/>
                    <a:pt x="1533" y="616"/>
                  </a:cubicBezTo>
                  <a:lnTo>
                    <a:pt x="1546" y="616"/>
                  </a:lnTo>
                  <a:cubicBezTo>
                    <a:pt x="1571" y="591"/>
                    <a:pt x="1584" y="578"/>
                    <a:pt x="1609" y="566"/>
                  </a:cubicBezTo>
                  <a:cubicBezTo>
                    <a:pt x="1621" y="553"/>
                    <a:pt x="1634" y="541"/>
                    <a:pt x="1647" y="541"/>
                  </a:cubicBezTo>
                  <a:cubicBezTo>
                    <a:pt x="1659" y="516"/>
                    <a:pt x="1634" y="516"/>
                    <a:pt x="1584" y="516"/>
                  </a:cubicBezTo>
                  <a:cubicBezTo>
                    <a:pt x="1571" y="503"/>
                    <a:pt x="1546" y="478"/>
                    <a:pt x="1533" y="453"/>
                  </a:cubicBezTo>
                  <a:lnTo>
                    <a:pt x="1533" y="453"/>
                  </a:lnTo>
                  <a:cubicBezTo>
                    <a:pt x="1546" y="478"/>
                    <a:pt x="1559" y="503"/>
                    <a:pt x="1571" y="516"/>
                  </a:cubicBezTo>
                  <a:lnTo>
                    <a:pt x="1533" y="528"/>
                  </a:lnTo>
                  <a:lnTo>
                    <a:pt x="1533" y="516"/>
                  </a:lnTo>
                  <a:cubicBezTo>
                    <a:pt x="1535" y="517"/>
                    <a:pt x="1536" y="518"/>
                    <a:pt x="1537" y="518"/>
                  </a:cubicBezTo>
                  <a:cubicBezTo>
                    <a:pt x="1539" y="518"/>
                    <a:pt x="1521" y="489"/>
                    <a:pt x="1521" y="478"/>
                  </a:cubicBezTo>
                  <a:lnTo>
                    <a:pt x="1521" y="503"/>
                  </a:lnTo>
                  <a:lnTo>
                    <a:pt x="1533" y="528"/>
                  </a:lnTo>
                  <a:lnTo>
                    <a:pt x="1483" y="528"/>
                  </a:lnTo>
                  <a:cubicBezTo>
                    <a:pt x="1471" y="503"/>
                    <a:pt x="1445" y="465"/>
                    <a:pt x="1420" y="428"/>
                  </a:cubicBezTo>
                  <a:cubicBezTo>
                    <a:pt x="1433" y="415"/>
                    <a:pt x="1433" y="403"/>
                    <a:pt x="1420" y="390"/>
                  </a:cubicBezTo>
                  <a:lnTo>
                    <a:pt x="1408" y="390"/>
                  </a:lnTo>
                  <a:cubicBezTo>
                    <a:pt x="1408" y="377"/>
                    <a:pt x="1395" y="377"/>
                    <a:pt x="1383" y="352"/>
                  </a:cubicBezTo>
                  <a:lnTo>
                    <a:pt x="1383" y="352"/>
                  </a:lnTo>
                  <a:cubicBezTo>
                    <a:pt x="1383" y="365"/>
                    <a:pt x="1395" y="377"/>
                    <a:pt x="1395" y="390"/>
                  </a:cubicBezTo>
                  <a:lnTo>
                    <a:pt x="1383" y="365"/>
                  </a:lnTo>
                  <a:lnTo>
                    <a:pt x="1383" y="390"/>
                  </a:lnTo>
                  <a:lnTo>
                    <a:pt x="1370" y="390"/>
                  </a:lnTo>
                  <a:cubicBezTo>
                    <a:pt x="1358" y="390"/>
                    <a:pt x="1358" y="377"/>
                    <a:pt x="1358" y="377"/>
                  </a:cubicBezTo>
                  <a:cubicBezTo>
                    <a:pt x="1358" y="377"/>
                    <a:pt x="1358" y="390"/>
                    <a:pt x="1358" y="390"/>
                  </a:cubicBezTo>
                  <a:lnTo>
                    <a:pt x="1345" y="390"/>
                  </a:lnTo>
                  <a:lnTo>
                    <a:pt x="1358" y="377"/>
                  </a:lnTo>
                  <a:lnTo>
                    <a:pt x="1370" y="365"/>
                  </a:lnTo>
                  <a:lnTo>
                    <a:pt x="1383" y="365"/>
                  </a:lnTo>
                  <a:lnTo>
                    <a:pt x="1383" y="352"/>
                  </a:lnTo>
                  <a:lnTo>
                    <a:pt x="1408" y="340"/>
                  </a:lnTo>
                  <a:lnTo>
                    <a:pt x="1445" y="315"/>
                  </a:lnTo>
                  <a:lnTo>
                    <a:pt x="1458" y="302"/>
                  </a:lnTo>
                  <a:lnTo>
                    <a:pt x="1496" y="264"/>
                  </a:lnTo>
                  <a:lnTo>
                    <a:pt x="1483" y="264"/>
                  </a:lnTo>
                  <a:lnTo>
                    <a:pt x="1471" y="252"/>
                  </a:lnTo>
                  <a:cubicBezTo>
                    <a:pt x="1458" y="239"/>
                    <a:pt x="1458" y="239"/>
                    <a:pt x="1458" y="227"/>
                  </a:cubicBezTo>
                  <a:lnTo>
                    <a:pt x="1458" y="227"/>
                  </a:lnTo>
                  <a:cubicBezTo>
                    <a:pt x="1458" y="240"/>
                    <a:pt x="1458" y="252"/>
                    <a:pt x="1471" y="264"/>
                  </a:cubicBezTo>
                  <a:cubicBezTo>
                    <a:pt x="1471" y="277"/>
                    <a:pt x="1458" y="277"/>
                    <a:pt x="1445" y="277"/>
                  </a:cubicBezTo>
                  <a:lnTo>
                    <a:pt x="1445" y="289"/>
                  </a:lnTo>
                  <a:cubicBezTo>
                    <a:pt x="1420" y="302"/>
                    <a:pt x="1395" y="315"/>
                    <a:pt x="1370" y="340"/>
                  </a:cubicBezTo>
                  <a:lnTo>
                    <a:pt x="1358" y="352"/>
                  </a:lnTo>
                  <a:lnTo>
                    <a:pt x="1332" y="365"/>
                  </a:lnTo>
                  <a:lnTo>
                    <a:pt x="1320" y="365"/>
                  </a:lnTo>
                  <a:lnTo>
                    <a:pt x="1307" y="377"/>
                  </a:lnTo>
                  <a:lnTo>
                    <a:pt x="1295" y="377"/>
                  </a:lnTo>
                  <a:cubicBezTo>
                    <a:pt x="1267" y="396"/>
                    <a:pt x="1246" y="408"/>
                    <a:pt x="1222" y="408"/>
                  </a:cubicBezTo>
                  <a:cubicBezTo>
                    <a:pt x="1213" y="408"/>
                    <a:pt x="1204" y="406"/>
                    <a:pt x="1194" y="403"/>
                  </a:cubicBezTo>
                  <a:cubicBezTo>
                    <a:pt x="1119" y="403"/>
                    <a:pt x="1320" y="315"/>
                    <a:pt x="1370" y="264"/>
                  </a:cubicBezTo>
                  <a:lnTo>
                    <a:pt x="1370" y="264"/>
                  </a:lnTo>
                  <a:cubicBezTo>
                    <a:pt x="1316" y="285"/>
                    <a:pt x="1236" y="309"/>
                    <a:pt x="1194" y="309"/>
                  </a:cubicBezTo>
                  <a:cubicBezTo>
                    <a:pt x="1158" y="309"/>
                    <a:pt x="1149" y="291"/>
                    <a:pt x="1207" y="239"/>
                  </a:cubicBezTo>
                  <a:cubicBezTo>
                    <a:pt x="1244" y="239"/>
                    <a:pt x="1219" y="264"/>
                    <a:pt x="1244" y="264"/>
                  </a:cubicBezTo>
                  <a:lnTo>
                    <a:pt x="1320" y="176"/>
                  </a:lnTo>
                  <a:cubicBezTo>
                    <a:pt x="1508" y="114"/>
                    <a:pt x="1471" y="176"/>
                    <a:pt x="1596" y="63"/>
                  </a:cubicBezTo>
                  <a:lnTo>
                    <a:pt x="1596" y="63"/>
                  </a:lnTo>
                  <a:cubicBezTo>
                    <a:pt x="1495" y="121"/>
                    <a:pt x="1444" y="138"/>
                    <a:pt x="1414" y="138"/>
                  </a:cubicBezTo>
                  <a:cubicBezTo>
                    <a:pt x="1369" y="138"/>
                    <a:pt x="1371" y="101"/>
                    <a:pt x="1327" y="101"/>
                  </a:cubicBezTo>
                  <a:cubicBezTo>
                    <a:pt x="1297" y="101"/>
                    <a:pt x="1245" y="118"/>
                    <a:pt x="1144" y="176"/>
                  </a:cubicBezTo>
                  <a:lnTo>
                    <a:pt x="1207" y="114"/>
                  </a:lnTo>
                  <a:lnTo>
                    <a:pt x="1232" y="114"/>
                  </a:lnTo>
                  <a:cubicBezTo>
                    <a:pt x="1262" y="86"/>
                    <a:pt x="1266" y="76"/>
                    <a:pt x="1255" y="76"/>
                  </a:cubicBezTo>
                  <a:cubicBezTo>
                    <a:pt x="1223" y="76"/>
                    <a:pt x="1053" y="166"/>
                    <a:pt x="997" y="166"/>
                  </a:cubicBezTo>
                  <a:cubicBezTo>
                    <a:pt x="985" y="166"/>
                    <a:pt x="979" y="162"/>
                    <a:pt x="981" y="151"/>
                  </a:cubicBezTo>
                  <a:cubicBezTo>
                    <a:pt x="993" y="139"/>
                    <a:pt x="1006" y="114"/>
                    <a:pt x="1031" y="101"/>
                  </a:cubicBezTo>
                  <a:lnTo>
                    <a:pt x="1056" y="88"/>
                  </a:lnTo>
                  <a:cubicBezTo>
                    <a:pt x="1069" y="76"/>
                    <a:pt x="1081" y="76"/>
                    <a:pt x="1094" y="76"/>
                  </a:cubicBezTo>
                  <a:lnTo>
                    <a:pt x="993" y="76"/>
                  </a:lnTo>
                  <a:cubicBezTo>
                    <a:pt x="993" y="76"/>
                    <a:pt x="993" y="63"/>
                    <a:pt x="1006" y="63"/>
                  </a:cubicBezTo>
                  <a:cubicBezTo>
                    <a:pt x="1018" y="51"/>
                    <a:pt x="1031" y="51"/>
                    <a:pt x="1043" y="51"/>
                  </a:cubicBezTo>
                  <a:lnTo>
                    <a:pt x="1018" y="26"/>
                  </a:lnTo>
                  <a:lnTo>
                    <a:pt x="1006" y="26"/>
                  </a:lnTo>
                  <a:lnTo>
                    <a:pt x="993" y="13"/>
                  </a:lnTo>
                  <a:lnTo>
                    <a:pt x="1006" y="0"/>
                  </a:lnTo>
                  <a:close/>
                  <a:moveTo>
                    <a:pt x="608" y="1851"/>
                  </a:moveTo>
                  <a:cubicBezTo>
                    <a:pt x="609" y="1855"/>
                    <a:pt x="612" y="1862"/>
                    <a:pt x="616" y="1873"/>
                  </a:cubicBezTo>
                  <a:cubicBezTo>
                    <a:pt x="613" y="1859"/>
                    <a:pt x="610" y="1852"/>
                    <a:pt x="608" y="18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442225" y="4313675"/>
              <a:ext cx="325" cy="650"/>
            </a:xfrm>
            <a:custGeom>
              <a:avLst/>
              <a:gdLst/>
              <a:ahLst/>
              <a:cxnLst/>
              <a:rect l="l" t="t" r="r" b="b"/>
              <a:pathLst>
                <a:path w="13" h="26" extrusionOk="0">
                  <a:moveTo>
                    <a:pt x="0" y="1"/>
                  </a:moveTo>
                  <a:cubicBezTo>
                    <a:pt x="0" y="13"/>
                    <a:pt x="0" y="13"/>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46300" y="43243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443475" y="4326250"/>
              <a:ext cx="325" cy="650"/>
            </a:xfrm>
            <a:custGeom>
              <a:avLst/>
              <a:gdLst/>
              <a:ahLst/>
              <a:cxnLst/>
              <a:rect l="l" t="t" r="r" b="b"/>
              <a:pathLst>
                <a:path w="13" h="26" extrusionOk="0">
                  <a:moveTo>
                    <a:pt x="0" y="0"/>
                  </a:moveTo>
                  <a:lnTo>
                    <a:pt x="0" y="25"/>
                  </a:ln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443475" y="43262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446925" y="4323725"/>
              <a:ext cx="25" cy="350"/>
            </a:xfrm>
            <a:custGeom>
              <a:avLst/>
              <a:gdLst/>
              <a:ahLst/>
              <a:cxnLst/>
              <a:rect l="l" t="t" r="r" b="b"/>
              <a:pathLst>
                <a:path w="1" h="14" extrusionOk="0">
                  <a:moveTo>
                    <a:pt x="1" y="13"/>
                  </a:moveTo>
                  <a:lnTo>
                    <a:pt x="1" y="1"/>
                  </a:lnTo>
                  <a:cubicBezTo>
                    <a:pt x="1" y="1"/>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441575" y="4309600"/>
              <a:ext cx="350" cy="325"/>
            </a:xfrm>
            <a:custGeom>
              <a:avLst/>
              <a:gdLst/>
              <a:ahLst/>
              <a:cxnLst/>
              <a:rect l="l" t="t" r="r" b="b"/>
              <a:pathLst>
                <a:path w="14" h="13" extrusionOk="0">
                  <a:moveTo>
                    <a:pt x="1" y="0"/>
                  </a:moveTo>
                  <a:cubicBezTo>
                    <a:pt x="1" y="13"/>
                    <a:pt x="1" y="13"/>
                    <a:pt x="1" y="13"/>
                  </a:cubicBezTo>
                  <a:lnTo>
                    <a:pt x="13" y="13"/>
                  </a:ln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441275" y="4309600"/>
              <a:ext cx="325" cy="25"/>
            </a:xfrm>
            <a:custGeom>
              <a:avLst/>
              <a:gdLst/>
              <a:ahLst/>
              <a:cxnLst/>
              <a:rect l="l" t="t" r="r" b="b"/>
              <a:pathLst>
                <a:path w="13" h="1" extrusionOk="0">
                  <a:moveTo>
                    <a:pt x="13" y="0"/>
                  </a:moveTo>
                  <a:lnTo>
                    <a:pt x="13" y="0"/>
                  </a:lnTo>
                  <a:cubicBezTo>
                    <a:pt x="13" y="0"/>
                    <a:pt x="0"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40950" y="4312725"/>
              <a:ext cx="1600" cy="1925"/>
            </a:xfrm>
            <a:custGeom>
              <a:avLst/>
              <a:gdLst/>
              <a:ahLst/>
              <a:cxnLst/>
              <a:rect l="l" t="t" r="r" b="b"/>
              <a:pathLst>
                <a:path w="64" h="77" extrusionOk="0">
                  <a:moveTo>
                    <a:pt x="1" y="1"/>
                  </a:moveTo>
                  <a:cubicBezTo>
                    <a:pt x="1" y="10"/>
                    <a:pt x="1" y="19"/>
                    <a:pt x="5" y="23"/>
                  </a:cubicBezTo>
                  <a:lnTo>
                    <a:pt x="5" y="23"/>
                  </a:lnTo>
                  <a:cubicBezTo>
                    <a:pt x="3" y="14"/>
                    <a:pt x="1" y="6"/>
                    <a:pt x="1" y="1"/>
                  </a:cubicBezTo>
                  <a:close/>
                  <a:moveTo>
                    <a:pt x="5" y="23"/>
                  </a:moveTo>
                  <a:lnTo>
                    <a:pt x="5" y="23"/>
                  </a:lnTo>
                  <a:cubicBezTo>
                    <a:pt x="10" y="40"/>
                    <a:pt x="18" y="60"/>
                    <a:pt x="26" y="76"/>
                  </a:cubicBezTo>
                  <a:lnTo>
                    <a:pt x="64" y="64"/>
                  </a:lnTo>
                  <a:cubicBezTo>
                    <a:pt x="51" y="51"/>
                    <a:pt x="38" y="39"/>
                    <a:pt x="38" y="39"/>
                  </a:cubicBezTo>
                  <a:cubicBezTo>
                    <a:pt x="26" y="39"/>
                    <a:pt x="13" y="26"/>
                    <a:pt x="13" y="26"/>
                  </a:cubicBezTo>
                  <a:cubicBezTo>
                    <a:pt x="10" y="26"/>
                    <a:pt x="7" y="25"/>
                    <a:pt x="5"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462000" y="4286975"/>
              <a:ext cx="900" cy="1325"/>
            </a:xfrm>
            <a:custGeom>
              <a:avLst/>
              <a:gdLst/>
              <a:ahLst/>
              <a:cxnLst/>
              <a:rect l="l" t="t" r="r" b="b"/>
              <a:pathLst>
                <a:path w="36" h="53" extrusionOk="0">
                  <a:moveTo>
                    <a:pt x="1" y="1"/>
                  </a:moveTo>
                  <a:cubicBezTo>
                    <a:pt x="1" y="10"/>
                    <a:pt x="23" y="42"/>
                    <a:pt x="27" y="50"/>
                  </a:cubicBezTo>
                  <a:lnTo>
                    <a:pt x="27" y="50"/>
                  </a:lnTo>
                  <a:cubicBezTo>
                    <a:pt x="36" y="47"/>
                    <a:pt x="13" y="12"/>
                    <a:pt x="1" y="1"/>
                  </a:cubicBezTo>
                  <a:close/>
                  <a:moveTo>
                    <a:pt x="27" y="50"/>
                  </a:moveTo>
                  <a:cubicBezTo>
                    <a:pt x="27" y="51"/>
                    <a:pt x="26" y="51"/>
                    <a:pt x="26" y="51"/>
                  </a:cubicBezTo>
                  <a:cubicBezTo>
                    <a:pt x="27" y="52"/>
                    <a:pt x="28" y="53"/>
                    <a:pt x="28" y="53"/>
                  </a:cubicBezTo>
                  <a:cubicBezTo>
                    <a:pt x="29" y="53"/>
                    <a:pt x="28" y="52"/>
                    <a:pt x="27" y="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463025" y="4290900"/>
              <a:ext cx="525" cy="1050"/>
            </a:xfrm>
            <a:custGeom>
              <a:avLst/>
              <a:gdLst/>
              <a:ahLst/>
              <a:cxnLst/>
              <a:rect l="l" t="t" r="r" b="b"/>
              <a:pathLst>
                <a:path w="21" h="42" extrusionOk="0">
                  <a:moveTo>
                    <a:pt x="0" y="0"/>
                  </a:moveTo>
                  <a:lnTo>
                    <a:pt x="21" y="41"/>
                  </a:lnTo>
                  <a:lnTo>
                    <a:pt x="10" y="1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462325" y="4290750"/>
              <a:ext cx="950" cy="1850"/>
            </a:xfrm>
            <a:custGeom>
              <a:avLst/>
              <a:gdLst/>
              <a:ahLst/>
              <a:cxnLst/>
              <a:rect l="l" t="t" r="r" b="b"/>
              <a:pathLst>
                <a:path w="38" h="74" extrusionOk="0">
                  <a:moveTo>
                    <a:pt x="13" y="0"/>
                  </a:moveTo>
                  <a:lnTo>
                    <a:pt x="13" y="0"/>
                  </a:lnTo>
                  <a:cubicBezTo>
                    <a:pt x="2" y="11"/>
                    <a:pt x="20" y="53"/>
                    <a:pt x="7" y="53"/>
                  </a:cubicBezTo>
                  <a:cubicBezTo>
                    <a:pt x="5" y="53"/>
                    <a:pt x="3" y="52"/>
                    <a:pt x="0" y="51"/>
                  </a:cubicBezTo>
                  <a:lnTo>
                    <a:pt x="0" y="51"/>
                  </a:lnTo>
                  <a:cubicBezTo>
                    <a:pt x="14" y="68"/>
                    <a:pt x="21" y="74"/>
                    <a:pt x="25" y="74"/>
                  </a:cubicBezTo>
                  <a:cubicBezTo>
                    <a:pt x="32" y="74"/>
                    <a:pt x="22" y="46"/>
                    <a:pt x="23" y="46"/>
                  </a:cubicBezTo>
                  <a:lnTo>
                    <a:pt x="23" y="46"/>
                  </a:lnTo>
                  <a:cubicBezTo>
                    <a:pt x="23" y="46"/>
                    <a:pt x="24" y="47"/>
                    <a:pt x="25" y="51"/>
                  </a:cubicBezTo>
                  <a:lnTo>
                    <a:pt x="38" y="6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459350" y="4287875"/>
              <a:ext cx="350" cy="375"/>
            </a:xfrm>
            <a:custGeom>
              <a:avLst/>
              <a:gdLst/>
              <a:ahLst/>
              <a:cxnLst/>
              <a:rect l="l" t="t" r="r" b="b"/>
              <a:pathLst>
                <a:path w="14" h="15" extrusionOk="0">
                  <a:moveTo>
                    <a:pt x="5" y="0"/>
                  </a:moveTo>
                  <a:cubicBezTo>
                    <a:pt x="2" y="0"/>
                    <a:pt x="1" y="4"/>
                    <a:pt x="6" y="15"/>
                  </a:cubicBezTo>
                  <a:cubicBezTo>
                    <a:pt x="13" y="8"/>
                    <a:pt x="8"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59800" y="4289800"/>
              <a:ext cx="350" cy="350"/>
            </a:xfrm>
            <a:custGeom>
              <a:avLst/>
              <a:gdLst/>
              <a:ahLst/>
              <a:cxnLst/>
              <a:rect l="l" t="t" r="r" b="b"/>
              <a:pathLst>
                <a:path w="14" h="14" extrusionOk="0">
                  <a:moveTo>
                    <a:pt x="13" y="1"/>
                  </a:moveTo>
                  <a:cubicBezTo>
                    <a:pt x="1" y="1"/>
                    <a:pt x="1" y="1"/>
                    <a:pt x="13"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459800" y="4289175"/>
              <a:ext cx="450" cy="1150"/>
            </a:xfrm>
            <a:custGeom>
              <a:avLst/>
              <a:gdLst/>
              <a:ahLst/>
              <a:cxnLst/>
              <a:rect l="l" t="t" r="r" b="b"/>
              <a:pathLst>
                <a:path w="18" h="46" extrusionOk="0">
                  <a:moveTo>
                    <a:pt x="1" y="1"/>
                  </a:moveTo>
                  <a:lnTo>
                    <a:pt x="1" y="1"/>
                  </a:lnTo>
                  <a:cubicBezTo>
                    <a:pt x="10" y="19"/>
                    <a:pt x="12" y="31"/>
                    <a:pt x="8" y="31"/>
                  </a:cubicBezTo>
                  <a:cubicBezTo>
                    <a:pt x="7" y="31"/>
                    <a:pt x="4" y="29"/>
                    <a:pt x="1" y="26"/>
                  </a:cubicBezTo>
                  <a:lnTo>
                    <a:pt x="1" y="26"/>
                  </a:lnTo>
                  <a:cubicBezTo>
                    <a:pt x="11" y="40"/>
                    <a:pt x="15" y="46"/>
                    <a:pt x="16" y="46"/>
                  </a:cubicBezTo>
                  <a:cubicBezTo>
                    <a:pt x="18" y="46"/>
                    <a:pt x="13" y="33"/>
                    <a:pt x="13" y="2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60125" y="4289450"/>
              <a:ext cx="925" cy="1325"/>
            </a:xfrm>
            <a:custGeom>
              <a:avLst/>
              <a:gdLst/>
              <a:ahLst/>
              <a:cxnLst/>
              <a:rect l="l" t="t" r="r" b="b"/>
              <a:pathLst>
                <a:path w="37" h="53" extrusionOk="0">
                  <a:moveTo>
                    <a:pt x="2" y="0"/>
                  </a:moveTo>
                  <a:cubicBezTo>
                    <a:pt x="1" y="0"/>
                    <a:pt x="0" y="1"/>
                    <a:pt x="0" y="2"/>
                  </a:cubicBezTo>
                  <a:cubicBezTo>
                    <a:pt x="13" y="15"/>
                    <a:pt x="25" y="27"/>
                    <a:pt x="25" y="52"/>
                  </a:cubicBezTo>
                  <a:cubicBezTo>
                    <a:pt x="37" y="41"/>
                    <a:pt x="8"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63275" y="4293575"/>
              <a:ext cx="650" cy="650"/>
            </a:xfrm>
            <a:custGeom>
              <a:avLst/>
              <a:gdLst/>
              <a:ahLst/>
              <a:cxnLst/>
              <a:rect l="l" t="t" r="r" b="b"/>
              <a:pathLst>
                <a:path w="26" h="26" extrusionOk="0">
                  <a:moveTo>
                    <a:pt x="13" y="0"/>
                  </a:moveTo>
                  <a:cubicBezTo>
                    <a:pt x="13" y="3"/>
                    <a:pt x="11" y="4"/>
                    <a:pt x="10" y="4"/>
                  </a:cubicBezTo>
                  <a:cubicBezTo>
                    <a:pt x="7" y="4"/>
                    <a:pt x="2" y="1"/>
                    <a:pt x="1" y="1"/>
                  </a:cubicBezTo>
                  <a:lnTo>
                    <a:pt x="1" y="1"/>
                  </a:lnTo>
                  <a:cubicBezTo>
                    <a:pt x="1" y="1"/>
                    <a:pt x="3" y="4"/>
                    <a:pt x="13" y="13"/>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459175" y="4289800"/>
              <a:ext cx="350" cy="975"/>
            </a:xfrm>
            <a:custGeom>
              <a:avLst/>
              <a:gdLst/>
              <a:ahLst/>
              <a:cxnLst/>
              <a:rect l="l" t="t" r="r" b="b"/>
              <a:pathLst>
                <a:path w="14" h="39" extrusionOk="0">
                  <a:moveTo>
                    <a:pt x="1" y="1"/>
                  </a:moveTo>
                  <a:lnTo>
                    <a:pt x="1" y="38"/>
                  </a:lnTo>
                  <a:cubicBezTo>
                    <a:pt x="13" y="38"/>
                    <a:pt x="1" y="2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460750" y="4290750"/>
              <a:ext cx="650" cy="1600"/>
            </a:xfrm>
            <a:custGeom>
              <a:avLst/>
              <a:gdLst/>
              <a:ahLst/>
              <a:cxnLst/>
              <a:rect l="l" t="t" r="r" b="b"/>
              <a:pathLst>
                <a:path w="26" h="64" extrusionOk="0">
                  <a:moveTo>
                    <a:pt x="26" y="63"/>
                  </a:moveTo>
                  <a:lnTo>
                    <a:pt x="0" y="0"/>
                  </a:lnTo>
                  <a:lnTo>
                    <a:pt x="26"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56975" y="4287600"/>
              <a:ext cx="650" cy="1600"/>
            </a:xfrm>
            <a:custGeom>
              <a:avLst/>
              <a:gdLst/>
              <a:ahLst/>
              <a:cxnLst/>
              <a:rect l="l" t="t" r="r" b="b"/>
              <a:pathLst>
                <a:path w="26" h="64" extrusionOk="0">
                  <a:moveTo>
                    <a:pt x="1" y="1"/>
                  </a:moveTo>
                  <a:lnTo>
                    <a:pt x="26" y="63"/>
                  </a:lnTo>
                  <a:lnTo>
                    <a:pt x="26"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456675" y="4288850"/>
              <a:ext cx="650" cy="675"/>
            </a:xfrm>
            <a:custGeom>
              <a:avLst/>
              <a:gdLst/>
              <a:ahLst/>
              <a:cxnLst/>
              <a:rect l="l" t="t" r="r" b="b"/>
              <a:pathLst>
                <a:path w="26" h="27" extrusionOk="0">
                  <a:moveTo>
                    <a:pt x="0" y="1"/>
                  </a:moveTo>
                  <a:cubicBezTo>
                    <a:pt x="13" y="13"/>
                    <a:pt x="13"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458875" y="42904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458875" y="4290425"/>
              <a:ext cx="325" cy="350"/>
            </a:xfrm>
            <a:custGeom>
              <a:avLst/>
              <a:gdLst/>
              <a:ahLst/>
              <a:cxnLst/>
              <a:rect l="l" t="t" r="r" b="b"/>
              <a:pathLst>
                <a:path w="13" h="14" extrusionOk="0">
                  <a:moveTo>
                    <a:pt x="0" y="1"/>
                  </a:moveTo>
                  <a:lnTo>
                    <a:pt x="0" y="1"/>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460425" y="4291375"/>
              <a:ext cx="975" cy="2525"/>
            </a:xfrm>
            <a:custGeom>
              <a:avLst/>
              <a:gdLst/>
              <a:ahLst/>
              <a:cxnLst/>
              <a:rect l="l" t="t" r="r" b="b"/>
              <a:pathLst>
                <a:path w="39" h="101" extrusionOk="0">
                  <a:moveTo>
                    <a:pt x="1" y="0"/>
                  </a:moveTo>
                  <a:lnTo>
                    <a:pt x="1" y="0"/>
                  </a:lnTo>
                  <a:cubicBezTo>
                    <a:pt x="4" y="11"/>
                    <a:pt x="6" y="20"/>
                    <a:pt x="9" y="28"/>
                  </a:cubicBezTo>
                  <a:lnTo>
                    <a:pt x="9" y="28"/>
                  </a:lnTo>
                  <a:cubicBezTo>
                    <a:pt x="7" y="19"/>
                    <a:pt x="4" y="10"/>
                    <a:pt x="1" y="0"/>
                  </a:cubicBezTo>
                  <a:close/>
                  <a:moveTo>
                    <a:pt x="9" y="28"/>
                  </a:moveTo>
                  <a:cubicBezTo>
                    <a:pt x="15" y="52"/>
                    <a:pt x="20" y="73"/>
                    <a:pt x="39" y="101"/>
                  </a:cubicBezTo>
                  <a:cubicBezTo>
                    <a:pt x="29" y="71"/>
                    <a:pt x="19" y="57"/>
                    <a:pt x="9"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459500" y="4291050"/>
              <a:ext cx="650" cy="975"/>
            </a:xfrm>
            <a:custGeom>
              <a:avLst/>
              <a:gdLst/>
              <a:ahLst/>
              <a:cxnLst/>
              <a:rect l="l" t="t" r="r" b="b"/>
              <a:pathLst>
                <a:path w="26" h="39" extrusionOk="0">
                  <a:moveTo>
                    <a:pt x="0" y="1"/>
                  </a:moveTo>
                  <a:lnTo>
                    <a:pt x="13" y="39"/>
                  </a:lnTo>
                  <a:lnTo>
                    <a:pt x="25" y="39"/>
                  </a:ln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459800" y="4291700"/>
              <a:ext cx="350" cy="650"/>
            </a:xfrm>
            <a:custGeom>
              <a:avLst/>
              <a:gdLst/>
              <a:ahLst/>
              <a:cxnLst/>
              <a:rect l="l" t="t" r="r" b="b"/>
              <a:pathLst>
                <a:path w="14" h="26" extrusionOk="0">
                  <a:moveTo>
                    <a:pt x="1" y="0"/>
                  </a:moveTo>
                  <a:lnTo>
                    <a:pt x="1" y="13"/>
                  </a:lnTo>
                  <a:lnTo>
                    <a:pt x="13" y="2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457925" y="4290425"/>
              <a:ext cx="650" cy="975"/>
            </a:xfrm>
            <a:custGeom>
              <a:avLst/>
              <a:gdLst/>
              <a:ahLst/>
              <a:cxnLst/>
              <a:rect l="l" t="t" r="r" b="b"/>
              <a:pathLst>
                <a:path w="26" h="39" extrusionOk="0">
                  <a:moveTo>
                    <a:pt x="0" y="1"/>
                  </a:moveTo>
                  <a:cubicBezTo>
                    <a:pt x="13" y="26"/>
                    <a:pt x="13" y="26"/>
                    <a:pt x="13" y="38"/>
                  </a:cubicBezTo>
                  <a:lnTo>
                    <a:pt x="25" y="38"/>
                  </a:lnTo>
                  <a:cubicBezTo>
                    <a:pt x="25" y="26"/>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458550" y="42907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458550" y="4291050"/>
              <a:ext cx="350" cy="675"/>
            </a:xfrm>
            <a:custGeom>
              <a:avLst/>
              <a:gdLst/>
              <a:ahLst/>
              <a:cxnLst/>
              <a:rect l="l" t="t" r="r" b="b"/>
              <a:pathLst>
                <a:path w="14" h="27" extrusionOk="0">
                  <a:moveTo>
                    <a:pt x="0" y="1"/>
                  </a:moveTo>
                  <a:cubicBezTo>
                    <a:pt x="0" y="13"/>
                    <a:pt x="0" y="13"/>
                    <a:pt x="0" y="13"/>
                  </a:cubicBezTo>
                  <a:cubicBezTo>
                    <a:pt x="0" y="26"/>
                    <a:pt x="13" y="26"/>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58225" y="4290125"/>
              <a:ext cx="25" cy="325"/>
            </a:xfrm>
            <a:custGeom>
              <a:avLst/>
              <a:gdLst/>
              <a:ahLst/>
              <a:cxnLst/>
              <a:rect l="l" t="t" r="r" b="b"/>
              <a:pathLst>
                <a:path w="1" h="13" extrusionOk="0">
                  <a:moveTo>
                    <a:pt x="1" y="13"/>
                  </a:moveTo>
                  <a:cubicBezTo>
                    <a:pt x="1" y="13"/>
                    <a:pt x="1" y="13"/>
                    <a:pt x="1" y="13"/>
                  </a:cubicBez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58225" y="4290425"/>
              <a:ext cx="350" cy="650"/>
            </a:xfrm>
            <a:custGeom>
              <a:avLst/>
              <a:gdLst/>
              <a:ahLst/>
              <a:cxnLst/>
              <a:rect l="l" t="t" r="r" b="b"/>
              <a:pathLst>
                <a:path w="14" h="26" extrusionOk="0">
                  <a:moveTo>
                    <a:pt x="1" y="1"/>
                  </a:moveTo>
                  <a:cubicBezTo>
                    <a:pt x="13" y="13"/>
                    <a:pt x="13" y="13"/>
                    <a:pt x="13" y="26"/>
                  </a:cubicBezTo>
                  <a:cubicBezTo>
                    <a:pt x="13" y="26"/>
                    <a:pt x="13" y="26"/>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62625" y="4296075"/>
              <a:ext cx="25" cy="350"/>
            </a:xfrm>
            <a:custGeom>
              <a:avLst/>
              <a:gdLst/>
              <a:ahLst/>
              <a:cxnLst/>
              <a:rect l="l" t="t" r="r" b="b"/>
              <a:pathLst>
                <a:path w="1" h="14" extrusionOk="0">
                  <a:moveTo>
                    <a:pt x="1" y="1"/>
                  </a:moveTo>
                  <a:lnTo>
                    <a:pt x="1" y="1"/>
                  </a:lnTo>
                  <a:cubicBezTo>
                    <a:pt x="1" y="1"/>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34050" y="4319650"/>
              <a:ext cx="25" cy="325"/>
            </a:xfrm>
            <a:custGeom>
              <a:avLst/>
              <a:gdLst/>
              <a:ahLst/>
              <a:cxnLst/>
              <a:rect l="l" t="t" r="r" b="b"/>
              <a:pathLst>
                <a:path w="1" h="13" extrusionOk="0">
                  <a:moveTo>
                    <a:pt x="0" y="13"/>
                  </a:moveTo>
                  <a:cubicBezTo>
                    <a:pt x="0" y="13"/>
                    <a:pt x="0" y="13"/>
                    <a:pt x="0" y="0"/>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25575" y="4309275"/>
              <a:ext cx="25" cy="350"/>
            </a:xfrm>
            <a:custGeom>
              <a:avLst/>
              <a:gdLst/>
              <a:ahLst/>
              <a:cxnLst/>
              <a:rect l="l" t="t" r="r" b="b"/>
              <a:pathLst>
                <a:path w="1" h="14" extrusionOk="0">
                  <a:moveTo>
                    <a:pt x="0" y="13"/>
                  </a:moveTo>
                  <a:cubicBezTo>
                    <a:pt x="0" y="13"/>
                    <a:pt x="0" y="13"/>
                    <a:pt x="0" y="13"/>
                  </a:cubicBezTo>
                  <a:cubicBezTo>
                    <a:pt x="0" y="1"/>
                    <a:pt x="0" y="1"/>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37500" y="4314300"/>
              <a:ext cx="25" cy="350"/>
            </a:xfrm>
            <a:custGeom>
              <a:avLst/>
              <a:gdLst/>
              <a:ahLst/>
              <a:cxnLst/>
              <a:rect l="l" t="t" r="r" b="b"/>
              <a:pathLst>
                <a:path w="1" h="14" extrusionOk="0">
                  <a:moveTo>
                    <a:pt x="1" y="1"/>
                  </a:moveTo>
                  <a:cubicBezTo>
                    <a:pt x="1" y="1"/>
                    <a:pt x="1" y="1"/>
                    <a:pt x="1" y="1"/>
                  </a:cubicBez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40650" y="4315250"/>
              <a:ext cx="325" cy="350"/>
            </a:xfrm>
            <a:custGeom>
              <a:avLst/>
              <a:gdLst/>
              <a:ahLst/>
              <a:cxnLst/>
              <a:rect l="l" t="t" r="r" b="b"/>
              <a:pathLst>
                <a:path w="13" h="14"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40325" y="4314925"/>
              <a:ext cx="500" cy="775"/>
            </a:xfrm>
            <a:custGeom>
              <a:avLst/>
              <a:gdLst/>
              <a:ahLst/>
              <a:cxnLst/>
              <a:rect l="l" t="t" r="r" b="b"/>
              <a:pathLst>
                <a:path w="20" h="31" extrusionOk="0">
                  <a:moveTo>
                    <a:pt x="1" y="1"/>
                  </a:moveTo>
                  <a:lnTo>
                    <a:pt x="13" y="26"/>
                  </a:lnTo>
                  <a:cubicBezTo>
                    <a:pt x="17" y="29"/>
                    <a:pt x="18" y="31"/>
                    <a:pt x="19" y="31"/>
                  </a:cubicBezTo>
                  <a:cubicBezTo>
                    <a:pt x="20" y="31"/>
                    <a:pt x="13" y="19"/>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24000" y="4307700"/>
              <a:ext cx="650" cy="975"/>
            </a:xfrm>
            <a:custGeom>
              <a:avLst/>
              <a:gdLst/>
              <a:ahLst/>
              <a:cxnLst/>
              <a:rect l="l" t="t" r="r" b="b"/>
              <a:pathLst>
                <a:path w="26" h="39" extrusionOk="0">
                  <a:moveTo>
                    <a:pt x="0" y="1"/>
                  </a:moveTo>
                  <a:lnTo>
                    <a:pt x="13" y="26"/>
                  </a:lnTo>
                  <a:lnTo>
                    <a:pt x="25" y="39"/>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424300" y="4308650"/>
              <a:ext cx="975" cy="1900"/>
            </a:xfrm>
            <a:custGeom>
              <a:avLst/>
              <a:gdLst/>
              <a:ahLst/>
              <a:cxnLst/>
              <a:rect l="l" t="t" r="r" b="b"/>
              <a:pathLst>
                <a:path w="39" h="76" extrusionOk="0">
                  <a:moveTo>
                    <a:pt x="1" y="1"/>
                  </a:moveTo>
                  <a:lnTo>
                    <a:pt x="26" y="63"/>
                  </a:lnTo>
                  <a:cubicBezTo>
                    <a:pt x="26" y="63"/>
                    <a:pt x="26" y="63"/>
                    <a:pt x="39" y="7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561275" y="4185200"/>
              <a:ext cx="350" cy="325"/>
            </a:xfrm>
            <a:custGeom>
              <a:avLst/>
              <a:gdLst/>
              <a:ahLst/>
              <a:cxnLst/>
              <a:rect l="l" t="t" r="r" b="b"/>
              <a:pathLst>
                <a:path w="14" h="13" extrusionOk="0">
                  <a:moveTo>
                    <a:pt x="13" y="0"/>
                  </a:moveTo>
                  <a:cubicBezTo>
                    <a:pt x="1"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61275" y="4185200"/>
              <a:ext cx="350" cy="650"/>
            </a:xfrm>
            <a:custGeom>
              <a:avLst/>
              <a:gdLst/>
              <a:ahLst/>
              <a:cxnLst/>
              <a:rect l="l" t="t" r="r" b="b"/>
              <a:pathLst>
                <a:path w="14" h="26" extrusionOk="0">
                  <a:moveTo>
                    <a:pt x="1" y="0"/>
                  </a:moveTo>
                  <a:lnTo>
                    <a:pt x="1" y="13"/>
                  </a:lnTo>
                  <a:lnTo>
                    <a:pt x="13" y="25"/>
                  </a:lnTo>
                  <a:cubicBezTo>
                    <a:pt x="13" y="25"/>
                    <a:pt x="13" y="13"/>
                    <a:pt x="13" y="13"/>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560950" y="4185825"/>
              <a:ext cx="675" cy="1275"/>
            </a:xfrm>
            <a:custGeom>
              <a:avLst/>
              <a:gdLst/>
              <a:ahLst/>
              <a:cxnLst/>
              <a:rect l="l" t="t" r="r" b="b"/>
              <a:pathLst>
                <a:path w="27" h="51" extrusionOk="0">
                  <a:moveTo>
                    <a:pt x="1" y="0"/>
                  </a:moveTo>
                  <a:lnTo>
                    <a:pt x="1" y="13"/>
                  </a:lnTo>
                  <a:cubicBezTo>
                    <a:pt x="6" y="18"/>
                    <a:pt x="10" y="24"/>
                    <a:pt x="10" y="29"/>
                  </a:cubicBezTo>
                  <a:lnTo>
                    <a:pt x="10" y="29"/>
                  </a:lnTo>
                  <a:cubicBezTo>
                    <a:pt x="12" y="27"/>
                    <a:pt x="14" y="25"/>
                    <a:pt x="14" y="25"/>
                  </a:cubicBezTo>
                  <a:cubicBezTo>
                    <a:pt x="14" y="13"/>
                    <a:pt x="14" y="13"/>
                    <a:pt x="14" y="13"/>
                  </a:cubicBezTo>
                  <a:lnTo>
                    <a:pt x="26" y="13"/>
                  </a:lnTo>
                  <a:cubicBezTo>
                    <a:pt x="14" y="0"/>
                    <a:pt x="14" y="0"/>
                    <a:pt x="14" y="0"/>
                  </a:cubicBezTo>
                  <a:close/>
                  <a:moveTo>
                    <a:pt x="10" y="29"/>
                  </a:moveTo>
                  <a:cubicBezTo>
                    <a:pt x="7" y="34"/>
                    <a:pt x="1" y="42"/>
                    <a:pt x="1" y="51"/>
                  </a:cubicBezTo>
                  <a:cubicBezTo>
                    <a:pt x="8" y="43"/>
                    <a:pt x="11" y="36"/>
                    <a:pt x="10" y="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561600" y="4184250"/>
              <a:ext cx="650" cy="975"/>
            </a:xfrm>
            <a:custGeom>
              <a:avLst/>
              <a:gdLst/>
              <a:ahLst/>
              <a:cxnLst/>
              <a:rect l="l" t="t" r="r" b="b"/>
              <a:pathLst>
                <a:path w="26" h="39" extrusionOk="0">
                  <a:moveTo>
                    <a:pt x="25" y="0"/>
                  </a:moveTo>
                  <a:cubicBezTo>
                    <a:pt x="13" y="13"/>
                    <a:pt x="0" y="26"/>
                    <a:pt x="0" y="38"/>
                  </a:cubicBezTo>
                  <a:lnTo>
                    <a:pt x="13" y="38"/>
                  </a:lnTo>
                  <a:cubicBezTo>
                    <a:pt x="13" y="26"/>
                    <a:pt x="25"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527350" y="4165075"/>
              <a:ext cx="25" cy="350"/>
            </a:xfrm>
            <a:custGeom>
              <a:avLst/>
              <a:gdLst/>
              <a:ahLst/>
              <a:cxnLst/>
              <a:rect l="l" t="t" r="r" b="b"/>
              <a:pathLst>
                <a:path w="1"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567250" y="4184250"/>
              <a:ext cx="950" cy="650"/>
            </a:xfrm>
            <a:custGeom>
              <a:avLst/>
              <a:gdLst/>
              <a:ahLst/>
              <a:cxnLst/>
              <a:rect l="l" t="t" r="r" b="b"/>
              <a:pathLst>
                <a:path w="38" h="26" extrusionOk="0">
                  <a:moveTo>
                    <a:pt x="0" y="0"/>
                  </a:moveTo>
                  <a:cubicBezTo>
                    <a:pt x="0" y="13"/>
                    <a:pt x="13" y="13"/>
                    <a:pt x="25" y="26"/>
                  </a:cubicBezTo>
                  <a:lnTo>
                    <a:pt x="38" y="26"/>
                  </a:lnTo>
                  <a:lnTo>
                    <a:pt x="38" y="13"/>
                  </a:lnTo>
                  <a:cubicBezTo>
                    <a:pt x="38" y="13"/>
                    <a:pt x="25" y="13"/>
                    <a:pt x="25" y="0"/>
                  </a:cubicBezTo>
                  <a:cubicBezTo>
                    <a:pt x="25" y="5"/>
                    <a:pt x="24" y="6"/>
                    <a:pt x="22" y="6"/>
                  </a:cubicBezTo>
                  <a:cubicBezTo>
                    <a:pt x="17" y="6"/>
                    <a:pt x="9"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567875" y="4183925"/>
              <a:ext cx="975" cy="675"/>
            </a:xfrm>
            <a:custGeom>
              <a:avLst/>
              <a:gdLst/>
              <a:ahLst/>
              <a:cxnLst/>
              <a:rect l="l" t="t" r="r" b="b"/>
              <a:pathLst>
                <a:path w="39" h="27" extrusionOk="0">
                  <a:moveTo>
                    <a:pt x="0" y="1"/>
                  </a:moveTo>
                  <a:lnTo>
                    <a:pt x="26" y="26"/>
                  </a:lnTo>
                  <a:lnTo>
                    <a:pt x="38" y="1"/>
                  </a:lnTo>
                  <a:lnTo>
                    <a:pt x="13" y="1"/>
                  </a:lnTo>
                  <a:cubicBezTo>
                    <a:pt x="13" y="1"/>
                    <a:pt x="13" y="1"/>
                    <a:pt x="14" y="1"/>
                  </a:cubicBezTo>
                  <a:lnTo>
                    <a:pt x="14" y="1"/>
                  </a:lnTo>
                  <a:cubicBezTo>
                    <a:pt x="10" y="1"/>
                    <a:pt x="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566625" y="4184875"/>
              <a:ext cx="950" cy="650"/>
            </a:xfrm>
            <a:custGeom>
              <a:avLst/>
              <a:gdLst/>
              <a:ahLst/>
              <a:cxnLst/>
              <a:rect l="l" t="t" r="r" b="b"/>
              <a:pathLst>
                <a:path w="38" h="26" extrusionOk="0">
                  <a:moveTo>
                    <a:pt x="13" y="1"/>
                  </a:moveTo>
                  <a:cubicBezTo>
                    <a:pt x="0" y="1"/>
                    <a:pt x="25" y="13"/>
                    <a:pt x="38" y="26"/>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566925" y="4185500"/>
              <a:ext cx="350" cy="25"/>
            </a:xfrm>
            <a:custGeom>
              <a:avLst/>
              <a:gdLst/>
              <a:ahLst/>
              <a:cxnLst/>
              <a:rect l="l" t="t" r="r" b="b"/>
              <a:pathLst>
                <a:path w="14" h="1" extrusionOk="0">
                  <a:moveTo>
                    <a:pt x="1" y="1"/>
                  </a:moveTo>
                  <a:cubicBezTo>
                    <a:pt x="1" y="1"/>
                    <a:pt x="1"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567550" y="4185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604950" y="4179225"/>
              <a:ext cx="325" cy="325"/>
            </a:xfrm>
            <a:custGeom>
              <a:avLst/>
              <a:gdLst/>
              <a:ahLst/>
              <a:cxnLst/>
              <a:rect l="l" t="t" r="r" b="b"/>
              <a:pathLst>
                <a:path w="13" h="13" extrusionOk="0">
                  <a:moveTo>
                    <a:pt x="13" y="13"/>
                  </a:moveTo>
                  <a:cubicBezTo>
                    <a:pt x="13" y="13"/>
                    <a:pt x="13" y="13"/>
                    <a:pt x="0" y="0"/>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604325" y="4178900"/>
              <a:ext cx="950" cy="350"/>
            </a:xfrm>
            <a:custGeom>
              <a:avLst/>
              <a:gdLst/>
              <a:ahLst/>
              <a:cxnLst/>
              <a:rect l="l" t="t" r="r" b="b"/>
              <a:pathLst>
                <a:path w="38" h="14" extrusionOk="0">
                  <a:moveTo>
                    <a:pt x="13" y="1"/>
                  </a:moveTo>
                  <a:cubicBezTo>
                    <a:pt x="0" y="1"/>
                    <a:pt x="0" y="1"/>
                    <a:pt x="0" y="13"/>
                  </a:cubicBezTo>
                  <a:lnTo>
                    <a:pt x="38" y="13"/>
                  </a:lnTo>
                  <a:cubicBezTo>
                    <a:pt x="0"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601800" y="4178275"/>
              <a:ext cx="1275" cy="650"/>
            </a:xfrm>
            <a:custGeom>
              <a:avLst/>
              <a:gdLst/>
              <a:ahLst/>
              <a:cxnLst/>
              <a:rect l="l" t="t" r="r" b="b"/>
              <a:pathLst>
                <a:path w="51"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595200" y="4203400"/>
              <a:ext cx="350" cy="25"/>
            </a:xfrm>
            <a:custGeom>
              <a:avLst/>
              <a:gdLst/>
              <a:ahLst/>
              <a:cxnLst/>
              <a:rect l="l" t="t" r="r" b="b"/>
              <a:pathLst>
                <a:path w="14" h="1" extrusionOk="0">
                  <a:moveTo>
                    <a:pt x="13" y="1"/>
                  </a:moveTo>
                  <a:cubicBezTo>
                    <a:pt x="1" y="1"/>
                    <a:pt x="1" y="1"/>
                    <a:pt x="1" y="1"/>
                  </a:cubicBezTo>
                  <a:cubicBezTo>
                    <a:pt x="1" y="1"/>
                    <a:pt x="1" y="1"/>
                    <a:pt x="1" y="1"/>
                  </a:cubicBezTo>
                  <a:cubicBezTo>
                    <a:pt x="1"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604950" y="4177325"/>
              <a:ext cx="650" cy="350"/>
            </a:xfrm>
            <a:custGeom>
              <a:avLst/>
              <a:gdLst/>
              <a:ahLst/>
              <a:cxnLst/>
              <a:rect l="l" t="t" r="r" b="b"/>
              <a:pathLst>
                <a:path w="26" h="14" extrusionOk="0">
                  <a:moveTo>
                    <a:pt x="0" y="1"/>
                  </a:moveTo>
                  <a:lnTo>
                    <a:pt x="0" y="14"/>
                  </a:lnTo>
                  <a:lnTo>
                    <a:pt x="25" y="14"/>
                  </a:lnTo>
                  <a:cubicBezTo>
                    <a:pt x="13"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604625" y="41786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604325" y="4181425"/>
              <a:ext cx="325" cy="25"/>
            </a:xfrm>
            <a:custGeom>
              <a:avLst/>
              <a:gdLst/>
              <a:ahLst/>
              <a:cxnLst/>
              <a:rect l="l" t="t" r="r" b="b"/>
              <a:pathLst>
                <a:path w="13" h="1" extrusionOk="0">
                  <a:moveTo>
                    <a:pt x="0" y="0"/>
                  </a:moveTo>
                  <a:lnTo>
                    <a:pt x="13"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601175" y="4195250"/>
              <a:ext cx="650" cy="325"/>
            </a:xfrm>
            <a:custGeom>
              <a:avLst/>
              <a:gdLst/>
              <a:ahLst/>
              <a:cxnLst/>
              <a:rect l="l" t="t" r="r" b="b"/>
              <a:pathLst>
                <a:path w="26" h="13" extrusionOk="0">
                  <a:moveTo>
                    <a:pt x="13" y="0"/>
                  </a:moveTo>
                  <a:cubicBezTo>
                    <a:pt x="13" y="7"/>
                    <a:pt x="7" y="7"/>
                    <a:pt x="4" y="7"/>
                  </a:cubicBezTo>
                  <a:cubicBezTo>
                    <a:pt x="0" y="7"/>
                    <a:pt x="0" y="7"/>
                    <a:pt x="13" y="13"/>
                  </a:cubicBezTo>
                  <a:cubicBezTo>
                    <a:pt x="26"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600850" y="4193050"/>
              <a:ext cx="650" cy="25"/>
            </a:xfrm>
            <a:custGeom>
              <a:avLst/>
              <a:gdLst/>
              <a:ahLst/>
              <a:cxnLst/>
              <a:rect l="l" t="t" r="r" b="b"/>
              <a:pathLst>
                <a:path w="26" h="1" extrusionOk="0">
                  <a:moveTo>
                    <a:pt x="26" y="0"/>
                  </a:moveTo>
                  <a:lnTo>
                    <a:pt x="26"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604625" y="4181425"/>
              <a:ext cx="1275" cy="650"/>
            </a:xfrm>
            <a:custGeom>
              <a:avLst/>
              <a:gdLst/>
              <a:ahLst/>
              <a:cxnLst/>
              <a:rect l="l" t="t" r="r" b="b"/>
              <a:pathLst>
                <a:path w="51" h="26" extrusionOk="0">
                  <a:moveTo>
                    <a:pt x="1" y="0"/>
                  </a:moveTo>
                  <a:cubicBezTo>
                    <a:pt x="1" y="13"/>
                    <a:pt x="1" y="13"/>
                    <a:pt x="38" y="25"/>
                  </a:cubicBezTo>
                  <a:cubicBezTo>
                    <a:pt x="51" y="25"/>
                    <a:pt x="1" y="13"/>
                    <a:pt x="26" y="13"/>
                  </a:cubicBezTo>
                  <a:cubicBezTo>
                    <a:pt x="19" y="7"/>
                    <a:pt x="13" y="7"/>
                    <a:pt x="9" y="7"/>
                  </a:cubicBezTo>
                  <a:cubicBezTo>
                    <a:pt x="4" y="7"/>
                    <a:pt x="1"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602425" y="4190850"/>
              <a:ext cx="650" cy="325"/>
            </a:xfrm>
            <a:custGeom>
              <a:avLst/>
              <a:gdLst/>
              <a:ahLst/>
              <a:cxnLst/>
              <a:rect l="l" t="t" r="r" b="b"/>
              <a:pathLst>
                <a:path w="26" h="13" extrusionOk="0">
                  <a:moveTo>
                    <a:pt x="13" y="0"/>
                  </a:moveTo>
                  <a:cubicBezTo>
                    <a:pt x="13" y="0"/>
                    <a:pt x="13" y="0"/>
                    <a:pt x="1" y="13"/>
                  </a:cubicBez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571950" y="4156300"/>
              <a:ext cx="25" cy="25"/>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571325" y="41588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571325" y="4159125"/>
              <a:ext cx="25" cy="325"/>
            </a:xfrm>
            <a:custGeom>
              <a:avLst/>
              <a:gdLst/>
              <a:ahLst/>
              <a:cxnLst/>
              <a:rect l="l" t="t" r="r" b="b"/>
              <a:pathLst>
                <a:path w="1" h="13" extrusionOk="0">
                  <a:moveTo>
                    <a:pt x="1" y="0"/>
                  </a:moveTo>
                  <a:lnTo>
                    <a:pt x="1" y="13"/>
                  </a:lnTo>
                  <a:cubicBezTo>
                    <a:pt x="1" y="13"/>
                    <a:pt x="1" y="13"/>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571025" y="4159125"/>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570700" y="4161625"/>
              <a:ext cx="350" cy="350"/>
            </a:xfrm>
            <a:custGeom>
              <a:avLst/>
              <a:gdLst/>
              <a:ahLst/>
              <a:cxnLst/>
              <a:rect l="l" t="t" r="r" b="b"/>
              <a:pathLst>
                <a:path w="14" h="14" extrusionOk="0">
                  <a:moveTo>
                    <a:pt x="1" y="1"/>
                  </a:moveTo>
                  <a:cubicBezTo>
                    <a:pt x="13"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571025" y="41597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570700" y="4160700"/>
              <a:ext cx="1600" cy="1275"/>
            </a:xfrm>
            <a:custGeom>
              <a:avLst/>
              <a:gdLst/>
              <a:ahLst/>
              <a:cxnLst/>
              <a:rect l="l" t="t" r="r" b="b"/>
              <a:pathLst>
                <a:path w="64" h="51" extrusionOk="0">
                  <a:moveTo>
                    <a:pt x="38" y="0"/>
                  </a:moveTo>
                  <a:cubicBezTo>
                    <a:pt x="38" y="13"/>
                    <a:pt x="38" y="13"/>
                    <a:pt x="26" y="25"/>
                  </a:cubicBezTo>
                  <a:cubicBezTo>
                    <a:pt x="26" y="25"/>
                    <a:pt x="13" y="38"/>
                    <a:pt x="1" y="38"/>
                  </a:cubicBezTo>
                  <a:cubicBezTo>
                    <a:pt x="13" y="50"/>
                    <a:pt x="26" y="50"/>
                    <a:pt x="38" y="50"/>
                  </a:cubicBezTo>
                  <a:lnTo>
                    <a:pt x="26" y="38"/>
                  </a:lnTo>
                  <a:cubicBezTo>
                    <a:pt x="38" y="38"/>
                    <a:pt x="38" y="50"/>
                    <a:pt x="51" y="50"/>
                  </a:cubicBezTo>
                  <a:cubicBezTo>
                    <a:pt x="51" y="25"/>
                    <a:pt x="51" y="13"/>
                    <a:pt x="51" y="13"/>
                  </a:cubicBezTo>
                  <a:cubicBezTo>
                    <a:pt x="63" y="0"/>
                    <a:pt x="51"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571650" y="4157225"/>
              <a:ext cx="325" cy="25"/>
            </a:xfrm>
            <a:custGeom>
              <a:avLst/>
              <a:gdLst/>
              <a:ahLst/>
              <a:cxnLst/>
              <a:rect l="l" t="t" r="r" b="b"/>
              <a:pathLst>
                <a:path w="13" h="1" extrusionOk="0">
                  <a:moveTo>
                    <a:pt x="13" y="1"/>
                  </a:moveTo>
                  <a:cubicBezTo>
                    <a:pt x="13" y="1"/>
                    <a:pt x="0" y="1"/>
                    <a:pt x="0" y="1"/>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604950" y="4177325"/>
              <a:ext cx="650" cy="175"/>
            </a:xfrm>
            <a:custGeom>
              <a:avLst/>
              <a:gdLst/>
              <a:ahLst/>
              <a:cxnLst/>
              <a:rect l="l" t="t" r="r" b="b"/>
              <a:pathLst>
                <a:path w="26" h="7" extrusionOk="0">
                  <a:moveTo>
                    <a:pt x="0" y="1"/>
                  </a:moveTo>
                  <a:cubicBezTo>
                    <a:pt x="9" y="1"/>
                    <a:pt x="17" y="7"/>
                    <a:pt x="22" y="7"/>
                  </a:cubicBezTo>
                  <a:cubicBezTo>
                    <a:pt x="24" y="7"/>
                    <a:pt x="25" y="5"/>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570700" y="4157850"/>
              <a:ext cx="650" cy="350"/>
            </a:xfrm>
            <a:custGeom>
              <a:avLst/>
              <a:gdLst/>
              <a:ahLst/>
              <a:cxnLst/>
              <a:rect l="l" t="t" r="r" b="b"/>
              <a:pathLst>
                <a:path w="26" h="14" extrusionOk="0">
                  <a:moveTo>
                    <a:pt x="1" y="1"/>
                  </a:moveTo>
                  <a:cubicBezTo>
                    <a:pt x="1" y="9"/>
                    <a:pt x="6" y="12"/>
                    <a:pt x="9" y="13"/>
                  </a:cubicBezTo>
                  <a:lnTo>
                    <a:pt x="9" y="13"/>
                  </a:lnTo>
                  <a:cubicBezTo>
                    <a:pt x="4" y="10"/>
                    <a:pt x="15" y="1"/>
                    <a:pt x="26" y="1"/>
                  </a:cubicBezTo>
                  <a:close/>
                  <a:moveTo>
                    <a:pt x="9" y="13"/>
                  </a:moveTo>
                  <a:cubicBezTo>
                    <a:pt x="10" y="13"/>
                    <a:pt x="11" y="13"/>
                    <a:pt x="13" y="13"/>
                  </a:cubicBezTo>
                  <a:cubicBezTo>
                    <a:pt x="13" y="13"/>
                    <a:pt x="11" y="13"/>
                    <a:pt x="9"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571025" y="4158175"/>
              <a:ext cx="325" cy="350"/>
            </a:xfrm>
            <a:custGeom>
              <a:avLst/>
              <a:gdLst/>
              <a:ahLst/>
              <a:cxnLst/>
              <a:rect l="l" t="t" r="r" b="b"/>
              <a:pathLst>
                <a:path w="13" h="14" extrusionOk="0">
                  <a:moveTo>
                    <a:pt x="0" y="0"/>
                  </a:moveTo>
                  <a:cubicBezTo>
                    <a:pt x="0" y="0"/>
                    <a:pt x="0" y="13"/>
                    <a:pt x="13" y="13"/>
                  </a:cubicBezTo>
                  <a:cubicBezTo>
                    <a:pt x="13" y="13"/>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571025" y="4157225"/>
              <a:ext cx="650" cy="650"/>
            </a:xfrm>
            <a:custGeom>
              <a:avLst/>
              <a:gdLst/>
              <a:ahLst/>
              <a:cxnLst/>
              <a:rect l="l" t="t" r="r" b="b"/>
              <a:pathLst>
                <a:path w="26" h="26" extrusionOk="0">
                  <a:moveTo>
                    <a:pt x="0" y="1"/>
                  </a:moveTo>
                  <a:lnTo>
                    <a:pt x="25"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573850" y="4163825"/>
              <a:ext cx="25" cy="350"/>
            </a:xfrm>
            <a:custGeom>
              <a:avLst/>
              <a:gdLst/>
              <a:ahLst/>
              <a:cxnLst/>
              <a:rect l="l" t="t" r="r" b="b"/>
              <a:pathLst>
                <a:path w="1" h="14" extrusionOk="0">
                  <a:moveTo>
                    <a:pt x="0" y="1"/>
                  </a:moveTo>
                  <a:lnTo>
                    <a:pt x="0" y="13"/>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569450" y="4169175"/>
              <a:ext cx="25" cy="325"/>
            </a:xfrm>
            <a:custGeom>
              <a:avLst/>
              <a:gdLst/>
              <a:ahLst/>
              <a:cxnLst/>
              <a:rect l="l" t="t" r="r" b="b"/>
              <a:pathLst>
                <a:path w="1" h="13" extrusionOk="0">
                  <a:moveTo>
                    <a:pt x="0" y="0"/>
                  </a:move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567325" y="4167450"/>
              <a:ext cx="1525" cy="500"/>
            </a:xfrm>
            <a:custGeom>
              <a:avLst/>
              <a:gdLst/>
              <a:ahLst/>
              <a:cxnLst/>
              <a:rect l="l" t="t" r="r" b="b"/>
              <a:pathLst>
                <a:path w="61" h="20" extrusionOk="0">
                  <a:moveTo>
                    <a:pt x="2" y="1"/>
                  </a:moveTo>
                  <a:cubicBezTo>
                    <a:pt x="0" y="1"/>
                    <a:pt x="1" y="2"/>
                    <a:pt x="10" y="6"/>
                  </a:cubicBezTo>
                  <a:lnTo>
                    <a:pt x="35" y="19"/>
                  </a:lnTo>
                  <a:lnTo>
                    <a:pt x="60" y="19"/>
                  </a:lnTo>
                  <a:cubicBezTo>
                    <a:pt x="48" y="19"/>
                    <a:pt x="48" y="6"/>
                    <a:pt x="48" y="6"/>
                  </a:cubicBezTo>
                  <a:lnTo>
                    <a:pt x="35" y="6"/>
                  </a:lnTo>
                  <a:cubicBezTo>
                    <a:pt x="27" y="6"/>
                    <a:pt x="7"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570375" y="4174200"/>
              <a:ext cx="350" cy="150"/>
            </a:xfrm>
            <a:custGeom>
              <a:avLst/>
              <a:gdLst/>
              <a:ahLst/>
              <a:cxnLst/>
              <a:rect l="l" t="t" r="r" b="b"/>
              <a:pathLst>
                <a:path w="14" h="6" extrusionOk="0">
                  <a:moveTo>
                    <a:pt x="1" y="0"/>
                  </a:moveTo>
                  <a:cubicBezTo>
                    <a:pt x="5" y="5"/>
                    <a:pt x="8" y="6"/>
                    <a:pt x="10" y="6"/>
                  </a:cubicBezTo>
                  <a:cubicBezTo>
                    <a:pt x="14" y="6"/>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0700" y="41619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570075" y="4178600"/>
              <a:ext cx="975" cy="325"/>
            </a:xfrm>
            <a:custGeom>
              <a:avLst/>
              <a:gdLst/>
              <a:ahLst/>
              <a:cxnLst/>
              <a:rect l="l" t="t" r="r" b="b"/>
              <a:pathLst>
                <a:path w="39" h="13" extrusionOk="0">
                  <a:moveTo>
                    <a:pt x="26" y="0"/>
                  </a:moveTo>
                  <a:cubicBezTo>
                    <a:pt x="13" y="0"/>
                    <a:pt x="0" y="0"/>
                    <a:pt x="26" y="13"/>
                  </a:cubicBezTo>
                  <a:cubicBezTo>
                    <a:pt x="38"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569450" y="4166350"/>
              <a:ext cx="325" cy="25"/>
            </a:xfrm>
            <a:custGeom>
              <a:avLst/>
              <a:gdLst/>
              <a:ahLst/>
              <a:cxnLst/>
              <a:rect l="l" t="t" r="r" b="b"/>
              <a:pathLst>
                <a:path w="13" h="1" extrusionOk="0">
                  <a:moveTo>
                    <a:pt x="0" y="0"/>
                  </a:move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569450" y="4163200"/>
              <a:ext cx="325" cy="350"/>
            </a:xfrm>
            <a:custGeom>
              <a:avLst/>
              <a:gdLst/>
              <a:ahLst/>
              <a:cxnLst/>
              <a:rect l="l" t="t" r="r" b="b"/>
              <a:pathLst>
                <a:path w="13" h="14" extrusionOk="0">
                  <a:moveTo>
                    <a:pt x="13" y="1"/>
                  </a:moveTo>
                  <a:cubicBezTo>
                    <a:pt x="0" y="1"/>
                    <a:pt x="0"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571025" y="4162250"/>
              <a:ext cx="650" cy="650"/>
            </a:xfrm>
            <a:custGeom>
              <a:avLst/>
              <a:gdLst/>
              <a:ahLst/>
              <a:cxnLst/>
              <a:rect l="l" t="t" r="r" b="b"/>
              <a:pathLst>
                <a:path w="26" h="26" extrusionOk="0">
                  <a:moveTo>
                    <a:pt x="25" y="1"/>
                  </a:moveTo>
                  <a:cubicBezTo>
                    <a:pt x="0" y="1"/>
                    <a:pt x="13" y="13"/>
                    <a:pt x="25" y="26"/>
                  </a:cubicBezTo>
                  <a:cubicBezTo>
                    <a:pt x="25"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564725" y="4177650"/>
              <a:ext cx="350" cy="350"/>
            </a:xfrm>
            <a:custGeom>
              <a:avLst/>
              <a:gdLst/>
              <a:ahLst/>
              <a:cxnLst/>
              <a:rect l="l" t="t" r="r" b="b"/>
              <a:pathLst>
                <a:path w="14" h="14" extrusionOk="0">
                  <a:moveTo>
                    <a:pt x="1" y="1"/>
                  </a:moveTo>
                  <a:cubicBezTo>
                    <a:pt x="1" y="1"/>
                    <a:pt x="13" y="1"/>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569750" y="4163200"/>
              <a:ext cx="625" cy="175"/>
            </a:xfrm>
            <a:custGeom>
              <a:avLst/>
              <a:gdLst/>
              <a:ahLst/>
              <a:cxnLst/>
              <a:rect l="l" t="t" r="r" b="b"/>
              <a:pathLst>
                <a:path w="25" h="7" extrusionOk="0">
                  <a:moveTo>
                    <a:pt x="1" y="1"/>
                  </a:moveTo>
                  <a:cubicBezTo>
                    <a:pt x="9" y="1"/>
                    <a:pt x="23" y="6"/>
                    <a:pt x="24" y="6"/>
                  </a:cubicBezTo>
                  <a:cubicBezTo>
                    <a:pt x="25" y="6"/>
                    <a:pt x="22"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602125" y="4186750"/>
              <a:ext cx="325" cy="25"/>
            </a:xfrm>
            <a:custGeom>
              <a:avLst/>
              <a:gdLst/>
              <a:ahLst/>
              <a:cxnLst/>
              <a:rect l="l" t="t" r="r" b="b"/>
              <a:pathLst>
                <a:path w="13" h="1" extrusionOk="0">
                  <a:moveTo>
                    <a:pt x="0" y="1"/>
                  </a:move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601800" y="4186450"/>
              <a:ext cx="350" cy="325"/>
            </a:xfrm>
            <a:custGeom>
              <a:avLst/>
              <a:gdLst/>
              <a:ahLst/>
              <a:cxnLst/>
              <a:rect l="l" t="t" r="r" b="b"/>
              <a:pathLst>
                <a:path w="14" h="13"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604000" y="41830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02425" y="4182675"/>
              <a:ext cx="1925" cy="975"/>
            </a:xfrm>
            <a:custGeom>
              <a:avLst/>
              <a:gdLst/>
              <a:ahLst/>
              <a:cxnLst/>
              <a:rect l="l" t="t" r="r" b="b"/>
              <a:pathLst>
                <a:path w="77" h="39" extrusionOk="0">
                  <a:moveTo>
                    <a:pt x="1" y="1"/>
                  </a:moveTo>
                  <a:lnTo>
                    <a:pt x="76" y="38"/>
                  </a:lnTo>
                  <a:cubicBezTo>
                    <a:pt x="51" y="26"/>
                    <a:pt x="51" y="13"/>
                    <a:pt x="64"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587675" y="4188325"/>
              <a:ext cx="2850" cy="975"/>
            </a:xfrm>
            <a:custGeom>
              <a:avLst/>
              <a:gdLst/>
              <a:ahLst/>
              <a:cxnLst/>
              <a:rect l="l" t="t" r="r" b="b"/>
              <a:pathLst>
                <a:path w="114" h="39" extrusionOk="0">
                  <a:moveTo>
                    <a:pt x="0" y="1"/>
                  </a:moveTo>
                  <a:cubicBezTo>
                    <a:pt x="13" y="1"/>
                    <a:pt x="63" y="26"/>
                    <a:pt x="113" y="39"/>
                  </a:cubicBezTo>
                  <a:cubicBezTo>
                    <a:pt x="101" y="26"/>
                    <a:pt x="75"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605250" y="4177025"/>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594900" y="4202775"/>
              <a:ext cx="325" cy="350"/>
            </a:xfrm>
            <a:custGeom>
              <a:avLst/>
              <a:gdLst/>
              <a:ahLst/>
              <a:cxnLst/>
              <a:rect l="l" t="t" r="r" b="b"/>
              <a:pathLst>
                <a:path w="13" h="14" extrusionOk="0">
                  <a:moveTo>
                    <a:pt x="13" y="13"/>
                  </a:move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587350" y="4193350"/>
              <a:ext cx="1275" cy="975"/>
            </a:xfrm>
            <a:custGeom>
              <a:avLst/>
              <a:gdLst/>
              <a:ahLst/>
              <a:cxnLst/>
              <a:rect l="l" t="t" r="r" b="b"/>
              <a:pathLst>
                <a:path w="51" h="39" extrusionOk="0">
                  <a:moveTo>
                    <a:pt x="1" y="1"/>
                  </a:moveTo>
                  <a:cubicBezTo>
                    <a:pt x="13" y="13"/>
                    <a:pt x="13" y="26"/>
                    <a:pt x="38" y="39"/>
                  </a:cubicBezTo>
                  <a:lnTo>
                    <a:pt x="51" y="26"/>
                  </a:lnTo>
                  <a:cubicBezTo>
                    <a:pt x="26"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68075" y="4159750"/>
              <a:ext cx="38150" cy="43750"/>
            </a:xfrm>
            <a:custGeom>
              <a:avLst/>
              <a:gdLst/>
              <a:ahLst/>
              <a:cxnLst/>
              <a:rect l="l" t="t" r="r" b="b"/>
              <a:pathLst>
                <a:path w="1526" h="1750" extrusionOk="0">
                  <a:moveTo>
                    <a:pt x="633" y="139"/>
                  </a:moveTo>
                  <a:cubicBezTo>
                    <a:pt x="646" y="151"/>
                    <a:pt x="658" y="151"/>
                    <a:pt x="671" y="164"/>
                  </a:cubicBezTo>
                  <a:lnTo>
                    <a:pt x="658" y="151"/>
                  </a:lnTo>
                  <a:cubicBezTo>
                    <a:pt x="646" y="151"/>
                    <a:pt x="646" y="139"/>
                    <a:pt x="633" y="139"/>
                  </a:cubicBezTo>
                  <a:close/>
                  <a:moveTo>
                    <a:pt x="558" y="164"/>
                  </a:moveTo>
                  <a:cubicBezTo>
                    <a:pt x="558" y="164"/>
                    <a:pt x="570" y="176"/>
                    <a:pt x="583" y="176"/>
                  </a:cubicBezTo>
                  <a:cubicBezTo>
                    <a:pt x="570" y="164"/>
                    <a:pt x="558" y="164"/>
                    <a:pt x="558" y="164"/>
                  </a:cubicBezTo>
                  <a:close/>
                  <a:moveTo>
                    <a:pt x="633" y="164"/>
                  </a:moveTo>
                  <a:cubicBezTo>
                    <a:pt x="633" y="176"/>
                    <a:pt x="646" y="176"/>
                    <a:pt x="658" y="176"/>
                  </a:cubicBezTo>
                  <a:cubicBezTo>
                    <a:pt x="646" y="176"/>
                    <a:pt x="646" y="176"/>
                    <a:pt x="633" y="164"/>
                  </a:cubicBezTo>
                  <a:close/>
                  <a:moveTo>
                    <a:pt x="583" y="176"/>
                  </a:moveTo>
                  <a:cubicBezTo>
                    <a:pt x="583" y="176"/>
                    <a:pt x="596" y="189"/>
                    <a:pt x="608" y="189"/>
                  </a:cubicBezTo>
                  <a:cubicBezTo>
                    <a:pt x="596" y="176"/>
                    <a:pt x="583" y="176"/>
                    <a:pt x="583" y="176"/>
                  </a:cubicBezTo>
                  <a:close/>
                  <a:moveTo>
                    <a:pt x="684" y="189"/>
                  </a:moveTo>
                  <a:lnTo>
                    <a:pt x="696" y="201"/>
                  </a:lnTo>
                  <a:cubicBezTo>
                    <a:pt x="696" y="189"/>
                    <a:pt x="684" y="189"/>
                    <a:pt x="684" y="189"/>
                  </a:cubicBezTo>
                  <a:close/>
                  <a:moveTo>
                    <a:pt x="684" y="201"/>
                  </a:moveTo>
                  <a:lnTo>
                    <a:pt x="684" y="201"/>
                  </a:lnTo>
                  <a:cubicBezTo>
                    <a:pt x="696" y="214"/>
                    <a:pt x="709" y="214"/>
                    <a:pt x="709" y="214"/>
                  </a:cubicBezTo>
                  <a:lnTo>
                    <a:pt x="684" y="201"/>
                  </a:lnTo>
                  <a:close/>
                  <a:moveTo>
                    <a:pt x="834" y="264"/>
                  </a:moveTo>
                  <a:cubicBezTo>
                    <a:pt x="841" y="270"/>
                    <a:pt x="856" y="277"/>
                    <a:pt x="872" y="283"/>
                  </a:cubicBezTo>
                  <a:lnTo>
                    <a:pt x="872" y="283"/>
                  </a:lnTo>
                  <a:cubicBezTo>
                    <a:pt x="859" y="277"/>
                    <a:pt x="847" y="270"/>
                    <a:pt x="834" y="264"/>
                  </a:cubicBezTo>
                  <a:close/>
                  <a:moveTo>
                    <a:pt x="671" y="252"/>
                  </a:moveTo>
                  <a:cubicBezTo>
                    <a:pt x="684" y="252"/>
                    <a:pt x="684" y="264"/>
                    <a:pt x="696" y="264"/>
                  </a:cubicBezTo>
                  <a:cubicBezTo>
                    <a:pt x="684" y="264"/>
                    <a:pt x="684" y="264"/>
                    <a:pt x="671" y="277"/>
                  </a:cubicBezTo>
                  <a:lnTo>
                    <a:pt x="658" y="289"/>
                  </a:lnTo>
                  <a:lnTo>
                    <a:pt x="671" y="264"/>
                  </a:lnTo>
                  <a:lnTo>
                    <a:pt x="671" y="252"/>
                  </a:lnTo>
                  <a:close/>
                  <a:moveTo>
                    <a:pt x="68" y="289"/>
                  </a:moveTo>
                  <a:cubicBezTo>
                    <a:pt x="75" y="293"/>
                    <a:pt x="83" y="297"/>
                    <a:pt x="91" y="302"/>
                  </a:cubicBezTo>
                  <a:lnTo>
                    <a:pt x="93" y="302"/>
                  </a:lnTo>
                  <a:lnTo>
                    <a:pt x="68" y="289"/>
                  </a:lnTo>
                  <a:close/>
                  <a:moveTo>
                    <a:pt x="721" y="252"/>
                  </a:moveTo>
                  <a:cubicBezTo>
                    <a:pt x="759" y="277"/>
                    <a:pt x="784" y="289"/>
                    <a:pt x="834" y="302"/>
                  </a:cubicBezTo>
                  <a:cubicBezTo>
                    <a:pt x="834" y="302"/>
                    <a:pt x="797" y="289"/>
                    <a:pt x="772" y="277"/>
                  </a:cubicBezTo>
                  <a:lnTo>
                    <a:pt x="772" y="277"/>
                  </a:lnTo>
                  <a:cubicBezTo>
                    <a:pt x="774" y="279"/>
                    <a:pt x="774" y="280"/>
                    <a:pt x="774" y="280"/>
                  </a:cubicBezTo>
                  <a:cubicBezTo>
                    <a:pt x="770" y="280"/>
                    <a:pt x="742" y="262"/>
                    <a:pt x="721" y="252"/>
                  </a:cubicBezTo>
                  <a:close/>
                  <a:moveTo>
                    <a:pt x="872" y="283"/>
                  </a:moveTo>
                  <a:cubicBezTo>
                    <a:pt x="885" y="289"/>
                    <a:pt x="897" y="296"/>
                    <a:pt x="910" y="302"/>
                  </a:cubicBezTo>
                  <a:cubicBezTo>
                    <a:pt x="903" y="296"/>
                    <a:pt x="888" y="289"/>
                    <a:pt x="872" y="283"/>
                  </a:cubicBezTo>
                  <a:close/>
                  <a:moveTo>
                    <a:pt x="765" y="296"/>
                  </a:moveTo>
                  <a:cubicBezTo>
                    <a:pt x="767" y="297"/>
                    <a:pt x="769" y="299"/>
                    <a:pt x="772" y="302"/>
                  </a:cubicBezTo>
                  <a:cubicBezTo>
                    <a:pt x="778" y="302"/>
                    <a:pt x="784" y="303"/>
                    <a:pt x="791" y="304"/>
                  </a:cubicBezTo>
                  <a:lnTo>
                    <a:pt x="791" y="304"/>
                  </a:lnTo>
                  <a:cubicBezTo>
                    <a:pt x="782" y="301"/>
                    <a:pt x="774" y="298"/>
                    <a:pt x="765" y="296"/>
                  </a:cubicBezTo>
                  <a:close/>
                  <a:moveTo>
                    <a:pt x="791" y="304"/>
                  </a:moveTo>
                  <a:cubicBezTo>
                    <a:pt x="800" y="307"/>
                    <a:pt x="808" y="310"/>
                    <a:pt x="817" y="313"/>
                  </a:cubicBezTo>
                  <a:lnTo>
                    <a:pt x="817" y="313"/>
                  </a:lnTo>
                  <a:cubicBezTo>
                    <a:pt x="808" y="309"/>
                    <a:pt x="800" y="306"/>
                    <a:pt x="791" y="304"/>
                  </a:cubicBezTo>
                  <a:close/>
                  <a:moveTo>
                    <a:pt x="835" y="290"/>
                  </a:moveTo>
                  <a:lnTo>
                    <a:pt x="835" y="290"/>
                  </a:lnTo>
                  <a:cubicBezTo>
                    <a:pt x="860" y="302"/>
                    <a:pt x="885" y="314"/>
                    <a:pt x="872" y="314"/>
                  </a:cubicBezTo>
                  <a:lnTo>
                    <a:pt x="885" y="314"/>
                  </a:lnTo>
                  <a:lnTo>
                    <a:pt x="859" y="302"/>
                  </a:lnTo>
                  <a:lnTo>
                    <a:pt x="835" y="290"/>
                  </a:lnTo>
                  <a:close/>
                  <a:moveTo>
                    <a:pt x="788" y="321"/>
                  </a:moveTo>
                  <a:cubicBezTo>
                    <a:pt x="785" y="321"/>
                    <a:pt x="788" y="327"/>
                    <a:pt x="797" y="327"/>
                  </a:cubicBezTo>
                  <a:cubicBezTo>
                    <a:pt x="792" y="323"/>
                    <a:pt x="790" y="321"/>
                    <a:pt x="788" y="321"/>
                  </a:cubicBezTo>
                  <a:close/>
                  <a:moveTo>
                    <a:pt x="1010" y="365"/>
                  </a:moveTo>
                  <a:cubicBezTo>
                    <a:pt x="1010" y="367"/>
                    <a:pt x="1010" y="369"/>
                    <a:pt x="1010" y="371"/>
                  </a:cubicBezTo>
                  <a:lnTo>
                    <a:pt x="1010" y="371"/>
                  </a:lnTo>
                  <a:lnTo>
                    <a:pt x="1023" y="365"/>
                  </a:lnTo>
                  <a:close/>
                  <a:moveTo>
                    <a:pt x="947" y="365"/>
                  </a:moveTo>
                  <a:cubicBezTo>
                    <a:pt x="947" y="365"/>
                    <a:pt x="956" y="373"/>
                    <a:pt x="966" y="376"/>
                  </a:cubicBezTo>
                  <a:lnTo>
                    <a:pt x="966" y="376"/>
                  </a:lnTo>
                  <a:cubicBezTo>
                    <a:pt x="966" y="375"/>
                    <a:pt x="967" y="372"/>
                    <a:pt x="960" y="365"/>
                  </a:cubicBezTo>
                  <a:close/>
                  <a:moveTo>
                    <a:pt x="966" y="376"/>
                  </a:moveTo>
                  <a:cubicBezTo>
                    <a:pt x="966" y="377"/>
                    <a:pt x="967" y="377"/>
                    <a:pt x="973" y="377"/>
                  </a:cubicBezTo>
                  <a:cubicBezTo>
                    <a:pt x="970" y="377"/>
                    <a:pt x="968" y="377"/>
                    <a:pt x="966" y="376"/>
                  </a:cubicBezTo>
                  <a:close/>
                  <a:moveTo>
                    <a:pt x="960" y="390"/>
                  </a:moveTo>
                  <a:lnTo>
                    <a:pt x="947" y="402"/>
                  </a:lnTo>
                  <a:lnTo>
                    <a:pt x="947" y="390"/>
                  </a:lnTo>
                  <a:close/>
                  <a:moveTo>
                    <a:pt x="156" y="402"/>
                  </a:moveTo>
                  <a:cubicBezTo>
                    <a:pt x="158" y="405"/>
                    <a:pt x="161" y="407"/>
                    <a:pt x="165" y="409"/>
                  </a:cubicBezTo>
                  <a:lnTo>
                    <a:pt x="165" y="409"/>
                  </a:lnTo>
                  <a:lnTo>
                    <a:pt x="156" y="402"/>
                  </a:lnTo>
                  <a:close/>
                  <a:moveTo>
                    <a:pt x="143" y="415"/>
                  </a:moveTo>
                  <a:cubicBezTo>
                    <a:pt x="143" y="415"/>
                    <a:pt x="193" y="440"/>
                    <a:pt x="206" y="440"/>
                  </a:cubicBezTo>
                  <a:cubicBezTo>
                    <a:pt x="206" y="440"/>
                    <a:pt x="156" y="415"/>
                    <a:pt x="143" y="415"/>
                  </a:cubicBezTo>
                  <a:close/>
                  <a:moveTo>
                    <a:pt x="985" y="478"/>
                  </a:moveTo>
                  <a:lnTo>
                    <a:pt x="1004" y="484"/>
                  </a:lnTo>
                  <a:lnTo>
                    <a:pt x="1004" y="484"/>
                  </a:lnTo>
                  <a:cubicBezTo>
                    <a:pt x="998" y="481"/>
                    <a:pt x="991" y="478"/>
                    <a:pt x="985" y="478"/>
                  </a:cubicBezTo>
                  <a:close/>
                  <a:moveTo>
                    <a:pt x="1004" y="484"/>
                  </a:moveTo>
                  <a:lnTo>
                    <a:pt x="1004" y="484"/>
                  </a:lnTo>
                  <a:cubicBezTo>
                    <a:pt x="1010" y="487"/>
                    <a:pt x="1017" y="490"/>
                    <a:pt x="1023" y="490"/>
                  </a:cubicBezTo>
                  <a:lnTo>
                    <a:pt x="1004" y="484"/>
                  </a:lnTo>
                  <a:close/>
                  <a:moveTo>
                    <a:pt x="973" y="490"/>
                  </a:moveTo>
                  <a:cubicBezTo>
                    <a:pt x="985" y="490"/>
                    <a:pt x="985" y="503"/>
                    <a:pt x="998" y="503"/>
                  </a:cubicBezTo>
                  <a:cubicBezTo>
                    <a:pt x="985" y="490"/>
                    <a:pt x="985" y="490"/>
                    <a:pt x="973" y="490"/>
                  </a:cubicBezTo>
                  <a:close/>
                  <a:moveTo>
                    <a:pt x="947" y="503"/>
                  </a:moveTo>
                  <a:cubicBezTo>
                    <a:pt x="947" y="503"/>
                    <a:pt x="935" y="516"/>
                    <a:pt x="935" y="516"/>
                  </a:cubicBezTo>
                  <a:lnTo>
                    <a:pt x="935" y="503"/>
                  </a:lnTo>
                  <a:close/>
                  <a:moveTo>
                    <a:pt x="1061" y="516"/>
                  </a:moveTo>
                  <a:cubicBezTo>
                    <a:pt x="1061" y="516"/>
                    <a:pt x="1073" y="528"/>
                    <a:pt x="1073" y="528"/>
                  </a:cubicBezTo>
                  <a:cubicBezTo>
                    <a:pt x="1073" y="516"/>
                    <a:pt x="1061" y="516"/>
                    <a:pt x="1061" y="516"/>
                  </a:cubicBezTo>
                  <a:close/>
                  <a:moveTo>
                    <a:pt x="1048" y="528"/>
                  </a:moveTo>
                  <a:cubicBezTo>
                    <a:pt x="1048" y="528"/>
                    <a:pt x="1061" y="528"/>
                    <a:pt x="1073" y="541"/>
                  </a:cubicBezTo>
                  <a:cubicBezTo>
                    <a:pt x="1061" y="528"/>
                    <a:pt x="1061" y="528"/>
                    <a:pt x="1048" y="528"/>
                  </a:cubicBezTo>
                  <a:close/>
                  <a:moveTo>
                    <a:pt x="158" y="535"/>
                  </a:moveTo>
                  <a:cubicBezTo>
                    <a:pt x="167" y="540"/>
                    <a:pt x="173" y="543"/>
                    <a:pt x="169" y="543"/>
                  </a:cubicBezTo>
                  <a:cubicBezTo>
                    <a:pt x="167" y="543"/>
                    <a:pt x="163" y="542"/>
                    <a:pt x="156" y="541"/>
                  </a:cubicBezTo>
                  <a:cubicBezTo>
                    <a:pt x="162" y="541"/>
                    <a:pt x="162" y="538"/>
                    <a:pt x="158" y="535"/>
                  </a:cubicBezTo>
                  <a:close/>
                  <a:moveTo>
                    <a:pt x="137" y="550"/>
                  </a:moveTo>
                  <a:cubicBezTo>
                    <a:pt x="139" y="551"/>
                    <a:pt x="141" y="552"/>
                    <a:pt x="143" y="553"/>
                  </a:cubicBezTo>
                  <a:cubicBezTo>
                    <a:pt x="140" y="552"/>
                    <a:pt x="138" y="551"/>
                    <a:pt x="137" y="550"/>
                  </a:cubicBezTo>
                  <a:close/>
                  <a:moveTo>
                    <a:pt x="947" y="541"/>
                  </a:moveTo>
                  <a:lnTo>
                    <a:pt x="960" y="553"/>
                  </a:lnTo>
                  <a:lnTo>
                    <a:pt x="947" y="553"/>
                  </a:lnTo>
                  <a:lnTo>
                    <a:pt x="947" y="541"/>
                  </a:lnTo>
                  <a:close/>
                  <a:moveTo>
                    <a:pt x="18" y="553"/>
                  </a:moveTo>
                  <a:lnTo>
                    <a:pt x="30" y="578"/>
                  </a:lnTo>
                  <a:lnTo>
                    <a:pt x="80" y="578"/>
                  </a:lnTo>
                  <a:cubicBezTo>
                    <a:pt x="68" y="578"/>
                    <a:pt x="43" y="566"/>
                    <a:pt x="30" y="566"/>
                  </a:cubicBezTo>
                  <a:lnTo>
                    <a:pt x="43" y="566"/>
                  </a:lnTo>
                  <a:cubicBezTo>
                    <a:pt x="30" y="566"/>
                    <a:pt x="18" y="553"/>
                    <a:pt x="18" y="553"/>
                  </a:cubicBezTo>
                  <a:close/>
                  <a:moveTo>
                    <a:pt x="1061" y="589"/>
                  </a:moveTo>
                  <a:lnTo>
                    <a:pt x="1061" y="589"/>
                  </a:lnTo>
                  <a:cubicBezTo>
                    <a:pt x="1067" y="593"/>
                    <a:pt x="1076" y="598"/>
                    <a:pt x="1086" y="603"/>
                  </a:cubicBezTo>
                  <a:cubicBezTo>
                    <a:pt x="1078" y="596"/>
                    <a:pt x="1071" y="593"/>
                    <a:pt x="1061" y="589"/>
                  </a:cubicBezTo>
                  <a:close/>
                  <a:moveTo>
                    <a:pt x="1136" y="704"/>
                  </a:moveTo>
                  <a:cubicBezTo>
                    <a:pt x="1136" y="704"/>
                    <a:pt x="1149" y="704"/>
                    <a:pt x="1161" y="717"/>
                  </a:cubicBezTo>
                  <a:cubicBezTo>
                    <a:pt x="1156" y="722"/>
                    <a:pt x="1151" y="725"/>
                    <a:pt x="1146" y="725"/>
                  </a:cubicBezTo>
                  <a:cubicBezTo>
                    <a:pt x="1140" y="725"/>
                    <a:pt x="1136" y="719"/>
                    <a:pt x="1136" y="704"/>
                  </a:cubicBezTo>
                  <a:close/>
                  <a:moveTo>
                    <a:pt x="119" y="768"/>
                  </a:moveTo>
                  <a:cubicBezTo>
                    <a:pt x="139" y="779"/>
                    <a:pt x="171" y="779"/>
                    <a:pt x="181" y="779"/>
                  </a:cubicBezTo>
                  <a:cubicBezTo>
                    <a:pt x="164" y="779"/>
                    <a:pt x="164" y="785"/>
                    <a:pt x="155" y="785"/>
                  </a:cubicBezTo>
                  <a:cubicBezTo>
                    <a:pt x="150" y="785"/>
                    <a:pt x="143" y="784"/>
                    <a:pt x="131" y="779"/>
                  </a:cubicBezTo>
                  <a:lnTo>
                    <a:pt x="119" y="768"/>
                  </a:lnTo>
                  <a:close/>
                  <a:moveTo>
                    <a:pt x="1480" y="828"/>
                  </a:moveTo>
                  <a:lnTo>
                    <a:pt x="1480" y="828"/>
                  </a:lnTo>
                  <a:cubicBezTo>
                    <a:pt x="1482" y="829"/>
                    <a:pt x="1485" y="830"/>
                    <a:pt x="1488" y="830"/>
                  </a:cubicBezTo>
                  <a:cubicBezTo>
                    <a:pt x="1486" y="830"/>
                    <a:pt x="1483" y="829"/>
                    <a:pt x="1480" y="828"/>
                  </a:cubicBezTo>
                  <a:close/>
                  <a:moveTo>
                    <a:pt x="1463" y="830"/>
                  </a:moveTo>
                  <a:lnTo>
                    <a:pt x="1488" y="855"/>
                  </a:lnTo>
                  <a:cubicBezTo>
                    <a:pt x="1500" y="855"/>
                    <a:pt x="1500" y="867"/>
                    <a:pt x="1500" y="867"/>
                  </a:cubicBezTo>
                  <a:lnTo>
                    <a:pt x="1525" y="855"/>
                  </a:lnTo>
                  <a:cubicBezTo>
                    <a:pt x="1488" y="842"/>
                    <a:pt x="1488" y="830"/>
                    <a:pt x="1463" y="830"/>
                  </a:cubicBezTo>
                  <a:close/>
                  <a:moveTo>
                    <a:pt x="1457" y="892"/>
                  </a:moveTo>
                  <a:cubicBezTo>
                    <a:pt x="1458" y="892"/>
                    <a:pt x="1460" y="892"/>
                    <a:pt x="1463" y="892"/>
                  </a:cubicBezTo>
                  <a:cubicBezTo>
                    <a:pt x="1461" y="892"/>
                    <a:pt x="1459" y="892"/>
                    <a:pt x="1457" y="892"/>
                  </a:cubicBezTo>
                  <a:close/>
                  <a:moveTo>
                    <a:pt x="1391" y="935"/>
                  </a:moveTo>
                  <a:lnTo>
                    <a:pt x="1425" y="955"/>
                  </a:lnTo>
                  <a:cubicBezTo>
                    <a:pt x="1425" y="948"/>
                    <a:pt x="1406" y="940"/>
                    <a:pt x="1391" y="935"/>
                  </a:cubicBezTo>
                  <a:close/>
                  <a:moveTo>
                    <a:pt x="734" y="1081"/>
                  </a:moveTo>
                  <a:lnTo>
                    <a:pt x="734" y="1081"/>
                  </a:lnTo>
                  <a:cubicBezTo>
                    <a:pt x="734" y="1081"/>
                    <a:pt x="734" y="1081"/>
                    <a:pt x="734" y="1081"/>
                  </a:cubicBezTo>
                  <a:cubicBezTo>
                    <a:pt x="734" y="1081"/>
                    <a:pt x="734" y="1081"/>
                    <a:pt x="734" y="1081"/>
                  </a:cubicBezTo>
                  <a:close/>
                  <a:moveTo>
                    <a:pt x="1362" y="1163"/>
                  </a:moveTo>
                  <a:cubicBezTo>
                    <a:pt x="1365" y="1166"/>
                    <a:pt x="1368" y="1169"/>
                    <a:pt x="1375" y="1169"/>
                  </a:cubicBezTo>
                  <a:lnTo>
                    <a:pt x="1362" y="1163"/>
                  </a:lnTo>
                  <a:close/>
                  <a:moveTo>
                    <a:pt x="922" y="1169"/>
                  </a:moveTo>
                  <a:cubicBezTo>
                    <a:pt x="922" y="1169"/>
                    <a:pt x="935" y="1182"/>
                    <a:pt x="935" y="1182"/>
                  </a:cubicBezTo>
                  <a:cubicBezTo>
                    <a:pt x="935" y="1182"/>
                    <a:pt x="935" y="1169"/>
                    <a:pt x="922" y="1169"/>
                  </a:cubicBezTo>
                  <a:close/>
                  <a:moveTo>
                    <a:pt x="791" y="962"/>
                  </a:moveTo>
                  <a:cubicBezTo>
                    <a:pt x="792" y="962"/>
                    <a:pt x="797" y="964"/>
                    <a:pt x="809" y="968"/>
                  </a:cubicBezTo>
                  <a:cubicBezTo>
                    <a:pt x="797" y="968"/>
                    <a:pt x="822" y="993"/>
                    <a:pt x="834" y="993"/>
                  </a:cubicBezTo>
                  <a:lnTo>
                    <a:pt x="859" y="1006"/>
                  </a:lnTo>
                  <a:cubicBezTo>
                    <a:pt x="878" y="1012"/>
                    <a:pt x="875" y="1012"/>
                    <a:pt x="869" y="1012"/>
                  </a:cubicBezTo>
                  <a:cubicBezTo>
                    <a:pt x="863" y="1012"/>
                    <a:pt x="853" y="1012"/>
                    <a:pt x="859" y="1018"/>
                  </a:cubicBezTo>
                  <a:cubicBezTo>
                    <a:pt x="847" y="1006"/>
                    <a:pt x="859" y="1006"/>
                    <a:pt x="859" y="1006"/>
                  </a:cubicBezTo>
                  <a:lnTo>
                    <a:pt x="834" y="1006"/>
                  </a:lnTo>
                  <a:cubicBezTo>
                    <a:pt x="822" y="1006"/>
                    <a:pt x="847" y="1018"/>
                    <a:pt x="859" y="1031"/>
                  </a:cubicBezTo>
                  <a:cubicBezTo>
                    <a:pt x="859" y="1031"/>
                    <a:pt x="872" y="1043"/>
                    <a:pt x="897" y="1043"/>
                  </a:cubicBezTo>
                  <a:lnTo>
                    <a:pt x="885" y="1043"/>
                  </a:lnTo>
                  <a:cubicBezTo>
                    <a:pt x="897" y="1043"/>
                    <a:pt x="910" y="1043"/>
                    <a:pt x="922" y="1056"/>
                  </a:cubicBezTo>
                  <a:cubicBezTo>
                    <a:pt x="902" y="1056"/>
                    <a:pt x="906" y="1072"/>
                    <a:pt x="896" y="1072"/>
                  </a:cubicBezTo>
                  <a:cubicBezTo>
                    <a:pt x="893" y="1072"/>
                    <a:pt x="890" y="1071"/>
                    <a:pt x="885" y="1068"/>
                  </a:cubicBezTo>
                  <a:lnTo>
                    <a:pt x="859" y="1068"/>
                  </a:lnTo>
                  <a:cubicBezTo>
                    <a:pt x="859" y="1062"/>
                    <a:pt x="866" y="1062"/>
                    <a:pt x="872" y="1062"/>
                  </a:cubicBezTo>
                  <a:cubicBezTo>
                    <a:pt x="878" y="1062"/>
                    <a:pt x="885" y="1062"/>
                    <a:pt x="885" y="1056"/>
                  </a:cubicBezTo>
                  <a:cubicBezTo>
                    <a:pt x="859" y="1056"/>
                    <a:pt x="834" y="1031"/>
                    <a:pt x="809" y="1031"/>
                  </a:cubicBezTo>
                  <a:cubicBezTo>
                    <a:pt x="772" y="1031"/>
                    <a:pt x="859" y="1056"/>
                    <a:pt x="847" y="1068"/>
                  </a:cubicBezTo>
                  <a:cubicBezTo>
                    <a:pt x="847" y="1068"/>
                    <a:pt x="830" y="1063"/>
                    <a:pt x="823" y="1063"/>
                  </a:cubicBezTo>
                  <a:cubicBezTo>
                    <a:pt x="819" y="1063"/>
                    <a:pt x="818" y="1064"/>
                    <a:pt x="822" y="1068"/>
                  </a:cubicBezTo>
                  <a:cubicBezTo>
                    <a:pt x="834" y="1081"/>
                    <a:pt x="872" y="1106"/>
                    <a:pt x="922" y="1119"/>
                  </a:cubicBezTo>
                  <a:cubicBezTo>
                    <a:pt x="913" y="1110"/>
                    <a:pt x="898" y="1101"/>
                    <a:pt x="903" y="1101"/>
                  </a:cubicBezTo>
                  <a:cubicBezTo>
                    <a:pt x="906" y="1101"/>
                    <a:pt x="911" y="1102"/>
                    <a:pt x="922" y="1106"/>
                  </a:cubicBezTo>
                  <a:cubicBezTo>
                    <a:pt x="922" y="1106"/>
                    <a:pt x="922" y="1119"/>
                    <a:pt x="935" y="1119"/>
                  </a:cubicBezTo>
                  <a:lnTo>
                    <a:pt x="935" y="1106"/>
                  </a:lnTo>
                  <a:cubicBezTo>
                    <a:pt x="935" y="1106"/>
                    <a:pt x="935" y="1094"/>
                    <a:pt x="947" y="1094"/>
                  </a:cubicBezTo>
                  <a:cubicBezTo>
                    <a:pt x="947" y="1081"/>
                    <a:pt x="960" y="1056"/>
                    <a:pt x="960" y="1031"/>
                  </a:cubicBezTo>
                  <a:cubicBezTo>
                    <a:pt x="961" y="1030"/>
                    <a:pt x="963" y="1030"/>
                    <a:pt x="964" y="1030"/>
                  </a:cubicBezTo>
                  <a:cubicBezTo>
                    <a:pt x="985" y="1030"/>
                    <a:pt x="984" y="1122"/>
                    <a:pt x="960" y="1169"/>
                  </a:cubicBezTo>
                  <a:lnTo>
                    <a:pt x="947" y="1169"/>
                  </a:lnTo>
                  <a:lnTo>
                    <a:pt x="947" y="1182"/>
                  </a:lnTo>
                  <a:lnTo>
                    <a:pt x="947" y="1194"/>
                  </a:lnTo>
                  <a:lnTo>
                    <a:pt x="935" y="1207"/>
                  </a:lnTo>
                  <a:cubicBezTo>
                    <a:pt x="935" y="1194"/>
                    <a:pt x="935" y="1194"/>
                    <a:pt x="935" y="1194"/>
                  </a:cubicBezTo>
                  <a:lnTo>
                    <a:pt x="947" y="1194"/>
                  </a:lnTo>
                  <a:cubicBezTo>
                    <a:pt x="947" y="1182"/>
                    <a:pt x="935" y="1182"/>
                    <a:pt x="935" y="1182"/>
                  </a:cubicBezTo>
                  <a:lnTo>
                    <a:pt x="910" y="1194"/>
                  </a:lnTo>
                  <a:lnTo>
                    <a:pt x="922" y="1194"/>
                  </a:lnTo>
                  <a:cubicBezTo>
                    <a:pt x="922" y="1207"/>
                    <a:pt x="922" y="1219"/>
                    <a:pt x="922" y="1219"/>
                  </a:cubicBezTo>
                  <a:cubicBezTo>
                    <a:pt x="910" y="1219"/>
                    <a:pt x="885" y="1207"/>
                    <a:pt x="872" y="1194"/>
                  </a:cubicBezTo>
                  <a:lnTo>
                    <a:pt x="834" y="1207"/>
                  </a:lnTo>
                  <a:cubicBezTo>
                    <a:pt x="809" y="1194"/>
                    <a:pt x="784" y="1169"/>
                    <a:pt x="772" y="1169"/>
                  </a:cubicBezTo>
                  <a:cubicBezTo>
                    <a:pt x="772" y="1182"/>
                    <a:pt x="797" y="1194"/>
                    <a:pt x="822" y="1207"/>
                  </a:cubicBezTo>
                  <a:cubicBezTo>
                    <a:pt x="784" y="1207"/>
                    <a:pt x="759" y="1219"/>
                    <a:pt x="734" y="1219"/>
                  </a:cubicBezTo>
                  <a:cubicBezTo>
                    <a:pt x="721" y="1219"/>
                    <a:pt x="721" y="1207"/>
                    <a:pt x="721" y="1207"/>
                  </a:cubicBezTo>
                  <a:cubicBezTo>
                    <a:pt x="730" y="1207"/>
                    <a:pt x="721" y="1201"/>
                    <a:pt x="722" y="1201"/>
                  </a:cubicBezTo>
                  <a:lnTo>
                    <a:pt x="722" y="1201"/>
                  </a:lnTo>
                  <a:cubicBezTo>
                    <a:pt x="723" y="1201"/>
                    <a:pt x="725" y="1202"/>
                    <a:pt x="734" y="1207"/>
                  </a:cubicBezTo>
                  <a:cubicBezTo>
                    <a:pt x="734" y="1194"/>
                    <a:pt x="734" y="1194"/>
                    <a:pt x="721" y="1194"/>
                  </a:cubicBezTo>
                  <a:lnTo>
                    <a:pt x="721" y="1182"/>
                  </a:lnTo>
                  <a:cubicBezTo>
                    <a:pt x="709" y="1182"/>
                    <a:pt x="709" y="1182"/>
                    <a:pt x="709" y="1169"/>
                  </a:cubicBezTo>
                  <a:lnTo>
                    <a:pt x="709" y="1169"/>
                  </a:lnTo>
                  <a:lnTo>
                    <a:pt x="721" y="1182"/>
                  </a:lnTo>
                  <a:cubicBezTo>
                    <a:pt x="721" y="1182"/>
                    <a:pt x="721" y="1182"/>
                    <a:pt x="721" y="1169"/>
                  </a:cubicBezTo>
                  <a:cubicBezTo>
                    <a:pt x="726" y="1170"/>
                    <a:pt x="728" y="1171"/>
                    <a:pt x="730" y="1171"/>
                  </a:cubicBezTo>
                  <a:cubicBezTo>
                    <a:pt x="742" y="1171"/>
                    <a:pt x="702" y="1142"/>
                    <a:pt x="721" y="1142"/>
                  </a:cubicBezTo>
                  <a:cubicBezTo>
                    <a:pt x="724" y="1142"/>
                    <a:pt x="728" y="1142"/>
                    <a:pt x="734" y="1144"/>
                  </a:cubicBezTo>
                  <a:cubicBezTo>
                    <a:pt x="734" y="1144"/>
                    <a:pt x="772" y="1144"/>
                    <a:pt x="759" y="1131"/>
                  </a:cubicBezTo>
                  <a:lnTo>
                    <a:pt x="734" y="1119"/>
                  </a:lnTo>
                  <a:cubicBezTo>
                    <a:pt x="721" y="1119"/>
                    <a:pt x="721" y="1106"/>
                    <a:pt x="721" y="1106"/>
                  </a:cubicBezTo>
                  <a:lnTo>
                    <a:pt x="696" y="1094"/>
                  </a:lnTo>
                  <a:cubicBezTo>
                    <a:pt x="706" y="1094"/>
                    <a:pt x="687" y="1072"/>
                    <a:pt x="703" y="1072"/>
                  </a:cubicBezTo>
                  <a:cubicBezTo>
                    <a:pt x="709" y="1072"/>
                    <a:pt x="718" y="1075"/>
                    <a:pt x="734" y="1081"/>
                  </a:cubicBezTo>
                  <a:cubicBezTo>
                    <a:pt x="709" y="1068"/>
                    <a:pt x="734" y="1068"/>
                    <a:pt x="734" y="1068"/>
                  </a:cubicBezTo>
                  <a:lnTo>
                    <a:pt x="746" y="1068"/>
                  </a:lnTo>
                  <a:cubicBezTo>
                    <a:pt x="759" y="1068"/>
                    <a:pt x="759" y="1068"/>
                    <a:pt x="746" y="1056"/>
                  </a:cubicBezTo>
                  <a:lnTo>
                    <a:pt x="746" y="1056"/>
                  </a:lnTo>
                  <a:cubicBezTo>
                    <a:pt x="756" y="1058"/>
                    <a:pt x="762" y="1059"/>
                    <a:pt x="766" y="1059"/>
                  </a:cubicBezTo>
                  <a:cubicBezTo>
                    <a:pt x="784" y="1059"/>
                    <a:pt x="759" y="1041"/>
                    <a:pt x="759" y="1031"/>
                  </a:cubicBezTo>
                  <a:lnTo>
                    <a:pt x="772" y="1031"/>
                  </a:lnTo>
                  <a:lnTo>
                    <a:pt x="759" y="1018"/>
                  </a:lnTo>
                  <a:cubicBezTo>
                    <a:pt x="746" y="1006"/>
                    <a:pt x="746" y="1006"/>
                    <a:pt x="772" y="1006"/>
                  </a:cubicBezTo>
                  <a:cubicBezTo>
                    <a:pt x="784" y="1018"/>
                    <a:pt x="797" y="1018"/>
                    <a:pt x="822" y="1018"/>
                  </a:cubicBezTo>
                  <a:cubicBezTo>
                    <a:pt x="809" y="1006"/>
                    <a:pt x="822" y="1006"/>
                    <a:pt x="797" y="993"/>
                  </a:cubicBezTo>
                  <a:lnTo>
                    <a:pt x="784" y="993"/>
                  </a:lnTo>
                  <a:cubicBezTo>
                    <a:pt x="772" y="993"/>
                    <a:pt x="772" y="993"/>
                    <a:pt x="772" y="980"/>
                  </a:cubicBezTo>
                  <a:lnTo>
                    <a:pt x="809" y="980"/>
                  </a:lnTo>
                  <a:cubicBezTo>
                    <a:pt x="772" y="980"/>
                    <a:pt x="809" y="980"/>
                    <a:pt x="772" y="968"/>
                  </a:cubicBezTo>
                  <a:cubicBezTo>
                    <a:pt x="797" y="968"/>
                    <a:pt x="788" y="962"/>
                    <a:pt x="791" y="962"/>
                  </a:cubicBezTo>
                  <a:close/>
                  <a:moveTo>
                    <a:pt x="897" y="1219"/>
                  </a:moveTo>
                  <a:cubicBezTo>
                    <a:pt x="910" y="1219"/>
                    <a:pt x="910" y="1219"/>
                    <a:pt x="910" y="1232"/>
                  </a:cubicBezTo>
                  <a:cubicBezTo>
                    <a:pt x="910" y="1232"/>
                    <a:pt x="897" y="1219"/>
                    <a:pt x="897" y="1219"/>
                  </a:cubicBezTo>
                  <a:close/>
                  <a:moveTo>
                    <a:pt x="407" y="1257"/>
                  </a:moveTo>
                  <a:cubicBezTo>
                    <a:pt x="420" y="1257"/>
                    <a:pt x="420" y="1257"/>
                    <a:pt x="432" y="1269"/>
                  </a:cubicBezTo>
                  <a:cubicBezTo>
                    <a:pt x="420" y="1269"/>
                    <a:pt x="420" y="1257"/>
                    <a:pt x="407" y="1257"/>
                  </a:cubicBezTo>
                  <a:close/>
                  <a:moveTo>
                    <a:pt x="834" y="1232"/>
                  </a:moveTo>
                  <a:cubicBezTo>
                    <a:pt x="847" y="1232"/>
                    <a:pt x="847" y="1244"/>
                    <a:pt x="859" y="1244"/>
                  </a:cubicBezTo>
                  <a:cubicBezTo>
                    <a:pt x="859" y="1239"/>
                    <a:pt x="859" y="1236"/>
                    <a:pt x="858" y="1234"/>
                  </a:cubicBezTo>
                  <a:lnTo>
                    <a:pt x="858" y="1234"/>
                  </a:lnTo>
                  <a:cubicBezTo>
                    <a:pt x="872" y="1238"/>
                    <a:pt x="891" y="1247"/>
                    <a:pt x="910" y="1257"/>
                  </a:cubicBezTo>
                  <a:lnTo>
                    <a:pt x="897" y="1269"/>
                  </a:lnTo>
                  <a:cubicBezTo>
                    <a:pt x="885" y="1257"/>
                    <a:pt x="872" y="1244"/>
                    <a:pt x="847" y="1244"/>
                  </a:cubicBezTo>
                  <a:cubicBezTo>
                    <a:pt x="834" y="1232"/>
                    <a:pt x="834" y="1232"/>
                    <a:pt x="834" y="1232"/>
                  </a:cubicBezTo>
                  <a:close/>
                  <a:moveTo>
                    <a:pt x="1293" y="1263"/>
                  </a:moveTo>
                  <a:cubicBezTo>
                    <a:pt x="1293" y="1266"/>
                    <a:pt x="1293" y="1269"/>
                    <a:pt x="1299" y="1269"/>
                  </a:cubicBezTo>
                  <a:lnTo>
                    <a:pt x="1293" y="1263"/>
                  </a:lnTo>
                  <a:close/>
                  <a:moveTo>
                    <a:pt x="294" y="1282"/>
                  </a:moveTo>
                  <a:lnTo>
                    <a:pt x="328" y="1295"/>
                  </a:lnTo>
                  <a:lnTo>
                    <a:pt x="328" y="1295"/>
                  </a:lnTo>
                  <a:cubicBezTo>
                    <a:pt x="313" y="1288"/>
                    <a:pt x="298" y="1282"/>
                    <a:pt x="294" y="1282"/>
                  </a:cubicBezTo>
                  <a:close/>
                  <a:moveTo>
                    <a:pt x="861" y="1293"/>
                  </a:moveTo>
                  <a:cubicBezTo>
                    <a:pt x="861" y="1293"/>
                    <a:pt x="863" y="1294"/>
                    <a:pt x="867" y="1297"/>
                  </a:cubicBezTo>
                  <a:lnTo>
                    <a:pt x="867" y="1297"/>
                  </a:lnTo>
                  <a:cubicBezTo>
                    <a:pt x="864" y="1295"/>
                    <a:pt x="861" y="1293"/>
                    <a:pt x="861" y="1293"/>
                  </a:cubicBezTo>
                  <a:close/>
                  <a:moveTo>
                    <a:pt x="1307" y="1310"/>
                  </a:moveTo>
                  <a:lnTo>
                    <a:pt x="1312" y="1320"/>
                  </a:lnTo>
                  <a:cubicBezTo>
                    <a:pt x="1312" y="1315"/>
                    <a:pt x="1310" y="1312"/>
                    <a:pt x="1307" y="1310"/>
                  </a:cubicBezTo>
                  <a:close/>
                  <a:moveTo>
                    <a:pt x="1161" y="1684"/>
                  </a:moveTo>
                  <a:cubicBezTo>
                    <a:pt x="1161" y="1687"/>
                    <a:pt x="1161" y="1689"/>
                    <a:pt x="1160" y="1690"/>
                  </a:cubicBezTo>
                  <a:lnTo>
                    <a:pt x="1160" y="1690"/>
                  </a:lnTo>
                  <a:cubicBezTo>
                    <a:pt x="1163" y="1689"/>
                    <a:pt x="1164" y="1688"/>
                    <a:pt x="1161" y="1684"/>
                  </a:cubicBezTo>
                  <a:close/>
                  <a:moveTo>
                    <a:pt x="633" y="0"/>
                  </a:moveTo>
                  <a:lnTo>
                    <a:pt x="633" y="0"/>
                  </a:lnTo>
                  <a:cubicBezTo>
                    <a:pt x="588" y="81"/>
                    <a:pt x="559" y="98"/>
                    <a:pt x="535" y="98"/>
                  </a:cubicBezTo>
                  <a:cubicBezTo>
                    <a:pt x="518" y="98"/>
                    <a:pt x="504" y="90"/>
                    <a:pt x="487" y="90"/>
                  </a:cubicBezTo>
                  <a:cubicBezTo>
                    <a:pt x="461" y="90"/>
                    <a:pt x="431" y="110"/>
                    <a:pt x="382" y="214"/>
                  </a:cubicBezTo>
                  <a:lnTo>
                    <a:pt x="382" y="151"/>
                  </a:lnTo>
                  <a:cubicBezTo>
                    <a:pt x="395" y="151"/>
                    <a:pt x="395" y="139"/>
                    <a:pt x="407" y="139"/>
                  </a:cubicBezTo>
                  <a:cubicBezTo>
                    <a:pt x="409" y="114"/>
                    <a:pt x="407" y="104"/>
                    <a:pt x="402" y="104"/>
                  </a:cubicBezTo>
                  <a:cubicBezTo>
                    <a:pt x="380" y="104"/>
                    <a:pt x="306" y="272"/>
                    <a:pt x="268" y="272"/>
                  </a:cubicBezTo>
                  <a:cubicBezTo>
                    <a:pt x="264" y="272"/>
                    <a:pt x="260" y="270"/>
                    <a:pt x="256" y="264"/>
                  </a:cubicBezTo>
                  <a:cubicBezTo>
                    <a:pt x="256" y="252"/>
                    <a:pt x="256" y="239"/>
                    <a:pt x="256" y="214"/>
                  </a:cubicBezTo>
                  <a:cubicBezTo>
                    <a:pt x="256" y="201"/>
                    <a:pt x="256" y="201"/>
                    <a:pt x="256" y="189"/>
                  </a:cubicBezTo>
                  <a:cubicBezTo>
                    <a:pt x="263" y="183"/>
                    <a:pt x="266" y="179"/>
                    <a:pt x="269" y="176"/>
                  </a:cubicBezTo>
                  <a:lnTo>
                    <a:pt x="269" y="176"/>
                  </a:lnTo>
                  <a:lnTo>
                    <a:pt x="244" y="189"/>
                  </a:lnTo>
                  <a:lnTo>
                    <a:pt x="231" y="201"/>
                  </a:lnTo>
                  <a:lnTo>
                    <a:pt x="219" y="214"/>
                  </a:lnTo>
                  <a:lnTo>
                    <a:pt x="206" y="214"/>
                  </a:lnTo>
                  <a:cubicBezTo>
                    <a:pt x="206" y="214"/>
                    <a:pt x="206" y="201"/>
                    <a:pt x="206" y="201"/>
                  </a:cubicBezTo>
                  <a:cubicBezTo>
                    <a:pt x="219" y="189"/>
                    <a:pt x="219" y="176"/>
                    <a:pt x="231" y="176"/>
                  </a:cubicBezTo>
                  <a:lnTo>
                    <a:pt x="193" y="164"/>
                  </a:lnTo>
                  <a:lnTo>
                    <a:pt x="168" y="164"/>
                  </a:lnTo>
                  <a:cubicBezTo>
                    <a:pt x="143" y="189"/>
                    <a:pt x="118" y="226"/>
                    <a:pt x="93" y="252"/>
                  </a:cubicBezTo>
                  <a:lnTo>
                    <a:pt x="93" y="264"/>
                  </a:lnTo>
                  <a:cubicBezTo>
                    <a:pt x="131" y="277"/>
                    <a:pt x="244" y="314"/>
                    <a:pt x="281" y="327"/>
                  </a:cubicBezTo>
                  <a:cubicBezTo>
                    <a:pt x="286" y="331"/>
                    <a:pt x="284" y="333"/>
                    <a:pt x="281" y="333"/>
                  </a:cubicBezTo>
                  <a:cubicBezTo>
                    <a:pt x="273" y="333"/>
                    <a:pt x="256" y="327"/>
                    <a:pt x="256" y="327"/>
                  </a:cubicBezTo>
                  <a:cubicBezTo>
                    <a:pt x="219" y="327"/>
                    <a:pt x="269" y="352"/>
                    <a:pt x="256" y="352"/>
                  </a:cubicBezTo>
                  <a:lnTo>
                    <a:pt x="244" y="340"/>
                  </a:lnTo>
                  <a:cubicBezTo>
                    <a:pt x="231" y="340"/>
                    <a:pt x="244" y="352"/>
                    <a:pt x="244" y="352"/>
                  </a:cubicBezTo>
                  <a:cubicBezTo>
                    <a:pt x="244" y="352"/>
                    <a:pt x="193" y="327"/>
                    <a:pt x="181" y="327"/>
                  </a:cubicBezTo>
                  <a:cubicBezTo>
                    <a:pt x="168" y="340"/>
                    <a:pt x="231" y="365"/>
                    <a:pt x="256" y="377"/>
                  </a:cubicBezTo>
                  <a:lnTo>
                    <a:pt x="231" y="352"/>
                  </a:lnTo>
                  <a:lnTo>
                    <a:pt x="231" y="352"/>
                  </a:lnTo>
                  <a:cubicBezTo>
                    <a:pt x="256" y="365"/>
                    <a:pt x="256" y="377"/>
                    <a:pt x="281" y="390"/>
                  </a:cubicBezTo>
                  <a:lnTo>
                    <a:pt x="269" y="402"/>
                  </a:lnTo>
                  <a:cubicBezTo>
                    <a:pt x="269" y="390"/>
                    <a:pt x="269" y="390"/>
                    <a:pt x="244" y="377"/>
                  </a:cubicBezTo>
                  <a:cubicBezTo>
                    <a:pt x="244" y="390"/>
                    <a:pt x="244" y="390"/>
                    <a:pt x="231" y="390"/>
                  </a:cubicBezTo>
                  <a:cubicBezTo>
                    <a:pt x="199" y="368"/>
                    <a:pt x="139" y="329"/>
                    <a:pt x="91" y="302"/>
                  </a:cubicBezTo>
                  <a:lnTo>
                    <a:pt x="68" y="302"/>
                  </a:lnTo>
                  <a:cubicBezTo>
                    <a:pt x="93" y="327"/>
                    <a:pt x="193" y="377"/>
                    <a:pt x="219" y="390"/>
                  </a:cubicBezTo>
                  <a:cubicBezTo>
                    <a:pt x="206" y="390"/>
                    <a:pt x="156" y="365"/>
                    <a:pt x="143" y="365"/>
                  </a:cubicBezTo>
                  <a:cubicBezTo>
                    <a:pt x="131" y="377"/>
                    <a:pt x="219" y="402"/>
                    <a:pt x="206" y="415"/>
                  </a:cubicBezTo>
                  <a:lnTo>
                    <a:pt x="219" y="415"/>
                  </a:lnTo>
                  <a:cubicBezTo>
                    <a:pt x="231" y="415"/>
                    <a:pt x="206" y="428"/>
                    <a:pt x="219" y="428"/>
                  </a:cubicBezTo>
                  <a:cubicBezTo>
                    <a:pt x="208" y="428"/>
                    <a:pt x="181" y="419"/>
                    <a:pt x="165" y="409"/>
                  </a:cubicBezTo>
                  <a:lnTo>
                    <a:pt x="165" y="409"/>
                  </a:lnTo>
                  <a:lnTo>
                    <a:pt x="206" y="440"/>
                  </a:lnTo>
                  <a:lnTo>
                    <a:pt x="143" y="440"/>
                  </a:lnTo>
                  <a:cubicBezTo>
                    <a:pt x="156" y="440"/>
                    <a:pt x="193" y="453"/>
                    <a:pt x="206" y="453"/>
                  </a:cubicBezTo>
                  <a:cubicBezTo>
                    <a:pt x="219" y="465"/>
                    <a:pt x="206" y="465"/>
                    <a:pt x="206" y="465"/>
                  </a:cubicBezTo>
                  <a:cubicBezTo>
                    <a:pt x="181" y="453"/>
                    <a:pt x="93" y="428"/>
                    <a:pt x="55" y="415"/>
                  </a:cubicBezTo>
                  <a:lnTo>
                    <a:pt x="55" y="415"/>
                  </a:lnTo>
                  <a:lnTo>
                    <a:pt x="161" y="473"/>
                  </a:lnTo>
                  <a:lnTo>
                    <a:pt x="161" y="473"/>
                  </a:lnTo>
                  <a:cubicBezTo>
                    <a:pt x="149" y="468"/>
                    <a:pt x="137" y="465"/>
                    <a:pt x="131" y="465"/>
                  </a:cubicBezTo>
                  <a:cubicBezTo>
                    <a:pt x="181" y="478"/>
                    <a:pt x="168" y="503"/>
                    <a:pt x="168" y="516"/>
                  </a:cubicBezTo>
                  <a:cubicBezTo>
                    <a:pt x="160" y="511"/>
                    <a:pt x="153" y="510"/>
                    <a:pt x="148" y="510"/>
                  </a:cubicBezTo>
                  <a:cubicBezTo>
                    <a:pt x="138" y="510"/>
                    <a:pt x="135" y="516"/>
                    <a:pt x="143" y="516"/>
                  </a:cubicBezTo>
                  <a:cubicBezTo>
                    <a:pt x="125" y="516"/>
                    <a:pt x="139" y="524"/>
                    <a:pt x="153" y="532"/>
                  </a:cubicBezTo>
                  <a:lnTo>
                    <a:pt x="153" y="532"/>
                  </a:lnTo>
                  <a:cubicBezTo>
                    <a:pt x="147" y="530"/>
                    <a:pt x="140" y="528"/>
                    <a:pt x="131" y="528"/>
                  </a:cubicBezTo>
                  <a:cubicBezTo>
                    <a:pt x="143" y="541"/>
                    <a:pt x="131" y="541"/>
                    <a:pt x="181" y="553"/>
                  </a:cubicBezTo>
                  <a:cubicBezTo>
                    <a:pt x="173" y="553"/>
                    <a:pt x="170" y="559"/>
                    <a:pt x="161" y="559"/>
                  </a:cubicBezTo>
                  <a:cubicBezTo>
                    <a:pt x="157" y="559"/>
                    <a:pt x="152" y="557"/>
                    <a:pt x="143" y="553"/>
                  </a:cubicBezTo>
                  <a:lnTo>
                    <a:pt x="143" y="553"/>
                  </a:lnTo>
                  <a:lnTo>
                    <a:pt x="168" y="578"/>
                  </a:lnTo>
                  <a:lnTo>
                    <a:pt x="168" y="578"/>
                  </a:lnTo>
                  <a:cubicBezTo>
                    <a:pt x="168" y="578"/>
                    <a:pt x="163" y="573"/>
                    <a:pt x="155" y="573"/>
                  </a:cubicBezTo>
                  <a:cubicBezTo>
                    <a:pt x="152" y="573"/>
                    <a:pt x="147" y="574"/>
                    <a:pt x="143" y="578"/>
                  </a:cubicBezTo>
                  <a:cubicBezTo>
                    <a:pt x="153" y="568"/>
                    <a:pt x="131" y="550"/>
                    <a:pt x="135" y="550"/>
                  </a:cubicBezTo>
                  <a:cubicBezTo>
                    <a:pt x="135" y="550"/>
                    <a:pt x="136" y="550"/>
                    <a:pt x="137" y="550"/>
                  </a:cubicBezTo>
                  <a:lnTo>
                    <a:pt x="137" y="550"/>
                  </a:lnTo>
                  <a:cubicBezTo>
                    <a:pt x="114" y="541"/>
                    <a:pt x="91" y="540"/>
                    <a:pt x="68" y="528"/>
                  </a:cubicBezTo>
                  <a:lnTo>
                    <a:pt x="68" y="528"/>
                  </a:lnTo>
                  <a:cubicBezTo>
                    <a:pt x="80" y="541"/>
                    <a:pt x="131" y="578"/>
                    <a:pt x="156" y="591"/>
                  </a:cubicBezTo>
                  <a:lnTo>
                    <a:pt x="131" y="603"/>
                  </a:lnTo>
                  <a:lnTo>
                    <a:pt x="118" y="603"/>
                  </a:lnTo>
                  <a:cubicBezTo>
                    <a:pt x="93" y="603"/>
                    <a:pt x="80" y="591"/>
                    <a:pt x="55" y="578"/>
                  </a:cubicBezTo>
                  <a:lnTo>
                    <a:pt x="55" y="578"/>
                  </a:lnTo>
                  <a:cubicBezTo>
                    <a:pt x="68" y="591"/>
                    <a:pt x="93" y="616"/>
                    <a:pt x="131" y="616"/>
                  </a:cubicBezTo>
                  <a:lnTo>
                    <a:pt x="106" y="616"/>
                  </a:lnTo>
                  <a:cubicBezTo>
                    <a:pt x="131" y="641"/>
                    <a:pt x="131" y="629"/>
                    <a:pt x="143" y="654"/>
                  </a:cubicBezTo>
                  <a:cubicBezTo>
                    <a:pt x="131" y="654"/>
                    <a:pt x="131" y="641"/>
                    <a:pt x="118" y="641"/>
                  </a:cubicBezTo>
                  <a:cubicBezTo>
                    <a:pt x="137" y="654"/>
                    <a:pt x="124" y="654"/>
                    <a:pt x="110" y="654"/>
                  </a:cubicBezTo>
                  <a:cubicBezTo>
                    <a:pt x="96" y="654"/>
                    <a:pt x="80" y="654"/>
                    <a:pt x="93" y="666"/>
                  </a:cubicBezTo>
                  <a:cubicBezTo>
                    <a:pt x="106" y="666"/>
                    <a:pt x="131" y="679"/>
                    <a:pt x="131" y="679"/>
                  </a:cubicBezTo>
                  <a:lnTo>
                    <a:pt x="118" y="679"/>
                  </a:lnTo>
                  <a:lnTo>
                    <a:pt x="143" y="691"/>
                  </a:lnTo>
                  <a:cubicBezTo>
                    <a:pt x="135" y="691"/>
                    <a:pt x="132" y="686"/>
                    <a:pt x="127" y="686"/>
                  </a:cubicBezTo>
                  <a:cubicBezTo>
                    <a:pt x="125" y="686"/>
                    <a:pt x="122" y="687"/>
                    <a:pt x="118" y="691"/>
                  </a:cubicBezTo>
                  <a:cubicBezTo>
                    <a:pt x="131" y="704"/>
                    <a:pt x="143" y="717"/>
                    <a:pt x="131" y="717"/>
                  </a:cubicBezTo>
                  <a:cubicBezTo>
                    <a:pt x="131" y="729"/>
                    <a:pt x="181" y="729"/>
                    <a:pt x="168" y="742"/>
                  </a:cubicBezTo>
                  <a:cubicBezTo>
                    <a:pt x="143" y="729"/>
                    <a:pt x="118" y="729"/>
                    <a:pt x="118" y="729"/>
                  </a:cubicBezTo>
                  <a:lnTo>
                    <a:pt x="118" y="729"/>
                  </a:lnTo>
                  <a:cubicBezTo>
                    <a:pt x="131" y="742"/>
                    <a:pt x="143" y="742"/>
                    <a:pt x="156" y="754"/>
                  </a:cubicBezTo>
                  <a:lnTo>
                    <a:pt x="118" y="742"/>
                  </a:lnTo>
                  <a:cubicBezTo>
                    <a:pt x="118" y="748"/>
                    <a:pt x="118" y="751"/>
                    <a:pt x="117" y="751"/>
                  </a:cubicBezTo>
                  <a:cubicBezTo>
                    <a:pt x="115" y="751"/>
                    <a:pt x="112" y="748"/>
                    <a:pt x="106" y="742"/>
                  </a:cubicBezTo>
                  <a:cubicBezTo>
                    <a:pt x="106" y="754"/>
                    <a:pt x="106" y="754"/>
                    <a:pt x="106" y="754"/>
                  </a:cubicBezTo>
                  <a:cubicBezTo>
                    <a:pt x="108" y="759"/>
                    <a:pt x="112" y="764"/>
                    <a:pt x="117" y="767"/>
                  </a:cubicBezTo>
                  <a:lnTo>
                    <a:pt x="117" y="767"/>
                  </a:lnTo>
                  <a:cubicBezTo>
                    <a:pt x="90" y="767"/>
                    <a:pt x="125" y="788"/>
                    <a:pt x="118" y="788"/>
                  </a:cubicBezTo>
                  <a:cubicBezTo>
                    <a:pt x="116" y="788"/>
                    <a:pt x="109" y="786"/>
                    <a:pt x="93" y="779"/>
                  </a:cubicBezTo>
                  <a:cubicBezTo>
                    <a:pt x="93" y="779"/>
                    <a:pt x="80" y="767"/>
                    <a:pt x="68" y="767"/>
                  </a:cubicBezTo>
                  <a:lnTo>
                    <a:pt x="80" y="779"/>
                  </a:lnTo>
                  <a:cubicBezTo>
                    <a:pt x="68" y="767"/>
                    <a:pt x="68" y="767"/>
                    <a:pt x="55" y="767"/>
                  </a:cubicBezTo>
                  <a:cubicBezTo>
                    <a:pt x="68" y="767"/>
                    <a:pt x="80" y="779"/>
                    <a:pt x="93" y="792"/>
                  </a:cubicBezTo>
                  <a:lnTo>
                    <a:pt x="93" y="805"/>
                  </a:lnTo>
                  <a:cubicBezTo>
                    <a:pt x="85" y="805"/>
                    <a:pt x="82" y="799"/>
                    <a:pt x="81" y="799"/>
                  </a:cubicBezTo>
                  <a:cubicBezTo>
                    <a:pt x="80" y="799"/>
                    <a:pt x="80" y="800"/>
                    <a:pt x="80" y="805"/>
                  </a:cubicBezTo>
                  <a:lnTo>
                    <a:pt x="93" y="817"/>
                  </a:lnTo>
                  <a:cubicBezTo>
                    <a:pt x="80" y="805"/>
                    <a:pt x="68" y="805"/>
                    <a:pt x="68" y="805"/>
                  </a:cubicBezTo>
                  <a:lnTo>
                    <a:pt x="68" y="805"/>
                  </a:lnTo>
                  <a:cubicBezTo>
                    <a:pt x="55" y="817"/>
                    <a:pt x="131" y="842"/>
                    <a:pt x="93" y="842"/>
                  </a:cubicBezTo>
                  <a:lnTo>
                    <a:pt x="80" y="842"/>
                  </a:lnTo>
                  <a:cubicBezTo>
                    <a:pt x="143" y="867"/>
                    <a:pt x="68" y="867"/>
                    <a:pt x="143" y="892"/>
                  </a:cubicBezTo>
                  <a:cubicBezTo>
                    <a:pt x="106" y="892"/>
                    <a:pt x="118" y="892"/>
                    <a:pt x="93" y="867"/>
                  </a:cubicBezTo>
                  <a:lnTo>
                    <a:pt x="68" y="867"/>
                  </a:lnTo>
                  <a:cubicBezTo>
                    <a:pt x="68" y="867"/>
                    <a:pt x="80" y="867"/>
                    <a:pt x="68" y="855"/>
                  </a:cubicBezTo>
                  <a:cubicBezTo>
                    <a:pt x="43" y="855"/>
                    <a:pt x="68" y="880"/>
                    <a:pt x="93" y="892"/>
                  </a:cubicBezTo>
                  <a:cubicBezTo>
                    <a:pt x="83" y="892"/>
                    <a:pt x="57" y="876"/>
                    <a:pt x="47" y="876"/>
                  </a:cubicBezTo>
                  <a:cubicBezTo>
                    <a:pt x="44" y="876"/>
                    <a:pt x="43" y="877"/>
                    <a:pt x="43" y="880"/>
                  </a:cubicBezTo>
                  <a:cubicBezTo>
                    <a:pt x="55" y="905"/>
                    <a:pt x="93" y="905"/>
                    <a:pt x="106" y="918"/>
                  </a:cubicBezTo>
                  <a:lnTo>
                    <a:pt x="68" y="905"/>
                  </a:lnTo>
                  <a:lnTo>
                    <a:pt x="68" y="905"/>
                  </a:lnTo>
                  <a:cubicBezTo>
                    <a:pt x="80" y="930"/>
                    <a:pt x="55" y="930"/>
                    <a:pt x="55" y="930"/>
                  </a:cubicBezTo>
                  <a:cubicBezTo>
                    <a:pt x="55" y="930"/>
                    <a:pt x="55" y="943"/>
                    <a:pt x="55" y="943"/>
                  </a:cubicBezTo>
                  <a:cubicBezTo>
                    <a:pt x="43" y="943"/>
                    <a:pt x="80" y="980"/>
                    <a:pt x="68" y="980"/>
                  </a:cubicBezTo>
                  <a:cubicBezTo>
                    <a:pt x="55" y="968"/>
                    <a:pt x="43" y="968"/>
                    <a:pt x="30" y="968"/>
                  </a:cubicBezTo>
                  <a:lnTo>
                    <a:pt x="55" y="993"/>
                  </a:lnTo>
                  <a:cubicBezTo>
                    <a:pt x="43" y="980"/>
                    <a:pt x="43" y="980"/>
                    <a:pt x="30" y="980"/>
                  </a:cubicBezTo>
                  <a:cubicBezTo>
                    <a:pt x="30" y="980"/>
                    <a:pt x="30" y="993"/>
                    <a:pt x="18" y="993"/>
                  </a:cubicBezTo>
                  <a:cubicBezTo>
                    <a:pt x="18" y="1006"/>
                    <a:pt x="18" y="1006"/>
                    <a:pt x="18" y="1006"/>
                  </a:cubicBezTo>
                  <a:cubicBezTo>
                    <a:pt x="5" y="1031"/>
                    <a:pt x="5" y="1056"/>
                    <a:pt x="5" y="1068"/>
                  </a:cubicBezTo>
                  <a:cubicBezTo>
                    <a:pt x="0" y="1095"/>
                    <a:pt x="6" y="1104"/>
                    <a:pt x="18" y="1104"/>
                  </a:cubicBezTo>
                  <a:cubicBezTo>
                    <a:pt x="46" y="1104"/>
                    <a:pt x="108" y="1049"/>
                    <a:pt x="134" y="1049"/>
                  </a:cubicBezTo>
                  <a:cubicBezTo>
                    <a:pt x="153" y="1049"/>
                    <a:pt x="153" y="1079"/>
                    <a:pt x="106" y="1182"/>
                  </a:cubicBezTo>
                  <a:lnTo>
                    <a:pt x="181" y="1194"/>
                  </a:lnTo>
                  <a:lnTo>
                    <a:pt x="156" y="1232"/>
                  </a:lnTo>
                  <a:cubicBezTo>
                    <a:pt x="164" y="1243"/>
                    <a:pt x="174" y="1248"/>
                    <a:pt x="184" y="1248"/>
                  </a:cubicBezTo>
                  <a:cubicBezTo>
                    <a:pt x="221" y="1248"/>
                    <a:pt x="267" y="1187"/>
                    <a:pt x="307" y="1119"/>
                  </a:cubicBezTo>
                  <a:lnTo>
                    <a:pt x="307" y="1119"/>
                  </a:lnTo>
                  <a:cubicBezTo>
                    <a:pt x="307" y="1156"/>
                    <a:pt x="281" y="1182"/>
                    <a:pt x="269" y="1207"/>
                  </a:cubicBezTo>
                  <a:cubicBezTo>
                    <a:pt x="282" y="1247"/>
                    <a:pt x="292" y="1270"/>
                    <a:pt x="311" y="1270"/>
                  </a:cubicBezTo>
                  <a:cubicBezTo>
                    <a:pt x="326" y="1270"/>
                    <a:pt x="347" y="1254"/>
                    <a:pt x="382" y="1219"/>
                  </a:cubicBezTo>
                  <a:cubicBezTo>
                    <a:pt x="395" y="1207"/>
                    <a:pt x="420" y="1182"/>
                    <a:pt x="445" y="1144"/>
                  </a:cubicBezTo>
                  <a:cubicBezTo>
                    <a:pt x="445" y="1144"/>
                    <a:pt x="445" y="1144"/>
                    <a:pt x="445" y="1156"/>
                  </a:cubicBezTo>
                  <a:lnTo>
                    <a:pt x="445" y="1169"/>
                  </a:lnTo>
                  <a:cubicBezTo>
                    <a:pt x="432" y="1182"/>
                    <a:pt x="445" y="1194"/>
                    <a:pt x="420" y="1194"/>
                  </a:cubicBezTo>
                  <a:cubicBezTo>
                    <a:pt x="420" y="1194"/>
                    <a:pt x="432" y="1194"/>
                    <a:pt x="432" y="1207"/>
                  </a:cubicBezTo>
                  <a:lnTo>
                    <a:pt x="420" y="1232"/>
                  </a:lnTo>
                  <a:cubicBezTo>
                    <a:pt x="407" y="1232"/>
                    <a:pt x="407" y="1232"/>
                    <a:pt x="382" y="1219"/>
                  </a:cubicBezTo>
                  <a:lnTo>
                    <a:pt x="382" y="1219"/>
                  </a:lnTo>
                  <a:cubicBezTo>
                    <a:pt x="392" y="1229"/>
                    <a:pt x="386" y="1239"/>
                    <a:pt x="395" y="1248"/>
                  </a:cubicBezTo>
                  <a:lnTo>
                    <a:pt x="395" y="1248"/>
                  </a:lnTo>
                  <a:cubicBezTo>
                    <a:pt x="386" y="1244"/>
                    <a:pt x="378" y="1244"/>
                    <a:pt x="369" y="1244"/>
                  </a:cubicBezTo>
                  <a:cubicBezTo>
                    <a:pt x="407" y="1282"/>
                    <a:pt x="319" y="1257"/>
                    <a:pt x="319" y="1282"/>
                  </a:cubicBezTo>
                  <a:cubicBezTo>
                    <a:pt x="344" y="1282"/>
                    <a:pt x="369" y="1295"/>
                    <a:pt x="395" y="1320"/>
                  </a:cubicBezTo>
                  <a:lnTo>
                    <a:pt x="328" y="1295"/>
                  </a:lnTo>
                  <a:lnTo>
                    <a:pt x="328" y="1295"/>
                  </a:lnTo>
                  <a:cubicBezTo>
                    <a:pt x="348" y="1304"/>
                    <a:pt x="368" y="1314"/>
                    <a:pt x="364" y="1314"/>
                  </a:cubicBezTo>
                  <a:cubicBezTo>
                    <a:pt x="363" y="1314"/>
                    <a:pt x="357" y="1312"/>
                    <a:pt x="344" y="1307"/>
                  </a:cubicBezTo>
                  <a:lnTo>
                    <a:pt x="344" y="1307"/>
                  </a:lnTo>
                  <a:cubicBezTo>
                    <a:pt x="357" y="1320"/>
                    <a:pt x="382" y="1332"/>
                    <a:pt x="382" y="1332"/>
                  </a:cubicBezTo>
                  <a:cubicBezTo>
                    <a:pt x="377" y="1332"/>
                    <a:pt x="373" y="1331"/>
                    <a:pt x="369" y="1331"/>
                  </a:cubicBezTo>
                  <a:cubicBezTo>
                    <a:pt x="310" y="1331"/>
                    <a:pt x="370" y="1400"/>
                    <a:pt x="310" y="1400"/>
                  </a:cubicBezTo>
                  <a:cubicBezTo>
                    <a:pt x="294" y="1400"/>
                    <a:pt x="269" y="1395"/>
                    <a:pt x="231" y="1383"/>
                  </a:cubicBezTo>
                  <a:lnTo>
                    <a:pt x="231" y="1383"/>
                  </a:lnTo>
                  <a:cubicBezTo>
                    <a:pt x="269" y="1395"/>
                    <a:pt x="269" y="1408"/>
                    <a:pt x="269" y="1408"/>
                  </a:cubicBezTo>
                  <a:cubicBezTo>
                    <a:pt x="281" y="1408"/>
                    <a:pt x="319" y="1433"/>
                    <a:pt x="344" y="1445"/>
                  </a:cubicBezTo>
                  <a:lnTo>
                    <a:pt x="269" y="1420"/>
                  </a:lnTo>
                  <a:lnTo>
                    <a:pt x="269" y="1420"/>
                  </a:lnTo>
                  <a:cubicBezTo>
                    <a:pt x="332" y="1458"/>
                    <a:pt x="269" y="1445"/>
                    <a:pt x="332" y="1483"/>
                  </a:cubicBezTo>
                  <a:lnTo>
                    <a:pt x="319" y="1471"/>
                  </a:lnTo>
                  <a:lnTo>
                    <a:pt x="319" y="1471"/>
                  </a:lnTo>
                  <a:cubicBezTo>
                    <a:pt x="395" y="1521"/>
                    <a:pt x="495" y="1558"/>
                    <a:pt x="596" y="1609"/>
                  </a:cubicBezTo>
                  <a:cubicBezTo>
                    <a:pt x="578" y="1599"/>
                    <a:pt x="573" y="1595"/>
                    <a:pt x="575" y="1595"/>
                  </a:cubicBezTo>
                  <a:cubicBezTo>
                    <a:pt x="580" y="1595"/>
                    <a:pt x="632" y="1618"/>
                    <a:pt x="648" y="1618"/>
                  </a:cubicBezTo>
                  <a:cubicBezTo>
                    <a:pt x="654" y="1618"/>
                    <a:pt x="655" y="1616"/>
                    <a:pt x="649" y="1608"/>
                  </a:cubicBezTo>
                  <a:lnTo>
                    <a:pt x="649" y="1608"/>
                  </a:lnTo>
                  <a:cubicBezTo>
                    <a:pt x="655" y="1613"/>
                    <a:pt x="662" y="1617"/>
                    <a:pt x="671" y="1621"/>
                  </a:cubicBezTo>
                  <a:cubicBezTo>
                    <a:pt x="633" y="1584"/>
                    <a:pt x="621" y="1584"/>
                    <a:pt x="646" y="1584"/>
                  </a:cubicBezTo>
                  <a:lnTo>
                    <a:pt x="658" y="1596"/>
                  </a:lnTo>
                  <a:cubicBezTo>
                    <a:pt x="658" y="1571"/>
                    <a:pt x="709" y="1584"/>
                    <a:pt x="746" y="1571"/>
                  </a:cubicBezTo>
                  <a:lnTo>
                    <a:pt x="696" y="1546"/>
                  </a:lnTo>
                  <a:lnTo>
                    <a:pt x="696" y="1546"/>
                  </a:lnTo>
                  <a:cubicBezTo>
                    <a:pt x="697" y="1546"/>
                    <a:pt x="721" y="1558"/>
                    <a:pt x="734" y="1558"/>
                  </a:cubicBezTo>
                  <a:cubicBezTo>
                    <a:pt x="709" y="1542"/>
                    <a:pt x="699" y="1538"/>
                    <a:pt x="694" y="1538"/>
                  </a:cubicBezTo>
                  <a:cubicBezTo>
                    <a:pt x="690" y="1538"/>
                    <a:pt x="690" y="1542"/>
                    <a:pt x="685" y="1542"/>
                  </a:cubicBezTo>
                  <a:cubicBezTo>
                    <a:pt x="681" y="1542"/>
                    <a:pt x="671" y="1538"/>
                    <a:pt x="646" y="1521"/>
                  </a:cubicBezTo>
                  <a:lnTo>
                    <a:pt x="646" y="1521"/>
                  </a:lnTo>
                  <a:cubicBezTo>
                    <a:pt x="670" y="1533"/>
                    <a:pt x="684" y="1537"/>
                    <a:pt x="691" y="1537"/>
                  </a:cubicBezTo>
                  <a:cubicBezTo>
                    <a:pt x="706" y="1537"/>
                    <a:pt x="701" y="1522"/>
                    <a:pt x="715" y="1522"/>
                  </a:cubicBezTo>
                  <a:cubicBezTo>
                    <a:pt x="723" y="1522"/>
                    <a:pt x="739" y="1528"/>
                    <a:pt x="772" y="1546"/>
                  </a:cubicBezTo>
                  <a:cubicBezTo>
                    <a:pt x="784" y="1533"/>
                    <a:pt x="721" y="1521"/>
                    <a:pt x="721" y="1508"/>
                  </a:cubicBezTo>
                  <a:lnTo>
                    <a:pt x="721" y="1508"/>
                  </a:lnTo>
                  <a:lnTo>
                    <a:pt x="759" y="1521"/>
                  </a:lnTo>
                  <a:lnTo>
                    <a:pt x="759" y="1521"/>
                  </a:lnTo>
                  <a:lnTo>
                    <a:pt x="721" y="1496"/>
                  </a:lnTo>
                  <a:lnTo>
                    <a:pt x="721" y="1496"/>
                  </a:lnTo>
                  <a:cubicBezTo>
                    <a:pt x="722" y="1496"/>
                    <a:pt x="759" y="1521"/>
                    <a:pt x="797" y="1533"/>
                  </a:cubicBezTo>
                  <a:cubicBezTo>
                    <a:pt x="804" y="1536"/>
                    <a:pt x="809" y="1537"/>
                    <a:pt x="812" y="1537"/>
                  </a:cubicBezTo>
                  <a:cubicBezTo>
                    <a:pt x="825" y="1537"/>
                    <a:pt x="809" y="1521"/>
                    <a:pt x="809" y="1521"/>
                  </a:cubicBezTo>
                  <a:lnTo>
                    <a:pt x="784" y="1521"/>
                  </a:lnTo>
                  <a:cubicBezTo>
                    <a:pt x="772" y="1483"/>
                    <a:pt x="822" y="1483"/>
                    <a:pt x="759" y="1420"/>
                  </a:cubicBezTo>
                  <a:lnTo>
                    <a:pt x="734" y="1420"/>
                  </a:lnTo>
                  <a:cubicBezTo>
                    <a:pt x="724" y="1406"/>
                    <a:pt x="728" y="1402"/>
                    <a:pt x="735" y="1402"/>
                  </a:cubicBezTo>
                  <a:cubicBezTo>
                    <a:pt x="741" y="1402"/>
                    <a:pt x="749" y="1405"/>
                    <a:pt x="754" y="1405"/>
                  </a:cubicBezTo>
                  <a:cubicBezTo>
                    <a:pt x="760" y="1405"/>
                    <a:pt x="763" y="1403"/>
                    <a:pt x="759" y="1395"/>
                  </a:cubicBezTo>
                  <a:lnTo>
                    <a:pt x="759" y="1395"/>
                  </a:lnTo>
                  <a:lnTo>
                    <a:pt x="772" y="1408"/>
                  </a:lnTo>
                  <a:lnTo>
                    <a:pt x="784" y="1408"/>
                  </a:lnTo>
                  <a:lnTo>
                    <a:pt x="784" y="1395"/>
                  </a:lnTo>
                  <a:lnTo>
                    <a:pt x="759" y="1395"/>
                  </a:lnTo>
                  <a:cubicBezTo>
                    <a:pt x="746" y="1383"/>
                    <a:pt x="734" y="1370"/>
                    <a:pt x="734" y="1370"/>
                  </a:cubicBezTo>
                  <a:lnTo>
                    <a:pt x="734" y="1370"/>
                  </a:lnTo>
                  <a:cubicBezTo>
                    <a:pt x="759" y="1383"/>
                    <a:pt x="797" y="1383"/>
                    <a:pt x="822" y="1408"/>
                  </a:cubicBezTo>
                  <a:cubicBezTo>
                    <a:pt x="784" y="1370"/>
                    <a:pt x="784" y="1383"/>
                    <a:pt x="709" y="1332"/>
                  </a:cubicBezTo>
                  <a:lnTo>
                    <a:pt x="709" y="1332"/>
                  </a:lnTo>
                  <a:lnTo>
                    <a:pt x="746" y="1345"/>
                  </a:lnTo>
                  <a:cubicBezTo>
                    <a:pt x="721" y="1332"/>
                    <a:pt x="696" y="1320"/>
                    <a:pt x="684" y="1307"/>
                  </a:cubicBezTo>
                  <a:lnTo>
                    <a:pt x="696" y="1307"/>
                  </a:lnTo>
                  <a:cubicBezTo>
                    <a:pt x="721" y="1332"/>
                    <a:pt x="746" y="1332"/>
                    <a:pt x="784" y="1357"/>
                  </a:cubicBezTo>
                  <a:cubicBezTo>
                    <a:pt x="797" y="1361"/>
                    <a:pt x="806" y="1362"/>
                    <a:pt x="811" y="1362"/>
                  </a:cubicBezTo>
                  <a:cubicBezTo>
                    <a:pt x="835" y="1362"/>
                    <a:pt x="778" y="1329"/>
                    <a:pt x="794" y="1329"/>
                  </a:cubicBezTo>
                  <a:cubicBezTo>
                    <a:pt x="800" y="1329"/>
                    <a:pt x="815" y="1333"/>
                    <a:pt x="847" y="1345"/>
                  </a:cubicBezTo>
                  <a:cubicBezTo>
                    <a:pt x="798" y="1317"/>
                    <a:pt x="777" y="1312"/>
                    <a:pt x="768" y="1312"/>
                  </a:cubicBezTo>
                  <a:cubicBezTo>
                    <a:pt x="762" y="1312"/>
                    <a:pt x="762" y="1315"/>
                    <a:pt x="762" y="1315"/>
                  </a:cubicBezTo>
                  <a:cubicBezTo>
                    <a:pt x="762" y="1315"/>
                    <a:pt x="762" y="1313"/>
                    <a:pt x="759" y="1307"/>
                  </a:cubicBezTo>
                  <a:cubicBezTo>
                    <a:pt x="734" y="1307"/>
                    <a:pt x="721" y="1295"/>
                    <a:pt x="696" y="1282"/>
                  </a:cubicBezTo>
                  <a:cubicBezTo>
                    <a:pt x="709" y="1282"/>
                    <a:pt x="709" y="1282"/>
                    <a:pt x="709" y="1269"/>
                  </a:cubicBezTo>
                  <a:cubicBezTo>
                    <a:pt x="741" y="1280"/>
                    <a:pt x="811" y="1310"/>
                    <a:pt x="830" y="1310"/>
                  </a:cubicBezTo>
                  <a:cubicBezTo>
                    <a:pt x="833" y="1310"/>
                    <a:pt x="834" y="1309"/>
                    <a:pt x="834" y="1307"/>
                  </a:cubicBezTo>
                  <a:cubicBezTo>
                    <a:pt x="834" y="1307"/>
                    <a:pt x="847" y="1320"/>
                    <a:pt x="847" y="1320"/>
                  </a:cubicBezTo>
                  <a:lnTo>
                    <a:pt x="859" y="1320"/>
                  </a:lnTo>
                  <a:lnTo>
                    <a:pt x="847" y="1307"/>
                  </a:lnTo>
                  <a:lnTo>
                    <a:pt x="859" y="1307"/>
                  </a:lnTo>
                  <a:cubicBezTo>
                    <a:pt x="859" y="1307"/>
                    <a:pt x="859" y="1307"/>
                    <a:pt x="847" y="1295"/>
                  </a:cubicBezTo>
                  <a:lnTo>
                    <a:pt x="822" y="1282"/>
                  </a:lnTo>
                  <a:cubicBezTo>
                    <a:pt x="822" y="1282"/>
                    <a:pt x="822" y="1282"/>
                    <a:pt x="784" y="1257"/>
                  </a:cubicBezTo>
                  <a:lnTo>
                    <a:pt x="784" y="1269"/>
                  </a:lnTo>
                  <a:lnTo>
                    <a:pt x="797" y="1282"/>
                  </a:lnTo>
                  <a:cubicBezTo>
                    <a:pt x="792" y="1277"/>
                    <a:pt x="787" y="1272"/>
                    <a:pt x="781" y="1268"/>
                  </a:cubicBezTo>
                  <a:lnTo>
                    <a:pt x="781" y="1268"/>
                  </a:lnTo>
                  <a:lnTo>
                    <a:pt x="784" y="1269"/>
                  </a:lnTo>
                  <a:cubicBezTo>
                    <a:pt x="772" y="1257"/>
                    <a:pt x="772" y="1257"/>
                    <a:pt x="759" y="1257"/>
                  </a:cubicBezTo>
                  <a:lnTo>
                    <a:pt x="764" y="1259"/>
                  </a:lnTo>
                  <a:lnTo>
                    <a:pt x="764" y="1259"/>
                  </a:lnTo>
                  <a:cubicBezTo>
                    <a:pt x="759" y="1258"/>
                    <a:pt x="753" y="1257"/>
                    <a:pt x="746" y="1257"/>
                  </a:cubicBezTo>
                  <a:lnTo>
                    <a:pt x="759" y="1257"/>
                  </a:lnTo>
                  <a:lnTo>
                    <a:pt x="721" y="1232"/>
                  </a:lnTo>
                  <a:lnTo>
                    <a:pt x="746" y="1244"/>
                  </a:lnTo>
                  <a:cubicBezTo>
                    <a:pt x="734" y="1232"/>
                    <a:pt x="746" y="1232"/>
                    <a:pt x="746" y="1232"/>
                  </a:cubicBezTo>
                  <a:cubicBezTo>
                    <a:pt x="759" y="1244"/>
                    <a:pt x="772" y="1244"/>
                    <a:pt x="784" y="1257"/>
                  </a:cubicBezTo>
                  <a:cubicBezTo>
                    <a:pt x="809" y="1257"/>
                    <a:pt x="772" y="1244"/>
                    <a:pt x="797" y="1244"/>
                  </a:cubicBezTo>
                  <a:cubicBezTo>
                    <a:pt x="885" y="1282"/>
                    <a:pt x="809" y="1269"/>
                    <a:pt x="872" y="1307"/>
                  </a:cubicBezTo>
                  <a:cubicBezTo>
                    <a:pt x="876" y="1309"/>
                    <a:pt x="879" y="1309"/>
                    <a:pt x="881" y="1309"/>
                  </a:cubicBezTo>
                  <a:cubicBezTo>
                    <a:pt x="885" y="1309"/>
                    <a:pt x="878" y="1304"/>
                    <a:pt x="871" y="1299"/>
                  </a:cubicBezTo>
                  <a:lnTo>
                    <a:pt x="871" y="1299"/>
                  </a:lnTo>
                  <a:cubicBezTo>
                    <a:pt x="875" y="1302"/>
                    <a:pt x="879" y="1304"/>
                    <a:pt x="885" y="1307"/>
                  </a:cubicBezTo>
                  <a:cubicBezTo>
                    <a:pt x="877" y="1302"/>
                    <a:pt x="871" y="1299"/>
                    <a:pt x="867" y="1297"/>
                  </a:cubicBezTo>
                  <a:lnTo>
                    <a:pt x="867" y="1297"/>
                  </a:lnTo>
                  <a:cubicBezTo>
                    <a:pt x="869" y="1298"/>
                    <a:pt x="870" y="1298"/>
                    <a:pt x="871" y="1299"/>
                  </a:cubicBezTo>
                  <a:lnTo>
                    <a:pt x="871" y="1299"/>
                  </a:lnTo>
                  <a:cubicBezTo>
                    <a:pt x="843" y="1282"/>
                    <a:pt x="851" y="1282"/>
                    <a:pt x="859" y="1282"/>
                  </a:cubicBezTo>
                  <a:cubicBezTo>
                    <a:pt x="869" y="1282"/>
                    <a:pt x="878" y="1282"/>
                    <a:pt x="834" y="1257"/>
                  </a:cubicBezTo>
                  <a:lnTo>
                    <a:pt x="834" y="1257"/>
                  </a:lnTo>
                  <a:lnTo>
                    <a:pt x="885" y="1282"/>
                  </a:lnTo>
                  <a:cubicBezTo>
                    <a:pt x="885" y="1277"/>
                    <a:pt x="881" y="1272"/>
                    <a:pt x="876" y="1268"/>
                  </a:cubicBezTo>
                  <a:lnTo>
                    <a:pt x="876" y="1268"/>
                  </a:lnTo>
                  <a:lnTo>
                    <a:pt x="897" y="1282"/>
                  </a:lnTo>
                  <a:cubicBezTo>
                    <a:pt x="897" y="1282"/>
                    <a:pt x="897" y="1295"/>
                    <a:pt x="897" y="1295"/>
                  </a:cubicBezTo>
                  <a:lnTo>
                    <a:pt x="885" y="1295"/>
                  </a:lnTo>
                  <a:lnTo>
                    <a:pt x="885" y="1307"/>
                  </a:lnTo>
                  <a:cubicBezTo>
                    <a:pt x="885" y="1307"/>
                    <a:pt x="885" y="1307"/>
                    <a:pt x="885" y="1320"/>
                  </a:cubicBezTo>
                  <a:lnTo>
                    <a:pt x="885" y="1332"/>
                  </a:lnTo>
                  <a:cubicBezTo>
                    <a:pt x="885" y="1383"/>
                    <a:pt x="947" y="1357"/>
                    <a:pt x="885" y="1483"/>
                  </a:cubicBezTo>
                  <a:cubicBezTo>
                    <a:pt x="922" y="1496"/>
                    <a:pt x="947" y="1521"/>
                    <a:pt x="973" y="1546"/>
                  </a:cubicBezTo>
                  <a:cubicBezTo>
                    <a:pt x="1010" y="1596"/>
                    <a:pt x="1035" y="1646"/>
                    <a:pt x="1061" y="1709"/>
                  </a:cubicBezTo>
                  <a:lnTo>
                    <a:pt x="1073" y="1709"/>
                  </a:lnTo>
                  <a:cubicBezTo>
                    <a:pt x="1086" y="1709"/>
                    <a:pt x="1061" y="1697"/>
                    <a:pt x="1086" y="1697"/>
                  </a:cubicBezTo>
                  <a:cubicBezTo>
                    <a:pt x="1111" y="1722"/>
                    <a:pt x="1073" y="1722"/>
                    <a:pt x="1098" y="1747"/>
                  </a:cubicBezTo>
                  <a:cubicBezTo>
                    <a:pt x="1102" y="1749"/>
                    <a:pt x="1104" y="1750"/>
                    <a:pt x="1106" y="1750"/>
                  </a:cubicBezTo>
                  <a:cubicBezTo>
                    <a:pt x="1111" y="1750"/>
                    <a:pt x="1102" y="1738"/>
                    <a:pt x="1107" y="1738"/>
                  </a:cubicBezTo>
                  <a:cubicBezTo>
                    <a:pt x="1109" y="1738"/>
                    <a:pt x="1114" y="1740"/>
                    <a:pt x="1123" y="1747"/>
                  </a:cubicBezTo>
                  <a:cubicBezTo>
                    <a:pt x="1073" y="1709"/>
                    <a:pt x="1136" y="1722"/>
                    <a:pt x="1098" y="1697"/>
                  </a:cubicBezTo>
                  <a:lnTo>
                    <a:pt x="1098" y="1697"/>
                  </a:lnTo>
                  <a:lnTo>
                    <a:pt x="1123" y="1709"/>
                  </a:lnTo>
                  <a:cubicBezTo>
                    <a:pt x="1123" y="1709"/>
                    <a:pt x="1111" y="1697"/>
                    <a:pt x="1123" y="1684"/>
                  </a:cubicBezTo>
                  <a:lnTo>
                    <a:pt x="1149" y="1709"/>
                  </a:lnTo>
                  <a:cubicBezTo>
                    <a:pt x="1135" y="1695"/>
                    <a:pt x="1144" y="1693"/>
                    <a:pt x="1152" y="1692"/>
                  </a:cubicBezTo>
                  <a:lnTo>
                    <a:pt x="1152" y="1692"/>
                  </a:lnTo>
                  <a:cubicBezTo>
                    <a:pt x="1154" y="1692"/>
                    <a:pt x="1156" y="1693"/>
                    <a:pt x="1157" y="1693"/>
                  </a:cubicBezTo>
                  <a:cubicBezTo>
                    <a:pt x="1158" y="1693"/>
                    <a:pt x="1160" y="1692"/>
                    <a:pt x="1160" y="1690"/>
                  </a:cubicBezTo>
                  <a:lnTo>
                    <a:pt x="1160" y="1690"/>
                  </a:lnTo>
                  <a:cubicBezTo>
                    <a:pt x="1158" y="1691"/>
                    <a:pt x="1155" y="1691"/>
                    <a:pt x="1152" y="1692"/>
                  </a:cubicBezTo>
                  <a:lnTo>
                    <a:pt x="1152" y="1692"/>
                  </a:lnTo>
                  <a:cubicBezTo>
                    <a:pt x="1143" y="1687"/>
                    <a:pt x="1127" y="1672"/>
                    <a:pt x="1111" y="1672"/>
                  </a:cubicBezTo>
                  <a:cubicBezTo>
                    <a:pt x="1107" y="1660"/>
                    <a:pt x="1112" y="1657"/>
                    <a:pt x="1121" y="1657"/>
                  </a:cubicBezTo>
                  <a:cubicBezTo>
                    <a:pt x="1136" y="1657"/>
                    <a:pt x="1161" y="1666"/>
                    <a:pt x="1176" y="1666"/>
                  </a:cubicBezTo>
                  <a:cubicBezTo>
                    <a:pt x="1182" y="1666"/>
                    <a:pt x="1186" y="1664"/>
                    <a:pt x="1186" y="1659"/>
                  </a:cubicBezTo>
                  <a:lnTo>
                    <a:pt x="1161" y="1659"/>
                  </a:lnTo>
                  <a:cubicBezTo>
                    <a:pt x="1161" y="1646"/>
                    <a:pt x="1174" y="1646"/>
                    <a:pt x="1186" y="1646"/>
                  </a:cubicBezTo>
                  <a:cubicBezTo>
                    <a:pt x="1199" y="1634"/>
                    <a:pt x="1161" y="1646"/>
                    <a:pt x="1161" y="1621"/>
                  </a:cubicBezTo>
                  <a:lnTo>
                    <a:pt x="1161" y="1621"/>
                  </a:lnTo>
                  <a:cubicBezTo>
                    <a:pt x="1166" y="1624"/>
                    <a:pt x="1168" y="1625"/>
                    <a:pt x="1169" y="1625"/>
                  </a:cubicBezTo>
                  <a:cubicBezTo>
                    <a:pt x="1173" y="1625"/>
                    <a:pt x="1149" y="1606"/>
                    <a:pt x="1149" y="1596"/>
                  </a:cubicBezTo>
                  <a:lnTo>
                    <a:pt x="1149" y="1596"/>
                  </a:lnTo>
                  <a:lnTo>
                    <a:pt x="1174" y="1609"/>
                  </a:lnTo>
                  <a:cubicBezTo>
                    <a:pt x="1199" y="1596"/>
                    <a:pt x="1123" y="1584"/>
                    <a:pt x="1149" y="1571"/>
                  </a:cubicBezTo>
                  <a:lnTo>
                    <a:pt x="1149" y="1571"/>
                  </a:lnTo>
                  <a:lnTo>
                    <a:pt x="1174" y="1596"/>
                  </a:lnTo>
                  <a:lnTo>
                    <a:pt x="1174" y="1584"/>
                  </a:lnTo>
                  <a:lnTo>
                    <a:pt x="1199" y="1596"/>
                  </a:lnTo>
                  <a:cubicBezTo>
                    <a:pt x="1186" y="1571"/>
                    <a:pt x="1186" y="1571"/>
                    <a:pt x="1199" y="1571"/>
                  </a:cubicBezTo>
                  <a:cubicBezTo>
                    <a:pt x="1186" y="1558"/>
                    <a:pt x="1161" y="1546"/>
                    <a:pt x="1161" y="1533"/>
                  </a:cubicBezTo>
                  <a:cubicBezTo>
                    <a:pt x="1178" y="1533"/>
                    <a:pt x="1183" y="1539"/>
                    <a:pt x="1185" y="1539"/>
                  </a:cubicBezTo>
                  <a:cubicBezTo>
                    <a:pt x="1186" y="1539"/>
                    <a:pt x="1186" y="1538"/>
                    <a:pt x="1186" y="1533"/>
                  </a:cubicBezTo>
                  <a:cubicBezTo>
                    <a:pt x="1199" y="1546"/>
                    <a:pt x="1224" y="1558"/>
                    <a:pt x="1199" y="1558"/>
                  </a:cubicBezTo>
                  <a:lnTo>
                    <a:pt x="1211" y="1571"/>
                  </a:lnTo>
                  <a:cubicBezTo>
                    <a:pt x="1236" y="1571"/>
                    <a:pt x="1224" y="1546"/>
                    <a:pt x="1224" y="1546"/>
                  </a:cubicBezTo>
                  <a:lnTo>
                    <a:pt x="1199" y="1521"/>
                  </a:lnTo>
                  <a:cubicBezTo>
                    <a:pt x="1211" y="1521"/>
                    <a:pt x="1211" y="1521"/>
                    <a:pt x="1224" y="1533"/>
                  </a:cubicBezTo>
                  <a:cubicBezTo>
                    <a:pt x="1224" y="1521"/>
                    <a:pt x="1211" y="1521"/>
                    <a:pt x="1211" y="1508"/>
                  </a:cubicBezTo>
                  <a:lnTo>
                    <a:pt x="1211" y="1508"/>
                  </a:lnTo>
                  <a:cubicBezTo>
                    <a:pt x="1224" y="1521"/>
                    <a:pt x="1249" y="1533"/>
                    <a:pt x="1249" y="1533"/>
                  </a:cubicBezTo>
                  <a:lnTo>
                    <a:pt x="1236" y="1508"/>
                  </a:lnTo>
                  <a:cubicBezTo>
                    <a:pt x="1249" y="1508"/>
                    <a:pt x="1262" y="1508"/>
                    <a:pt x="1274" y="1521"/>
                  </a:cubicBezTo>
                  <a:cubicBezTo>
                    <a:pt x="1287" y="1508"/>
                    <a:pt x="1249" y="1483"/>
                    <a:pt x="1262" y="1471"/>
                  </a:cubicBezTo>
                  <a:cubicBezTo>
                    <a:pt x="1262" y="1471"/>
                    <a:pt x="1262" y="1471"/>
                    <a:pt x="1262" y="1458"/>
                  </a:cubicBezTo>
                  <a:cubicBezTo>
                    <a:pt x="1274" y="1458"/>
                    <a:pt x="1299" y="1458"/>
                    <a:pt x="1274" y="1420"/>
                  </a:cubicBezTo>
                  <a:lnTo>
                    <a:pt x="1274" y="1420"/>
                  </a:lnTo>
                  <a:lnTo>
                    <a:pt x="1312" y="1433"/>
                  </a:lnTo>
                  <a:cubicBezTo>
                    <a:pt x="1312" y="1420"/>
                    <a:pt x="1262" y="1420"/>
                    <a:pt x="1262" y="1395"/>
                  </a:cubicBezTo>
                  <a:cubicBezTo>
                    <a:pt x="1262" y="1393"/>
                    <a:pt x="1263" y="1392"/>
                    <a:pt x="1264" y="1392"/>
                  </a:cubicBezTo>
                  <a:cubicBezTo>
                    <a:pt x="1271" y="1392"/>
                    <a:pt x="1289" y="1408"/>
                    <a:pt x="1299" y="1408"/>
                  </a:cubicBezTo>
                  <a:cubicBezTo>
                    <a:pt x="1287" y="1395"/>
                    <a:pt x="1262" y="1370"/>
                    <a:pt x="1287" y="1370"/>
                  </a:cubicBezTo>
                  <a:cubicBezTo>
                    <a:pt x="1299" y="1370"/>
                    <a:pt x="1287" y="1383"/>
                    <a:pt x="1287" y="1383"/>
                  </a:cubicBezTo>
                  <a:lnTo>
                    <a:pt x="1312" y="1383"/>
                  </a:lnTo>
                  <a:cubicBezTo>
                    <a:pt x="1337" y="1408"/>
                    <a:pt x="1324" y="1408"/>
                    <a:pt x="1362" y="1408"/>
                  </a:cubicBezTo>
                  <a:cubicBezTo>
                    <a:pt x="1287" y="1383"/>
                    <a:pt x="1362" y="1370"/>
                    <a:pt x="1299" y="1345"/>
                  </a:cubicBezTo>
                  <a:lnTo>
                    <a:pt x="1312" y="1345"/>
                  </a:lnTo>
                  <a:cubicBezTo>
                    <a:pt x="1350" y="1345"/>
                    <a:pt x="1274" y="1320"/>
                    <a:pt x="1287" y="1307"/>
                  </a:cubicBezTo>
                  <a:cubicBezTo>
                    <a:pt x="1294" y="1307"/>
                    <a:pt x="1302" y="1307"/>
                    <a:pt x="1307" y="1310"/>
                  </a:cubicBezTo>
                  <a:lnTo>
                    <a:pt x="1307" y="1310"/>
                  </a:lnTo>
                  <a:lnTo>
                    <a:pt x="1299" y="1295"/>
                  </a:lnTo>
                  <a:lnTo>
                    <a:pt x="1312" y="1295"/>
                  </a:lnTo>
                  <a:lnTo>
                    <a:pt x="1312" y="1282"/>
                  </a:lnTo>
                  <a:cubicBezTo>
                    <a:pt x="1299" y="1282"/>
                    <a:pt x="1287" y="1269"/>
                    <a:pt x="1287" y="1257"/>
                  </a:cubicBezTo>
                  <a:lnTo>
                    <a:pt x="1287" y="1257"/>
                  </a:lnTo>
                  <a:lnTo>
                    <a:pt x="1293" y="1263"/>
                  </a:lnTo>
                  <a:cubicBezTo>
                    <a:pt x="1293" y="1260"/>
                    <a:pt x="1293" y="1257"/>
                    <a:pt x="1287" y="1257"/>
                  </a:cubicBezTo>
                  <a:cubicBezTo>
                    <a:pt x="1312" y="1257"/>
                    <a:pt x="1324" y="1269"/>
                    <a:pt x="1312" y="1269"/>
                  </a:cubicBezTo>
                  <a:cubicBezTo>
                    <a:pt x="1331" y="1276"/>
                    <a:pt x="1339" y="1278"/>
                    <a:pt x="1342" y="1278"/>
                  </a:cubicBezTo>
                  <a:cubicBezTo>
                    <a:pt x="1352" y="1278"/>
                    <a:pt x="1312" y="1257"/>
                    <a:pt x="1350" y="1257"/>
                  </a:cubicBezTo>
                  <a:lnTo>
                    <a:pt x="1350" y="1269"/>
                  </a:lnTo>
                  <a:cubicBezTo>
                    <a:pt x="1362" y="1274"/>
                    <a:pt x="1370" y="1275"/>
                    <a:pt x="1377" y="1275"/>
                  </a:cubicBezTo>
                  <a:cubicBezTo>
                    <a:pt x="1390" y="1275"/>
                    <a:pt x="1396" y="1269"/>
                    <a:pt x="1412" y="1269"/>
                  </a:cubicBezTo>
                  <a:cubicBezTo>
                    <a:pt x="1400" y="1269"/>
                    <a:pt x="1337" y="1257"/>
                    <a:pt x="1324" y="1244"/>
                  </a:cubicBezTo>
                  <a:cubicBezTo>
                    <a:pt x="1337" y="1244"/>
                    <a:pt x="1337" y="1244"/>
                    <a:pt x="1324" y="1232"/>
                  </a:cubicBezTo>
                  <a:lnTo>
                    <a:pt x="1324" y="1232"/>
                  </a:lnTo>
                  <a:cubicBezTo>
                    <a:pt x="1333" y="1236"/>
                    <a:pt x="1338" y="1237"/>
                    <a:pt x="1342" y="1237"/>
                  </a:cubicBezTo>
                  <a:cubicBezTo>
                    <a:pt x="1350" y="1237"/>
                    <a:pt x="1350" y="1232"/>
                    <a:pt x="1350" y="1232"/>
                  </a:cubicBezTo>
                  <a:lnTo>
                    <a:pt x="1375" y="1244"/>
                  </a:lnTo>
                  <a:cubicBezTo>
                    <a:pt x="1375" y="1232"/>
                    <a:pt x="1362" y="1219"/>
                    <a:pt x="1350" y="1219"/>
                  </a:cubicBezTo>
                  <a:cubicBezTo>
                    <a:pt x="1350" y="1215"/>
                    <a:pt x="1352" y="1214"/>
                    <a:pt x="1357" y="1214"/>
                  </a:cubicBezTo>
                  <a:cubicBezTo>
                    <a:pt x="1366" y="1214"/>
                    <a:pt x="1383" y="1219"/>
                    <a:pt x="1400" y="1219"/>
                  </a:cubicBezTo>
                  <a:cubicBezTo>
                    <a:pt x="1412" y="1207"/>
                    <a:pt x="1350" y="1219"/>
                    <a:pt x="1350" y="1194"/>
                  </a:cubicBezTo>
                  <a:cubicBezTo>
                    <a:pt x="1375" y="1194"/>
                    <a:pt x="1362" y="1182"/>
                    <a:pt x="1350" y="1156"/>
                  </a:cubicBezTo>
                  <a:lnTo>
                    <a:pt x="1350" y="1156"/>
                  </a:lnTo>
                  <a:lnTo>
                    <a:pt x="1362" y="1163"/>
                  </a:lnTo>
                  <a:lnTo>
                    <a:pt x="1362" y="1163"/>
                  </a:lnTo>
                  <a:cubicBezTo>
                    <a:pt x="1359" y="1160"/>
                    <a:pt x="1356" y="1156"/>
                    <a:pt x="1350" y="1156"/>
                  </a:cubicBezTo>
                  <a:lnTo>
                    <a:pt x="1362" y="1156"/>
                  </a:lnTo>
                  <a:cubicBezTo>
                    <a:pt x="1362" y="1156"/>
                    <a:pt x="1337" y="1144"/>
                    <a:pt x="1324" y="1131"/>
                  </a:cubicBezTo>
                  <a:cubicBezTo>
                    <a:pt x="1319" y="1128"/>
                    <a:pt x="1319" y="1127"/>
                    <a:pt x="1322" y="1127"/>
                  </a:cubicBezTo>
                  <a:cubicBezTo>
                    <a:pt x="1328" y="1127"/>
                    <a:pt x="1343" y="1130"/>
                    <a:pt x="1352" y="1130"/>
                  </a:cubicBezTo>
                  <a:cubicBezTo>
                    <a:pt x="1360" y="1130"/>
                    <a:pt x="1363" y="1128"/>
                    <a:pt x="1350" y="1119"/>
                  </a:cubicBezTo>
                  <a:cubicBezTo>
                    <a:pt x="1362" y="1119"/>
                    <a:pt x="1362" y="1119"/>
                    <a:pt x="1387" y="1131"/>
                  </a:cubicBezTo>
                  <a:cubicBezTo>
                    <a:pt x="1362" y="1106"/>
                    <a:pt x="1362" y="1106"/>
                    <a:pt x="1337" y="1081"/>
                  </a:cubicBezTo>
                  <a:lnTo>
                    <a:pt x="1362" y="1081"/>
                  </a:lnTo>
                  <a:cubicBezTo>
                    <a:pt x="1337" y="1081"/>
                    <a:pt x="1312" y="1056"/>
                    <a:pt x="1287" y="1043"/>
                  </a:cubicBezTo>
                  <a:lnTo>
                    <a:pt x="1299" y="1043"/>
                  </a:lnTo>
                  <a:cubicBezTo>
                    <a:pt x="1312" y="1056"/>
                    <a:pt x="1337" y="1068"/>
                    <a:pt x="1350" y="1068"/>
                  </a:cubicBezTo>
                  <a:lnTo>
                    <a:pt x="1387" y="1081"/>
                  </a:lnTo>
                  <a:lnTo>
                    <a:pt x="1387" y="1081"/>
                  </a:lnTo>
                  <a:lnTo>
                    <a:pt x="1375" y="1068"/>
                  </a:lnTo>
                  <a:lnTo>
                    <a:pt x="1400" y="1068"/>
                  </a:lnTo>
                  <a:cubicBezTo>
                    <a:pt x="1362" y="1043"/>
                    <a:pt x="1324" y="1006"/>
                    <a:pt x="1312" y="993"/>
                  </a:cubicBezTo>
                  <a:lnTo>
                    <a:pt x="1312" y="993"/>
                  </a:lnTo>
                  <a:cubicBezTo>
                    <a:pt x="1337" y="1006"/>
                    <a:pt x="1350" y="1006"/>
                    <a:pt x="1387" y="1018"/>
                  </a:cubicBezTo>
                  <a:lnTo>
                    <a:pt x="1387" y="1018"/>
                  </a:lnTo>
                  <a:cubicBezTo>
                    <a:pt x="1380" y="1016"/>
                    <a:pt x="1376" y="1015"/>
                    <a:pt x="1373" y="1015"/>
                  </a:cubicBezTo>
                  <a:cubicBezTo>
                    <a:pt x="1363" y="1015"/>
                    <a:pt x="1387" y="1033"/>
                    <a:pt x="1387" y="1043"/>
                  </a:cubicBezTo>
                  <a:lnTo>
                    <a:pt x="1400" y="1043"/>
                  </a:lnTo>
                  <a:lnTo>
                    <a:pt x="1387" y="1018"/>
                  </a:lnTo>
                  <a:lnTo>
                    <a:pt x="1387" y="1018"/>
                  </a:lnTo>
                  <a:cubicBezTo>
                    <a:pt x="1396" y="1022"/>
                    <a:pt x="1400" y="1024"/>
                    <a:pt x="1402" y="1024"/>
                  </a:cubicBezTo>
                  <a:cubicBezTo>
                    <a:pt x="1407" y="1024"/>
                    <a:pt x="1404" y="1018"/>
                    <a:pt x="1412" y="1018"/>
                  </a:cubicBezTo>
                  <a:cubicBezTo>
                    <a:pt x="1362" y="1006"/>
                    <a:pt x="1387" y="1006"/>
                    <a:pt x="1375" y="993"/>
                  </a:cubicBezTo>
                  <a:cubicBezTo>
                    <a:pt x="1387" y="993"/>
                    <a:pt x="1400" y="1006"/>
                    <a:pt x="1400" y="1006"/>
                  </a:cubicBezTo>
                  <a:cubicBezTo>
                    <a:pt x="1405" y="1007"/>
                    <a:pt x="1408" y="1008"/>
                    <a:pt x="1409" y="1008"/>
                  </a:cubicBezTo>
                  <a:cubicBezTo>
                    <a:pt x="1415" y="1008"/>
                    <a:pt x="1353" y="980"/>
                    <a:pt x="1375" y="980"/>
                  </a:cubicBezTo>
                  <a:lnTo>
                    <a:pt x="1387" y="980"/>
                  </a:lnTo>
                  <a:cubicBezTo>
                    <a:pt x="1379" y="980"/>
                    <a:pt x="1382" y="975"/>
                    <a:pt x="1388" y="975"/>
                  </a:cubicBezTo>
                  <a:cubicBezTo>
                    <a:pt x="1391" y="975"/>
                    <a:pt x="1396" y="976"/>
                    <a:pt x="1400" y="980"/>
                  </a:cubicBezTo>
                  <a:cubicBezTo>
                    <a:pt x="1412" y="968"/>
                    <a:pt x="1412" y="943"/>
                    <a:pt x="1375" y="930"/>
                  </a:cubicBezTo>
                  <a:lnTo>
                    <a:pt x="1375" y="930"/>
                  </a:lnTo>
                  <a:cubicBezTo>
                    <a:pt x="1375" y="930"/>
                    <a:pt x="1382" y="932"/>
                    <a:pt x="1391" y="935"/>
                  </a:cubicBezTo>
                  <a:lnTo>
                    <a:pt x="1391" y="935"/>
                  </a:lnTo>
                  <a:lnTo>
                    <a:pt x="1299" y="880"/>
                  </a:lnTo>
                  <a:lnTo>
                    <a:pt x="1299" y="880"/>
                  </a:lnTo>
                  <a:cubicBezTo>
                    <a:pt x="1337" y="892"/>
                    <a:pt x="1425" y="918"/>
                    <a:pt x="1438" y="930"/>
                  </a:cubicBezTo>
                  <a:cubicBezTo>
                    <a:pt x="1438" y="930"/>
                    <a:pt x="1450" y="930"/>
                    <a:pt x="1438" y="918"/>
                  </a:cubicBezTo>
                  <a:cubicBezTo>
                    <a:pt x="1438" y="918"/>
                    <a:pt x="1423" y="914"/>
                    <a:pt x="1409" y="911"/>
                  </a:cubicBezTo>
                  <a:lnTo>
                    <a:pt x="1409" y="911"/>
                  </a:lnTo>
                  <a:cubicBezTo>
                    <a:pt x="1410" y="911"/>
                    <a:pt x="1411" y="911"/>
                    <a:pt x="1412" y="911"/>
                  </a:cubicBezTo>
                  <a:cubicBezTo>
                    <a:pt x="1422" y="911"/>
                    <a:pt x="1425" y="905"/>
                    <a:pt x="1450" y="905"/>
                  </a:cubicBezTo>
                  <a:lnTo>
                    <a:pt x="1400" y="880"/>
                  </a:lnTo>
                  <a:lnTo>
                    <a:pt x="1400" y="880"/>
                  </a:lnTo>
                  <a:cubicBezTo>
                    <a:pt x="1400" y="880"/>
                    <a:pt x="1433" y="891"/>
                    <a:pt x="1457" y="892"/>
                  </a:cubicBezTo>
                  <a:lnTo>
                    <a:pt x="1457" y="892"/>
                  </a:lnTo>
                  <a:cubicBezTo>
                    <a:pt x="1455" y="892"/>
                    <a:pt x="1463" y="890"/>
                    <a:pt x="1463" y="880"/>
                  </a:cubicBezTo>
                  <a:lnTo>
                    <a:pt x="1438" y="880"/>
                  </a:lnTo>
                  <a:cubicBezTo>
                    <a:pt x="1450" y="880"/>
                    <a:pt x="1375" y="842"/>
                    <a:pt x="1375" y="830"/>
                  </a:cubicBezTo>
                  <a:lnTo>
                    <a:pt x="1375" y="830"/>
                  </a:lnTo>
                  <a:cubicBezTo>
                    <a:pt x="1385" y="840"/>
                    <a:pt x="1428" y="858"/>
                    <a:pt x="1444" y="858"/>
                  </a:cubicBezTo>
                  <a:cubicBezTo>
                    <a:pt x="1448" y="858"/>
                    <a:pt x="1450" y="857"/>
                    <a:pt x="1450" y="855"/>
                  </a:cubicBezTo>
                  <a:cubicBezTo>
                    <a:pt x="1425" y="842"/>
                    <a:pt x="1324" y="792"/>
                    <a:pt x="1299" y="779"/>
                  </a:cubicBezTo>
                  <a:lnTo>
                    <a:pt x="1324" y="779"/>
                  </a:lnTo>
                  <a:lnTo>
                    <a:pt x="1312" y="767"/>
                  </a:lnTo>
                  <a:lnTo>
                    <a:pt x="1312" y="767"/>
                  </a:lnTo>
                  <a:cubicBezTo>
                    <a:pt x="1350" y="792"/>
                    <a:pt x="1438" y="842"/>
                    <a:pt x="1463" y="855"/>
                  </a:cubicBezTo>
                  <a:cubicBezTo>
                    <a:pt x="1471" y="855"/>
                    <a:pt x="1479" y="860"/>
                    <a:pt x="1484" y="860"/>
                  </a:cubicBezTo>
                  <a:cubicBezTo>
                    <a:pt x="1486" y="860"/>
                    <a:pt x="1488" y="859"/>
                    <a:pt x="1488" y="855"/>
                  </a:cubicBezTo>
                  <a:cubicBezTo>
                    <a:pt x="1463" y="842"/>
                    <a:pt x="1400" y="805"/>
                    <a:pt x="1412" y="805"/>
                  </a:cubicBezTo>
                  <a:cubicBezTo>
                    <a:pt x="1423" y="805"/>
                    <a:pt x="1461" y="823"/>
                    <a:pt x="1480" y="828"/>
                  </a:cubicBezTo>
                  <a:lnTo>
                    <a:pt x="1480" y="828"/>
                  </a:lnTo>
                  <a:cubicBezTo>
                    <a:pt x="1471" y="825"/>
                    <a:pt x="1465" y="817"/>
                    <a:pt x="1475" y="817"/>
                  </a:cubicBezTo>
                  <a:lnTo>
                    <a:pt x="1488" y="830"/>
                  </a:lnTo>
                  <a:cubicBezTo>
                    <a:pt x="1500" y="830"/>
                    <a:pt x="1450" y="805"/>
                    <a:pt x="1475" y="805"/>
                  </a:cubicBezTo>
                  <a:cubicBezTo>
                    <a:pt x="1484" y="805"/>
                    <a:pt x="1503" y="810"/>
                    <a:pt x="1512" y="810"/>
                  </a:cubicBezTo>
                  <a:cubicBezTo>
                    <a:pt x="1516" y="810"/>
                    <a:pt x="1517" y="809"/>
                    <a:pt x="1513" y="805"/>
                  </a:cubicBezTo>
                  <a:cubicBezTo>
                    <a:pt x="1463" y="792"/>
                    <a:pt x="1350" y="754"/>
                    <a:pt x="1324" y="742"/>
                  </a:cubicBezTo>
                  <a:lnTo>
                    <a:pt x="1387" y="742"/>
                  </a:lnTo>
                  <a:cubicBezTo>
                    <a:pt x="1400" y="754"/>
                    <a:pt x="1400" y="754"/>
                    <a:pt x="1412" y="754"/>
                  </a:cubicBezTo>
                  <a:cubicBezTo>
                    <a:pt x="1412" y="754"/>
                    <a:pt x="1412" y="742"/>
                    <a:pt x="1412" y="729"/>
                  </a:cubicBezTo>
                  <a:cubicBezTo>
                    <a:pt x="1412" y="729"/>
                    <a:pt x="1412" y="729"/>
                    <a:pt x="1412" y="717"/>
                  </a:cubicBezTo>
                  <a:cubicBezTo>
                    <a:pt x="1412" y="717"/>
                    <a:pt x="1412" y="704"/>
                    <a:pt x="1412" y="691"/>
                  </a:cubicBezTo>
                  <a:cubicBezTo>
                    <a:pt x="1425" y="679"/>
                    <a:pt x="1425" y="679"/>
                    <a:pt x="1425" y="666"/>
                  </a:cubicBezTo>
                  <a:cubicBezTo>
                    <a:pt x="1425" y="666"/>
                    <a:pt x="1425" y="666"/>
                    <a:pt x="1425" y="654"/>
                  </a:cubicBezTo>
                  <a:cubicBezTo>
                    <a:pt x="1425" y="641"/>
                    <a:pt x="1425" y="641"/>
                    <a:pt x="1425" y="629"/>
                  </a:cubicBezTo>
                  <a:lnTo>
                    <a:pt x="1425" y="616"/>
                  </a:lnTo>
                  <a:cubicBezTo>
                    <a:pt x="1425" y="603"/>
                    <a:pt x="1425" y="591"/>
                    <a:pt x="1425" y="578"/>
                  </a:cubicBezTo>
                  <a:cubicBezTo>
                    <a:pt x="1425" y="578"/>
                    <a:pt x="1412" y="578"/>
                    <a:pt x="1412" y="566"/>
                  </a:cubicBezTo>
                  <a:lnTo>
                    <a:pt x="1400" y="566"/>
                  </a:lnTo>
                  <a:cubicBezTo>
                    <a:pt x="1400" y="566"/>
                    <a:pt x="1400" y="566"/>
                    <a:pt x="1400" y="578"/>
                  </a:cubicBezTo>
                  <a:cubicBezTo>
                    <a:pt x="1400" y="578"/>
                    <a:pt x="1412" y="591"/>
                    <a:pt x="1412" y="591"/>
                  </a:cubicBezTo>
                  <a:lnTo>
                    <a:pt x="1412" y="603"/>
                  </a:lnTo>
                  <a:lnTo>
                    <a:pt x="1400" y="603"/>
                  </a:lnTo>
                  <a:cubicBezTo>
                    <a:pt x="1400" y="616"/>
                    <a:pt x="1400" y="616"/>
                    <a:pt x="1400" y="616"/>
                  </a:cubicBezTo>
                  <a:cubicBezTo>
                    <a:pt x="1400" y="629"/>
                    <a:pt x="1400" y="629"/>
                    <a:pt x="1400" y="629"/>
                  </a:cubicBezTo>
                  <a:cubicBezTo>
                    <a:pt x="1387" y="641"/>
                    <a:pt x="1387" y="641"/>
                    <a:pt x="1387" y="641"/>
                  </a:cubicBezTo>
                  <a:cubicBezTo>
                    <a:pt x="1387" y="641"/>
                    <a:pt x="1375" y="629"/>
                    <a:pt x="1375" y="629"/>
                  </a:cubicBezTo>
                  <a:cubicBezTo>
                    <a:pt x="1375" y="616"/>
                    <a:pt x="1375" y="591"/>
                    <a:pt x="1362" y="578"/>
                  </a:cubicBezTo>
                  <a:cubicBezTo>
                    <a:pt x="1362" y="566"/>
                    <a:pt x="1362" y="566"/>
                    <a:pt x="1375" y="553"/>
                  </a:cubicBezTo>
                  <a:cubicBezTo>
                    <a:pt x="1362" y="541"/>
                    <a:pt x="1362" y="541"/>
                    <a:pt x="1362" y="541"/>
                  </a:cubicBezTo>
                  <a:lnTo>
                    <a:pt x="1350" y="541"/>
                  </a:lnTo>
                  <a:cubicBezTo>
                    <a:pt x="1350" y="541"/>
                    <a:pt x="1337" y="553"/>
                    <a:pt x="1337" y="553"/>
                  </a:cubicBezTo>
                  <a:cubicBezTo>
                    <a:pt x="1337" y="566"/>
                    <a:pt x="1337" y="566"/>
                    <a:pt x="1337" y="566"/>
                  </a:cubicBezTo>
                  <a:cubicBezTo>
                    <a:pt x="1324" y="578"/>
                    <a:pt x="1324" y="578"/>
                    <a:pt x="1324" y="578"/>
                  </a:cubicBezTo>
                  <a:cubicBezTo>
                    <a:pt x="1324" y="591"/>
                    <a:pt x="1324" y="591"/>
                    <a:pt x="1324" y="603"/>
                  </a:cubicBezTo>
                  <a:cubicBezTo>
                    <a:pt x="1324" y="616"/>
                    <a:pt x="1324" y="629"/>
                    <a:pt x="1312" y="641"/>
                  </a:cubicBezTo>
                  <a:cubicBezTo>
                    <a:pt x="1312" y="641"/>
                    <a:pt x="1312" y="654"/>
                    <a:pt x="1312" y="654"/>
                  </a:cubicBezTo>
                  <a:lnTo>
                    <a:pt x="1299" y="654"/>
                  </a:lnTo>
                  <a:cubicBezTo>
                    <a:pt x="1312" y="654"/>
                    <a:pt x="1312" y="641"/>
                    <a:pt x="1312" y="641"/>
                  </a:cubicBezTo>
                  <a:cubicBezTo>
                    <a:pt x="1312" y="641"/>
                    <a:pt x="1312" y="629"/>
                    <a:pt x="1312" y="629"/>
                  </a:cubicBezTo>
                  <a:cubicBezTo>
                    <a:pt x="1312" y="629"/>
                    <a:pt x="1312" y="629"/>
                    <a:pt x="1312" y="616"/>
                  </a:cubicBezTo>
                  <a:cubicBezTo>
                    <a:pt x="1310" y="614"/>
                    <a:pt x="1308" y="614"/>
                    <a:pt x="1307" y="614"/>
                  </a:cubicBezTo>
                  <a:cubicBezTo>
                    <a:pt x="1296" y="614"/>
                    <a:pt x="1283" y="645"/>
                    <a:pt x="1262" y="666"/>
                  </a:cubicBezTo>
                  <a:lnTo>
                    <a:pt x="1236" y="691"/>
                  </a:lnTo>
                  <a:cubicBezTo>
                    <a:pt x="1236" y="691"/>
                    <a:pt x="1224" y="704"/>
                    <a:pt x="1224" y="704"/>
                  </a:cubicBezTo>
                  <a:lnTo>
                    <a:pt x="1249" y="616"/>
                  </a:lnTo>
                  <a:cubicBezTo>
                    <a:pt x="1244" y="606"/>
                    <a:pt x="1239" y="602"/>
                    <a:pt x="1234" y="602"/>
                  </a:cubicBezTo>
                  <a:cubicBezTo>
                    <a:pt x="1214" y="602"/>
                    <a:pt x="1191" y="674"/>
                    <a:pt x="1161" y="704"/>
                  </a:cubicBezTo>
                  <a:cubicBezTo>
                    <a:pt x="1161" y="704"/>
                    <a:pt x="1149" y="704"/>
                    <a:pt x="1136" y="691"/>
                  </a:cubicBezTo>
                  <a:cubicBezTo>
                    <a:pt x="1161" y="654"/>
                    <a:pt x="1186" y="629"/>
                    <a:pt x="1199" y="591"/>
                  </a:cubicBezTo>
                  <a:lnTo>
                    <a:pt x="1199" y="591"/>
                  </a:lnTo>
                  <a:lnTo>
                    <a:pt x="1161" y="616"/>
                  </a:lnTo>
                  <a:lnTo>
                    <a:pt x="1161" y="616"/>
                  </a:lnTo>
                  <a:lnTo>
                    <a:pt x="1199" y="528"/>
                  </a:lnTo>
                  <a:lnTo>
                    <a:pt x="1199" y="528"/>
                  </a:lnTo>
                  <a:cubicBezTo>
                    <a:pt x="1179" y="548"/>
                    <a:pt x="1165" y="556"/>
                    <a:pt x="1154" y="556"/>
                  </a:cubicBezTo>
                  <a:cubicBezTo>
                    <a:pt x="1138" y="556"/>
                    <a:pt x="1131" y="538"/>
                    <a:pt x="1123" y="516"/>
                  </a:cubicBezTo>
                  <a:cubicBezTo>
                    <a:pt x="1111" y="541"/>
                    <a:pt x="1098" y="566"/>
                    <a:pt x="1086" y="591"/>
                  </a:cubicBezTo>
                  <a:lnTo>
                    <a:pt x="1086" y="603"/>
                  </a:lnTo>
                  <a:cubicBezTo>
                    <a:pt x="1065" y="634"/>
                    <a:pt x="1044" y="657"/>
                    <a:pt x="1031" y="657"/>
                  </a:cubicBezTo>
                  <a:cubicBezTo>
                    <a:pt x="1028" y="657"/>
                    <a:pt x="1025" y="656"/>
                    <a:pt x="1023" y="654"/>
                  </a:cubicBezTo>
                  <a:cubicBezTo>
                    <a:pt x="1023" y="616"/>
                    <a:pt x="1035" y="591"/>
                    <a:pt x="1035" y="578"/>
                  </a:cubicBezTo>
                  <a:cubicBezTo>
                    <a:pt x="1046" y="583"/>
                    <a:pt x="1054" y="586"/>
                    <a:pt x="1061" y="589"/>
                  </a:cubicBezTo>
                  <a:lnTo>
                    <a:pt x="1061" y="589"/>
                  </a:lnTo>
                  <a:cubicBezTo>
                    <a:pt x="1050" y="583"/>
                    <a:pt x="1043" y="578"/>
                    <a:pt x="1035" y="578"/>
                  </a:cubicBezTo>
                  <a:lnTo>
                    <a:pt x="1035" y="578"/>
                  </a:lnTo>
                  <a:cubicBezTo>
                    <a:pt x="1048" y="578"/>
                    <a:pt x="1073" y="591"/>
                    <a:pt x="1086" y="591"/>
                  </a:cubicBezTo>
                  <a:cubicBezTo>
                    <a:pt x="1054" y="578"/>
                    <a:pt x="1057" y="578"/>
                    <a:pt x="1059" y="578"/>
                  </a:cubicBezTo>
                  <a:cubicBezTo>
                    <a:pt x="1061" y="578"/>
                    <a:pt x="1061" y="578"/>
                    <a:pt x="1023" y="566"/>
                  </a:cubicBezTo>
                  <a:lnTo>
                    <a:pt x="1048" y="566"/>
                  </a:lnTo>
                  <a:cubicBezTo>
                    <a:pt x="1035" y="566"/>
                    <a:pt x="1035" y="566"/>
                    <a:pt x="1023" y="553"/>
                  </a:cubicBezTo>
                  <a:cubicBezTo>
                    <a:pt x="1035" y="553"/>
                    <a:pt x="1035" y="541"/>
                    <a:pt x="1048" y="528"/>
                  </a:cubicBezTo>
                  <a:lnTo>
                    <a:pt x="1061" y="516"/>
                  </a:lnTo>
                  <a:cubicBezTo>
                    <a:pt x="1066" y="510"/>
                    <a:pt x="1069" y="507"/>
                    <a:pt x="1071" y="507"/>
                  </a:cubicBezTo>
                  <a:cubicBezTo>
                    <a:pt x="1073" y="507"/>
                    <a:pt x="1073" y="513"/>
                    <a:pt x="1073" y="528"/>
                  </a:cubicBezTo>
                  <a:lnTo>
                    <a:pt x="1073" y="541"/>
                  </a:lnTo>
                  <a:lnTo>
                    <a:pt x="1086" y="528"/>
                  </a:lnTo>
                  <a:cubicBezTo>
                    <a:pt x="1098" y="516"/>
                    <a:pt x="1111" y="490"/>
                    <a:pt x="1111" y="478"/>
                  </a:cubicBezTo>
                  <a:cubicBezTo>
                    <a:pt x="1111" y="443"/>
                    <a:pt x="1099" y="435"/>
                    <a:pt x="1085" y="435"/>
                  </a:cubicBezTo>
                  <a:cubicBezTo>
                    <a:pt x="1073" y="435"/>
                    <a:pt x="1059" y="440"/>
                    <a:pt x="1048" y="440"/>
                  </a:cubicBezTo>
                  <a:cubicBezTo>
                    <a:pt x="1061" y="440"/>
                    <a:pt x="1061" y="453"/>
                    <a:pt x="1061" y="465"/>
                  </a:cubicBezTo>
                  <a:lnTo>
                    <a:pt x="1023" y="490"/>
                  </a:lnTo>
                  <a:lnTo>
                    <a:pt x="1010" y="503"/>
                  </a:lnTo>
                  <a:lnTo>
                    <a:pt x="973" y="503"/>
                  </a:lnTo>
                  <a:cubicBezTo>
                    <a:pt x="985" y="503"/>
                    <a:pt x="985" y="503"/>
                    <a:pt x="998" y="516"/>
                  </a:cubicBezTo>
                  <a:lnTo>
                    <a:pt x="973" y="541"/>
                  </a:lnTo>
                  <a:lnTo>
                    <a:pt x="960" y="528"/>
                  </a:lnTo>
                  <a:cubicBezTo>
                    <a:pt x="960" y="516"/>
                    <a:pt x="960" y="516"/>
                    <a:pt x="973" y="503"/>
                  </a:cubicBezTo>
                  <a:lnTo>
                    <a:pt x="973" y="490"/>
                  </a:lnTo>
                  <a:lnTo>
                    <a:pt x="985" y="478"/>
                  </a:lnTo>
                  <a:lnTo>
                    <a:pt x="998" y="465"/>
                  </a:lnTo>
                  <a:lnTo>
                    <a:pt x="998" y="465"/>
                  </a:lnTo>
                  <a:cubicBezTo>
                    <a:pt x="985" y="478"/>
                    <a:pt x="973" y="478"/>
                    <a:pt x="960" y="490"/>
                  </a:cubicBezTo>
                  <a:lnTo>
                    <a:pt x="947" y="490"/>
                  </a:lnTo>
                  <a:lnTo>
                    <a:pt x="947" y="478"/>
                  </a:lnTo>
                  <a:cubicBezTo>
                    <a:pt x="947" y="465"/>
                    <a:pt x="960" y="440"/>
                    <a:pt x="973" y="428"/>
                  </a:cubicBezTo>
                  <a:lnTo>
                    <a:pt x="973" y="415"/>
                  </a:lnTo>
                  <a:lnTo>
                    <a:pt x="985" y="402"/>
                  </a:lnTo>
                  <a:lnTo>
                    <a:pt x="998" y="390"/>
                  </a:lnTo>
                  <a:cubicBezTo>
                    <a:pt x="998" y="377"/>
                    <a:pt x="998" y="377"/>
                    <a:pt x="1010" y="377"/>
                  </a:cubicBezTo>
                  <a:cubicBezTo>
                    <a:pt x="1010" y="377"/>
                    <a:pt x="1010" y="377"/>
                    <a:pt x="1010" y="371"/>
                  </a:cubicBezTo>
                  <a:lnTo>
                    <a:pt x="1010" y="371"/>
                  </a:lnTo>
                  <a:lnTo>
                    <a:pt x="973" y="390"/>
                  </a:lnTo>
                  <a:cubicBezTo>
                    <a:pt x="960" y="390"/>
                    <a:pt x="947" y="377"/>
                    <a:pt x="947" y="377"/>
                  </a:cubicBezTo>
                  <a:lnTo>
                    <a:pt x="947" y="365"/>
                  </a:lnTo>
                  <a:cubicBezTo>
                    <a:pt x="947" y="352"/>
                    <a:pt x="947" y="327"/>
                    <a:pt x="947" y="314"/>
                  </a:cubicBezTo>
                  <a:cubicBezTo>
                    <a:pt x="960" y="314"/>
                    <a:pt x="960" y="302"/>
                    <a:pt x="960" y="302"/>
                  </a:cubicBezTo>
                  <a:cubicBezTo>
                    <a:pt x="960" y="291"/>
                    <a:pt x="956" y="287"/>
                    <a:pt x="948" y="287"/>
                  </a:cubicBezTo>
                  <a:cubicBezTo>
                    <a:pt x="939" y="287"/>
                    <a:pt x="924" y="295"/>
                    <a:pt x="910" y="302"/>
                  </a:cubicBezTo>
                  <a:lnTo>
                    <a:pt x="885" y="314"/>
                  </a:lnTo>
                  <a:cubicBezTo>
                    <a:pt x="872" y="314"/>
                    <a:pt x="859" y="327"/>
                    <a:pt x="859" y="327"/>
                  </a:cubicBezTo>
                  <a:cubicBezTo>
                    <a:pt x="845" y="322"/>
                    <a:pt x="831" y="318"/>
                    <a:pt x="817" y="313"/>
                  </a:cubicBezTo>
                  <a:lnTo>
                    <a:pt x="817" y="313"/>
                  </a:lnTo>
                  <a:cubicBezTo>
                    <a:pt x="827" y="317"/>
                    <a:pt x="837" y="322"/>
                    <a:pt x="847" y="327"/>
                  </a:cubicBezTo>
                  <a:cubicBezTo>
                    <a:pt x="840" y="331"/>
                    <a:pt x="834" y="332"/>
                    <a:pt x="830" y="332"/>
                  </a:cubicBezTo>
                  <a:cubicBezTo>
                    <a:pt x="821" y="332"/>
                    <a:pt x="818" y="323"/>
                    <a:pt x="809" y="314"/>
                  </a:cubicBezTo>
                  <a:cubicBezTo>
                    <a:pt x="809" y="314"/>
                    <a:pt x="809" y="327"/>
                    <a:pt x="797" y="327"/>
                  </a:cubicBezTo>
                  <a:cubicBezTo>
                    <a:pt x="797" y="340"/>
                    <a:pt x="784" y="340"/>
                    <a:pt x="784" y="340"/>
                  </a:cubicBezTo>
                  <a:cubicBezTo>
                    <a:pt x="772" y="327"/>
                    <a:pt x="759" y="302"/>
                    <a:pt x="746" y="289"/>
                  </a:cubicBezTo>
                  <a:lnTo>
                    <a:pt x="746" y="289"/>
                  </a:lnTo>
                  <a:cubicBezTo>
                    <a:pt x="753" y="291"/>
                    <a:pt x="759" y="293"/>
                    <a:pt x="765" y="296"/>
                  </a:cubicBezTo>
                  <a:lnTo>
                    <a:pt x="765" y="296"/>
                  </a:lnTo>
                  <a:cubicBezTo>
                    <a:pt x="758" y="289"/>
                    <a:pt x="756" y="289"/>
                    <a:pt x="746" y="289"/>
                  </a:cubicBezTo>
                  <a:cubicBezTo>
                    <a:pt x="746" y="277"/>
                    <a:pt x="734" y="264"/>
                    <a:pt x="721" y="264"/>
                  </a:cubicBezTo>
                  <a:cubicBezTo>
                    <a:pt x="721" y="252"/>
                    <a:pt x="721" y="252"/>
                    <a:pt x="721" y="252"/>
                  </a:cubicBezTo>
                  <a:cubicBezTo>
                    <a:pt x="709" y="252"/>
                    <a:pt x="709" y="252"/>
                    <a:pt x="709" y="239"/>
                  </a:cubicBezTo>
                  <a:lnTo>
                    <a:pt x="696" y="239"/>
                  </a:lnTo>
                  <a:lnTo>
                    <a:pt x="709" y="252"/>
                  </a:lnTo>
                  <a:lnTo>
                    <a:pt x="709" y="264"/>
                  </a:lnTo>
                  <a:cubicBezTo>
                    <a:pt x="696" y="252"/>
                    <a:pt x="696" y="252"/>
                    <a:pt x="671" y="239"/>
                  </a:cubicBezTo>
                  <a:lnTo>
                    <a:pt x="684" y="201"/>
                  </a:lnTo>
                  <a:lnTo>
                    <a:pt x="684" y="189"/>
                  </a:lnTo>
                  <a:lnTo>
                    <a:pt x="696" y="164"/>
                  </a:lnTo>
                  <a:lnTo>
                    <a:pt x="696" y="151"/>
                  </a:lnTo>
                  <a:lnTo>
                    <a:pt x="684" y="151"/>
                  </a:lnTo>
                  <a:cubicBezTo>
                    <a:pt x="684" y="151"/>
                    <a:pt x="671" y="164"/>
                    <a:pt x="671" y="164"/>
                  </a:cubicBezTo>
                  <a:cubicBezTo>
                    <a:pt x="671" y="164"/>
                    <a:pt x="671" y="176"/>
                    <a:pt x="658" y="176"/>
                  </a:cubicBezTo>
                  <a:cubicBezTo>
                    <a:pt x="658" y="201"/>
                    <a:pt x="646" y="214"/>
                    <a:pt x="646" y="239"/>
                  </a:cubicBezTo>
                  <a:lnTo>
                    <a:pt x="646" y="252"/>
                  </a:lnTo>
                  <a:lnTo>
                    <a:pt x="633" y="264"/>
                  </a:lnTo>
                  <a:lnTo>
                    <a:pt x="633" y="277"/>
                  </a:lnTo>
                  <a:lnTo>
                    <a:pt x="633" y="289"/>
                  </a:lnTo>
                  <a:cubicBezTo>
                    <a:pt x="621" y="314"/>
                    <a:pt x="596" y="340"/>
                    <a:pt x="570" y="352"/>
                  </a:cubicBezTo>
                  <a:cubicBezTo>
                    <a:pt x="568" y="353"/>
                    <a:pt x="566" y="353"/>
                    <a:pt x="564" y="353"/>
                  </a:cubicBezTo>
                  <a:cubicBezTo>
                    <a:pt x="527" y="353"/>
                    <a:pt x="596" y="237"/>
                    <a:pt x="608" y="189"/>
                  </a:cubicBezTo>
                  <a:lnTo>
                    <a:pt x="608" y="189"/>
                  </a:lnTo>
                  <a:cubicBezTo>
                    <a:pt x="566" y="231"/>
                    <a:pt x="512" y="296"/>
                    <a:pt x="486" y="296"/>
                  </a:cubicBezTo>
                  <a:cubicBezTo>
                    <a:pt x="473" y="296"/>
                    <a:pt x="466" y="280"/>
                    <a:pt x="470" y="239"/>
                  </a:cubicBezTo>
                  <a:cubicBezTo>
                    <a:pt x="478" y="231"/>
                    <a:pt x="484" y="228"/>
                    <a:pt x="488" y="228"/>
                  </a:cubicBezTo>
                  <a:cubicBezTo>
                    <a:pt x="496" y="228"/>
                    <a:pt x="499" y="239"/>
                    <a:pt x="508" y="239"/>
                  </a:cubicBezTo>
                  <a:lnTo>
                    <a:pt x="508" y="151"/>
                  </a:lnTo>
                  <a:cubicBezTo>
                    <a:pt x="608" y="51"/>
                    <a:pt x="608" y="101"/>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90800" y="4187700"/>
              <a:ext cx="650" cy="25"/>
            </a:xfrm>
            <a:custGeom>
              <a:avLst/>
              <a:gdLst/>
              <a:ahLst/>
              <a:cxnLst/>
              <a:rect l="l" t="t" r="r" b="b"/>
              <a:pathLst>
                <a:path w="26" h="1" extrusionOk="0">
                  <a:moveTo>
                    <a:pt x="26" y="1"/>
                  </a:moveTo>
                  <a:lnTo>
                    <a:pt x="26" y="1"/>
                  </a:lnTo>
                  <a:cubicBezTo>
                    <a:pt x="26" y="1"/>
                    <a:pt x="13" y="1"/>
                    <a:pt x="1" y="1"/>
                  </a:cubicBezTo>
                  <a:cubicBezTo>
                    <a:pt x="1" y="1"/>
                    <a:pt x="13" y="1"/>
                    <a:pt x="13" y="1"/>
                  </a:cubicBezTo>
                  <a:cubicBezTo>
                    <a:pt x="13"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600850" y="419272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599925" y="4196500"/>
              <a:ext cx="650" cy="350"/>
            </a:xfrm>
            <a:custGeom>
              <a:avLst/>
              <a:gdLst/>
              <a:ahLst/>
              <a:cxnLst/>
              <a:rect l="l" t="t" r="r" b="b"/>
              <a:pathLst>
                <a:path w="26" h="14" extrusionOk="0">
                  <a:moveTo>
                    <a:pt x="0" y="1"/>
                  </a:move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599600" y="4196500"/>
              <a:ext cx="350" cy="25"/>
            </a:xfrm>
            <a:custGeom>
              <a:avLst/>
              <a:gdLst/>
              <a:ahLst/>
              <a:cxnLst/>
              <a:rect l="l" t="t" r="r" b="b"/>
              <a:pathLst>
                <a:path w="14" h="1" extrusionOk="0">
                  <a:moveTo>
                    <a:pt x="1" y="1"/>
                  </a:moveTo>
                  <a:lnTo>
                    <a:pt x="1" y="1"/>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600850" y="4191800"/>
              <a:ext cx="350" cy="325"/>
            </a:xfrm>
            <a:custGeom>
              <a:avLst/>
              <a:gdLst/>
              <a:ahLst/>
              <a:cxnLst/>
              <a:rect l="l" t="t" r="r" b="b"/>
              <a:pathLst>
                <a:path w="14" h="13" extrusionOk="0">
                  <a:moveTo>
                    <a:pt x="1" y="0"/>
                  </a:moveTo>
                  <a:lnTo>
                    <a:pt x="13" y="13"/>
                  </a:ln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587675" y="4184875"/>
              <a:ext cx="325" cy="350"/>
            </a:xfrm>
            <a:custGeom>
              <a:avLst/>
              <a:gdLst/>
              <a:ahLst/>
              <a:cxnLst/>
              <a:rect l="l" t="t" r="r" b="b"/>
              <a:pathLst>
                <a:path w="13" h="14" extrusionOk="0">
                  <a:moveTo>
                    <a:pt x="0" y="1"/>
                  </a:moveTo>
                  <a:cubicBezTo>
                    <a:pt x="0" y="13"/>
                    <a:pt x="0" y="13"/>
                    <a:pt x="0" y="13"/>
                  </a:cubicBezTo>
                  <a:lnTo>
                    <a:pt x="13" y="13"/>
                  </a:ln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587350" y="4185200"/>
              <a:ext cx="350" cy="25"/>
            </a:xfrm>
            <a:custGeom>
              <a:avLst/>
              <a:gdLst/>
              <a:ahLst/>
              <a:cxnLst/>
              <a:rect l="l" t="t" r="r" b="b"/>
              <a:pathLst>
                <a:path w="14" h="1" extrusionOk="0">
                  <a:moveTo>
                    <a:pt x="13" y="0"/>
                  </a:moveTo>
                  <a:lnTo>
                    <a:pt x="1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589225" y="4187700"/>
              <a:ext cx="1925" cy="975"/>
            </a:xfrm>
            <a:custGeom>
              <a:avLst/>
              <a:gdLst/>
              <a:ahLst/>
              <a:cxnLst/>
              <a:rect l="l" t="t" r="r" b="b"/>
              <a:pathLst>
                <a:path w="77" h="39" extrusionOk="0">
                  <a:moveTo>
                    <a:pt x="51" y="1"/>
                  </a:moveTo>
                  <a:cubicBezTo>
                    <a:pt x="51" y="1"/>
                    <a:pt x="26" y="1"/>
                    <a:pt x="26" y="13"/>
                  </a:cubicBezTo>
                  <a:cubicBezTo>
                    <a:pt x="13" y="13"/>
                    <a:pt x="1" y="1"/>
                    <a:pt x="1" y="1"/>
                  </a:cubicBezTo>
                  <a:lnTo>
                    <a:pt x="1" y="1"/>
                  </a:lnTo>
                  <a:cubicBezTo>
                    <a:pt x="1" y="13"/>
                    <a:pt x="39" y="26"/>
                    <a:pt x="64" y="38"/>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585775" y="4162250"/>
              <a:ext cx="1600" cy="650"/>
            </a:xfrm>
            <a:custGeom>
              <a:avLst/>
              <a:gdLst/>
              <a:ahLst/>
              <a:cxnLst/>
              <a:rect l="l" t="t" r="r" b="b"/>
              <a:pathLst>
                <a:path w="64" h="26" extrusionOk="0">
                  <a:moveTo>
                    <a:pt x="51" y="26"/>
                  </a:moveTo>
                  <a:cubicBezTo>
                    <a:pt x="64" y="26"/>
                    <a:pt x="13" y="1"/>
                    <a:pt x="1" y="1"/>
                  </a:cubicBezTo>
                  <a:cubicBezTo>
                    <a:pt x="13" y="1"/>
                    <a:pt x="64" y="26"/>
                    <a:pt x="5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88925" y="4164450"/>
              <a:ext cx="975" cy="650"/>
            </a:xfrm>
            <a:custGeom>
              <a:avLst/>
              <a:gdLst/>
              <a:ahLst/>
              <a:cxnLst/>
              <a:rect l="l" t="t" r="r" b="b"/>
              <a:pathLst>
                <a:path w="39" h="26" extrusionOk="0">
                  <a:moveTo>
                    <a:pt x="0" y="1"/>
                  </a:moveTo>
                  <a:lnTo>
                    <a:pt x="13" y="13"/>
                  </a:lnTo>
                  <a:lnTo>
                    <a:pt x="38"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588600" y="4164450"/>
              <a:ext cx="1425" cy="1025"/>
            </a:xfrm>
            <a:custGeom>
              <a:avLst/>
              <a:gdLst/>
              <a:ahLst/>
              <a:cxnLst/>
              <a:rect l="l" t="t" r="r" b="b"/>
              <a:pathLst>
                <a:path w="57" h="41" extrusionOk="0">
                  <a:moveTo>
                    <a:pt x="13" y="26"/>
                  </a:moveTo>
                  <a:cubicBezTo>
                    <a:pt x="18" y="28"/>
                    <a:pt x="20" y="29"/>
                    <a:pt x="21" y="29"/>
                  </a:cubicBezTo>
                  <a:lnTo>
                    <a:pt x="21" y="29"/>
                  </a:lnTo>
                  <a:cubicBezTo>
                    <a:pt x="19" y="28"/>
                    <a:pt x="16" y="27"/>
                    <a:pt x="13" y="26"/>
                  </a:cubicBezTo>
                  <a:close/>
                  <a:moveTo>
                    <a:pt x="34" y="24"/>
                  </a:moveTo>
                  <a:cubicBezTo>
                    <a:pt x="33" y="24"/>
                    <a:pt x="38" y="27"/>
                    <a:pt x="43" y="31"/>
                  </a:cubicBezTo>
                  <a:lnTo>
                    <a:pt x="43" y="31"/>
                  </a:lnTo>
                  <a:lnTo>
                    <a:pt x="38" y="26"/>
                  </a:lnTo>
                  <a:cubicBezTo>
                    <a:pt x="36" y="24"/>
                    <a:pt x="34" y="24"/>
                    <a:pt x="34" y="24"/>
                  </a:cubicBezTo>
                  <a:close/>
                  <a:moveTo>
                    <a:pt x="1" y="1"/>
                  </a:moveTo>
                  <a:cubicBezTo>
                    <a:pt x="1" y="11"/>
                    <a:pt x="25" y="29"/>
                    <a:pt x="22" y="29"/>
                  </a:cubicBezTo>
                  <a:cubicBezTo>
                    <a:pt x="22" y="29"/>
                    <a:pt x="21" y="29"/>
                    <a:pt x="21" y="29"/>
                  </a:cubicBezTo>
                  <a:lnTo>
                    <a:pt x="21" y="29"/>
                  </a:lnTo>
                  <a:cubicBezTo>
                    <a:pt x="41" y="37"/>
                    <a:pt x="49" y="40"/>
                    <a:pt x="52" y="40"/>
                  </a:cubicBezTo>
                  <a:cubicBezTo>
                    <a:pt x="56" y="40"/>
                    <a:pt x="50" y="35"/>
                    <a:pt x="43" y="31"/>
                  </a:cubicBezTo>
                  <a:lnTo>
                    <a:pt x="43" y="31"/>
                  </a:lnTo>
                  <a:lnTo>
                    <a:pt x="51"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584525" y="4163275"/>
              <a:ext cx="325" cy="275"/>
            </a:xfrm>
            <a:custGeom>
              <a:avLst/>
              <a:gdLst/>
              <a:ahLst/>
              <a:cxnLst/>
              <a:rect l="l" t="t" r="r" b="b"/>
              <a:pathLst>
                <a:path w="13" h="11" extrusionOk="0">
                  <a:moveTo>
                    <a:pt x="4" y="1"/>
                  </a:moveTo>
                  <a:cubicBezTo>
                    <a:pt x="0" y="1"/>
                    <a:pt x="0" y="4"/>
                    <a:pt x="13" y="10"/>
                  </a:cubicBezTo>
                  <a:cubicBezTo>
                    <a:pt x="13"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586100" y="4164450"/>
              <a:ext cx="325" cy="350"/>
            </a:xfrm>
            <a:custGeom>
              <a:avLst/>
              <a:gdLst/>
              <a:ahLst/>
              <a:cxnLst/>
              <a:rect l="l" t="t" r="r" b="b"/>
              <a:pathLst>
                <a:path w="13" h="14" extrusionOk="0">
                  <a:moveTo>
                    <a:pt x="13" y="13"/>
                  </a:moveTo>
                  <a:lnTo>
                    <a:pt x="0" y="1"/>
                  </a:lnTo>
                  <a:cubicBezTo>
                    <a:pt x="0" y="1"/>
                    <a:pt x="0"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585775" y="4164150"/>
              <a:ext cx="975" cy="575"/>
            </a:xfrm>
            <a:custGeom>
              <a:avLst/>
              <a:gdLst/>
              <a:ahLst/>
              <a:cxnLst/>
              <a:rect l="l" t="t" r="r" b="b"/>
              <a:pathLst>
                <a:path w="39" h="23" extrusionOk="0">
                  <a:moveTo>
                    <a:pt x="1" y="0"/>
                  </a:moveTo>
                  <a:lnTo>
                    <a:pt x="13" y="13"/>
                  </a:lnTo>
                  <a:cubicBezTo>
                    <a:pt x="13" y="13"/>
                    <a:pt x="13" y="13"/>
                    <a:pt x="13" y="13"/>
                  </a:cubicBezTo>
                  <a:lnTo>
                    <a:pt x="13" y="13"/>
                  </a:lnTo>
                  <a:cubicBezTo>
                    <a:pt x="21" y="16"/>
                    <a:pt x="24" y="18"/>
                    <a:pt x="24" y="18"/>
                  </a:cubicBezTo>
                  <a:cubicBezTo>
                    <a:pt x="24" y="18"/>
                    <a:pt x="24" y="18"/>
                    <a:pt x="24" y="18"/>
                  </a:cubicBezTo>
                  <a:lnTo>
                    <a:pt x="24" y="18"/>
                  </a:lnTo>
                  <a:cubicBezTo>
                    <a:pt x="31" y="21"/>
                    <a:pt x="36" y="22"/>
                    <a:pt x="37" y="22"/>
                  </a:cubicBezTo>
                  <a:cubicBezTo>
                    <a:pt x="38" y="22"/>
                    <a:pt x="34" y="20"/>
                    <a:pt x="20" y="15"/>
                  </a:cubicBezTo>
                  <a:lnTo>
                    <a:pt x="20" y="15"/>
                  </a:lnTo>
                  <a:cubicBezTo>
                    <a:pt x="15" y="12"/>
                    <a:pt x="6"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586025" y="4164050"/>
              <a:ext cx="1350" cy="750"/>
            </a:xfrm>
            <a:custGeom>
              <a:avLst/>
              <a:gdLst/>
              <a:ahLst/>
              <a:cxnLst/>
              <a:rect l="l" t="t" r="r" b="b"/>
              <a:pathLst>
                <a:path w="54" h="30" extrusionOk="0">
                  <a:moveTo>
                    <a:pt x="2" y="1"/>
                  </a:moveTo>
                  <a:cubicBezTo>
                    <a:pt x="1" y="1"/>
                    <a:pt x="1" y="2"/>
                    <a:pt x="3" y="4"/>
                  </a:cubicBezTo>
                  <a:cubicBezTo>
                    <a:pt x="16" y="17"/>
                    <a:pt x="28" y="17"/>
                    <a:pt x="54" y="29"/>
                  </a:cubicBezTo>
                  <a:cubicBezTo>
                    <a:pt x="43" y="19"/>
                    <a:pt x="9"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590800" y="4166025"/>
              <a:ext cx="975" cy="350"/>
            </a:xfrm>
            <a:custGeom>
              <a:avLst/>
              <a:gdLst/>
              <a:ahLst/>
              <a:cxnLst/>
              <a:rect l="l" t="t" r="r" b="b"/>
              <a:pathLst>
                <a:path w="39" h="14" extrusionOk="0">
                  <a:moveTo>
                    <a:pt x="13" y="1"/>
                  </a:moveTo>
                  <a:cubicBezTo>
                    <a:pt x="20" y="7"/>
                    <a:pt x="13" y="7"/>
                    <a:pt x="9" y="7"/>
                  </a:cubicBezTo>
                  <a:cubicBezTo>
                    <a:pt x="4" y="7"/>
                    <a:pt x="1" y="7"/>
                    <a:pt x="13" y="13"/>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585475" y="4164775"/>
              <a:ext cx="950" cy="325"/>
            </a:xfrm>
            <a:custGeom>
              <a:avLst/>
              <a:gdLst/>
              <a:ahLst/>
              <a:cxnLst/>
              <a:rect l="l" t="t" r="r" b="b"/>
              <a:pathLst>
                <a:path w="38" h="13" extrusionOk="0">
                  <a:moveTo>
                    <a:pt x="0" y="0"/>
                  </a:moveTo>
                  <a:lnTo>
                    <a:pt x="25"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587350" y="4164775"/>
              <a:ext cx="1275" cy="975"/>
            </a:xfrm>
            <a:custGeom>
              <a:avLst/>
              <a:gdLst/>
              <a:ahLst/>
              <a:cxnLst/>
              <a:rect l="l" t="t" r="r" b="b"/>
              <a:pathLst>
                <a:path w="51" h="39" extrusionOk="0">
                  <a:moveTo>
                    <a:pt x="51" y="38"/>
                  </a:moveTo>
                  <a:lnTo>
                    <a:pt x="1" y="0"/>
                  </a:lnTo>
                  <a:lnTo>
                    <a:pt x="51"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582650" y="4163825"/>
              <a:ext cx="1575" cy="650"/>
            </a:xfrm>
            <a:custGeom>
              <a:avLst/>
              <a:gdLst/>
              <a:ahLst/>
              <a:cxnLst/>
              <a:rect l="l" t="t" r="r" b="b"/>
              <a:pathLst>
                <a:path w="63" h="26" extrusionOk="0">
                  <a:moveTo>
                    <a:pt x="0" y="1"/>
                  </a:moveTo>
                  <a:lnTo>
                    <a:pt x="63" y="26"/>
                  </a:lnTo>
                  <a:lnTo>
                    <a:pt x="63" y="26"/>
                  </a:lnTo>
                  <a:lnTo>
                    <a:pt x="38"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583275" y="4164475"/>
              <a:ext cx="950" cy="625"/>
            </a:xfrm>
            <a:custGeom>
              <a:avLst/>
              <a:gdLst/>
              <a:ahLst/>
              <a:cxnLst/>
              <a:rect l="l" t="t" r="r" b="b"/>
              <a:pathLst>
                <a:path w="38" h="25" extrusionOk="0">
                  <a:moveTo>
                    <a:pt x="1" y="1"/>
                  </a:moveTo>
                  <a:cubicBezTo>
                    <a:pt x="13" y="13"/>
                    <a:pt x="26" y="25"/>
                    <a:pt x="38" y="25"/>
                  </a:cubicBezTo>
                  <a:cubicBezTo>
                    <a:pt x="13" y="13"/>
                    <a:pt x="13"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585775" y="41650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585775" y="4165075"/>
              <a:ext cx="350" cy="25"/>
            </a:xfrm>
            <a:custGeom>
              <a:avLst/>
              <a:gdLst/>
              <a:ahLst/>
              <a:cxnLst/>
              <a:rect l="l" t="t" r="r" b="b"/>
              <a:pathLst>
                <a:path w="14" h="1" extrusionOk="0">
                  <a:moveTo>
                    <a:pt x="1" y="1"/>
                  </a:moveTo>
                  <a:lnTo>
                    <a:pt x="1" y="1"/>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587350" y="4165400"/>
              <a:ext cx="2550" cy="1275"/>
            </a:xfrm>
            <a:custGeom>
              <a:avLst/>
              <a:gdLst/>
              <a:ahLst/>
              <a:cxnLst/>
              <a:rect l="l" t="t" r="r" b="b"/>
              <a:pathLst>
                <a:path w="102" h="51" extrusionOk="0">
                  <a:moveTo>
                    <a:pt x="1" y="0"/>
                  </a:moveTo>
                  <a:lnTo>
                    <a:pt x="1" y="0"/>
                  </a:lnTo>
                  <a:cubicBezTo>
                    <a:pt x="7" y="5"/>
                    <a:pt x="14" y="9"/>
                    <a:pt x="20" y="12"/>
                  </a:cubicBezTo>
                  <a:lnTo>
                    <a:pt x="20" y="12"/>
                  </a:lnTo>
                  <a:cubicBezTo>
                    <a:pt x="13" y="8"/>
                    <a:pt x="7" y="4"/>
                    <a:pt x="1" y="0"/>
                  </a:cubicBezTo>
                  <a:close/>
                  <a:moveTo>
                    <a:pt x="20" y="12"/>
                  </a:moveTo>
                  <a:cubicBezTo>
                    <a:pt x="40" y="25"/>
                    <a:pt x="63" y="41"/>
                    <a:pt x="101" y="51"/>
                  </a:cubicBezTo>
                  <a:cubicBezTo>
                    <a:pt x="70" y="30"/>
                    <a:pt x="48" y="26"/>
                    <a:pt x="2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586725" y="4165400"/>
              <a:ext cx="975" cy="350"/>
            </a:xfrm>
            <a:custGeom>
              <a:avLst/>
              <a:gdLst/>
              <a:ahLst/>
              <a:cxnLst/>
              <a:rect l="l" t="t" r="r" b="b"/>
              <a:pathLst>
                <a:path w="39" h="14" extrusionOk="0">
                  <a:moveTo>
                    <a:pt x="0" y="0"/>
                  </a:moveTo>
                  <a:lnTo>
                    <a:pt x="26" y="13"/>
                  </a:lnTo>
                  <a:lnTo>
                    <a:pt x="38" y="13"/>
                  </a:lnTo>
                  <a:cubicBezTo>
                    <a:pt x="26"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87350" y="4165725"/>
              <a:ext cx="350" cy="325"/>
            </a:xfrm>
            <a:custGeom>
              <a:avLst/>
              <a:gdLst/>
              <a:ahLst/>
              <a:cxnLst/>
              <a:rect l="l" t="t" r="r" b="b"/>
              <a:pathLst>
                <a:path w="14" h="13" extrusionOk="0">
                  <a:moveTo>
                    <a:pt x="13" y="13"/>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85150" y="4165400"/>
              <a:ext cx="975" cy="575"/>
            </a:xfrm>
            <a:custGeom>
              <a:avLst/>
              <a:gdLst/>
              <a:ahLst/>
              <a:cxnLst/>
              <a:rect l="l" t="t" r="r" b="b"/>
              <a:pathLst>
                <a:path w="39" h="23" extrusionOk="0">
                  <a:moveTo>
                    <a:pt x="1" y="0"/>
                  </a:moveTo>
                  <a:cubicBezTo>
                    <a:pt x="26" y="13"/>
                    <a:pt x="26" y="13"/>
                    <a:pt x="26" y="13"/>
                  </a:cubicBezTo>
                  <a:cubicBezTo>
                    <a:pt x="32" y="19"/>
                    <a:pt x="35" y="22"/>
                    <a:pt x="37" y="22"/>
                  </a:cubicBezTo>
                  <a:cubicBezTo>
                    <a:pt x="38" y="22"/>
                    <a:pt x="38" y="19"/>
                    <a:pt x="38" y="13"/>
                  </a:cubicBezTo>
                  <a:cubicBezTo>
                    <a:pt x="26"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585775" y="416540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586100" y="4165725"/>
              <a:ext cx="650" cy="325"/>
            </a:xfrm>
            <a:custGeom>
              <a:avLst/>
              <a:gdLst/>
              <a:ahLst/>
              <a:cxnLst/>
              <a:rect l="l" t="t" r="r" b="b"/>
              <a:pathLst>
                <a:path w="26" h="13" extrusionOk="0">
                  <a:moveTo>
                    <a:pt x="0" y="0"/>
                  </a:moveTo>
                  <a:cubicBezTo>
                    <a:pt x="13" y="13"/>
                    <a:pt x="13" y="13"/>
                    <a:pt x="13" y="13"/>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585150" y="4165075"/>
              <a:ext cx="350" cy="350"/>
            </a:xfrm>
            <a:custGeom>
              <a:avLst/>
              <a:gdLst/>
              <a:ahLst/>
              <a:cxnLst/>
              <a:rect l="l" t="t" r="r" b="b"/>
              <a:pathLst>
                <a:path w="14" h="14" extrusionOk="0">
                  <a:moveTo>
                    <a:pt x="13" y="13"/>
                  </a:moveTo>
                  <a:cubicBezTo>
                    <a:pt x="13" y="13"/>
                    <a:pt x="13" y="13"/>
                    <a:pt x="13" y="13"/>
                  </a:cubicBez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585475" y="4165400"/>
              <a:ext cx="650" cy="350"/>
            </a:xfrm>
            <a:custGeom>
              <a:avLst/>
              <a:gdLst/>
              <a:ahLst/>
              <a:cxnLst/>
              <a:rect l="l" t="t" r="r" b="b"/>
              <a:pathLst>
                <a:path w="26" h="14" extrusionOk="0">
                  <a:moveTo>
                    <a:pt x="0" y="0"/>
                  </a:moveTo>
                  <a:cubicBezTo>
                    <a:pt x="0" y="0"/>
                    <a:pt x="13" y="0"/>
                    <a:pt x="25" y="13"/>
                  </a:cubicBezTo>
                  <a:cubicBezTo>
                    <a:pt x="25"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592075" y="4167600"/>
              <a:ext cx="25" cy="350"/>
            </a:xfrm>
            <a:custGeom>
              <a:avLst/>
              <a:gdLst/>
              <a:ahLst/>
              <a:cxnLst/>
              <a:rect l="l" t="t" r="r" b="b"/>
              <a:pathLst>
                <a:path w="1" h="14" extrusionOk="0">
                  <a:moveTo>
                    <a:pt x="0" y="13"/>
                  </a:move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587975" y="4198075"/>
              <a:ext cx="25" cy="325"/>
            </a:xfrm>
            <a:custGeom>
              <a:avLst/>
              <a:gdLst/>
              <a:ahLst/>
              <a:cxnLst/>
              <a:rect l="l" t="t" r="r" b="b"/>
              <a:pathLst>
                <a:path w="1" h="13" extrusionOk="0">
                  <a:moveTo>
                    <a:pt x="1" y="0"/>
                  </a:moveTo>
                  <a:cubicBezTo>
                    <a:pt x="1" y="0"/>
                    <a:pt x="1" y="0"/>
                    <a:pt x="1" y="0"/>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574775" y="4194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587350" y="4191150"/>
              <a:ext cx="650" cy="25"/>
            </a:xfrm>
            <a:custGeom>
              <a:avLst/>
              <a:gdLst/>
              <a:ahLst/>
              <a:cxnLst/>
              <a:rect l="l" t="t" r="r" b="b"/>
              <a:pathLst>
                <a:path w="26" h="1" extrusionOk="0">
                  <a:moveTo>
                    <a:pt x="13" y="1"/>
                  </a:moveTo>
                  <a:lnTo>
                    <a:pt x="1" y="1"/>
                  </a:lnTo>
                  <a:cubicBezTo>
                    <a:pt x="26"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590500" y="41896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589875" y="4189600"/>
              <a:ext cx="1275" cy="325"/>
            </a:xfrm>
            <a:custGeom>
              <a:avLst/>
              <a:gdLst/>
              <a:ahLst/>
              <a:cxnLst/>
              <a:rect l="l" t="t" r="r" b="b"/>
              <a:pathLst>
                <a:path w="51" h="13" extrusionOk="0">
                  <a:moveTo>
                    <a:pt x="0" y="0"/>
                  </a:moveTo>
                  <a:lnTo>
                    <a:pt x="38" y="13"/>
                  </a:lnTo>
                  <a:cubicBezTo>
                    <a:pt x="50" y="13"/>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572575" y="4194625"/>
              <a:ext cx="975" cy="325"/>
            </a:xfrm>
            <a:custGeom>
              <a:avLst/>
              <a:gdLst/>
              <a:ahLst/>
              <a:cxnLst/>
              <a:rect l="l" t="t" r="r" b="b"/>
              <a:pathLst>
                <a:path w="39" h="13" extrusionOk="0">
                  <a:moveTo>
                    <a:pt x="1" y="0"/>
                  </a:moveTo>
                  <a:lnTo>
                    <a:pt x="39"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573525" y="4195250"/>
              <a:ext cx="1600" cy="950"/>
            </a:xfrm>
            <a:custGeom>
              <a:avLst/>
              <a:gdLst/>
              <a:ahLst/>
              <a:cxnLst/>
              <a:rect l="l" t="t" r="r" b="b"/>
              <a:pathLst>
                <a:path w="64" h="38" extrusionOk="0">
                  <a:moveTo>
                    <a:pt x="1" y="0"/>
                  </a:moveTo>
                  <a:lnTo>
                    <a:pt x="51" y="38"/>
                  </a:lnTo>
                  <a:cubicBezTo>
                    <a:pt x="51" y="38"/>
                    <a:pt x="51" y="33"/>
                    <a:pt x="54" y="32"/>
                  </a:cubicBezTo>
                  <a:lnTo>
                    <a:pt x="54" y="32"/>
                  </a:lnTo>
                  <a:lnTo>
                    <a:pt x="1" y="0"/>
                  </a:lnTo>
                  <a:close/>
                  <a:moveTo>
                    <a:pt x="55" y="32"/>
                  </a:moveTo>
                  <a:cubicBezTo>
                    <a:pt x="54" y="32"/>
                    <a:pt x="54" y="32"/>
                    <a:pt x="54" y="32"/>
                  </a:cubicBezTo>
                  <a:lnTo>
                    <a:pt x="54" y="32"/>
                  </a:lnTo>
                  <a:lnTo>
                    <a:pt x="63" y="38"/>
                  </a:lnTo>
                  <a:cubicBezTo>
                    <a:pt x="59" y="34"/>
                    <a:pt x="56" y="32"/>
                    <a:pt x="55"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594600" y="4074475"/>
              <a:ext cx="325" cy="150"/>
            </a:xfrm>
            <a:custGeom>
              <a:avLst/>
              <a:gdLst/>
              <a:ahLst/>
              <a:cxnLst/>
              <a:rect l="l" t="t" r="r" b="b"/>
              <a:pathLst>
                <a:path w="13" h="6" extrusionOk="0">
                  <a:moveTo>
                    <a:pt x="4" y="0"/>
                  </a:moveTo>
                  <a:cubicBezTo>
                    <a:pt x="1" y="0"/>
                    <a:pt x="4" y="6"/>
                    <a:pt x="12" y="6"/>
                  </a:cubicBezTo>
                  <a:cubicBezTo>
                    <a:pt x="8" y="2"/>
                    <a:pt x="5" y="0"/>
                    <a:pt x="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594250" y="4074300"/>
              <a:ext cx="350" cy="650"/>
            </a:xfrm>
            <a:custGeom>
              <a:avLst/>
              <a:gdLst/>
              <a:ahLst/>
              <a:cxnLst/>
              <a:rect l="l" t="t" r="r" b="b"/>
              <a:pathLst>
                <a:path w="14" h="26" extrusionOk="0">
                  <a:moveTo>
                    <a:pt x="1" y="0"/>
                  </a:moveTo>
                  <a:cubicBezTo>
                    <a:pt x="1" y="1"/>
                    <a:pt x="14" y="13"/>
                    <a:pt x="14" y="25"/>
                  </a:cubicBez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594250" y="4074600"/>
              <a:ext cx="350" cy="975"/>
            </a:xfrm>
            <a:custGeom>
              <a:avLst/>
              <a:gdLst/>
              <a:ahLst/>
              <a:cxnLst/>
              <a:rect l="l" t="t" r="r" b="b"/>
              <a:pathLst>
                <a:path w="14" h="39" extrusionOk="0">
                  <a:moveTo>
                    <a:pt x="1" y="1"/>
                  </a:moveTo>
                  <a:cubicBezTo>
                    <a:pt x="1" y="1"/>
                    <a:pt x="1" y="13"/>
                    <a:pt x="1" y="13"/>
                  </a:cubicBezTo>
                  <a:cubicBezTo>
                    <a:pt x="1" y="13"/>
                    <a:pt x="1" y="26"/>
                    <a:pt x="1" y="39"/>
                  </a:cubicBezTo>
                  <a:cubicBezTo>
                    <a:pt x="1" y="26"/>
                    <a:pt x="1" y="26"/>
                    <a:pt x="14" y="13"/>
                  </a:cubicBezTo>
                  <a:cubicBezTo>
                    <a:pt x="14"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594575" y="4074300"/>
              <a:ext cx="650" cy="325"/>
            </a:xfrm>
            <a:custGeom>
              <a:avLst/>
              <a:gdLst/>
              <a:ahLst/>
              <a:cxnLst/>
              <a:rect l="l" t="t" r="r" b="b"/>
              <a:pathLst>
                <a:path w="26" h="13" extrusionOk="0">
                  <a:moveTo>
                    <a:pt x="1" y="0"/>
                  </a:moveTo>
                  <a:lnTo>
                    <a:pt x="13" y="13"/>
                  </a:lnTo>
                  <a:cubicBezTo>
                    <a:pt x="13"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70700" y="4043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98975" y="4077125"/>
              <a:ext cx="650" cy="975"/>
            </a:xfrm>
            <a:custGeom>
              <a:avLst/>
              <a:gdLst/>
              <a:ahLst/>
              <a:cxnLst/>
              <a:rect l="l" t="t" r="r" b="b"/>
              <a:pathLst>
                <a:path w="26" h="39" extrusionOk="0">
                  <a:moveTo>
                    <a:pt x="0" y="0"/>
                  </a:moveTo>
                  <a:cubicBezTo>
                    <a:pt x="1" y="1"/>
                    <a:pt x="13" y="13"/>
                    <a:pt x="13" y="38"/>
                  </a:cubicBezTo>
                  <a:lnTo>
                    <a:pt x="26" y="26"/>
                  </a:lnTo>
                  <a:cubicBezTo>
                    <a:pt x="26" y="26"/>
                    <a:pt x="26" y="26"/>
                    <a:pt x="13" y="13"/>
                  </a:cubicBezTo>
                  <a:cubicBezTo>
                    <a:pt x="13" y="17"/>
                    <a:pt x="13" y="18"/>
                    <a:pt x="13" y="18"/>
                  </a:cubicBezTo>
                  <a:cubicBezTo>
                    <a:pt x="12"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599600" y="4077450"/>
              <a:ext cx="350" cy="325"/>
            </a:xfrm>
            <a:custGeom>
              <a:avLst/>
              <a:gdLst/>
              <a:ahLst/>
              <a:cxnLst/>
              <a:rect l="l" t="t" r="r" b="b"/>
              <a:pathLst>
                <a:path w="14" h="13" extrusionOk="0">
                  <a:moveTo>
                    <a:pt x="1" y="0"/>
                  </a:moveTo>
                  <a:cubicBezTo>
                    <a:pt x="1" y="0"/>
                    <a:pt x="1" y="13"/>
                    <a:pt x="13"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598475" y="4077350"/>
              <a:ext cx="525" cy="425"/>
            </a:xfrm>
            <a:custGeom>
              <a:avLst/>
              <a:gdLst/>
              <a:ahLst/>
              <a:cxnLst/>
              <a:rect l="l" t="t" r="r" b="b"/>
              <a:pathLst>
                <a:path w="21" h="17" extrusionOk="0">
                  <a:moveTo>
                    <a:pt x="3" y="1"/>
                  </a:moveTo>
                  <a:cubicBezTo>
                    <a:pt x="0" y="1"/>
                    <a:pt x="10" y="17"/>
                    <a:pt x="20" y="17"/>
                  </a:cubicBezTo>
                  <a:lnTo>
                    <a:pt x="8" y="4"/>
                  </a:lnTo>
                  <a:cubicBezTo>
                    <a:pt x="5" y="2"/>
                    <a:pt x="4"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598650" y="407775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598975" y="4077750"/>
              <a:ext cx="350" cy="350"/>
            </a:xfrm>
            <a:custGeom>
              <a:avLst/>
              <a:gdLst/>
              <a:ahLst/>
              <a:cxnLst/>
              <a:rect l="l" t="t" r="r" b="b"/>
              <a:pathLst>
                <a:path w="14"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630400" y="4093150"/>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629750" y="4092525"/>
              <a:ext cx="675" cy="650"/>
            </a:xfrm>
            <a:custGeom>
              <a:avLst/>
              <a:gdLst/>
              <a:ahLst/>
              <a:cxnLst/>
              <a:rect l="l" t="t" r="r" b="b"/>
              <a:pathLst>
                <a:path w="27" h="26" extrusionOk="0">
                  <a:moveTo>
                    <a:pt x="1" y="0"/>
                  </a:moveTo>
                  <a:cubicBezTo>
                    <a:pt x="1" y="13"/>
                    <a:pt x="13" y="13"/>
                    <a:pt x="26" y="25"/>
                  </a:cubicBezTo>
                  <a:cubicBezTo>
                    <a:pt x="14" y="13"/>
                    <a:pt x="13" y="13"/>
                    <a:pt x="1" y="1"/>
                  </a:cubicBezTo>
                  <a:lnTo>
                    <a:pt x="1" y="1"/>
                  </a:lnTo>
                  <a:cubicBezTo>
                    <a:pt x="10" y="9"/>
                    <a:pt x="19" y="18"/>
                    <a:pt x="23" y="18"/>
                  </a:cubicBezTo>
                  <a:cubicBezTo>
                    <a:pt x="25" y="18"/>
                    <a:pt x="26" y="16"/>
                    <a:pt x="26" y="13"/>
                  </a:cubicBezTo>
                  <a:cubicBezTo>
                    <a:pt x="13" y="6"/>
                    <a:pt x="13" y="6"/>
                    <a:pt x="15" y="6"/>
                  </a:cubicBezTo>
                  <a:cubicBezTo>
                    <a:pt x="17" y="6"/>
                    <a:pt x="20"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627875" y="4090950"/>
              <a:ext cx="975" cy="975"/>
            </a:xfrm>
            <a:custGeom>
              <a:avLst/>
              <a:gdLst/>
              <a:ahLst/>
              <a:cxnLst/>
              <a:rect l="l" t="t" r="r" b="b"/>
              <a:pathLst>
                <a:path w="39" h="39" extrusionOk="0">
                  <a:moveTo>
                    <a:pt x="38" y="38"/>
                  </a:moveTo>
                  <a:lnTo>
                    <a:pt x="38" y="3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618125" y="4104775"/>
              <a:ext cx="350" cy="25"/>
            </a:xfrm>
            <a:custGeom>
              <a:avLst/>
              <a:gdLst/>
              <a:ahLst/>
              <a:cxnLst/>
              <a:rect l="l" t="t" r="r" b="b"/>
              <a:pathLst>
                <a:path w="14" h="1" extrusionOk="0">
                  <a:moveTo>
                    <a:pt x="14" y="0"/>
                  </a:moveTo>
                  <a:cubicBezTo>
                    <a:pt x="14" y="0"/>
                    <a:pt x="1" y="0"/>
                    <a:pt x="1" y="0"/>
                  </a:cubicBezTo>
                  <a:cubicBezTo>
                    <a:pt x="1" y="0"/>
                    <a:pt x="14" y="0"/>
                    <a:pt x="14" y="0"/>
                  </a:cubicBezTo>
                  <a:cubicBezTo>
                    <a:pt x="14" y="0"/>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630700" y="4091250"/>
              <a:ext cx="650" cy="350"/>
            </a:xfrm>
            <a:custGeom>
              <a:avLst/>
              <a:gdLst/>
              <a:ahLst/>
              <a:cxnLst/>
              <a:rect l="l" t="t" r="r" b="b"/>
              <a:pathLst>
                <a:path w="26" h="14" extrusionOk="0">
                  <a:moveTo>
                    <a:pt x="1" y="1"/>
                  </a:moveTo>
                  <a:cubicBezTo>
                    <a:pt x="1" y="1"/>
                    <a:pt x="1" y="1"/>
                    <a:pt x="13" y="7"/>
                  </a:cubicBezTo>
                  <a:lnTo>
                    <a:pt x="13" y="7"/>
                  </a:lnTo>
                  <a:cubicBezTo>
                    <a:pt x="10" y="4"/>
                    <a:pt x="7" y="1"/>
                    <a:pt x="1" y="1"/>
                  </a:cubicBezTo>
                  <a:close/>
                  <a:moveTo>
                    <a:pt x="13" y="7"/>
                  </a:moveTo>
                  <a:cubicBezTo>
                    <a:pt x="16" y="10"/>
                    <a:pt x="19" y="13"/>
                    <a:pt x="26" y="13"/>
                  </a:cubicBezTo>
                  <a:cubicBezTo>
                    <a:pt x="21" y="11"/>
                    <a:pt x="16" y="9"/>
                    <a:pt x="13"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630075" y="40922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629125" y="4094400"/>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623175" y="4102575"/>
              <a:ext cx="650" cy="650"/>
            </a:xfrm>
            <a:custGeom>
              <a:avLst/>
              <a:gdLst/>
              <a:ahLst/>
              <a:cxnLst/>
              <a:rect l="l" t="t" r="r" b="b"/>
              <a:pathLst>
                <a:path w="26" h="26" extrusionOk="0">
                  <a:moveTo>
                    <a:pt x="25" y="25"/>
                  </a:moveTo>
                  <a:cubicBezTo>
                    <a:pt x="25" y="25"/>
                    <a:pt x="25" y="25"/>
                    <a:pt x="25" y="25"/>
                  </a:cubicBezTo>
                  <a:cubicBezTo>
                    <a:pt x="25" y="25"/>
                    <a:pt x="0" y="0"/>
                    <a:pt x="25"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623475" y="4101000"/>
              <a:ext cx="650" cy="650"/>
            </a:xfrm>
            <a:custGeom>
              <a:avLst/>
              <a:gdLst/>
              <a:ahLst/>
              <a:cxnLst/>
              <a:rect l="l" t="t" r="r" b="b"/>
              <a:pathLst>
                <a:path w="26" h="26" extrusionOk="0">
                  <a:moveTo>
                    <a:pt x="26" y="26"/>
                  </a:moveTo>
                  <a:lnTo>
                    <a:pt x="26"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629125" y="4094725"/>
              <a:ext cx="975" cy="950"/>
            </a:xfrm>
            <a:custGeom>
              <a:avLst/>
              <a:gdLst/>
              <a:ahLst/>
              <a:cxnLst/>
              <a:rect l="l" t="t" r="r" b="b"/>
              <a:pathLst>
                <a:path w="39" h="38" extrusionOk="0">
                  <a:moveTo>
                    <a:pt x="1" y="0"/>
                  </a:moveTo>
                  <a:cubicBezTo>
                    <a:pt x="13" y="13"/>
                    <a:pt x="1" y="13"/>
                    <a:pt x="26" y="38"/>
                  </a:cubicBezTo>
                  <a:cubicBezTo>
                    <a:pt x="38" y="38"/>
                    <a:pt x="1" y="13"/>
                    <a:pt x="26" y="13"/>
                  </a:cubicBezTo>
                  <a:cubicBezTo>
                    <a:pt x="20" y="6"/>
                    <a:pt x="16" y="6"/>
                    <a:pt x="13" y="6"/>
                  </a:cubicBezTo>
                  <a:cubicBezTo>
                    <a:pt x="10" y="6"/>
                    <a:pt x="7"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625375" y="4100675"/>
              <a:ext cx="325" cy="350"/>
            </a:xfrm>
            <a:custGeom>
              <a:avLst/>
              <a:gdLst/>
              <a:ahLst/>
              <a:cxnLst/>
              <a:rect l="l" t="t" r="r" b="b"/>
              <a:pathLst>
                <a:path w="13" h="14" extrusionOk="0">
                  <a:moveTo>
                    <a:pt x="0" y="1"/>
                  </a:moveTo>
                  <a:cubicBezTo>
                    <a:pt x="0" y="1"/>
                    <a:pt x="0" y="1"/>
                    <a:pt x="0" y="13"/>
                  </a:cubicBez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603675" y="40629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603675" y="4064250"/>
              <a:ext cx="25" cy="325"/>
            </a:xfrm>
            <a:custGeom>
              <a:avLst/>
              <a:gdLst/>
              <a:ahLst/>
              <a:cxnLst/>
              <a:rect l="l" t="t" r="r" b="b"/>
              <a:pathLst>
                <a:path w="1" h="13" extrusionOk="0">
                  <a:moveTo>
                    <a:pt x="1" y="13"/>
                  </a:moveTo>
                  <a:cubicBezTo>
                    <a:pt x="1" y="0"/>
                    <a:pt x="1" y="0"/>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603375" y="4064550"/>
              <a:ext cx="325" cy="25"/>
            </a:xfrm>
            <a:custGeom>
              <a:avLst/>
              <a:gdLst/>
              <a:ahLst/>
              <a:cxnLst/>
              <a:rect l="l" t="t" r="r" b="b"/>
              <a:pathLst>
                <a:path w="13" h="1" extrusionOk="0">
                  <a:moveTo>
                    <a:pt x="0" y="1"/>
                  </a:moveTo>
                  <a:lnTo>
                    <a:pt x="13" y="1"/>
                  </a:lnTo>
                  <a:cubicBezTo>
                    <a:pt x="13" y="1"/>
                    <a:pt x="13" y="1"/>
                    <a:pt x="13" y="1"/>
                  </a:cubicBezTo>
                  <a:cubicBezTo>
                    <a:pt x="13"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603050" y="4064550"/>
              <a:ext cx="650" cy="350"/>
            </a:xfrm>
            <a:custGeom>
              <a:avLst/>
              <a:gdLst/>
              <a:ahLst/>
              <a:cxnLst/>
              <a:rect l="l" t="t" r="r" b="b"/>
              <a:pathLst>
                <a:path w="26" h="14" extrusionOk="0">
                  <a:moveTo>
                    <a:pt x="1" y="1"/>
                  </a:moveTo>
                  <a:lnTo>
                    <a:pt x="26" y="13"/>
                  </a:lnTo>
                  <a:lnTo>
                    <a:pt x="26"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603050" y="4065825"/>
              <a:ext cx="350" cy="325"/>
            </a:xfrm>
            <a:custGeom>
              <a:avLst/>
              <a:gdLst/>
              <a:ahLst/>
              <a:cxnLst/>
              <a:rect l="l" t="t" r="r" b="b"/>
              <a:pathLst>
                <a:path w="14" h="13" extrusionOk="0">
                  <a:moveTo>
                    <a:pt x="13" y="13"/>
                  </a:moveTo>
                  <a:cubicBezTo>
                    <a:pt x="13" y="13"/>
                    <a:pt x="13" y="0"/>
                    <a:pt x="1" y="0"/>
                  </a:cubicBezTo>
                  <a:cubicBezTo>
                    <a:pt x="13"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603050" y="4064550"/>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603375" y="4065825"/>
              <a:ext cx="975" cy="650"/>
            </a:xfrm>
            <a:custGeom>
              <a:avLst/>
              <a:gdLst/>
              <a:ahLst/>
              <a:cxnLst/>
              <a:rect l="l" t="t" r="r" b="b"/>
              <a:pathLst>
                <a:path w="39" h="26" extrusionOk="0">
                  <a:moveTo>
                    <a:pt x="0" y="0"/>
                  </a:moveTo>
                  <a:cubicBezTo>
                    <a:pt x="0" y="13"/>
                    <a:pt x="13" y="13"/>
                    <a:pt x="26" y="25"/>
                  </a:cubicBezTo>
                  <a:lnTo>
                    <a:pt x="13" y="13"/>
                  </a:lnTo>
                  <a:cubicBezTo>
                    <a:pt x="26" y="13"/>
                    <a:pt x="26" y="25"/>
                    <a:pt x="26" y="25"/>
                  </a:cubicBezTo>
                  <a:cubicBezTo>
                    <a:pt x="38" y="13"/>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603675" y="4063625"/>
              <a:ext cx="350" cy="25"/>
            </a:xfrm>
            <a:custGeom>
              <a:avLst/>
              <a:gdLst/>
              <a:ahLst/>
              <a:cxnLst/>
              <a:rect l="l" t="t" r="r" b="b"/>
              <a:pathLst>
                <a:path w="14" h="1" extrusionOk="0">
                  <a:moveTo>
                    <a:pt x="14" y="0"/>
                  </a:moveTo>
                  <a:cubicBezTo>
                    <a:pt x="1" y="0"/>
                    <a:pt x="1" y="0"/>
                    <a:pt x="1" y="0"/>
                  </a:cubicBezTo>
                  <a:cubicBezTo>
                    <a:pt x="1" y="0"/>
                    <a:pt x="1"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631025" y="4090950"/>
              <a:ext cx="325" cy="475"/>
            </a:xfrm>
            <a:custGeom>
              <a:avLst/>
              <a:gdLst/>
              <a:ahLst/>
              <a:cxnLst/>
              <a:rect l="l" t="t" r="r" b="b"/>
              <a:pathLst>
                <a:path w="13" h="19" extrusionOk="0">
                  <a:moveTo>
                    <a:pt x="0" y="0"/>
                  </a:moveTo>
                  <a:cubicBezTo>
                    <a:pt x="9" y="9"/>
                    <a:pt x="12" y="18"/>
                    <a:pt x="12" y="18"/>
                  </a:cubicBezTo>
                  <a:cubicBezTo>
                    <a:pt x="13" y="18"/>
                    <a:pt x="13" y="17"/>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603050" y="4063625"/>
              <a:ext cx="350" cy="325"/>
            </a:xfrm>
            <a:custGeom>
              <a:avLst/>
              <a:gdLst/>
              <a:ahLst/>
              <a:cxnLst/>
              <a:rect l="l" t="t" r="r" b="b"/>
              <a:pathLst>
                <a:path w="14" h="13" extrusionOk="0">
                  <a:moveTo>
                    <a:pt x="1" y="0"/>
                  </a:moveTo>
                  <a:cubicBezTo>
                    <a:pt x="1" y="0"/>
                    <a:pt x="1" y="0"/>
                    <a:pt x="1" y="13"/>
                  </a:cubicBezTo>
                  <a:cubicBezTo>
                    <a:pt x="1" y="6"/>
                    <a:pt x="1" y="3"/>
                    <a:pt x="2" y="3"/>
                  </a:cubicBezTo>
                  <a:cubicBezTo>
                    <a:pt x="4" y="3"/>
                    <a:pt x="7" y="6"/>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603050" y="4063925"/>
              <a:ext cx="350" cy="350"/>
            </a:xfrm>
            <a:custGeom>
              <a:avLst/>
              <a:gdLst/>
              <a:ahLst/>
              <a:cxnLst/>
              <a:rect l="l" t="t" r="r" b="b"/>
              <a:pathLst>
                <a:path w="14" h="14" extrusionOk="0">
                  <a:moveTo>
                    <a:pt x="1" y="1"/>
                  </a:moveTo>
                  <a:cubicBezTo>
                    <a:pt x="13" y="1"/>
                    <a:pt x="13" y="13"/>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03050" y="4063300"/>
              <a:ext cx="650" cy="650"/>
            </a:xfrm>
            <a:custGeom>
              <a:avLst/>
              <a:gdLst/>
              <a:ahLst/>
              <a:cxnLst/>
              <a:rect l="l" t="t" r="r" b="b"/>
              <a:pathLst>
                <a:path w="26" h="26" extrusionOk="0">
                  <a:moveTo>
                    <a:pt x="1" y="1"/>
                  </a:moveTo>
                  <a:lnTo>
                    <a:pt x="26"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05575" y="40686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01800" y="4069575"/>
              <a:ext cx="25" cy="25"/>
            </a:xfrm>
            <a:custGeom>
              <a:avLst/>
              <a:gdLst/>
              <a:ahLst/>
              <a:cxnLst/>
              <a:rect l="l" t="t" r="r" b="b"/>
              <a:pathLst>
                <a:path w="1" h="1" extrusionOk="0">
                  <a:moveTo>
                    <a:pt x="1" y="1"/>
                  </a:move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600850" y="4068025"/>
              <a:ext cx="650" cy="325"/>
            </a:xfrm>
            <a:custGeom>
              <a:avLst/>
              <a:gdLst/>
              <a:ahLst/>
              <a:cxnLst/>
              <a:rect l="l" t="t" r="r" b="b"/>
              <a:pathLst>
                <a:path w="26" h="13" extrusionOk="0">
                  <a:moveTo>
                    <a:pt x="1" y="0"/>
                  </a:moveTo>
                  <a:lnTo>
                    <a:pt x="13" y="6"/>
                  </a:lnTo>
                  <a:lnTo>
                    <a:pt x="13" y="6"/>
                  </a:lnTo>
                  <a:cubicBezTo>
                    <a:pt x="13" y="0"/>
                    <a:pt x="11" y="0"/>
                    <a:pt x="1" y="0"/>
                  </a:cubicBezTo>
                  <a:close/>
                  <a:moveTo>
                    <a:pt x="13" y="6"/>
                  </a:moveTo>
                  <a:cubicBezTo>
                    <a:pt x="13" y="8"/>
                    <a:pt x="13" y="10"/>
                    <a:pt x="13" y="13"/>
                  </a:cubicBezTo>
                  <a:lnTo>
                    <a:pt x="26" y="13"/>
                  </a:ln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602125" y="4073050"/>
              <a:ext cx="325" cy="325"/>
            </a:xfrm>
            <a:custGeom>
              <a:avLst/>
              <a:gdLst/>
              <a:ahLst/>
              <a:cxnLst/>
              <a:rect l="l" t="t" r="r" b="b"/>
              <a:pathLst>
                <a:path w="13" h="13" extrusionOk="0">
                  <a:moveTo>
                    <a:pt x="13" y="0"/>
                  </a:moveTo>
                  <a:cubicBezTo>
                    <a:pt x="13" y="0"/>
                    <a:pt x="0" y="0"/>
                    <a:pt x="13" y="0"/>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603050" y="40658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01800" y="4075550"/>
              <a:ext cx="350" cy="475"/>
            </a:xfrm>
            <a:custGeom>
              <a:avLst/>
              <a:gdLst/>
              <a:ahLst/>
              <a:cxnLst/>
              <a:rect l="l" t="t" r="r" b="b"/>
              <a:pathLst>
                <a:path w="14" h="19" extrusionOk="0">
                  <a:moveTo>
                    <a:pt x="1" y="1"/>
                  </a:moveTo>
                  <a:lnTo>
                    <a:pt x="1" y="1"/>
                  </a:lnTo>
                  <a:cubicBezTo>
                    <a:pt x="9" y="10"/>
                    <a:pt x="12" y="18"/>
                    <a:pt x="13" y="18"/>
                  </a:cubicBezTo>
                  <a:cubicBezTo>
                    <a:pt x="13" y="18"/>
                    <a:pt x="13" y="17"/>
                    <a:pt x="13" y="13"/>
                  </a:cubicBezTo>
                  <a:cubicBezTo>
                    <a:pt x="7" y="7"/>
                    <a:pt x="3" y="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02125" y="4068025"/>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602125" y="4066125"/>
              <a:ext cx="325" cy="350"/>
            </a:xfrm>
            <a:custGeom>
              <a:avLst/>
              <a:gdLst/>
              <a:ahLst/>
              <a:cxnLst/>
              <a:rect l="l" t="t" r="r" b="b"/>
              <a:pathLst>
                <a:path w="13" h="14" extrusionOk="0">
                  <a:moveTo>
                    <a:pt x="13" y="1"/>
                  </a:moveTo>
                  <a:cubicBezTo>
                    <a:pt x="0" y="1"/>
                    <a:pt x="0" y="1"/>
                    <a:pt x="0"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603375" y="4066450"/>
              <a:ext cx="650" cy="325"/>
            </a:xfrm>
            <a:custGeom>
              <a:avLst/>
              <a:gdLst/>
              <a:ahLst/>
              <a:cxnLst/>
              <a:rect l="l" t="t" r="r" b="b"/>
              <a:pathLst>
                <a:path w="26" h="13" extrusionOk="0">
                  <a:moveTo>
                    <a:pt x="13" y="0"/>
                  </a:moveTo>
                  <a:cubicBezTo>
                    <a:pt x="0" y="0"/>
                    <a:pt x="13" y="0"/>
                    <a:pt x="26"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597725" y="407177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602425" y="4066125"/>
              <a:ext cx="650" cy="650"/>
            </a:xfrm>
            <a:custGeom>
              <a:avLst/>
              <a:gdLst/>
              <a:ahLst/>
              <a:cxnLst/>
              <a:rect l="l" t="t" r="r" b="b"/>
              <a:pathLst>
                <a:path w="26" h="26" extrusionOk="0">
                  <a:moveTo>
                    <a:pt x="13" y="13"/>
                  </a:moveTo>
                  <a:cubicBezTo>
                    <a:pt x="1" y="1"/>
                    <a:pt x="1" y="1"/>
                    <a:pt x="1" y="1"/>
                  </a:cubicBezTo>
                  <a:cubicBezTo>
                    <a:pt x="13" y="13"/>
                    <a:pt x="26"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625675" y="40975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625675" y="40975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628200" y="4095650"/>
              <a:ext cx="25" cy="350"/>
            </a:xfrm>
            <a:custGeom>
              <a:avLst/>
              <a:gdLst/>
              <a:ahLst/>
              <a:cxnLst/>
              <a:rect l="l" t="t" r="r" b="b"/>
              <a:pathLst>
                <a:path w="1" h="14" extrusionOk="0">
                  <a:moveTo>
                    <a:pt x="0"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626925" y="4094725"/>
              <a:ext cx="1600" cy="1575"/>
            </a:xfrm>
            <a:custGeom>
              <a:avLst/>
              <a:gdLst/>
              <a:ahLst/>
              <a:cxnLst/>
              <a:rect l="l" t="t" r="r" b="b"/>
              <a:pathLst>
                <a:path w="64" h="63" extrusionOk="0">
                  <a:moveTo>
                    <a:pt x="1" y="0"/>
                  </a:moveTo>
                  <a:lnTo>
                    <a:pt x="64" y="63"/>
                  </a:lnTo>
                  <a:cubicBezTo>
                    <a:pt x="39" y="38"/>
                    <a:pt x="51" y="38"/>
                    <a:pt x="51"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614050" y="4090950"/>
              <a:ext cx="1925" cy="2225"/>
            </a:xfrm>
            <a:custGeom>
              <a:avLst/>
              <a:gdLst/>
              <a:ahLst/>
              <a:cxnLst/>
              <a:rect l="l" t="t" r="r" b="b"/>
              <a:pathLst>
                <a:path w="77" h="89" extrusionOk="0">
                  <a:moveTo>
                    <a:pt x="1" y="0"/>
                  </a:moveTo>
                  <a:lnTo>
                    <a:pt x="1" y="0"/>
                  </a:lnTo>
                  <a:cubicBezTo>
                    <a:pt x="13" y="13"/>
                    <a:pt x="38" y="51"/>
                    <a:pt x="76" y="88"/>
                  </a:cubicBezTo>
                  <a:cubicBezTo>
                    <a:pt x="63" y="76"/>
                    <a:pt x="51" y="51"/>
                    <a:pt x="38" y="38"/>
                  </a:cubicBezTo>
                  <a:cubicBezTo>
                    <a:pt x="26" y="26"/>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631325" y="4090625"/>
              <a:ext cx="25" cy="350"/>
            </a:xfrm>
            <a:custGeom>
              <a:avLst/>
              <a:gdLst/>
              <a:ahLst/>
              <a:cxnLst/>
              <a:rect l="l" t="t" r="r" b="b"/>
              <a:pathLst>
                <a:path w="1" h="14" extrusionOk="0">
                  <a:moveTo>
                    <a:pt x="1" y="13"/>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618125" y="4104150"/>
              <a:ext cx="25" cy="325"/>
            </a:xfrm>
            <a:custGeom>
              <a:avLst/>
              <a:gdLst/>
              <a:ahLst/>
              <a:cxnLst/>
              <a:rect l="l" t="t" r="r" b="b"/>
              <a:pathLst>
                <a:path w="1" h="13" extrusionOk="0">
                  <a:moveTo>
                    <a:pt x="1" y="13"/>
                  </a:move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613100" y="4094100"/>
              <a:ext cx="975" cy="950"/>
            </a:xfrm>
            <a:custGeom>
              <a:avLst/>
              <a:gdLst/>
              <a:ahLst/>
              <a:cxnLst/>
              <a:rect l="l" t="t" r="r" b="b"/>
              <a:pathLst>
                <a:path w="39" h="38" extrusionOk="0">
                  <a:moveTo>
                    <a:pt x="1" y="0"/>
                  </a:moveTo>
                  <a:cubicBezTo>
                    <a:pt x="1" y="0"/>
                    <a:pt x="14" y="25"/>
                    <a:pt x="26" y="38"/>
                  </a:cubicBezTo>
                  <a:lnTo>
                    <a:pt x="39" y="38"/>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598975" y="4067700"/>
              <a:ext cx="31850" cy="37400"/>
            </a:xfrm>
            <a:custGeom>
              <a:avLst/>
              <a:gdLst/>
              <a:ahLst/>
              <a:cxnLst/>
              <a:rect l="l" t="t" r="r" b="b"/>
              <a:pathLst>
                <a:path w="1274" h="1496" extrusionOk="0">
                  <a:moveTo>
                    <a:pt x="139" y="38"/>
                  </a:moveTo>
                  <a:cubicBezTo>
                    <a:pt x="151" y="63"/>
                    <a:pt x="227" y="139"/>
                    <a:pt x="252" y="164"/>
                  </a:cubicBezTo>
                  <a:cubicBezTo>
                    <a:pt x="227" y="139"/>
                    <a:pt x="164" y="63"/>
                    <a:pt x="139" y="38"/>
                  </a:cubicBezTo>
                  <a:close/>
                  <a:moveTo>
                    <a:pt x="176" y="164"/>
                  </a:moveTo>
                  <a:cubicBezTo>
                    <a:pt x="177" y="164"/>
                    <a:pt x="177" y="164"/>
                    <a:pt x="177" y="165"/>
                  </a:cubicBezTo>
                  <a:lnTo>
                    <a:pt x="177" y="165"/>
                  </a:lnTo>
                  <a:cubicBezTo>
                    <a:pt x="177" y="164"/>
                    <a:pt x="176" y="164"/>
                    <a:pt x="176" y="164"/>
                  </a:cubicBezTo>
                  <a:close/>
                  <a:moveTo>
                    <a:pt x="214" y="101"/>
                  </a:moveTo>
                  <a:cubicBezTo>
                    <a:pt x="214" y="101"/>
                    <a:pt x="252" y="151"/>
                    <a:pt x="277" y="176"/>
                  </a:cubicBezTo>
                  <a:lnTo>
                    <a:pt x="264" y="151"/>
                  </a:lnTo>
                  <a:lnTo>
                    <a:pt x="264" y="151"/>
                  </a:lnTo>
                  <a:cubicBezTo>
                    <a:pt x="248" y="135"/>
                    <a:pt x="224" y="111"/>
                    <a:pt x="214" y="101"/>
                  </a:cubicBezTo>
                  <a:close/>
                  <a:moveTo>
                    <a:pt x="189" y="139"/>
                  </a:moveTo>
                  <a:lnTo>
                    <a:pt x="189" y="139"/>
                  </a:lnTo>
                  <a:cubicBezTo>
                    <a:pt x="189" y="147"/>
                    <a:pt x="205" y="166"/>
                    <a:pt x="220" y="178"/>
                  </a:cubicBezTo>
                  <a:lnTo>
                    <a:pt x="220" y="178"/>
                  </a:lnTo>
                  <a:cubicBezTo>
                    <a:pt x="222" y="179"/>
                    <a:pt x="224" y="180"/>
                    <a:pt x="226" y="181"/>
                  </a:cubicBezTo>
                  <a:lnTo>
                    <a:pt x="226" y="181"/>
                  </a:lnTo>
                  <a:cubicBezTo>
                    <a:pt x="210" y="167"/>
                    <a:pt x="189" y="139"/>
                    <a:pt x="189" y="139"/>
                  </a:cubicBezTo>
                  <a:close/>
                  <a:moveTo>
                    <a:pt x="63" y="151"/>
                  </a:moveTo>
                  <a:lnTo>
                    <a:pt x="76" y="164"/>
                  </a:lnTo>
                  <a:cubicBezTo>
                    <a:pt x="76" y="176"/>
                    <a:pt x="88" y="176"/>
                    <a:pt x="101" y="189"/>
                  </a:cubicBezTo>
                  <a:cubicBezTo>
                    <a:pt x="101" y="189"/>
                    <a:pt x="101" y="189"/>
                    <a:pt x="101" y="189"/>
                  </a:cubicBezTo>
                  <a:lnTo>
                    <a:pt x="101" y="189"/>
                  </a:lnTo>
                  <a:cubicBezTo>
                    <a:pt x="114" y="202"/>
                    <a:pt x="114" y="202"/>
                    <a:pt x="126" y="202"/>
                  </a:cubicBezTo>
                  <a:cubicBezTo>
                    <a:pt x="114" y="189"/>
                    <a:pt x="101" y="176"/>
                    <a:pt x="88" y="164"/>
                  </a:cubicBezTo>
                  <a:cubicBezTo>
                    <a:pt x="88" y="176"/>
                    <a:pt x="88" y="176"/>
                    <a:pt x="88" y="176"/>
                  </a:cubicBezTo>
                  <a:cubicBezTo>
                    <a:pt x="76" y="164"/>
                    <a:pt x="76" y="151"/>
                    <a:pt x="63" y="151"/>
                  </a:cubicBezTo>
                  <a:close/>
                  <a:moveTo>
                    <a:pt x="591" y="202"/>
                  </a:moveTo>
                  <a:cubicBezTo>
                    <a:pt x="591" y="202"/>
                    <a:pt x="591" y="214"/>
                    <a:pt x="604" y="214"/>
                  </a:cubicBezTo>
                  <a:cubicBezTo>
                    <a:pt x="604" y="214"/>
                    <a:pt x="591" y="202"/>
                    <a:pt x="591" y="202"/>
                  </a:cubicBezTo>
                  <a:close/>
                  <a:moveTo>
                    <a:pt x="591" y="264"/>
                  </a:moveTo>
                  <a:cubicBezTo>
                    <a:pt x="591" y="277"/>
                    <a:pt x="604" y="277"/>
                    <a:pt x="604" y="277"/>
                  </a:cubicBezTo>
                  <a:lnTo>
                    <a:pt x="591" y="264"/>
                  </a:lnTo>
                  <a:close/>
                  <a:moveTo>
                    <a:pt x="641" y="277"/>
                  </a:moveTo>
                  <a:lnTo>
                    <a:pt x="654" y="289"/>
                  </a:lnTo>
                  <a:lnTo>
                    <a:pt x="629" y="289"/>
                  </a:lnTo>
                  <a:lnTo>
                    <a:pt x="629" y="277"/>
                  </a:lnTo>
                  <a:close/>
                  <a:moveTo>
                    <a:pt x="669" y="284"/>
                  </a:moveTo>
                  <a:cubicBezTo>
                    <a:pt x="670" y="287"/>
                    <a:pt x="673" y="289"/>
                    <a:pt x="679" y="289"/>
                  </a:cubicBezTo>
                  <a:lnTo>
                    <a:pt x="669" y="284"/>
                  </a:lnTo>
                  <a:close/>
                  <a:moveTo>
                    <a:pt x="88" y="302"/>
                  </a:moveTo>
                  <a:cubicBezTo>
                    <a:pt x="88" y="302"/>
                    <a:pt x="88" y="309"/>
                    <a:pt x="94" y="313"/>
                  </a:cubicBezTo>
                  <a:lnTo>
                    <a:pt x="94" y="313"/>
                  </a:lnTo>
                  <a:cubicBezTo>
                    <a:pt x="91" y="307"/>
                    <a:pt x="88" y="302"/>
                    <a:pt x="88" y="302"/>
                  </a:cubicBezTo>
                  <a:close/>
                  <a:moveTo>
                    <a:pt x="729" y="327"/>
                  </a:moveTo>
                  <a:cubicBezTo>
                    <a:pt x="729" y="327"/>
                    <a:pt x="729" y="327"/>
                    <a:pt x="729" y="327"/>
                  </a:cubicBezTo>
                  <a:cubicBezTo>
                    <a:pt x="729" y="327"/>
                    <a:pt x="729" y="327"/>
                    <a:pt x="729" y="327"/>
                  </a:cubicBezTo>
                  <a:close/>
                  <a:moveTo>
                    <a:pt x="139" y="315"/>
                  </a:moveTo>
                  <a:lnTo>
                    <a:pt x="139" y="315"/>
                  </a:lnTo>
                  <a:cubicBezTo>
                    <a:pt x="139" y="315"/>
                    <a:pt x="176" y="340"/>
                    <a:pt x="176" y="340"/>
                  </a:cubicBezTo>
                  <a:cubicBezTo>
                    <a:pt x="151" y="327"/>
                    <a:pt x="139" y="315"/>
                    <a:pt x="139" y="315"/>
                  </a:cubicBezTo>
                  <a:close/>
                  <a:moveTo>
                    <a:pt x="88" y="327"/>
                  </a:moveTo>
                  <a:cubicBezTo>
                    <a:pt x="83" y="327"/>
                    <a:pt x="92" y="340"/>
                    <a:pt x="101" y="351"/>
                  </a:cubicBezTo>
                  <a:lnTo>
                    <a:pt x="101" y="351"/>
                  </a:lnTo>
                  <a:cubicBezTo>
                    <a:pt x="100" y="339"/>
                    <a:pt x="88" y="327"/>
                    <a:pt x="88" y="327"/>
                  </a:cubicBezTo>
                  <a:close/>
                  <a:moveTo>
                    <a:pt x="680" y="290"/>
                  </a:moveTo>
                  <a:cubicBezTo>
                    <a:pt x="717" y="327"/>
                    <a:pt x="730" y="340"/>
                    <a:pt x="780" y="377"/>
                  </a:cubicBezTo>
                  <a:cubicBezTo>
                    <a:pt x="780" y="365"/>
                    <a:pt x="742" y="340"/>
                    <a:pt x="729" y="327"/>
                  </a:cubicBezTo>
                  <a:cubicBezTo>
                    <a:pt x="729" y="329"/>
                    <a:pt x="728" y="331"/>
                    <a:pt x="727" y="331"/>
                  </a:cubicBezTo>
                  <a:cubicBezTo>
                    <a:pt x="720" y="331"/>
                    <a:pt x="700" y="311"/>
                    <a:pt x="680" y="290"/>
                  </a:cubicBezTo>
                  <a:close/>
                  <a:moveTo>
                    <a:pt x="780" y="365"/>
                  </a:moveTo>
                  <a:lnTo>
                    <a:pt x="780" y="365"/>
                  </a:lnTo>
                  <a:cubicBezTo>
                    <a:pt x="789" y="370"/>
                    <a:pt x="798" y="374"/>
                    <a:pt x="805" y="378"/>
                  </a:cubicBezTo>
                  <a:lnTo>
                    <a:pt x="805" y="378"/>
                  </a:lnTo>
                  <a:lnTo>
                    <a:pt x="805" y="377"/>
                  </a:lnTo>
                  <a:lnTo>
                    <a:pt x="780" y="365"/>
                  </a:lnTo>
                  <a:close/>
                  <a:moveTo>
                    <a:pt x="51" y="403"/>
                  </a:moveTo>
                  <a:cubicBezTo>
                    <a:pt x="51" y="410"/>
                    <a:pt x="55" y="416"/>
                    <a:pt x="60" y="421"/>
                  </a:cubicBezTo>
                  <a:lnTo>
                    <a:pt x="60" y="421"/>
                  </a:lnTo>
                  <a:lnTo>
                    <a:pt x="51" y="403"/>
                  </a:lnTo>
                  <a:close/>
                  <a:moveTo>
                    <a:pt x="930" y="478"/>
                  </a:moveTo>
                  <a:cubicBezTo>
                    <a:pt x="930" y="479"/>
                    <a:pt x="930" y="480"/>
                    <a:pt x="930" y="481"/>
                  </a:cubicBezTo>
                  <a:lnTo>
                    <a:pt x="930" y="481"/>
                  </a:lnTo>
                  <a:lnTo>
                    <a:pt x="943" y="478"/>
                  </a:lnTo>
                  <a:close/>
                  <a:moveTo>
                    <a:pt x="868" y="478"/>
                  </a:moveTo>
                  <a:lnTo>
                    <a:pt x="880" y="491"/>
                  </a:lnTo>
                  <a:lnTo>
                    <a:pt x="868" y="491"/>
                  </a:lnTo>
                  <a:lnTo>
                    <a:pt x="868" y="478"/>
                  </a:lnTo>
                  <a:close/>
                  <a:moveTo>
                    <a:pt x="830" y="566"/>
                  </a:moveTo>
                  <a:lnTo>
                    <a:pt x="842" y="579"/>
                  </a:lnTo>
                  <a:cubicBezTo>
                    <a:pt x="842" y="579"/>
                    <a:pt x="830" y="579"/>
                    <a:pt x="830" y="566"/>
                  </a:cubicBezTo>
                  <a:close/>
                  <a:moveTo>
                    <a:pt x="893" y="566"/>
                  </a:moveTo>
                  <a:lnTo>
                    <a:pt x="918" y="591"/>
                  </a:lnTo>
                  <a:cubicBezTo>
                    <a:pt x="918" y="579"/>
                    <a:pt x="905" y="579"/>
                    <a:pt x="893" y="566"/>
                  </a:cubicBezTo>
                  <a:close/>
                  <a:moveTo>
                    <a:pt x="868" y="579"/>
                  </a:moveTo>
                  <a:lnTo>
                    <a:pt x="868" y="591"/>
                  </a:lnTo>
                  <a:cubicBezTo>
                    <a:pt x="880" y="591"/>
                    <a:pt x="880" y="591"/>
                    <a:pt x="893" y="604"/>
                  </a:cubicBezTo>
                  <a:lnTo>
                    <a:pt x="855" y="604"/>
                  </a:lnTo>
                  <a:cubicBezTo>
                    <a:pt x="855" y="591"/>
                    <a:pt x="855" y="591"/>
                    <a:pt x="868" y="579"/>
                  </a:cubicBezTo>
                  <a:close/>
                  <a:moveTo>
                    <a:pt x="943" y="629"/>
                  </a:moveTo>
                  <a:lnTo>
                    <a:pt x="943" y="629"/>
                  </a:lnTo>
                  <a:cubicBezTo>
                    <a:pt x="943" y="629"/>
                    <a:pt x="955" y="641"/>
                    <a:pt x="955" y="641"/>
                  </a:cubicBezTo>
                  <a:cubicBezTo>
                    <a:pt x="955" y="629"/>
                    <a:pt x="943" y="629"/>
                    <a:pt x="943" y="629"/>
                  </a:cubicBezTo>
                  <a:close/>
                  <a:moveTo>
                    <a:pt x="930" y="629"/>
                  </a:moveTo>
                  <a:cubicBezTo>
                    <a:pt x="930" y="641"/>
                    <a:pt x="943" y="641"/>
                    <a:pt x="955" y="654"/>
                  </a:cubicBezTo>
                  <a:cubicBezTo>
                    <a:pt x="943" y="641"/>
                    <a:pt x="943" y="641"/>
                    <a:pt x="930" y="629"/>
                  </a:cubicBezTo>
                  <a:close/>
                  <a:moveTo>
                    <a:pt x="931" y="687"/>
                  </a:moveTo>
                  <a:cubicBezTo>
                    <a:pt x="933" y="691"/>
                    <a:pt x="937" y="696"/>
                    <a:pt x="943" y="704"/>
                  </a:cubicBezTo>
                  <a:cubicBezTo>
                    <a:pt x="943" y="698"/>
                    <a:pt x="938" y="693"/>
                    <a:pt x="931" y="687"/>
                  </a:cubicBezTo>
                  <a:close/>
                  <a:moveTo>
                    <a:pt x="277" y="754"/>
                  </a:moveTo>
                  <a:cubicBezTo>
                    <a:pt x="277" y="759"/>
                    <a:pt x="279" y="764"/>
                    <a:pt x="282" y="769"/>
                  </a:cubicBezTo>
                  <a:lnTo>
                    <a:pt x="282" y="769"/>
                  </a:lnTo>
                  <a:cubicBezTo>
                    <a:pt x="281" y="765"/>
                    <a:pt x="279" y="761"/>
                    <a:pt x="277" y="754"/>
                  </a:cubicBezTo>
                  <a:close/>
                  <a:moveTo>
                    <a:pt x="340" y="742"/>
                  </a:moveTo>
                  <a:cubicBezTo>
                    <a:pt x="340" y="754"/>
                    <a:pt x="340" y="754"/>
                    <a:pt x="340" y="754"/>
                  </a:cubicBezTo>
                  <a:cubicBezTo>
                    <a:pt x="331" y="754"/>
                    <a:pt x="334" y="766"/>
                    <a:pt x="330" y="766"/>
                  </a:cubicBezTo>
                  <a:cubicBezTo>
                    <a:pt x="327" y="766"/>
                    <a:pt x="323" y="763"/>
                    <a:pt x="315" y="754"/>
                  </a:cubicBezTo>
                  <a:lnTo>
                    <a:pt x="315" y="754"/>
                  </a:lnTo>
                  <a:cubicBezTo>
                    <a:pt x="315" y="767"/>
                    <a:pt x="327" y="767"/>
                    <a:pt x="327" y="767"/>
                  </a:cubicBezTo>
                  <a:lnTo>
                    <a:pt x="315" y="780"/>
                  </a:lnTo>
                  <a:cubicBezTo>
                    <a:pt x="302" y="780"/>
                    <a:pt x="302" y="780"/>
                    <a:pt x="289" y="754"/>
                  </a:cubicBezTo>
                  <a:cubicBezTo>
                    <a:pt x="302" y="754"/>
                    <a:pt x="315" y="754"/>
                    <a:pt x="340" y="742"/>
                  </a:cubicBezTo>
                  <a:close/>
                  <a:moveTo>
                    <a:pt x="176" y="780"/>
                  </a:moveTo>
                  <a:cubicBezTo>
                    <a:pt x="180" y="784"/>
                    <a:pt x="184" y="787"/>
                    <a:pt x="187" y="791"/>
                  </a:cubicBezTo>
                  <a:lnTo>
                    <a:pt x="187" y="791"/>
                  </a:lnTo>
                  <a:cubicBezTo>
                    <a:pt x="184" y="788"/>
                    <a:pt x="181" y="784"/>
                    <a:pt x="176" y="780"/>
                  </a:cubicBezTo>
                  <a:close/>
                  <a:moveTo>
                    <a:pt x="277" y="754"/>
                  </a:moveTo>
                  <a:cubicBezTo>
                    <a:pt x="277" y="754"/>
                    <a:pt x="277" y="754"/>
                    <a:pt x="277" y="754"/>
                  </a:cubicBezTo>
                  <a:lnTo>
                    <a:pt x="277" y="754"/>
                  </a:lnTo>
                  <a:cubicBezTo>
                    <a:pt x="289" y="767"/>
                    <a:pt x="289" y="767"/>
                    <a:pt x="302" y="792"/>
                  </a:cubicBezTo>
                  <a:cubicBezTo>
                    <a:pt x="294" y="784"/>
                    <a:pt x="287" y="777"/>
                    <a:pt x="282" y="769"/>
                  </a:cubicBezTo>
                  <a:lnTo>
                    <a:pt x="282" y="769"/>
                  </a:lnTo>
                  <a:cubicBezTo>
                    <a:pt x="284" y="777"/>
                    <a:pt x="283" y="780"/>
                    <a:pt x="280" y="780"/>
                  </a:cubicBezTo>
                  <a:cubicBezTo>
                    <a:pt x="273" y="780"/>
                    <a:pt x="257" y="765"/>
                    <a:pt x="247" y="757"/>
                  </a:cubicBezTo>
                  <a:lnTo>
                    <a:pt x="247" y="757"/>
                  </a:lnTo>
                  <a:cubicBezTo>
                    <a:pt x="250" y="757"/>
                    <a:pt x="252" y="758"/>
                    <a:pt x="255" y="758"/>
                  </a:cubicBezTo>
                  <a:cubicBezTo>
                    <a:pt x="261" y="758"/>
                    <a:pt x="269" y="757"/>
                    <a:pt x="277" y="754"/>
                  </a:cubicBezTo>
                  <a:close/>
                  <a:moveTo>
                    <a:pt x="234" y="752"/>
                  </a:moveTo>
                  <a:lnTo>
                    <a:pt x="234" y="752"/>
                  </a:lnTo>
                  <a:cubicBezTo>
                    <a:pt x="236" y="753"/>
                    <a:pt x="237" y="754"/>
                    <a:pt x="239" y="755"/>
                  </a:cubicBezTo>
                  <a:lnTo>
                    <a:pt x="239" y="755"/>
                  </a:lnTo>
                  <a:cubicBezTo>
                    <a:pt x="252" y="780"/>
                    <a:pt x="277" y="805"/>
                    <a:pt x="289" y="830"/>
                  </a:cubicBezTo>
                  <a:lnTo>
                    <a:pt x="234" y="752"/>
                  </a:lnTo>
                  <a:close/>
                  <a:moveTo>
                    <a:pt x="968" y="805"/>
                  </a:moveTo>
                  <a:lnTo>
                    <a:pt x="968" y="805"/>
                  </a:lnTo>
                  <a:cubicBezTo>
                    <a:pt x="968" y="817"/>
                    <a:pt x="981" y="817"/>
                    <a:pt x="993" y="830"/>
                  </a:cubicBezTo>
                  <a:cubicBezTo>
                    <a:pt x="981" y="830"/>
                    <a:pt x="968" y="830"/>
                    <a:pt x="968" y="805"/>
                  </a:cubicBezTo>
                  <a:close/>
                  <a:moveTo>
                    <a:pt x="604" y="830"/>
                  </a:moveTo>
                  <a:cubicBezTo>
                    <a:pt x="616" y="842"/>
                    <a:pt x="629" y="855"/>
                    <a:pt x="641" y="880"/>
                  </a:cubicBezTo>
                  <a:lnTo>
                    <a:pt x="629" y="855"/>
                  </a:lnTo>
                  <a:lnTo>
                    <a:pt x="629" y="855"/>
                  </a:lnTo>
                  <a:cubicBezTo>
                    <a:pt x="641" y="868"/>
                    <a:pt x="641" y="868"/>
                    <a:pt x="654" y="880"/>
                  </a:cubicBezTo>
                  <a:cubicBezTo>
                    <a:pt x="641" y="868"/>
                    <a:pt x="641" y="868"/>
                    <a:pt x="629" y="842"/>
                  </a:cubicBezTo>
                  <a:cubicBezTo>
                    <a:pt x="629" y="842"/>
                    <a:pt x="616" y="842"/>
                    <a:pt x="616" y="830"/>
                  </a:cubicBezTo>
                  <a:close/>
                  <a:moveTo>
                    <a:pt x="654" y="868"/>
                  </a:moveTo>
                  <a:cubicBezTo>
                    <a:pt x="641" y="868"/>
                    <a:pt x="666" y="880"/>
                    <a:pt x="666" y="893"/>
                  </a:cubicBezTo>
                  <a:cubicBezTo>
                    <a:pt x="666" y="888"/>
                    <a:pt x="668" y="885"/>
                    <a:pt x="670" y="884"/>
                  </a:cubicBezTo>
                  <a:lnTo>
                    <a:pt x="670" y="884"/>
                  </a:lnTo>
                  <a:lnTo>
                    <a:pt x="679" y="893"/>
                  </a:lnTo>
                  <a:cubicBezTo>
                    <a:pt x="679" y="886"/>
                    <a:pt x="676" y="883"/>
                    <a:pt x="673" y="883"/>
                  </a:cubicBezTo>
                  <a:cubicBezTo>
                    <a:pt x="672" y="883"/>
                    <a:pt x="671" y="883"/>
                    <a:pt x="670" y="884"/>
                  </a:cubicBezTo>
                  <a:lnTo>
                    <a:pt x="670" y="884"/>
                  </a:lnTo>
                  <a:lnTo>
                    <a:pt x="654" y="868"/>
                  </a:lnTo>
                  <a:close/>
                  <a:moveTo>
                    <a:pt x="579" y="943"/>
                  </a:moveTo>
                  <a:lnTo>
                    <a:pt x="579" y="943"/>
                  </a:lnTo>
                  <a:cubicBezTo>
                    <a:pt x="579" y="943"/>
                    <a:pt x="579" y="943"/>
                    <a:pt x="579" y="943"/>
                  </a:cubicBezTo>
                  <a:lnTo>
                    <a:pt x="579" y="943"/>
                  </a:lnTo>
                  <a:cubicBezTo>
                    <a:pt x="579" y="943"/>
                    <a:pt x="579" y="943"/>
                    <a:pt x="579" y="943"/>
                  </a:cubicBezTo>
                  <a:close/>
                  <a:moveTo>
                    <a:pt x="566" y="968"/>
                  </a:moveTo>
                  <a:cubicBezTo>
                    <a:pt x="566" y="979"/>
                    <a:pt x="576" y="990"/>
                    <a:pt x="578" y="1002"/>
                  </a:cubicBezTo>
                  <a:lnTo>
                    <a:pt x="578" y="1002"/>
                  </a:lnTo>
                  <a:cubicBezTo>
                    <a:pt x="574" y="996"/>
                    <a:pt x="570" y="989"/>
                    <a:pt x="566" y="981"/>
                  </a:cubicBezTo>
                  <a:cubicBezTo>
                    <a:pt x="553" y="968"/>
                    <a:pt x="553" y="968"/>
                    <a:pt x="566" y="968"/>
                  </a:cubicBezTo>
                  <a:close/>
                  <a:moveTo>
                    <a:pt x="604" y="817"/>
                  </a:moveTo>
                  <a:lnTo>
                    <a:pt x="604" y="817"/>
                  </a:lnTo>
                  <a:cubicBezTo>
                    <a:pt x="616" y="830"/>
                    <a:pt x="619" y="830"/>
                    <a:pt x="622" y="830"/>
                  </a:cubicBezTo>
                  <a:cubicBezTo>
                    <a:pt x="626" y="830"/>
                    <a:pt x="629" y="830"/>
                    <a:pt x="641" y="842"/>
                  </a:cubicBezTo>
                  <a:cubicBezTo>
                    <a:pt x="629" y="830"/>
                    <a:pt x="629" y="830"/>
                    <a:pt x="629" y="830"/>
                  </a:cubicBezTo>
                  <a:cubicBezTo>
                    <a:pt x="629" y="830"/>
                    <a:pt x="629" y="830"/>
                    <a:pt x="617" y="818"/>
                  </a:cubicBezTo>
                  <a:lnTo>
                    <a:pt x="617" y="818"/>
                  </a:lnTo>
                  <a:cubicBezTo>
                    <a:pt x="626" y="827"/>
                    <a:pt x="628" y="829"/>
                    <a:pt x="629" y="829"/>
                  </a:cubicBezTo>
                  <a:cubicBezTo>
                    <a:pt x="629" y="829"/>
                    <a:pt x="628" y="826"/>
                    <a:pt x="631" y="826"/>
                  </a:cubicBezTo>
                  <a:cubicBezTo>
                    <a:pt x="633" y="826"/>
                    <a:pt x="636" y="827"/>
                    <a:pt x="641" y="830"/>
                  </a:cubicBezTo>
                  <a:cubicBezTo>
                    <a:pt x="629" y="830"/>
                    <a:pt x="654" y="855"/>
                    <a:pt x="666" y="868"/>
                  </a:cubicBezTo>
                  <a:lnTo>
                    <a:pt x="679" y="880"/>
                  </a:lnTo>
                  <a:cubicBezTo>
                    <a:pt x="688" y="893"/>
                    <a:pt x="689" y="897"/>
                    <a:pt x="687" y="897"/>
                  </a:cubicBezTo>
                  <a:cubicBezTo>
                    <a:pt x="683" y="897"/>
                    <a:pt x="673" y="890"/>
                    <a:pt x="669" y="890"/>
                  </a:cubicBezTo>
                  <a:cubicBezTo>
                    <a:pt x="667" y="890"/>
                    <a:pt x="666" y="891"/>
                    <a:pt x="666" y="893"/>
                  </a:cubicBezTo>
                  <a:cubicBezTo>
                    <a:pt x="679" y="905"/>
                    <a:pt x="679" y="918"/>
                    <a:pt x="704" y="930"/>
                  </a:cubicBezTo>
                  <a:lnTo>
                    <a:pt x="692" y="930"/>
                  </a:lnTo>
                  <a:cubicBezTo>
                    <a:pt x="704" y="930"/>
                    <a:pt x="717" y="943"/>
                    <a:pt x="717" y="943"/>
                  </a:cubicBezTo>
                  <a:cubicBezTo>
                    <a:pt x="711" y="940"/>
                    <a:pt x="708" y="939"/>
                    <a:pt x="705" y="939"/>
                  </a:cubicBezTo>
                  <a:cubicBezTo>
                    <a:pt x="698" y="939"/>
                    <a:pt x="698" y="947"/>
                    <a:pt x="691" y="947"/>
                  </a:cubicBezTo>
                  <a:cubicBezTo>
                    <a:pt x="688" y="947"/>
                    <a:pt x="684" y="946"/>
                    <a:pt x="679" y="943"/>
                  </a:cubicBezTo>
                  <a:cubicBezTo>
                    <a:pt x="692" y="943"/>
                    <a:pt x="692" y="943"/>
                    <a:pt x="679" y="930"/>
                  </a:cubicBezTo>
                  <a:lnTo>
                    <a:pt x="666" y="918"/>
                  </a:lnTo>
                  <a:lnTo>
                    <a:pt x="666" y="918"/>
                  </a:lnTo>
                  <a:cubicBezTo>
                    <a:pt x="667" y="918"/>
                    <a:pt x="683" y="934"/>
                    <a:pt x="689" y="934"/>
                  </a:cubicBezTo>
                  <a:cubicBezTo>
                    <a:pt x="691" y="934"/>
                    <a:pt x="692" y="933"/>
                    <a:pt x="692" y="930"/>
                  </a:cubicBezTo>
                  <a:cubicBezTo>
                    <a:pt x="666" y="918"/>
                    <a:pt x="654" y="893"/>
                    <a:pt x="629" y="880"/>
                  </a:cubicBezTo>
                  <a:cubicBezTo>
                    <a:pt x="625" y="876"/>
                    <a:pt x="623" y="874"/>
                    <a:pt x="623" y="874"/>
                  </a:cubicBezTo>
                  <a:lnTo>
                    <a:pt x="623" y="874"/>
                  </a:lnTo>
                  <a:cubicBezTo>
                    <a:pt x="622" y="874"/>
                    <a:pt x="664" y="918"/>
                    <a:pt x="654" y="918"/>
                  </a:cubicBezTo>
                  <a:cubicBezTo>
                    <a:pt x="654" y="918"/>
                    <a:pt x="646" y="910"/>
                    <a:pt x="641" y="905"/>
                  </a:cubicBezTo>
                  <a:lnTo>
                    <a:pt x="641" y="905"/>
                  </a:lnTo>
                  <a:cubicBezTo>
                    <a:pt x="654" y="918"/>
                    <a:pt x="679" y="956"/>
                    <a:pt x="704" y="993"/>
                  </a:cubicBezTo>
                  <a:cubicBezTo>
                    <a:pt x="704" y="985"/>
                    <a:pt x="692" y="970"/>
                    <a:pt x="693" y="970"/>
                  </a:cubicBezTo>
                  <a:lnTo>
                    <a:pt x="693" y="970"/>
                  </a:lnTo>
                  <a:cubicBezTo>
                    <a:pt x="693" y="970"/>
                    <a:pt x="696" y="973"/>
                    <a:pt x="704" y="981"/>
                  </a:cubicBezTo>
                  <a:cubicBezTo>
                    <a:pt x="717" y="981"/>
                    <a:pt x="717" y="993"/>
                    <a:pt x="717" y="993"/>
                  </a:cubicBezTo>
                  <a:lnTo>
                    <a:pt x="729" y="993"/>
                  </a:lnTo>
                  <a:cubicBezTo>
                    <a:pt x="742" y="981"/>
                    <a:pt x="754" y="968"/>
                    <a:pt x="754" y="955"/>
                  </a:cubicBezTo>
                  <a:lnTo>
                    <a:pt x="754" y="955"/>
                  </a:lnTo>
                  <a:cubicBezTo>
                    <a:pt x="780" y="968"/>
                    <a:pt x="754" y="1018"/>
                    <a:pt x="729" y="1043"/>
                  </a:cubicBezTo>
                  <a:lnTo>
                    <a:pt x="717" y="1043"/>
                  </a:lnTo>
                  <a:lnTo>
                    <a:pt x="717" y="1056"/>
                  </a:lnTo>
                  <a:cubicBezTo>
                    <a:pt x="717" y="1043"/>
                    <a:pt x="717" y="1043"/>
                    <a:pt x="704" y="1031"/>
                  </a:cubicBezTo>
                  <a:lnTo>
                    <a:pt x="692" y="1031"/>
                  </a:lnTo>
                  <a:lnTo>
                    <a:pt x="704" y="1043"/>
                  </a:lnTo>
                  <a:cubicBezTo>
                    <a:pt x="704" y="1043"/>
                    <a:pt x="704" y="1043"/>
                    <a:pt x="704" y="1043"/>
                  </a:cubicBezTo>
                  <a:lnTo>
                    <a:pt x="704" y="1043"/>
                  </a:lnTo>
                  <a:cubicBezTo>
                    <a:pt x="704" y="1043"/>
                    <a:pt x="717" y="1043"/>
                    <a:pt x="717" y="1056"/>
                  </a:cubicBezTo>
                  <a:cubicBezTo>
                    <a:pt x="704" y="1056"/>
                    <a:pt x="704" y="1043"/>
                    <a:pt x="704" y="1043"/>
                  </a:cubicBezTo>
                  <a:cubicBezTo>
                    <a:pt x="704" y="1056"/>
                    <a:pt x="692" y="1056"/>
                    <a:pt x="692" y="1056"/>
                  </a:cubicBezTo>
                  <a:cubicBezTo>
                    <a:pt x="692" y="1056"/>
                    <a:pt x="666" y="1031"/>
                    <a:pt x="654" y="1018"/>
                  </a:cubicBezTo>
                  <a:lnTo>
                    <a:pt x="629" y="1006"/>
                  </a:lnTo>
                  <a:cubicBezTo>
                    <a:pt x="616" y="981"/>
                    <a:pt x="592" y="957"/>
                    <a:pt x="579" y="944"/>
                  </a:cubicBezTo>
                  <a:lnTo>
                    <a:pt x="579" y="944"/>
                  </a:lnTo>
                  <a:cubicBezTo>
                    <a:pt x="592" y="956"/>
                    <a:pt x="604" y="969"/>
                    <a:pt x="616" y="993"/>
                  </a:cubicBezTo>
                  <a:cubicBezTo>
                    <a:pt x="591" y="981"/>
                    <a:pt x="566" y="955"/>
                    <a:pt x="553" y="955"/>
                  </a:cubicBezTo>
                  <a:cubicBezTo>
                    <a:pt x="541" y="943"/>
                    <a:pt x="541" y="943"/>
                    <a:pt x="541" y="930"/>
                  </a:cubicBezTo>
                  <a:lnTo>
                    <a:pt x="541" y="930"/>
                  </a:lnTo>
                  <a:cubicBezTo>
                    <a:pt x="544" y="933"/>
                    <a:pt x="545" y="934"/>
                    <a:pt x="545" y="934"/>
                  </a:cubicBezTo>
                  <a:lnTo>
                    <a:pt x="545" y="934"/>
                  </a:lnTo>
                  <a:cubicBezTo>
                    <a:pt x="546" y="936"/>
                    <a:pt x="549" y="939"/>
                    <a:pt x="553" y="943"/>
                  </a:cubicBezTo>
                  <a:cubicBezTo>
                    <a:pt x="553" y="943"/>
                    <a:pt x="553" y="930"/>
                    <a:pt x="553" y="930"/>
                  </a:cubicBezTo>
                  <a:lnTo>
                    <a:pt x="541" y="930"/>
                  </a:lnTo>
                  <a:lnTo>
                    <a:pt x="541" y="918"/>
                  </a:lnTo>
                  <a:cubicBezTo>
                    <a:pt x="546" y="922"/>
                    <a:pt x="550" y="923"/>
                    <a:pt x="552" y="923"/>
                  </a:cubicBezTo>
                  <a:cubicBezTo>
                    <a:pt x="560" y="923"/>
                    <a:pt x="538" y="894"/>
                    <a:pt x="541" y="894"/>
                  </a:cubicBezTo>
                  <a:lnTo>
                    <a:pt x="541" y="894"/>
                  </a:lnTo>
                  <a:cubicBezTo>
                    <a:pt x="542" y="894"/>
                    <a:pt x="546" y="897"/>
                    <a:pt x="553" y="905"/>
                  </a:cubicBezTo>
                  <a:cubicBezTo>
                    <a:pt x="562" y="905"/>
                    <a:pt x="576" y="916"/>
                    <a:pt x="580" y="916"/>
                  </a:cubicBezTo>
                  <a:cubicBezTo>
                    <a:pt x="583" y="916"/>
                    <a:pt x="583" y="914"/>
                    <a:pt x="578" y="905"/>
                  </a:cubicBezTo>
                  <a:lnTo>
                    <a:pt x="566" y="893"/>
                  </a:lnTo>
                  <a:cubicBezTo>
                    <a:pt x="553" y="880"/>
                    <a:pt x="553" y="880"/>
                    <a:pt x="553" y="880"/>
                  </a:cubicBezTo>
                  <a:lnTo>
                    <a:pt x="541" y="855"/>
                  </a:lnTo>
                  <a:cubicBezTo>
                    <a:pt x="549" y="855"/>
                    <a:pt x="541" y="838"/>
                    <a:pt x="545" y="838"/>
                  </a:cubicBezTo>
                  <a:cubicBezTo>
                    <a:pt x="548" y="838"/>
                    <a:pt x="553" y="842"/>
                    <a:pt x="566" y="855"/>
                  </a:cubicBezTo>
                  <a:lnTo>
                    <a:pt x="578" y="868"/>
                  </a:lnTo>
                  <a:cubicBezTo>
                    <a:pt x="591" y="868"/>
                    <a:pt x="591" y="868"/>
                    <a:pt x="579" y="855"/>
                  </a:cubicBezTo>
                  <a:lnTo>
                    <a:pt x="579" y="855"/>
                  </a:lnTo>
                  <a:cubicBezTo>
                    <a:pt x="591" y="868"/>
                    <a:pt x="597" y="872"/>
                    <a:pt x="599" y="872"/>
                  </a:cubicBezTo>
                  <a:cubicBezTo>
                    <a:pt x="604" y="872"/>
                    <a:pt x="595" y="855"/>
                    <a:pt x="604" y="855"/>
                  </a:cubicBezTo>
                  <a:lnTo>
                    <a:pt x="591" y="842"/>
                  </a:lnTo>
                  <a:lnTo>
                    <a:pt x="604" y="842"/>
                  </a:lnTo>
                  <a:cubicBezTo>
                    <a:pt x="591" y="842"/>
                    <a:pt x="591" y="830"/>
                    <a:pt x="591" y="830"/>
                  </a:cubicBezTo>
                  <a:lnTo>
                    <a:pt x="591" y="830"/>
                  </a:lnTo>
                  <a:cubicBezTo>
                    <a:pt x="591" y="830"/>
                    <a:pt x="591" y="830"/>
                    <a:pt x="604" y="842"/>
                  </a:cubicBezTo>
                  <a:lnTo>
                    <a:pt x="604" y="830"/>
                  </a:lnTo>
                  <a:cubicBezTo>
                    <a:pt x="616" y="830"/>
                    <a:pt x="604" y="817"/>
                    <a:pt x="604" y="817"/>
                  </a:cubicBezTo>
                  <a:close/>
                  <a:moveTo>
                    <a:pt x="641" y="1031"/>
                  </a:moveTo>
                  <a:cubicBezTo>
                    <a:pt x="654" y="1031"/>
                    <a:pt x="666" y="1056"/>
                    <a:pt x="679" y="1069"/>
                  </a:cubicBezTo>
                  <a:cubicBezTo>
                    <a:pt x="666" y="1056"/>
                    <a:pt x="654" y="1043"/>
                    <a:pt x="641" y="1031"/>
                  </a:cubicBezTo>
                  <a:close/>
                  <a:moveTo>
                    <a:pt x="553" y="1069"/>
                  </a:moveTo>
                  <a:lnTo>
                    <a:pt x="553" y="1074"/>
                  </a:lnTo>
                  <a:lnTo>
                    <a:pt x="553" y="1074"/>
                  </a:lnTo>
                  <a:cubicBezTo>
                    <a:pt x="552" y="1073"/>
                    <a:pt x="550" y="1072"/>
                    <a:pt x="548" y="1070"/>
                  </a:cubicBezTo>
                  <a:lnTo>
                    <a:pt x="548" y="1070"/>
                  </a:lnTo>
                  <a:cubicBezTo>
                    <a:pt x="550" y="1074"/>
                    <a:pt x="551" y="1077"/>
                    <a:pt x="553" y="1081"/>
                  </a:cubicBezTo>
                  <a:lnTo>
                    <a:pt x="553" y="1074"/>
                  </a:lnTo>
                  <a:lnTo>
                    <a:pt x="553" y="1074"/>
                  </a:lnTo>
                  <a:cubicBezTo>
                    <a:pt x="554" y="1075"/>
                    <a:pt x="554" y="1075"/>
                    <a:pt x="555" y="1075"/>
                  </a:cubicBezTo>
                  <a:cubicBezTo>
                    <a:pt x="556" y="1075"/>
                    <a:pt x="556" y="1073"/>
                    <a:pt x="553" y="1069"/>
                  </a:cubicBezTo>
                  <a:close/>
                  <a:moveTo>
                    <a:pt x="1182" y="1006"/>
                  </a:moveTo>
                  <a:cubicBezTo>
                    <a:pt x="1191" y="1015"/>
                    <a:pt x="1216" y="1033"/>
                    <a:pt x="1233" y="1046"/>
                  </a:cubicBezTo>
                  <a:lnTo>
                    <a:pt x="1233" y="1046"/>
                  </a:lnTo>
                  <a:lnTo>
                    <a:pt x="1244" y="1081"/>
                  </a:lnTo>
                  <a:cubicBezTo>
                    <a:pt x="1219" y="1056"/>
                    <a:pt x="1182" y="1006"/>
                    <a:pt x="1182" y="1006"/>
                  </a:cubicBezTo>
                  <a:close/>
                  <a:moveTo>
                    <a:pt x="553" y="1081"/>
                  </a:moveTo>
                  <a:cubicBezTo>
                    <a:pt x="553" y="1081"/>
                    <a:pt x="553" y="1081"/>
                    <a:pt x="553" y="1081"/>
                  </a:cubicBezTo>
                  <a:lnTo>
                    <a:pt x="553" y="1081"/>
                  </a:lnTo>
                  <a:close/>
                  <a:moveTo>
                    <a:pt x="516" y="981"/>
                  </a:moveTo>
                  <a:lnTo>
                    <a:pt x="516" y="981"/>
                  </a:lnTo>
                  <a:cubicBezTo>
                    <a:pt x="528" y="1018"/>
                    <a:pt x="553" y="1031"/>
                    <a:pt x="578" y="1069"/>
                  </a:cubicBezTo>
                  <a:cubicBezTo>
                    <a:pt x="592" y="1080"/>
                    <a:pt x="600" y="1085"/>
                    <a:pt x="602" y="1085"/>
                  </a:cubicBezTo>
                  <a:cubicBezTo>
                    <a:pt x="611" y="1085"/>
                    <a:pt x="585" y="1050"/>
                    <a:pt x="588" y="1050"/>
                  </a:cubicBezTo>
                  <a:lnTo>
                    <a:pt x="588" y="1050"/>
                  </a:lnTo>
                  <a:cubicBezTo>
                    <a:pt x="589" y="1050"/>
                    <a:pt x="600" y="1061"/>
                    <a:pt x="629" y="1094"/>
                  </a:cubicBezTo>
                  <a:cubicBezTo>
                    <a:pt x="570" y="1027"/>
                    <a:pt x="567" y="1027"/>
                    <a:pt x="565" y="1027"/>
                  </a:cubicBezTo>
                  <a:cubicBezTo>
                    <a:pt x="563" y="1027"/>
                    <a:pt x="562" y="1027"/>
                    <a:pt x="553" y="1018"/>
                  </a:cubicBezTo>
                  <a:cubicBezTo>
                    <a:pt x="541" y="1006"/>
                    <a:pt x="528" y="993"/>
                    <a:pt x="516" y="981"/>
                  </a:cubicBezTo>
                  <a:close/>
                  <a:moveTo>
                    <a:pt x="651" y="1075"/>
                  </a:moveTo>
                  <a:cubicBezTo>
                    <a:pt x="655" y="1080"/>
                    <a:pt x="660" y="1086"/>
                    <a:pt x="666" y="1094"/>
                  </a:cubicBezTo>
                  <a:cubicBezTo>
                    <a:pt x="659" y="1085"/>
                    <a:pt x="654" y="1079"/>
                    <a:pt x="651" y="1075"/>
                  </a:cubicBezTo>
                  <a:close/>
                  <a:moveTo>
                    <a:pt x="1131" y="1081"/>
                  </a:moveTo>
                  <a:cubicBezTo>
                    <a:pt x="1149" y="1098"/>
                    <a:pt x="1164" y="1113"/>
                    <a:pt x="1169" y="1119"/>
                  </a:cubicBezTo>
                  <a:cubicBezTo>
                    <a:pt x="1175" y="1125"/>
                    <a:pt x="1179" y="1128"/>
                    <a:pt x="1180" y="1128"/>
                  </a:cubicBezTo>
                  <a:cubicBezTo>
                    <a:pt x="1182" y="1128"/>
                    <a:pt x="1182" y="1125"/>
                    <a:pt x="1182" y="1119"/>
                  </a:cubicBezTo>
                  <a:cubicBezTo>
                    <a:pt x="1169" y="1119"/>
                    <a:pt x="1132" y="1082"/>
                    <a:pt x="1131" y="1081"/>
                  </a:cubicBezTo>
                  <a:close/>
                  <a:moveTo>
                    <a:pt x="453" y="1094"/>
                  </a:moveTo>
                  <a:lnTo>
                    <a:pt x="453" y="1094"/>
                  </a:lnTo>
                  <a:cubicBezTo>
                    <a:pt x="471" y="1115"/>
                    <a:pt x="482" y="1125"/>
                    <a:pt x="489" y="1130"/>
                  </a:cubicBezTo>
                  <a:lnTo>
                    <a:pt x="489" y="1130"/>
                  </a:lnTo>
                  <a:cubicBezTo>
                    <a:pt x="483" y="1127"/>
                    <a:pt x="474" y="1119"/>
                    <a:pt x="453" y="1094"/>
                  </a:cubicBezTo>
                  <a:close/>
                  <a:moveTo>
                    <a:pt x="1110" y="1135"/>
                  </a:moveTo>
                  <a:cubicBezTo>
                    <a:pt x="1109" y="1136"/>
                    <a:pt x="1108" y="1137"/>
                    <a:pt x="1107" y="1139"/>
                  </a:cubicBezTo>
                  <a:lnTo>
                    <a:pt x="1107" y="1139"/>
                  </a:lnTo>
                  <a:cubicBezTo>
                    <a:pt x="1107" y="1139"/>
                    <a:pt x="1107" y="1138"/>
                    <a:pt x="1106" y="1138"/>
                  </a:cubicBezTo>
                  <a:lnTo>
                    <a:pt x="1106" y="1138"/>
                  </a:lnTo>
                  <a:cubicBezTo>
                    <a:pt x="1106" y="1139"/>
                    <a:pt x="1106" y="1141"/>
                    <a:pt x="1106" y="1144"/>
                  </a:cubicBezTo>
                  <a:cubicBezTo>
                    <a:pt x="1106" y="1142"/>
                    <a:pt x="1107" y="1140"/>
                    <a:pt x="1107" y="1139"/>
                  </a:cubicBezTo>
                  <a:lnTo>
                    <a:pt x="1107" y="1139"/>
                  </a:lnTo>
                  <a:cubicBezTo>
                    <a:pt x="1112" y="1145"/>
                    <a:pt x="1119" y="1152"/>
                    <a:pt x="1124" y="1158"/>
                  </a:cubicBezTo>
                  <a:lnTo>
                    <a:pt x="1124" y="1158"/>
                  </a:lnTo>
                  <a:cubicBezTo>
                    <a:pt x="1124" y="1151"/>
                    <a:pt x="1118" y="1143"/>
                    <a:pt x="1110" y="1135"/>
                  </a:cubicBezTo>
                  <a:close/>
                  <a:moveTo>
                    <a:pt x="453" y="1133"/>
                  </a:moveTo>
                  <a:cubicBezTo>
                    <a:pt x="457" y="1139"/>
                    <a:pt x="466" y="1151"/>
                    <a:pt x="478" y="1169"/>
                  </a:cubicBezTo>
                  <a:cubicBezTo>
                    <a:pt x="470" y="1153"/>
                    <a:pt x="462" y="1142"/>
                    <a:pt x="453" y="1133"/>
                  </a:cubicBezTo>
                  <a:close/>
                  <a:moveTo>
                    <a:pt x="1081" y="1194"/>
                  </a:moveTo>
                  <a:lnTo>
                    <a:pt x="1090" y="1203"/>
                  </a:lnTo>
                  <a:lnTo>
                    <a:pt x="1081" y="1194"/>
                  </a:lnTo>
                  <a:lnTo>
                    <a:pt x="1081" y="1194"/>
                  </a:lnTo>
                  <a:close/>
                  <a:moveTo>
                    <a:pt x="1090" y="1203"/>
                  </a:moveTo>
                  <a:lnTo>
                    <a:pt x="1094" y="1207"/>
                  </a:lnTo>
                  <a:lnTo>
                    <a:pt x="1090" y="1203"/>
                  </a:lnTo>
                  <a:close/>
                  <a:moveTo>
                    <a:pt x="968" y="1282"/>
                  </a:moveTo>
                  <a:cubicBezTo>
                    <a:pt x="978" y="1282"/>
                    <a:pt x="980" y="1282"/>
                    <a:pt x="981" y="1289"/>
                  </a:cubicBezTo>
                  <a:lnTo>
                    <a:pt x="981" y="1289"/>
                  </a:lnTo>
                  <a:cubicBezTo>
                    <a:pt x="977" y="1285"/>
                    <a:pt x="972" y="1282"/>
                    <a:pt x="968" y="1282"/>
                  </a:cubicBezTo>
                  <a:close/>
                  <a:moveTo>
                    <a:pt x="1056" y="1339"/>
                  </a:moveTo>
                  <a:lnTo>
                    <a:pt x="1056" y="1339"/>
                  </a:lnTo>
                  <a:cubicBezTo>
                    <a:pt x="1061" y="1343"/>
                    <a:pt x="1066" y="1345"/>
                    <a:pt x="1069" y="1345"/>
                  </a:cubicBezTo>
                  <a:cubicBezTo>
                    <a:pt x="1063" y="1342"/>
                    <a:pt x="1059" y="1340"/>
                    <a:pt x="1056" y="1339"/>
                  </a:cubicBezTo>
                  <a:close/>
                  <a:moveTo>
                    <a:pt x="985" y="1384"/>
                  </a:moveTo>
                  <a:lnTo>
                    <a:pt x="985" y="1384"/>
                  </a:lnTo>
                  <a:cubicBezTo>
                    <a:pt x="985" y="1386"/>
                    <a:pt x="985" y="1388"/>
                    <a:pt x="987" y="1391"/>
                  </a:cubicBezTo>
                  <a:lnTo>
                    <a:pt x="987" y="1391"/>
                  </a:lnTo>
                  <a:cubicBezTo>
                    <a:pt x="986" y="1389"/>
                    <a:pt x="986" y="1387"/>
                    <a:pt x="985" y="1384"/>
                  </a:cubicBezTo>
                  <a:close/>
                  <a:moveTo>
                    <a:pt x="987" y="1391"/>
                  </a:moveTo>
                  <a:cubicBezTo>
                    <a:pt x="989" y="1404"/>
                    <a:pt x="987" y="1402"/>
                    <a:pt x="1006" y="1420"/>
                  </a:cubicBezTo>
                  <a:cubicBezTo>
                    <a:pt x="995" y="1406"/>
                    <a:pt x="989" y="1398"/>
                    <a:pt x="987" y="1391"/>
                  </a:cubicBezTo>
                  <a:close/>
                  <a:moveTo>
                    <a:pt x="824" y="1406"/>
                  </a:moveTo>
                  <a:cubicBezTo>
                    <a:pt x="825" y="1406"/>
                    <a:pt x="827" y="1406"/>
                    <a:pt x="830" y="1408"/>
                  </a:cubicBezTo>
                  <a:lnTo>
                    <a:pt x="842" y="1433"/>
                  </a:lnTo>
                  <a:lnTo>
                    <a:pt x="842" y="1433"/>
                  </a:lnTo>
                  <a:cubicBezTo>
                    <a:pt x="836" y="1426"/>
                    <a:pt x="818" y="1406"/>
                    <a:pt x="824" y="1406"/>
                  </a:cubicBezTo>
                  <a:close/>
                  <a:moveTo>
                    <a:pt x="880" y="1433"/>
                  </a:moveTo>
                  <a:cubicBezTo>
                    <a:pt x="884" y="1437"/>
                    <a:pt x="887" y="1439"/>
                    <a:pt x="889" y="1439"/>
                  </a:cubicBezTo>
                  <a:cubicBezTo>
                    <a:pt x="893" y="1439"/>
                    <a:pt x="893" y="1433"/>
                    <a:pt x="893" y="1433"/>
                  </a:cubicBezTo>
                  <a:close/>
                  <a:moveTo>
                    <a:pt x="754" y="1446"/>
                  </a:moveTo>
                  <a:cubicBezTo>
                    <a:pt x="757" y="1448"/>
                    <a:pt x="759" y="1449"/>
                    <a:pt x="759" y="1449"/>
                  </a:cubicBezTo>
                  <a:cubicBezTo>
                    <a:pt x="760" y="1449"/>
                    <a:pt x="761" y="1448"/>
                    <a:pt x="761" y="1447"/>
                  </a:cubicBezTo>
                  <a:lnTo>
                    <a:pt x="761" y="1447"/>
                  </a:lnTo>
                  <a:cubicBezTo>
                    <a:pt x="764" y="1448"/>
                    <a:pt x="766" y="1451"/>
                    <a:pt x="767" y="1451"/>
                  </a:cubicBezTo>
                  <a:cubicBezTo>
                    <a:pt x="767" y="1451"/>
                    <a:pt x="767" y="1450"/>
                    <a:pt x="767" y="1446"/>
                  </a:cubicBezTo>
                  <a:lnTo>
                    <a:pt x="761" y="1446"/>
                  </a:lnTo>
                  <a:cubicBezTo>
                    <a:pt x="761" y="1446"/>
                    <a:pt x="761" y="1446"/>
                    <a:pt x="761" y="1447"/>
                  </a:cubicBezTo>
                  <a:lnTo>
                    <a:pt x="761" y="1447"/>
                  </a:lnTo>
                  <a:cubicBezTo>
                    <a:pt x="759" y="1446"/>
                    <a:pt x="757" y="1446"/>
                    <a:pt x="754" y="1446"/>
                  </a:cubicBezTo>
                  <a:close/>
                  <a:moveTo>
                    <a:pt x="822" y="1477"/>
                  </a:moveTo>
                  <a:cubicBezTo>
                    <a:pt x="826" y="1482"/>
                    <a:pt x="828" y="1486"/>
                    <a:pt x="829" y="1486"/>
                  </a:cubicBezTo>
                  <a:cubicBezTo>
                    <a:pt x="830" y="1486"/>
                    <a:pt x="830" y="1485"/>
                    <a:pt x="830" y="1484"/>
                  </a:cubicBezTo>
                  <a:lnTo>
                    <a:pt x="830" y="1484"/>
                  </a:lnTo>
                  <a:cubicBezTo>
                    <a:pt x="831" y="1485"/>
                    <a:pt x="832" y="1486"/>
                    <a:pt x="832" y="1486"/>
                  </a:cubicBezTo>
                  <a:cubicBezTo>
                    <a:pt x="832" y="1486"/>
                    <a:pt x="832" y="1485"/>
                    <a:pt x="830" y="1483"/>
                  </a:cubicBezTo>
                  <a:cubicBezTo>
                    <a:pt x="830" y="1483"/>
                    <a:pt x="830" y="1484"/>
                    <a:pt x="830" y="1484"/>
                  </a:cubicBezTo>
                  <a:lnTo>
                    <a:pt x="830" y="1484"/>
                  </a:lnTo>
                  <a:cubicBezTo>
                    <a:pt x="828" y="1482"/>
                    <a:pt x="825" y="1479"/>
                    <a:pt x="822" y="1477"/>
                  </a:cubicBezTo>
                  <a:close/>
                  <a:moveTo>
                    <a:pt x="214" y="0"/>
                  </a:moveTo>
                  <a:cubicBezTo>
                    <a:pt x="202" y="13"/>
                    <a:pt x="176" y="13"/>
                    <a:pt x="151" y="26"/>
                  </a:cubicBezTo>
                  <a:cubicBezTo>
                    <a:pt x="176" y="51"/>
                    <a:pt x="264" y="126"/>
                    <a:pt x="302" y="151"/>
                  </a:cubicBezTo>
                  <a:cubicBezTo>
                    <a:pt x="305" y="154"/>
                    <a:pt x="305" y="155"/>
                    <a:pt x="304" y="155"/>
                  </a:cubicBezTo>
                  <a:cubicBezTo>
                    <a:pt x="301" y="155"/>
                    <a:pt x="277" y="139"/>
                    <a:pt x="277" y="139"/>
                  </a:cubicBezTo>
                  <a:cubicBezTo>
                    <a:pt x="273" y="137"/>
                    <a:pt x="271" y="136"/>
                    <a:pt x="270" y="136"/>
                  </a:cubicBezTo>
                  <a:cubicBezTo>
                    <a:pt x="263" y="136"/>
                    <a:pt x="280" y="154"/>
                    <a:pt x="280" y="154"/>
                  </a:cubicBezTo>
                  <a:cubicBezTo>
                    <a:pt x="280" y="154"/>
                    <a:pt x="279" y="153"/>
                    <a:pt x="277" y="151"/>
                  </a:cubicBezTo>
                  <a:lnTo>
                    <a:pt x="264" y="139"/>
                  </a:lnTo>
                  <a:lnTo>
                    <a:pt x="264" y="139"/>
                  </a:lnTo>
                  <a:cubicBezTo>
                    <a:pt x="264" y="139"/>
                    <a:pt x="264" y="151"/>
                    <a:pt x="277" y="164"/>
                  </a:cubicBezTo>
                  <a:cubicBezTo>
                    <a:pt x="274" y="161"/>
                    <a:pt x="270" y="156"/>
                    <a:pt x="264" y="151"/>
                  </a:cubicBezTo>
                  <a:lnTo>
                    <a:pt x="264" y="151"/>
                  </a:lnTo>
                  <a:cubicBezTo>
                    <a:pt x="277" y="164"/>
                    <a:pt x="277" y="176"/>
                    <a:pt x="302" y="202"/>
                  </a:cubicBezTo>
                  <a:lnTo>
                    <a:pt x="289" y="202"/>
                  </a:lnTo>
                  <a:cubicBezTo>
                    <a:pt x="289" y="189"/>
                    <a:pt x="289" y="189"/>
                    <a:pt x="277" y="176"/>
                  </a:cubicBezTo>
                  <a:cubicBezTo>
                    <a:pt x="277" y="176"/>
                    <a:pt x="264" y="176"/>
                    <a:pt x="252" y="164"/>
                  </a:cubicBezTo>
                  <a:cubicBezTo>
                    <a:pt x="239" y="164"/>
                    <a:pt x="189" y="114"/>
                    <a:pt x="189" y="114"/>
                  </a:cubicBezTo>
                  <a:lnTo>
                    <a:pt x="189" y="114"/>
                  </a:lnTo>
                  <a:cubicBezTo>
                    <a:pt x="176" y="114"/>
                    <a:pt x="252" y="176"/>
                    <a:pt x="239" y="176"/>
                  </a:cubicBezTo>
                  <a:lnTo>
                    <a:pt x="252" y="176"/>
                  </a:lnTo>
                  <a:cubicBezTo>
                    <a:pt x="252" y="183"/>
                    <a:pt x="249" y="183"/>
                    <a:pt x="245" y="183"/>
                  </a:cubicBezTo>
                  <a:cubicBezTo>
                    <a:pt x="242" y="183"/>
                    <a:pt x="239" y="183"/>
                    <a:pt x="239" y="189"/>
                  </a:cubicBezTo>
                  <a:lnTo>
                    <a:pt x="202" y="139"/>
                  </a:lnTo>
                  <a:lnTo>
                    <a:pt x="202" y="139"/>
                  </a:lnTo>
                  <a:cubicBezTo>
                    <a:pt x="202" y="151"/>
                    <a:pt x="227" y="176"/>
                    <a:pt x="239" y="189"/>
                  </a:cubicBezTo>
                  <a:cubicBezTo>
                    <a:pt x="234" y="185"/>
                    <a:pt x="229" y="183"/>
                    <a:pt x="226" y="181"/>
                  </a:cubicBezTo>
                  <a:lnTo>
                    <a:pt x="226" y="181"/>
                  </a:lnTo>
                  <a:cubicBezTo>
                    <a:pt x="231" y="186"/>
                    <a:pt x="236" y="189"/>
                    <a:pt x="239" y="189"/>
                  </a:cubicBezTo>
                  <a:cubicBezTo>
                    <a:pt x="235" y="189"/>
                    <a:pt x="228" y="184"/>
                    <a:pt x="220" y="178"/>
                  </a:cubicBezTo>
                  <a:lnTo>
                    <a:pt x="220" y="178"/>
                  </a:lnTo>
                  <a:cubicBezTo>
                    <a:pt x="205" y="172"/>
                    <a:pt x="208" y="180"/>
                    <a:pt x="189" y="151"/>
                  </a:cubicBezTo>
                  <a:lnTo>
                    <a:pt x="189" y="151"/>
                  </a:lnTo>
                  <a:cubicBezTo>
                    <a:pt x="189" y="164"/>
                    <a:pt x="227" y="189"/>
                    <a:pt x="227" y="202"/>
                  </a:cubicBezTo>
                  <a:cubicBezTo>
                    <a:pt x="214" y="189"/>
                    <a:pt x="151" y="126"/>
                    <a:pt x="114" y="101"/>
                  </a:cubicBezTo>
                  <a:lnTo>
                    <a:pt x="114" y="101"/>
                  </a:lnTo>
                  <a:lnTo>
                    <a:pt x="196" y="193"/>
                  </a:lnTo>
                  <a:lnTo>
                    <a:pt x="196" y="193"/>
                  </a:lnTo>
                  <a:cubicBezTo>
                    <a:pt x="199" y="205"/>
                    <a:pt x="196" y="214"/>
                    <a:pt x="189" y="214"/>
                  </a:cubicBezTo>
                  <a:cubicBezTo>
                    <a:pt x="184" y="209"/>
                    <a:pt x="180" y="205"/>
                    <a:pt x="176" y="202"/>
                  </a:cubicBezTo>
                  <a:cubicBezTo>
                    <a:pt x="173" y="198"/>
                    <a:pt x="171" y="196"/>
                    <a:pt x="170" y="196"/>
                  </a:cubicBezTo>
                  <a:lnTo>
                    <a:pt x="170" y="196"/>
                  </a:lnTo>
                  <a:cubicBezTo>
                    <a:pt x="168" y="196"/>
                    <a:pt x="197" y="232"/>
                    <a:pt x="195" y="232"/>
                  </a:cubicBezTo>
                  <a:cubicBezTo>
                    <a:pt x="194" y="232"/>
                    <a:pt x="193" y="230"/>
                    <a:pt x="189" y="227"/>
                  </a:cubicBezTo>
                  <a:lnTo>
                    <a:pt x="189" y="227"/>
                  </a:lnTo>
                  <a:cubicBezTo>
                    <a:pt x="192" y="230"/>
                    <a:pt x="197" y="234"/>
                    <a:pt x="202" y="239"/>
                  </a:cubicBezTo>
                  <a:cubicBezTo>
                    <a:pt x="189" y="239"/>
                    <a:pt x="189" y="239"/>
                    <a:pt x="176" y="227"/>
                  </a:cubicBezTo>
                  <a:lnTo>
                    <a:pt x="176" y="227"/>
                  </a:lnTo>
                  <a:lnTo>
                    <a:pt x="189" y="252"/>
                  </a:lnTo>
                  <a:cubicBezTo>
                    <a:pt x="189" y="252"/>
                    <a:pt x="176" y="239"/>
                    <a:pt x="176" y="239"/>
                  </a:cubicBezTo>
                  <a:cubicBezTo>
                    <a:pt x="176" y="239"/>
                    <a:pt x="162" y="218"/>
                    <a:pt x="166" y="218"/>
                  </a:cubicBezTo>
                  <a:lnTo>
                    <a:pt x="166" y="218"/>
                  </a:lnTo>
                  <a:cubicBezTo>
                    <a:pt x="167" y="218"/>
                    <a:pt x="170" y="220"/>
                    <a:pt x="176" y="227"/>
                  </a:cubicBezTo>
                  <a:cubicBezTo>
                    <a:pt x="151" y="202"/>
                    <a:pt x="139" y="189"/>
                    <a:pt x="114" y="164"/>
                  </a:cubicBezTo>
                  <a:lnTo>
                    <a:pt x="114" y="164"/>
                  </a:lnTo>
                  <a:cubicBezTo>
                    <a:pt x="126" y="189"/>
                    <a:pt x="164" y="227"/>
                    <a:pt x="176" y="252"/>
                  </a:cubicBezTo>
                  <a:lnTo>
                    <a:pt x="139" y="227"/>
                  </a:lnTo>
                  <a:lnTo>
                    <a:pt x="139" y="227"/>
                  </a:lnTo>
                  <a:cubicBezTo>
                    <a:pt x="139" y="227"/>
                    <a:pt x="139" y="229"/>
                    <a:pt x="140" y="232"/>
                  </a:cubicBezTo>
                  <a:lnTo>
                    <a:pt x="140" y="232"/>
                  </a:lnTo>
                  <a:cubicBezTo>
                    <a:pt x="122" y="219"/>
                    <a:pt x="112" y="200"/>
                    <a:pt x="101" y="189"/>
                  </a:cubicBezTo>
                  <a:lnTo>
                    <a:pt x="101" y="189"/>
                  </a:lnTo>
                  <a:cubicBezTo>
                    <a:pt x="114" y="202"/>
                    <a:pt x="126" y="227"/>
                    <a:pt x="151" y="252"/>
                  </a:cubicBezTo>
                  <a:lnTo>
                    <a:pt x="139" y="239"/>
                  </a:lnTo>
                  <a:lnTo>
                    <a:pt x="139" y="239"/>
                  </a:lnTo>
                  <a:cubicBezTo>
                    <a:pt x="151" y="264"/>
                    <a:pt x="151" y="264"/>
                    <a:pt x="164" y="289"/>
                  </a:cubicBezTo>
                  <a:cubicBezTo>
                    <a:pt x="151" y="277"/>
                    <a:pt x="151" y="264"/>
                    <a:pt x="139" y="264"/>
                  </a:cubicBezTo>
                  <a:cubicBezTo>
                    <a:pt x="143" y="269"/>
                    <a:pt x="145" y="270"/>
                    <a:pt x="145" y="270"/>
                  </a:cubicBezTo>
                  <a:cubicBezTo>
                    <a:pt x="145" y="270"/>
                    <a:pt x="125" y="252"/>
                    <a:pt x="121" y="252"/>
                  </a:cubicBezTo>
                  <a:cubicBezTo>
                    <a:pt x="119" y="252"/>
                    <a:pt x="120" y="255"/>
                    <a:pt x="126" y="264"/>
                  </a:cubicBezTo>
                  <a:cubicBezTo>
                    <a:pt x="126" y="264"/>
                    <a:pt x="139" y="289"/>
                    <a:pt x="151" y="289"/>
                  </a:cubicBezTo>
                  <a:lnTo>
                    <a:pt x="139" y="289"/>
                  </a:lnTo>
                  <a:cubicBezTo>
                    <a:pt x="151" y="302"/>
                    <a:pt x="151" y="315"/>
                    <a:pt x="139" y="315"/>
                  </a:cubicBezTo>
                  <a:cubicBezTo>
                    <a:pt x="139" y="321"/>
                    <a:pt x="139" y="324"/>
                    <a:pt x="136" y="324"/>
                  </a:cubicBezTo>
                  <a:cubicBezTo>
                    <a:pt x="132" y="324"/>
                    <a:pt x="126" y="321"/>
                    <a:pt x="114" y="315"/>
                  </a:cubicBezTo>
                  <a:lnTo>
                    <a:pt x="114" y="315"/>
                  </a:lnTo>
                  <a:cubicBezTo>
                    <a:pt x="126" y="340"/>
                    <a:pt x="164" y="365"/>
                    <a:pt x="176" y="377"/>
                  </a:cubicBezTo>
                  <a:cubicBezTo>
                    <a:pt x="151" y="365"/>
                    <a:pt x="164" y="377"/>
                    <a:pt x="139" y="352"/>
                  </a:cubicBezTo>
                  <a:lnTo>
                    <a:pt x="134" y="347"/>
                  </a:lnTo>
                  <a:cubicBezTo>
                    <a:pt x="134" y="347"/>
                    <a:pt x="129" y="343"/>
                    <a:pt x="114" y="327"/>
                  </a:cubicBezTo>
                  <a:cubicBezTo>
                    <a:pt x="114" y="327"/>
                    <a:pt x="108" y="322"/>
                    <a:pt x="101" y="315"/>
                  </a:cubicBezTo>
                  <a:cubicBezTo>
                    <a:pt x="98" y="315"/>
                    <a:pt x="95" y="314"/>
                    <a:pt x="94" y="313"/>
                  </a:cubicBezTo>
                  <a:lnTo>
                    <a:pt x="94" y="313"/>
                  </a:lnTo>
                  <a:cubicBezTo>
                    <a:pt x="97" y="320"/>
                    <a:pt x="101" y="327"/>
                    <a:pt x="101" y="327"/>
                  </a:cubicBezTo>
                  <a:lnTo>
                    <a:pt x="101" y="351"/>
                  </a:lnTo>
                  <a:lnTo>
                    <a:pt x="101" y="351"/>
                  </a:lnTo>
                  <a:cubicBezTo>
                    <a:pt x="101" y="351"/>
                    <a:pt x="101" y="351"/>
                    <a:pt x="101" y="351"/>
                  </a:cubicBezTo>
                  <a:lnTo>
                    <a:pt x="101" y="351"/>
                  </a:lnTo>
                  <a:cubicBezTo>
                    <a:pt x="101" y="352"/>
                    <a:pt x="101" y="352"/>
                    <a:pt x="101" y="352"/>
                  </a:cubicBezTo>
                  <a:lnTo>
                    <a:pt x="101" y="351"/>
                  </a:lnTo>
                  <a:lnTo>
                    <a:pt x="101" y="351"/>
                  </a:lnTo>
                  <a:cubicBezTo>
                    <a:pt x="109" y="361"/>
                    <a:pt x="116" y="371"/>
                    <a:pt x="112" y="371"/>
                  </a:cubicBezTo>
                  <a:cubicBezTo>
                    <a:pt x="111" y="371"/>
                    <a:pt x="107" y="369"/>
                    <a:pt x="101" y="365"/>
                  </a:cubicBezTo>
                  <a:lnTo>
                    <a:pt x="88" y="352"/>
                  </a:lnTo>
                  <a:lnTo>
                    <a:pt x="88" y="352"/>
                  </a:lnTo>
                  <a:cubicBezTo>
                    <a:pt x="139" y="403"/>
                    <a:pt x="88" y="365"/>
                    <a:pt x="139" y="428"/>
                  </a:cubicBezTo>
                  <a:cubicBezTo>
                    <a:pt x="114" y="403"/>
                    <a:pt x="126" y="415"/>
                    <a:pt x="101" y="377"/>
                  </a:cubicBezTo>
                  <a:lnTo>
                    <a:pt x="88" y="365"/>
                  </a:lnTo>
                  <a:cubicBezTo>
                    <a:pt x="82" y="359"/>
                    <a:pt x="79" y="356"/>
                    <a:pt x="78" y="356"/>
                  </a:cubicBezTo>
                  <a:lnTo>
                    <a:pt x="78" y="356"/>
                  </a:lnTo>
                  <a:cubicBezTo>
                    <a:pt x="75" y="356"/>
                    <a:pt x="91" y="380"/>
                    <a:pt x="101" y="390"/>
                  </a:cubicBezTo>
                  <a:cubicBezTo>
                    <a:pt x="90" y="390"/>
                    <a:pt x="70" y="362"/>
                    <a:pt x="65" y="362"/>
                  </a:cubicBezTo>
                  <a:cubicBezTo>
                    <a:pt x="64" y="362"/>
                    <a:pt x="63" y="363"/>
                    <a:pt x="63" y="365"/>
                  </a:cubicBezTo>
                  <a:cubicBezTo>
                    <a:pt x="63" y="377"/>
                    <a:pt x="101" y="403"/>
                    <a:pt x="101" y="415"/>
                  </a:cubicBezTo>
                  <a:lnTo>
                    <a:pt x="76" y="390"/>
                  </a:lnTo>
                  <a:lnTo>
                    <a:pt x="76" y="390"/>
                  </a:lnTo>
                  <a:cubicBezTo>
                    <a:pt x="80" y="398"/>
                    <a:pt x="81" y="401"/>
                    <a:pt x="81" y="401"/>
                  </a:cubicBezTo>
                  <a:cubicBezTo>
                    <a:pt x="80" y="401"/>
                    <a:pt x="72" y="390"/>
                    <a:pt x="63" y="390"/>
                  </a:cubicBezTo>
                  <a:cubicBezTo>
                    <a:pt x="63" y="390"/>
                    <a:pt x="63" y="403"/>
                    <a:pt x="63" y="403"/>
                  </a:cubicBezTo>
                  <a:cubicBezTo>
                    <a:pt x="62" y="401"/>
                    <a:pt x="61" y="401"/>
                    <a:pt x="61" y="401"/>
                  </a:cubicBezTo>
                  <a:lnTo>
                    <a:pt x="61" y="401"/>
                  </a:lnTo>
                  <a:cubicBezTo>
                    <a:pt x="59" y="401"/>
                    <a:pt x="80" y="430"/>
                    <a:pt x="78" y="430"/>
                  </a:cubicBezTo>
                  <a:cubicBezTo>
                    <a:pt x="78" y="430"/>
                    <a:pt x="77" y="429"/>
                    <a:pt x="76" y="428"/>
                  </a:cubicBezTo>
                  <a:cubicBezTo>
                    <a:pt x="70" y="428"/>
                    <a:pt x="65" y="425"/>
                    <a:pt x="60" y="421"/>
                  </a:cubicBezTo>
                  <a:lnTo>
                    <a:pt x="60" y="421"/>
                  </a:lnTo>
                  <a:lnTo>
                    <a:pt x="63" y="428"/>
                  </a:lnTo>
                  <a:cubicBezTo>
                    <a:pt x="63" y="428"/>
                    <a:pt x="51" y="415"/>
                    <a:pt x="51" y="415"/>
                  </a:cubicBezTo>
                  <a:lnTo>
                    <a:pt x="38" y="415"/>
                  </a:lnTo>
                  <a:cubicBezTo>
                    <a:pt x="38" y="415"/>
                    <a:pt x="38" y="428"/>
                    <a:pt x="38" y="428"/>
                  </a:cubicBezTo>
                  <a:cubicBezTo>
                    <a:pt x="26" y="428"/>
                    <a:pt x="26" y="440"/>
                    <a:pt x="13" y="453"/>
                  </a:cubicBezTo>
                  <a:cubicBezTo>
                    <a:pt x="0" y="528"/>
                    <a:pt x="214" y="478"/>
                    <a:pt x="88" y="579"/>
                  </a:cubicBezTo>
                  <a:lnTo>
                    <a:pt x="139" y="629"/>
                  </a:lnTo>
                  <a:lnTo>
                    <a:pt x="126" y="641"/>
                  </a:lnTo>
                  <a:cubicBezTo>
                    <a:pt x="132" y="664"/>
                    <a:pt x="145" y="671"/>
                    <a:pt x="163" y="671"/>
                  </a:cubicBezTo>
                  <a:cubicBezTo>
                    <a:pt x="184" y="671"/>
                    <a:pt x="212" y="661"/>
                    <a:pt x="239" y="654"/>
                  </a:cubicBezTo>
                  <a:lnTo>
                    <a:pt x="239" y="654"/>
                  </a:lnTo>
                  <a:cubicBezTo>
                    <a:pt x="239" y="666"/>
                    <a:pt x="214" y="679"/>
                    <a:pt x="214" y="679"/>
                  </a:cubicBezTo>
                  <a:cubicBezTo>
                    <a:pt x="214" y="712"/>
                    <a:pt x="218" y="735"/>
                    <a:pt x="228" y="747"/>
                  </a:cubicBezTo>
                  <a:lnTo>
                    <a:pt x="228" y="747"/>
                  </a:lnTo>
                  <a:cubicBezTo>
                    <a:pt x="237" y="764"/>
                    <a:pt x="272" y="808"/>
                    <a:pt x="269" y="808"/>
                  </a:cubicBezTo>
                  <a:cubicBezTo>
                    <a:pt x="268" y="808"/>
                    <a:pt x="263" y="803"/>
                    <a:pt x="252" y="792"/>
                  </a:cubicBezTo>
                  <a:lnTo>
                    <a:pt x="252" y="792"/>
                  </a:lnTo>
                  <a:cubicBezTo>
                    <a:pt x="264" y="805"/>
                    <a:pt x="277" y="817"/>
                    <a:pt x="277" y="830"/>
                  </a:cubicBezTo>
                  <a:cubicBezTo>
                    <a:pt x="261" y="814"/>
                    <a:pt x="253" y="809"/>
                    <a:pt x="249" y="809"/>
                  </a:cubicBezTo>
                  <a:cubicBezTo>
                    <a:pt x="240" y="809"/>
                    <a:pt x="251" y="837"/>
                    <a:pt x="241" y="837"/>
                  </a:cubicBezTo>
                  <a:cubicBezTo>
                    <a:pt x="235" y="837"/>
                    <a:pt x="220" y="826"/>
                    <a:pt x="187" y="791"/>
                  </a:cubicBezTo>
                  <a:lnTo>
                    <a:pt x="187" y="791"/>
                  </a:lnTo>
                  <a:cubicBezTo>
                    <a:pt x="202" y="809"/>
                    <a:pt x="202" y="817"/>
                    <a:pt x="202" y="817"/>
                  </a:cubicBezTo>
                  <a:cubicBezTo>
                    <a:pt x="202" y="817"/>
                    <a:pt x="227" y="855"/>
                    <a:pt x="252" y="880"/>
                  </a:cubicBezTo>
                  <a:lnTo>
                    <a:pt x="189" y="817"/>
                  </a:lnTo>
                  <a:lnTo>
                    <a:pt x="189" y="817"/>
                  </a:lnTo>
                  <a:cubicBezTo>
                    <a:pt x="239" y="880"/>
                    <a:pt x="189" y="830"/>
                    <a:pt x="239" y="893"/>
                  </a:cubicBezTo>
                  <a:lnTo>
                    <a:pt x="227" y="880"/>
                  </a:lnTo>
                  <a:lnTo>
                    <a:pt x="227" y="880"/>
                  </a:lnTo>
                  <a:cubicBezTo>
                    <a:pt x="274" y="950"/>
                    <a:pt x="342" y="1021"/>
                    <a:pt x="412" y="1101"/>
                  </a:cubicBezTo>
                  <a:lnTo>
                    <a:pt x="412" y="1101"/>
                  </a:lnTo>
                  <a:cubicBezTo>
                    <a:pt x="417" y="1108"/>
                    <a:pt x="457" y="1156"/>
                    <a:pt x="461" y="1156"/>
                  </a:cubicBezTo>
                  <a:cubicBezTo>
                    <a:pt x="464" y="1156"/>
                    <a:pt x="459" y="1146"/>
                    <a:pt x="440" y="1119"/>
                  </a:cubicBezTo>
                  <a:lnTo>
                    <a:pt x="440" y="1119"/>
                  </a:lnTo>
                  <a:cubicBezTo>
                    <a:pt x="445" y="1123"/>
                    <a:pt x="449" y="1128"/>
                    <a:pt x="453" y="1133"/>
                  </a:cubicBezTo>
                  <a:lnTo>
                    <a:pt x="453" y="1133"/>
                  </a:lnTo>
                  <a:cubicBezTo>
                    <a:pt x="451" y="1129"/>
                    <a:pt x="451" y="1127"/>
                    <a:pt x="453" y="1127"/>
                  </a:cubicBezTo>
                  <a:cubicBezTo>
                    <a:pt x="455" y="1127"/>
                    <a:pt x="459" y="1128"/>
                    <a:pt x="465" y="1131"/>
                  </a:cubicBezTo>
                  <a:lnTo>
                    <a:pt x="465" y="1144"/>
                  </a:lnTo>
                  <a:cubicBezTo>
                    <a:pt x="465" y="1142"/>
                    <a:pt x="467" y="1141"/>
                    <a:pt x="469" y="1141"/>
                  </a:cubicBezTo>
                  <a:cubicBezTo>
                    <a:pt x="479" y="1141"/>
                    <a:pt x="508" y="1161"/>
                    <a:pt x="528" y="1182"/>
                  </a:cubicBezTo>
                  <a:lnTo>
                    <a:pt x="491" y="1131"/>
                  </a:lnTo>
                  <a:lnTo>
                    <a:pt x="491" y="1131"/>
                  </a:lnTo>
                  <a:cubicBezTo>
                    <a:pt x="503" y="1144"/>
                    <a:pt x="516" y="1157"/>
                    <a:pt x="528" y="1169"/>
                  </a:cubicBezTo>
                  <a:cubicBezTo>
                    <a:pt x="513" y="1146"/>
                    <a:pt x="505" y="1137"/>
                    <a:pt x="501" y="1133"/>
                  </a:cubicBezTo>
                  <a:lnTo>
                    <a:pt x="501" y="1133"/>
                  </a:lnTo>
                  <a:cubicBezTo>
                    <a:pt x="503" y="1133"/>
                    <a:pt x="504" y="1133"/>
                    <a:pt x="506" y="1133"/>
                  </a:cubicBezTo>
                  <a:cubicBezTo>
                    <a:pt x="512" y="1133"/>
                    <a:pt x="521" y="1139"/>
                    <a:pt x="553" y="1182"/>
                  </a:cubicBezTo>
                  <a:cubicBezTo>
                    <a:pt x="566" y="1182"/>
                    <a:pt x="517" y="1132"/>
                    <a:pt x="516" y="1131"/>
                  </a:cubicBezTo>
                  <a:lnTo>
                    <a:pt x="516" y="1131"/>
                  </a:lnTo>
                  <a:lnTo>
                    <a:pt x="541" y="1157"/>
                  </a:lnTo>
                  <a:lnTo>
                    <a:pt x="516" y="1119"/>
                  </a:lnTo>
                  <a:lnTo>
                    <a:pt x="516" y="1119"/>
                  </a:lnTo>
                  <a:cubicBezTo>
                    <a:pt x="516" y="1119"/>
                    <a:pt x="553" y="1157"/>
                    <a:pt x="566" y="1182"/>
                  </a:cubicBezTo>
                  <a:cubicBezTo>
                    <a:pt x="566" y="1182"/>
                    <a:pt x="566" y="1182"/>
                    <a:pt x="578" y="1194"/>
                  </a:cubicBezTo>
                  <a:cubicBezTo>
                    <a:pt x="585" y="1201"/>
                    <a:pt x="588" y="1203"/>
                    <a:pt x="589" y="1203"/>
                  </a:cubicBezTo>
                  <a:cubicBezTo>
                    <a:pt x="593" y="1203"/>
                    <a:pt x="578" y="1182"/>
                    <a:pt x="578" y="1182"/>
                  </a:cubicBezTo>
                  <a:lnTo>
                    <a:pt x="566" y="1169"/>
                  </a:lnTo>
                  <a:cubicBezTo>
                    <a:pt x="553" y="1131"/>
                    <a:pt x="591" y="1157"/>
                    <a:pt x="553" y="1094"/>
                  </a:cubicBezTo>
                  <a:lnTo>
                    <a:pt x="541" y="1081"/>
                  </a:lnTo>
                  <a:cubicBezTo>
                    <a:pt x="533" y="1066"/>
                    <a:pt x="532" y="1061"/>
                    <a:pt x="535" y="1061"/>
                  </a:cubicBezTo>
                  <a:cubicBezTo>
                    <a:pt x="537" y="1061"/>
                    <a:pt x="544" y="1066"/>
                    <a:pt x="548" y="1070"/>
                  </a:cubicBezTo>
                  <a:lnTo>
                    <a:pt x="548" y="1070"/>
                  </a:lnTo>
                  <a:cubicBezTo>
                    <a:pt x="541" y="1052"/>
                    <a:pt x="541" y="1043"/>
                    <a:pt x="541" y="1043"/>
                  </a:cubicBezTo>
                  <a:lnTo>
                    <a:pt x="541" y="1043"/>
                  </a:lnTo>
                  <a:cubicBezTo>
                    <a:pt x="553" y="1069"/>
                    <a:pt x="578" y="1094"/>
                    <a:pt x="604" y="1119"/>
                  </a:cubicBezTo>
                  <a:cubicBezTo>
                    <a:pt x="578" y="1069"/>
                    <a:pt x="578" y="1081"/>
                    <a:pt x="516" y="1006"/>
                  </a:cubicBezTo>
                  <a:lnTo>
                    <a:pt x="516" y="1006"/>
                  </a:lnTo>
                  <a:lnTo>
                    <a:pt x="553" y="1043"/>
                  </a:lnTo>
                  <a:cubicBezTo>
                    <a:pt x="528" y="1006"/>
                    <a:pt x="516" y="993"/>
                    <a:pt x="503" y="981"/>
                  </a:cubicBezTo>
                  <a:lnTo>
                    <a:pt x="516" y="981"/>
                  </a:lnTo>
                  <a:cubicBezTo>
                    <a:pt x="528" y="981"/>
                    <a:pt x="528" y="968"/>
                    <a:pt x="528" y="968"/>
                  </a:cubicBezTo>
                  <a:cubicBezTo>
                    <a:pt x="553" y="1006"/>
                    <a:pt x="616" y="1069"/>
                    <a:pt x="616" y="1069"/>
                  </a:cubicBezTo>
                  <a:lnTo>
                    <a:pt x="629" y="1069"/>
                  </a:lnTo>
                  <a:lnTo>
                    <a:pt x="616" y="1043"/>
                  </a:lnTo>
                  <a:cubicBezTo>
                    <a:pt x="616" y="1043"/>
                    <a:pt x="616" y="1043"/>
                    <a:pt x="591" y="1018"/>
                  </a:cubicBezTo>
                  <a:lnTo>
                    <a:pt x="591" y="1018"/>
                  </a:lnTo>
                  <a:cubicBezTo>
                    <a:pt x="591" y="1018"/>
                    <a:pt x="587" y="1015"/>
                    <a:pt x="582" y="1007"/>
                  </a:cubicBezTo>
                  <a:lnTo>
                    <a:pt x="582" y="1007"/>
                  </a:lnTo>
                  <a:cubicBezTo>
                    <a:pt x="584" y="1008"/>
                    <a:pt x="586" y="1008"/>
                    <a:pt x="587" y="1008"/>
                  </a:cubicBezTo>
                  <a:cubicBezTo>
                    <a:pt x="589" y="1008"/>
                    <a:pt x="590" y="1007"/>
                    <a:pt x="590" y="1006"/>
                  </a:cubicBezTo>
                  <a:lnTo>
                    <a:pt x="591" y="1006"/>
                  </a:lnTo>
                  <a:cubicBezTo>
                    <a:pt x="591" y="1006"/>
                    <a:pt x="590" y="1006"/>
                    <a:pt x="590" y="1006"/>
                  </a:cubicBezTo>
                  <a:lnTo>
                    <a:pt x="590" y="1006"/>
                  </a:lnTo>
                  <a:cubicBezTo>
                    <a:pt x="590" y="1005"/>
                    <a:pt x="590" y="1005"/>
                    <a:pt x="590" y="1004"/>
                  </a:cubicBezTo>
                  <a:lnTo>
                    <a:pt x="590" y="1004"/>
                  </a:lnTo>
                  <a:cubicBezTo>
                    <a:pt x="590" y="1004"/>
                    <a:pt x="591" y="1005"/>
                    <a:pt x="591" y="1006"/>
                  </a:cubicBezTo>
                  <a:cubicBezTo>
                    <a:pt x="654" y="1081"/>
                    <a:pt x="604" y="1031"/>
                    <a:pt x="641" y="1081"/>
                  </a:cubicBezTo>
                  <a:cubicBezTo>
                    <a:pt x="645" y="1085"/>
                    <a:pt x="647" y="1086"/>
                    <a:pt x="648" y="1086"/>
                  </a:cubicBezTo>
                  <a:cubicBezTo>
                    <a:pt x="652" y="1086"/>
                    <a:pt x="641" y="1068"/>
                    <a:pt x="643" y="1068"/>
                  </a:cubicBezTo>
                  <a:lnTo>
                    <a:pt x="643" y="1068"/>
                  </a:lnTo>
                  <a:cubicBezTo>
                    <a:pt x="644" y="1068"/>
                    <a:pt x="646" y="1070"/>
                    <a:pt x="651" y="1075"/>
                  </a:cubicBezTo>
                  <a:lnTo>
                    <a:pt x="651" y="1075"/>
                  </a:lnTo>
                  <a:cubicBezTo>
                    <a:pt x="641" y="1064"/>
                    <a:pt x="639" y="1061"/>
                    <a:pt x="640" y="1061"/>
                  </a:cubicBezTo>
                  <a:lnTo>
                    <a:pt x="640" y="1061"/>
                  </a:lnTo>
                  <a:cubicBezTo>
                    <a:pt x="641" y="1061"/>
                    <a:pt x="645" y="1064"/>
                    <a:pt x="646" y="1064"/>
                  </a:cubicBezTo>
                  <a:cubicBezTo>
                    <a:pt x="649" y="1064"/>
                    <a:pt x="647" y="1058"/>
                    <a:pt x="629" y="1031"/>
                  </a:cubicBezTo>
                  <a:lnTo>
                    <a:pt x="629" y="1031"/>
                  </a:lnTo>
                  <a:lnTo>
                    <a:pt x="651" y="1060"/>
                  </a:lnTo>
                  <a:lnTo>
                    <a:pt x="651" y="1060"/>
                  </a:lnTo>
                  <a:cubicBezTo>
                    <a:pt x="645" y="1051"/>
                    <a:pt x="641" y="1043"/>
                    <a:pt x="641" y="1043"/>
                  </a:cubicBezTo>
                  <a:lnTo>
                    <a:pt x="641" y="1043"/>
                  </a:lnTo>
                  <a:lnTo>
                    <a:pt x="666" y="1081"/>
                  </a:lnTo>
                  <a:lnTo>
                    <a:pt x="651" y="1060"/>
                  </a:lnTo>
                  <a:lnTo>
                    <a:pt x="651" y="1060"/>
                  </a:lnTo>
                  <a:cubicBezTo>
                    <a:pt x="655" y="1068"/>
                    <a:pt x="661" y="1076"/>
                    <a:pt x="666" y="1081"/>
                  </a:cubicBezTo>
                  <a:cubicBezTo>
                    <a:pt x="666" y="1081"/>
                    <a:pt x="666" y="1081"/>
                    <a:pt x="666" y="1094"/>
                  </a:cubicBezTo>
                  <a:lnTo>
                    <a:pt x="654" y="1094"/>
                  </a:lnTo>
                  <a:lnTo>
                    <a:pt x="654" y="1106"/>
                  </a:lnTo>
                  <a:cubicBezTo>
                    <a:pt x="654" y="1144"/>
                    <a:pt x="692" y="1157"/>
                    <a:pt x="641" y="1207"/>
                  </a:cubicBezTo>
                  <a:cubicBezTo>
                    <a:pt x="666" y="1232"/>
                    <a:pt x="679" y="1257"/>
                    <a:pt x="704" y="1295"/>
                  </a:cubicBezTo>
                  <a:cubicBezTo>
                    <a:pt x="717" y="1345"/>
                    <a:pt x="742" y="1395"/>
                    <a:pt x="754" y="1433"/>
                  </a:cubicBezTo>
                  <a:lnTo>
                    <a:pt x="754" y="1446"/>
                  </a:lnTo>
                  <a:lnTo>
                    <a:pt x="761" y="1446"/>
                  </a:lnTo>
                  <a:cubicBezTo>
                    <a:pt x="761" y="1444"/>
                    <a:pt x="761" y="1442"/>
                    <a:pt x="762" y="1442"/>
                  </a:cubicBezTo>
                  <a:cubicBezTo>
                    <a:pt x="763" y="1442"/>
                    <a:pt x="764" y="1443"/>
                    <a:pt x="767" y="1446"/>
                  </a:cubicBezTo>
                  <a:cubicBezTo>
                    <a:pt x="792" y="1483"/>
                    <a:pt x="767" y="1458"/>
                    <a:pt x="780" y="1483"/>
                  </a:cubicBezTo>
                  <a:cubicBezTo>
                    <a:pt x="781" y="1485"/>
                    <a:pt x="783" y="1486"/>
                    <a:pt x="783" y="1486"/>
                  </a:cubicBezTo>
                  <a:cubicBezTo>
                    <a:pt x="784" y="1486"/>
                    <a:pt x="780" y="1479"/>
                    <a:pt x="780" y="1479"/>
                  </a:cubicBezTo>
                  <a:lnTo>
                    <a:pt x="780" y="1479"/>
                  </a:lnTo>
                  <a:cubicBezTo>
                    <a:pt x="781" y="1479"/>
                    <a:pt x="783" y="1482"/>
                    <a:pt x="792" y="1496"/>
                  </a:cubicBezTo>
                  <a:cubicBezTo>
                    <a:pt x="782" y="1476"/>
                    <a:pt x="782" y="1472"/>
                    <a:pt x="785" y="1472"/>
                  </a:cubicBezTo>
                  <a:cubicBezTo>
                    <a:pt x="787" y="1472"/>
                    <a:pt x="790" y="1473"/>
                    <a:pt x="792" y="1473"/>
                  </a:cubicBezTo>
                  <a:cubicBezTo>
                    <a:pt x="795" y="1473"/>
                    <a:pt x="796" y="1471"/>
                    <a:pt x="792" y="1458"/>
                  </a:cubicBezTo>
                  <a:lnTo>
                    <a:pt x="792" y="1458"/>
                  </a:lnTo>
                  <a:lnTo>
                    <a:pt x="817" y="1483"/>
                  </a:lnTo>
                  <a:cubicBezTo>
                    <a:pt x="814" y="1477"/>
                    <a:pt x="814" y="1474"/>
                    <a:pt x="816" y="1474"/>
                  </a:cubicBezTo>
                  <a:cubicBezTo>
                    <a:pt x="817" y="1474"/>
                    <a:pt x="820" y="1476"/>
                    <a:pt x="822" y="1477"/>
                  </a:cubicBezTo>
                  <a:lnTo>
                    <a:pt x="822" y="1477"/>
                  </a:lnTo>
                  <a:cubicBezTo>
                    <a:pt x="816" y="1469"/>
                    <a:pt x="806" y="1458"/>
                    <a:pt x="792" y="1458"/>
                  </a:cubicBezTo>
                  <a:cubicBezTo>
                    <a:pt x="792" y="1450"/>
                    <a:pt x="794" y="1447"/>
                    <a:pt x="798" y="1447"/>
                  </a:cubicBezTo>
                  <a:cubicBezTo>
                    <a:pt x="810" y="1447"/>
                    <a:pt x="838" y="1485"/>
                    <a:pt x="851" y="1485"/>
                  </a:cubicBezTo>
                  <a:cubicBezTo>
                    <a:pt x="853" y="1485"/>
                    <a:pt x="854" y="1484"/>
                    <a:pt x="855" y="1483"/>
                  </a:cubicBezTo>
                  <a:cubicBezTo>
                    <a:pt x="842" y="1483"/>
                    <a:pt x="830" y="1471"/>
                    <a:pt x="830" y="1458"/>
                  </a:cubicBezTo>
                  <a:lnTo>
                    <a:pt x="830" y="1458"/>
                  </a:lnTo>
                  <a:cubicBezTo>
                    <a:pt x="830" y="1458"/>
                    <a:pt x="842" y="1471"/>
                    <a:pt x="855" y="1471"/>
                  </a:cubicBezTo>
                  <a:cubicBezTo>
                    <a:pt x="855" y="1471"/>
                    <a:pt x="842" y="1458"/>
                    <a:pt x="830" y="1446"/>
                  </a:cubicBezTo>
                  <a:lnTo>
                    <a:pt x="830" y="1446"/>
                  </a:lnTo>
                  <a:cubicBezTo>
                    <a:pt x="835" y="1448"/>
                    <a:pt x="838" y="1449"/>
                    <a:pt x="839" y="1449"/>
                  </a:cubicBezTo>
                  <a:cubicBezTo>
                    <a:pt x="846" y="1449"/>
                    <a:pt x="830" y="1431"/>
                    <a:pt x="830" y="1420"/>
                  </a:cubicBezTo>
                  <a:lnTo>
                    <a:pt x="830" y="1420"/>
                  </a:lnTo>
                  <a:lnTo>
                    <a:pt x="842" y="1433"/>
                  </a:lnTo>
                  <a:cubicBezTo>
                    <a:pt x="844" y="1434"/>
                    <a:pt x="844" y="1435"/>
                    <a:pt x="844" y="1435"/>
                  </a:cubicBezTo>
                  <a:cubicBezTo>
                    <a:pt x="844" y="1435"/>
                    <a:pt x="844" y="1434"/>
                    <a:pt x="842" y="1433"/>
                  </a:cubicBezTo>
                  <a:lnTo>
                    <a:pt x="842" y="1433"/>
                  </a:lnTo>
                  <a:lnTo>
                    <a:pt x="842" y="1420"/>
                  </a:lnTo>
                  <a:lnTo>
                    <a:pt x="868" y="1446"/>
                  </a:lnTo>
                  <a:cubicBezTo>
                    <a:pt x="861" y="1433"/>
                    <a:pt x="858" y="1430"/>
                    <a:pt x="858" y="1430"/>
                  </a:cubicBezTo>
                  <a:lnTo>
                    <a:pt x="858" y="1430"/>
                  </a:lnTo>
                  <a:cubicBezTo>
                    <a:pt x="858" y="1430"/>
                    <a:pt x="861" y="1433"/>
                    <a:pt x="868" y="1433"/>
                  </a:cubicBezTo>
                  <a:cubicBezTo>
                    <a:pt x="855" y="1420"/>
                    <a:pt x="842" y="1395"/>
                    <a:pt x="842" y="1395"/>
                  </a:cubicBezTo>
                  <a:cubicBezTo>
                    <a:pt x="855" y="1395"/>
                    <a:pt x="855" y="1408"/>
                    <a:pt x="868" y="1408"/>
                  </a:cubicBezTo>
                  <a:cubicBezTo>
                    <a:pt x="868" y="1417"/>
                    <a:pt x="874" y="1426"/>
                    <a:pt x="873" y="1426"/>
                  </a:cubicBezTo>
                  <a:cubicBezTo>
                    <a:pt x="873" y="1426"/>
                    <a:pt x="871" y="1424"/>
                    <a:pt x="868" y="1421"/>
                  </a:cubicBezTo>
                  <a:lnTo>
                    <a:pt x="868" y="1421"/>
                  </a:lnTo>
                  <a:lnTo>
                    <a:pt x="880" y="1433"/>
                  </a:lnTo>
                  <a:lnTo>
                    <a:pt x="868" y="1395"/>
                  </a:lnTo>
                  <a:lnTo>
                    <a:pt x="868" y="1395"/>
                  </a:lnTo>
                  <a:cubicBezTo>
                    <a:pt x="880" y="1408"/>
                    <a:pt x="880" y="1408"/>
                    <a:pt x="880" y="1420"/>
                  </a:cubicBezTo>
                  <a:cubicBezTo>
                    <a:pt x="880" y="1408"/>
                    <a:pt x="880" y="1408"/>
                    <a:pt x="880" y="1395"/>
                  </a:cubicBezTo>
                  <a:cubicBezTo>
                    <a:pt x="893" y="1420"/>
                    <a:pt x="905" y="1433"/>
                    <a:pt x="905" y="1446"/>
                  </a:cubicBezTo>
                  <a:lnTo>
                    <a:pt x="905" y="1420"/>
                  </a:lnTo>
                  <a:cubicBezTo>
                    <a:pt x="905" y="1420"/>
                    <a:pt x="918" y="1433"/>
                    <a:pt x="930" y="1433"/>
                  </a:cubicBezTo>
                  <a:cubicBezTo>
                    <a:pt x="932" y="1434"/>
                    <a:pt x="933" y="1435"/>
                    <a:pt x="933" y="1435"/>
                  </a:cubicBezTo>
                  <a:cubicBezTo>
                    <a:pt x="937" y="1435"/>
                    <a:pt x="924" y="1406"/>
                    <a:pt x="927" y="1406"/>
                  </a:cubicBezTo>
                  <a:lnTo>
                    <a:pt x="927" y="1406"/>
                  </a:lnTo>
                  <a:cubicBezTo>
                    <a:pt x="928" y="1406"/>
                    <a:pt x="929" y="1406"/>
                    <a:pt x="930" y="1408"/>
                  </a:cubicBezTo>
                  <a:cubicBezTo>
                    <a:pt x="930" y="1408"/>
                    <a:pt x="930" y="1395"/>
                    <a:pt x="918" y="1395"/>
                  </a:cubicBezTo>
                  <a:lnTo>
                    <a:pt x="918" y="1395"/>
                  </a:lnTo>
                  <a:cubicBezTo>
                    <a:pt x="924" y="1395"/>
                    <a:pt x="933" y="1398"/>
                    <a:pt x="940" y="1398"/>
                  </a:cubicBezTo>
                  <a:cubicBezTo>
                    <a:pt x="946" y="1398"/>
                    <a:pt x="949" y="1395"/>
                    <a:pt x="943" y="1383"/>
                  </a:cubicBezTo>
                  <a:lnTo>
                    <a:pt x="943" y="1383"/>
                  </a:lnTo>
                  <a:lnTo>
                    <a:pt x="968" y="1408"/>
                  </a:lnTo>
                  <a:cubicBezTo>
                    <a:pt x="968" y="1395"/>
                    <a:pt x="930" y="1383"/>
                    <a:pt x="930" y="1358"/>
                  </a:cubicBezTo>
                  <a:cubicBezTo>
                    <a:pt x="930" y="1356"/>
                    <a:pt x="931" y="1355"/>
                    <a:pt x="932" y="1355"/>
                  </a:cubicBezTo>
                  <a:cubicBezTo>
                    <a:pt x="937" y="1355"/>
                    <a:pt x="957" y="1383"/>
                    <a:pt x="968" y="1383"/>
                  </a:cubicBezTo>
                  <a:cubicBezTo>
                    <a:pt x="958" y="1373"/>
                    <a:pt x="942" y="1349"/>
                    <a:pt x="951" y="1349"/>
                  </a:cubicBezTo>
                  <a:cubicBezTo>
                    <a:pt x="954" y="1349"/>
                    <a:pt x="959" y="1352"/>
                    <a:pt x="968" y="1358"/>
                  </a:cubicBezTo>
                  <a:lnTo>
                    <a:pt x="955" y="1358"/>
                  </a:lnTo>
                  <a:lnTo>
                    <a:pt x="981" y="1370"/>
                  </a:lnTo>
                  <a:cubicBezTo>
                    <a:pt x="983" y="1376"/>
                    <a:pt x="984" y="1380"/>
                    <a:pt x="985" y="1384"/>
                  </a:cubicBezTo>
                  <a:lnTo>
                    <a:pt x="985" y="1384"/>
                  </a:lnTo>
                  <a:cubicBezTo>
                    <a:pt x="985" y="1373"/>
                    <a:pt x="1002" y="1379"/>
                    <a:pt x="968" y="1345"/>
                  </a:cubicBezTo>
                  <a:lnTo>
                    <a:pt x="981" y="1345"/>
                  </a:lnTo>
                  <a:cubicBezTo>
                    <a:pt x="981" y="1345"/>
                    <a:pt x="981" y="1358"/>
                    <a:pt x="981" y="1358"/>
                  </a:cubicBezTo>
                  <a:cubicBezTo>
                    <a:pt x="983" y="1359"/>
                    <a:pt x="985" y="1359"/>
                    <a:pt x="986" y="1359"/>
                  </a:cubicBezTo>
                  <a:cubicBezTo>
                    <a:pt x="996" y="1359"/>
                    <a:pt x="964" y="1318"/>
                    <a:pt x="966" y="1318"/>
                  </a:cubicBezTo>
                  <a:lnTo>
                    <a:pt x="966" y="1318"/>
                  </a:lnTo>
                  <a:cubicBezTo>
                    <a:pt x="966" y="1318"/>
                    <a:pt x="967" y="1319"/>
                    <a:pt x="968" y="1320"/>
                  </a:cubicBezTo>
                  <a:cubicBezTo>
                    <a:pt x="968" y="1320"/>
                    <a:pt x="981" y="1320"/>
                    <a:pt x="981" y="1332"/>
                  </a:cubicBezTo>
                  <a:lnTo>
                    <a:pt x="981" y="1307"/>
                  </a:lnTo>
                  <a:cubicBezTo>
                    <a:pt x="981" y="1307"/>
                    <a:pt x="993" y="1320"/>
                    <a:pt x="993" y="1320"/>
                  </a:cubicBezTo>
                  <a:lnTo>
                    <a:pt x="993" y="1307"/>
                  </a:lnTo>
                  <a:cubicBezTo>
                    <a:pt x="993" y="1307"/>
                    <a:pt x="988" y="1297"/>
                    <a:pt x="981" y="1289"/>
                  </a:cubicBezTo>
                  <a:lnTo>
                    <a:pt x="981" y="1289"/>
                  </a:lnTo>
                  <a:lnTo>
                    <a:pt x="981" y="1282"/>
                  </a:lnTo>
                  <a:cubicBezTo>
                    <a:pt x="993" y="1295"/>
                    <a:pt x="1006" y="1307"/>
                    <a:pt x="993" y="1307"/>
                  </a:cubicBezTo>
                  <a:cubicBezTo>
                    <a:pt x="1008" y="1322"/>
                    <a:pt x="1013" y="1327"/>
                    <a:pt x="1014" y="1327"/>
                  </a:cubicBezTo>
                  <a:cubicBezTo>
                    <a:pt x="1015" y="1327"/>
                    <a:pt x="998" y="1306"/>
                    <a:pt x="1010" y="1306"/>
                  </a:cubicBezTo>
                  <a:cubicBezTo>
                    <a:pt x="1012" y="1306"/>
                    <a:pt x="1015" y="1306"/>
                    <a:pt x="1018" y="1307"/>
                  </a:cubicBezTo>
                  <a:lnTo>
                    <a:pt x="1031" y="1320"/>
                  </a:lnTo>
                  <a:cubicBezTo>
                    <a:pt x="1050" y="1339"/>
                    <a:pt x="1047" y="1336"/>
                    <a:pt x="1056" y="1339"/>
                  </a:cubicBezTo>
                  <a:lnTo>
                    <a:pt x="1056" y="1339"/>
                  </a:lnTo>
                  <a:cubicBezTo>
                    <a:pt x="1040" y="1329"/>
                    <a:pt x="1015" y="1304"/>
                    <a:pt x="1006" y="1295"/>
                  </a:cubicBezTo>
                  <a:cubicBezTo>
                    <a:pt x="1018" y="1295"/>
                    <a:pt x="1018" y="1295"/>
                    <a:pt x="1018" y="1282"/>
                  </a:cubicBezTo>
                  <a:cubicBezTo>
                    <a:pt x="1025" y="1295"/>
                    <a:pt x="1028" y="1298"/>
                    <a:pt x="1029" y="1298"/>
                  </a:cubicBezTo>
                  <a:cubicBezTo>
                    <a:pt x="1031" y="1298"/>
                    <a:pt x="1031" y="1295"/>
                    <a:pt x="1031" y="1295"/>
                  </a:cubicBezTo>
                  <a:lnTo>
                    <a:pt x="1056" y="1320"/>
                  </a:lnTo>
                  <a:cubicBezTo>
                    <a:pt x="1056" y="1307"/>
                    <a:pt x="1043" y="1295"/>
                    <a:pt x="1031" y="1282"/>
                  </a:cubicBezTo>
                  <a:lnTo>
                    <a:pt x="1031" y="1282"/>
                  </a:lnTo>
                  <a:cubicBezTo>
                    <a:pt x="1031" y="1282"/>
                    <a:pt x="1056" y="1295"/>
                    <a:pt x="1069" y="1320"/>
                  </a:cubicBezTo>
                  <a:cubicBezTo>
                    <a:pt x="1081" y="1307"/>
                    <a:pt x="1043" y="1282"/>
                    <a:pt x="1043" y="1270"/>
                  </a:cubicBezTo>
                  <a:lnTo>
                    <a:pt x="1043" y="1270"/>
                  </a:lnTo>
                  <a:cubicBezTo>
                    <a:pt x="1047" y="1273"/>
                    <a:pt x="1048" y="1275"/>
                    <a:pt x="1049" y="1275"/>
                  </a:cubicBezTo>
                  <a:cubicBezTo>
                    <a:pt x="1050" y="1275"/>
                    <a:pt x="1043" y="1263"/>
                    <a:pt x="1043" y="1245"/>
                  </a:cubicBezTo>
                  <a:lnTo>
                    <a:pt x="1043" y="1245"/>
                  </a:lnTo>
                  <a:lnTo>
                    <a:pt x="1056" y="1257"/>
                  </a:lnTo>
                  <a:cubicBezTo>
                    <a:pt x="1056" y="1245"/>
                    <a:pt x="1031" y="1232"/>
                    <a:pt x="1031" y="1219"/>
                  </a:cubicBezTo>
                  <a:cubicBezTo>
                    <a:pt x="1026" y="1214"/>
                    <a:pt x="1025" y="1212"/>
                    <a:pt x="1027" y="1212"/>
                  </a:cubicBezTo>
                  <a:cubicBezTo>
                    <a:pt x="1031" y="1212"/>
                    <a:pt x="1056" y="1227"/>
                    <a:pt x="1060" y="1227"/>
                  </a:cubicBezTo>
                  <a:cubicBezTo>
                    <a:pt x="1062" y="1227"/>
                    <a:pt x="1061" y="1225"/>
                    <a:pt x="1056" y="1219"/>
                  </a:cubicBezTo>
                  <a:lnTo>
                    <a:pt x="1056" y="1219"/>
                  </a:lnTo>
                  <a:cubicBezTo>
                    <a:pt x="1057" y="1220"/>
                    <a:pt x="1069" y="1232"/>
                    <a:pt x="1081" y="1245"/>
                  </a:cubicBezTo>
                  <a:cubicBezTo>
                    <a:pt x="1069" y="1219"/>
                    <a:pt x="1069" y="1219"/>
                    <a:pt x="1043" y="1182"/>
                  </a:cubicBezTo>
                  <a:lnTo>
                    <a:pt x="1043" y="1182"/>
                  </a:lnTo>
                  <a:lnTo>
                    <a:pt x="1069" y="1194"/>
                  </a:lnTo>
                  <a:cubicBezTo>
                    <a:pt x="1051" y="1185"/>
                    <a:pt x="1040" y="1171"/>
                    <a:pt x="1030" y="1154"/>
                  </a:cubicBezTo>
                  <a:lnTo>
                    <a:pt x="1030" y="1154"/>
                  </a:lnTo>
                  <a:cubicBezTo>
                    <a:pt x="1040" y="1161"/>
                    <a:pt x="1051" y="1170"/>
                    <a:pt x="1061" y="1182"/>
                  </a:cubicBezTo>
                  <a:lnTo>
                    <a:pt x="1061" y="1182"/>
                  </a:lnTo>
                  <a:cubicBezTo>
                    <a:pt x="1059" y="1182"/>
                    <a:pt x="1058" y="1182"/>
                    <a:pt x="1056" y="1182"/>
                  </a:cubicBezTo>
                  <a:cubicBezTo>
                    <a:pt x="1056" y="1182"/>
                    <a:pt x="1056" y="1182"/>
                    <a:pt x="1069" y="1194"/>
                  </a:cubicBezTo>
                  <a:cubicBezTo>
                    <a:pt x="1066" y="1190"/>
                    <a:pt x="1064" y="1186"/>
                    <a:pt x="1061" y="1182"/>
                  </a:cubicBezTo>
                  <a:lnTo>
                    <a:pt x="1061" y="1182"/>
                  </a:lnTo>
                  <a:cubicBezTo>
                    <a:pt x="1069" y="1182"/>
                    <a:pt x="1069" y="1183"/>
                    <a:pt x="1069" y="1194"/>
                  </a:cubicBezTo>
                  <a:cubicBezTo>
                    <a:pt x="1069" y="1194"/>
                    <a:pt x="1069" y="1182"/>
                    <a:pt x="1069" y="1182"/>
                  </a:cubicBezTo>
                  <a:lnTo>
                    <a:pt x="1081" y="1194"/>
                  </a:lnTo>
                  <a:lnTo>
                    <a:pt x="1106" y="1207"/>
                  </a:lnTo>
                  <a:cubicBezTo>
                    <a:pt x="1081" y="1169"/>
                    <a:pt x="1056" y="1131"/>
                    <a:pt x="1043" y="1106"/>
                  </a:cubicBezTo>
                  <a:lnTo>
                    <a:pt x="1043" y="1106"/>
                  </a:lnTo>
                  <a:cubicBezTo>
                    <a:pt x="1069" y="1131"/>
                    <a:pt x="1081" y="1144"/>
                    <a:pt x="1106" y="1157"/>
                  </a:cubicBezTo>
                  <a:cubicBezTo>
                    <a:pt x="1103" y="1155"/>
                    <a:pt x="1100" y="1154"/>
                    <a:pt x="1098" y="1154"/>
                  </a:cubicBezTo>
                  <a:cubicBezTo>
                    <a:pt x="1088" y="1154"/>
                    <a:pt x="1104" y="1182"/>
                    <a:pt x="1094" y="1182"/>
                  </a:cubicBezTo>
                  <a:cubicBezTo>
                    <a:pt x="1106" y="1182"/>
                    <a:pt x="1106" y="1194"/>
                    <a:pt x="1119" y="1194"/>
                  </a:cubicBezTo>
                  <a:lnTo>
                    <a:pt x="1106" y="1169"/>
                  </a:lnTo>
                  <a:lnTo>
                    <a:pt x="1106" y="1169"/>
                  </a:lnTo>
                  <a:cubicBezTo>
                    <a:pt x="1119" y="1182"/>
                    <a:pt x="1119" y="1182"/>
                    <a:pt x="1131" y="1182"/>
                  </a:cubicBezTo>
                  <a:cubicBezTo>
                    <a:pt x="1126" y="1177"/>
                    <a:pt x="1122" y="1173"/>
                    <a:pt x="1119" y="1169"/>
                  </a:cubicBezTo>
                  <a:lnTo>
                    <a:pt x="1119" y="1169"/>
                  </a:lnTo>
                  <a:cubicBezTo>
                    <a:pt x="1122" y="1170"/>
                    <a:pt x="1125" y="1171"/>
                    <a:pt x="1127" y="1171"/>
                  </a:cubicBezTo>
                  <a:cubicBezTo>
                    <a:pt x="1132" y="1171"/>
                    <a:pt x="1129" y="1165"/>
                    <a:pt x="1124" y="1158"/>
                  </a:cubicBezTo>
                  <a:lnTo>
                    <a:pt x="1124" y="1158"/>
                  </a:lnTo>
                  <a:cubicBezTo>
                    <a:pt x="1124" y="1162"/>
                    <a:pt x="1122" y="1166"/>
                    <a:pt x="1119" y="1169"/>
                  </a:cubicBezTo>
                  <a:lnTo>
                    <a:pt x="1119" y="1169"/>
                  </a:lnTo>
                  <a:cubicBezTo>
                    <a:pt x="1099" y="1149"/>
                    <a:pt x="1105" y="1152"/>
                    <a:pt x="1106" y="1138"/>
                  </a:cubicBezTo>
                  <a:lnTo>
                    <a:pt x="1106" y="1138"/>
                  </a:lnTo>
                  <a:cubicBezTo>
                    <a:pt x="1106" y="1138"/>
                    <a:pt x="1106" y="1138"/>
                    <a:pt x="1106" y="1138"/>
                  </a:cubicBezTo>
                  <a:lnTo>
                    <a:pt x="1106" y="1138"/>
                  </a:lnTo>
                  <a:cubicBezTo>
                    <a:pt x="1106" y="1133"/>
                    <a:pt x="1106" y="1132"/>
                    <a:pt x="1106" y="1131"/>
                  </a:cubicBezTo>
                  <a:lnTo>
                    <a:pt x="1106" y="1131"/>
                  </a:lnTo>
                  <a:cubicBezTo>
                    <a:pt x="1106" y="1134"/>
                    <a:pt x="1106" y="1136"/>
                    <a:pt x="1106" y="1138"/>
                  </a:cubicBezTo>
                  <a:lnTo>
                    <a:pt x="1106" y="1138"/>
                  </a:lnTo>
                  <a:cubicBezTo>
                    <a:pt x="1102" y="1133"/>
                    <a:pt x="1100" y="1130"/>
                    <a:pt x="1102" y="1130"/>
                  </a:cubicBezTo>
                  <a:cubicBezTo>
                    <a:pt x="1102" y="1130"/>
                    <a:pt x="1104" y="1130"/>
                    <a:pt x="1106" y="1131"/>
                  </a:cubicBezTo>
                  <a:cubicBezTo>
                    <a:pt x="1106" y="1131"/>
                    <a:pt x="1106" y="1131"/>
                    <a:pt x="1106" y="1131"/>
                  </a:cubicBezTo>
                  <a:lnTo>
                    <a:pt x="1106" y="1131"/>
                  </a:lnTo>
                  <a:cubicBezTo>
                    <a:pt x="1108" y="1133"/>
                    <a:pt x="1109" y="1134"/>
                    <a:pt x="1110" y="1135"/>
                  </a:cubicBezTo>
                  <a:lnTo>
                    <a:pt x="1110" y="1135"/>
                  </a:lnTo>
                  <a:cubicBezTo>
                    <a:pt x="1111" y="1135"/>
                    <a:pt x="1113" y="1135"/>
                    <a:pt x="1114" y="1135"/>
                  </a:cubicBezTo>
                  <a:cubicBezTo>
                    <a:pt x="1119" y="1135"/>
                    <a:pt x="1125" y="1138"/>
                    <a:pt x="1131" y="1144"/>
                  </a:cubicBezTo>
                  <a:cubicBezTo>
                    <a:pt x="1131" y="1144"/>
                    <a:pt x="1144" y="1119"/>
                    <a:pt x="1119" y="1094"/>
                  </a:cubicBezTo>
                  <a:lnTo>
                    <a:pt x="1119" y="1094"/>
                  </a:lnTo>
                  <a:cubicBezTo>
                    <a:pt x="1120" y="1095"/>
                    <a:pt x="1157" y="1131"/>
                    <a:pt x="1157" y="1131"/>
                  </a:cubicBezTo>
                  <a:lnTo>
                    <a:pt x="1069" y="1018"/>
                  </a:lnTo>
                  <a:lnTo>
                    <a:pt x="1069" y="1018"/>
                  </a:lnTo>
                  <a:cubicBezTo>
                    <a:pt x="1083" y="1033"/>
                    <a:pt x="1109" y="1059"/>
                    <a:pt x="1131" y="1081"/>
                  </a:cubicBezTo>
                  <a:lnTo>
                    <a:pt x="1131" y="1081"/>
                  </a:lnTo>
                  <a:cubicBezTo>
                    <a:pt x="1169" y="1106"/>
                    <a:pt x="1157" y="1094"/>
                    <a:pt x="1182" y="1106"/>
                  </a:cubicBezTo>
                  <a:cubicBezTo>
                    <a:pt x="1182" y="1106"/>
                    <a:pt x="1131" y="1056"/>
                    <a:pt x="1144" y="1056"/>
                  </a:cubicBezTo>
                  <a:lnTo>
                    <a:pt x="1144" y="1056"/>
                  </a:lnTo>
                  <a:cubicBezTo>
                    <a:pt x="1144" y="1056"/>
                    <a:pt x="1144" y="1056"/>
                    <a:pt x="1144" y="1056"/>
                  </a:cubicBezTo>
                  <a:lnTo>
                    <a:pt x="1144" y="1056"/>
                  </a:lnTo>
                  <a:cubicBezTo>
                    <a:pt x="1144" y="1069"/>
                    <a:pt x="1182" y="1106"/>
                    <a:pt x="1182" y="1106"/>
                  </a:cubicBezTo>
                  <a:lnTo>
                    <a:pt x="1144" y="1056"/>
                  </a:lnTo>
                  <a:lnTo>
                    <a:pt x="1144" y="1056"/>
                  </a:lnTo>
                  <a:cubicBezTo>
                    <a:pt x="1157" y="1069"/>
                    <a:pt x="1182" y="1094"/>
                    <a:pt x="1194" y="1106"/>
                  </a:cubicBezTo>
                  <a:cubicBezTo>
                    <a:pt x="1194" y="1094"/>
                    <a:pt x="1207" y="1094"/>
                    <a:pt x="1207" y="1094"/>
                  </a:cubicBezTo>
                  <a:lnTo>
                    <a:pt x="1194" y="1081"/>
                  </a:lnTo>
                  <a:cubicBezTo>
                    <a:pt x="1207" y="1081"/>
                    <a:pt x="1131" y="1018"/>
                    <a:pt x="1144" y="1018"/>
                  </a:cubicBezTo>
                  <a:lnTo>
                    <a:pt x="1144" y="1018"/>
                  </a:lnTo>
                  <a:cubicBezTo>
                    <a:pt x="1157" y="1031"/>
                    <a:pt x="1194" y="1069"/>
                    <a:pt x="1207" y="1069"/>
                  </a:cubicBezTo>
                  <a:cubicBezTo>
                    <a:pt x="1182" y="1043"/>
                    <a:pt x="1106" y="968"/>
                    <a:pt x="1094" y="943"/>
                  </a:cubicBezTo>
                  <a:lnTo>
                    <a:pt x="1094" y="943"/>
                  </a:lnTo>
                  <a:lnTo>
                    <a:pt x="1106" y="955"/>
                  </a:lnTo>
                  <a:lnTo>
                    <a:pt x="1106" y="930"/>
                  </a:lnTo>
                  <a:cubicBezTo>
                    <a:pt x="1131" y="968"/>
                    <a:pt x="1194" y="1043"/>
                    <a:pt x="1219" y="1069"/>
                  </a:cubicBezTo>
                  <a:cubicBezTo>
                    <a:pt x="1232" y="1081"/>
                    <a:pt x="1232" y="1081"/>
                    <a:pt x="1232" y="1081"/>
                  </a:cubicBezTo>
                  <a:cubicBezTo>
                    <a:pt x="1244" y="1094"/>
                    <a:pt x="1257" y="1094"/>
                    <a:pt x="1244" y="1106"/>
                  </a:cubicBezTo>
                  <a:lnTo>
                    <a:pt x="1270" y="1094"/>
                  </a:lnTo>
                  <a:cubicBezTo>
                    <a:pt x="1246" y="1070"/>
                    <a:pt x="1245" y="1069"/>
                    <a:pt x="1233" y="1046"/>
                  </a:cubicBezTo>
                  <a:lnTo>
                    <a:pt x="1233" y="1046"/>
                  </a:lnTo>
                  <a:cubicBezTo>
                    <a:pt x="1238" y="1050"/>
                    <a:pt x="1242" y="1053"/>
                    <a:pt x="1244" y="1056"/>
                  </a:cubicBezTo>
                  <a:cubicBezTo>
                    <a:pt x="1255" y="1056"/>
                    <a:pt x="1229" y="1028"/>
                    <a:pt x="1237" y="1028"/>
                  </a:cubicBezTo>
                  <a:cubicBezTo>
                    <a:pt x="1239" y="1028"/>
                    <a:pt x="1241" y="1029"/>
                    <a:pt x="1244" y="1031"/>
                  </a:cubicBezTo>
                  <a:cubicBezTo>
                    <a:pt x="1255" y="1031"/>
                    <a:pt x="1273" y="1047"/>
                    <a:pt x="1273" y="1047"/>
                  </a:cubicBezTo>
                  <a:cubicBezTo>
                    <a:pt x="1273" y="1047"/>
                    <a:pt x="1272" y="1046"/>
                    <a:pt x="1270" y="1043"/>
                  </a:cubicBezTo>
                  <a:cubicBezTo>
                    <a:pt x="1244" y="1018"/>
                    <a:pt x="1144" y="943"/>
                    <a:pt x="1131" y="918"/>
                  </a:cubicBezTo>
                  <a:lnTo>
                    <a:pt x="1131" y="918"/>
                  </a:lnTo>
                  <a:cubicBezTo>
                    <a:pt x="1131" y="918"/>
                    <a:pt x="1157" y="930"/>
                    <a:pt x="1182" y="943"/>
                  </a:cubicBezTo>
                  <a:cubicBezTo>
                    <a:pt x="1182" y="955"/>
                    <a:pt x="1194" y="955"/>
                    <a:pt x="1207" y="968"/>
                  </a:cubicBezTo>
                  <a:cubicBezTo>
                    <a:pt x="1207" y="955"/>
                    <a:pt x="1207" y="955"/>
                    <a:pt x="1207" y="943"/>
                  </a:cubicBezTo>
                  <a:cubicBezTo>
                    <a:pt x="1207" y="943"/>
                    <a:pt x="1219" y="930"/>
                    <a:pt x="1219" y="930"/>
                  </a:cubicBezTo>
                  <a:lnTo>
                    <a:pt x="1232" y="905"/>
                  </a:lnTo>
                  <a:cubicBezTo>
                    <a:pt x="1232" y="905"/>
                    <a:pt x="1232" y="893"/>
                    <a:pt x="1244" y="880"/>
                  </a:cubicBezTo>
                  <a:cubicBezTo>
                    <a:pt x="1244" y="880"/>
                    <a:pt x="1244" y="868"/>
                    <a:pt x="1244" y="868"/>
                  </a:cubicBezTo>
                  <a:cubicBezTo>
                    <a:pt x="1257" y="868"/>
                    <a:pt x="1257" y="855"/>
                    <a:pt x="1257" y="855"/>
                  </a:cubicBezTo>
                  <a:lnTo>
                    <a:pt x="1257" y="842"/>
                  </a:lnTo>
                  <a:lnTo>
                    <a:pt x="1270" y="830"/>
                  </a:lnTo>
                  <a:cubicBezTo>
                    <a:pt x="1270" y="817"/>
                    <a:pt x="1270" y="805"/>
                    <a:pt x="1270" y="792"/>
                  </a:cubicBezTo>
                  <a:cubicBezTo>
                    <a:pt x="1270" y="792"/>
                    <a:pt x="1270" y="780"/>
                    <a:pt x="1270" y="780"/>
                  </a:cubicBezTo>
                  <a:cubicBezTo>
                    <a:pt x="1257" y="767"/>
                    <a:pt x="1257" y="767"/>
                    <a:pt x="1257" y="767"/>
                  </a:cubicBezTo>
                  <a:cubicBezTo>
                    <a:pt x="1257" y="780"/>
                    <a:pt x="1257" y="780"/>
                    <a:pt x="1257" y="780"/>
                  </a:cubicBezTo>
                  <a:cubicBezTo>
                    <a:pt x="1257" y="792"/>
                    <a:pt x="1257" y="792"/>
                    <a:pt x="1257" y="805"/>
                  </a:cubicBezTo>
                  <a:lnTo>
                    <a:pt x="1244" y="817"/>
                  </a:lnTo>
                  <a:cubicBezTo>
                    <a:pt x="1244" y="817"/>
                    <a:pt x="1244" y="830"/>
                    <a:pt x="1244" y="830"/>
                  </a:cubicBezTo>
                  <a:cubicBezTo>
                    <a:pt x="1232" y="830"/>
                    <a:pt x="1232" y="842"/>
                    <a:pt x="1219" y="842"/>
                  </a:cubicBezTo>
                  <a:cubicBezTo>
                    <a:pt x="1219" y="842"/>
                    <a:pt x="1219" y="842"/>
                    <a:pt x="1219" y="855"/>
                  </a:cubicBezTo>
                  <a:cubicBezTo>
                    <a:pt x="1219" y="842"/>
                    <a:pt x="1207" y="842"/>
                    <a:pt x="1207" y="830"/>
                  </a:cubicBezTo>
                  <a:cubicBezTo>
                    <a:pt x="1219" y="817"/>
                    <a:pt x="1219" y="805"/>
                    <a:pt x="1219" y="780"/>
                  </a:cubicBezTo>
                  <a:cubicBezTo>
                    <a:pt x="1219" y="767"/>
                    <a:pt x="1219" y="767"/>
                    <a:pt x="1232" y="754"/>
                  </a:cubicBezTo>
                  <a:lnTo>
                    <a:pt x="1232" y="742"/>
                  </a:lnTo>
                  <a:lnTo>
                    <a:pt x="1194" y="742"/>
                  </a:lnTo>
                  <a:cubicBezTo>
                    <a:pt x="1194" y="754"/>
                    <a:pt x="1194" y="754"/>
                    <a:pt x="1194" y="754"/>
                  </a:cubicBezTo>
                  <a:cubicBezTo>
                    <a:pt x="1194" y="754"/>
                    <a:pt x="1194" y="754"/>
                    <a:pt x="1182" y="767"/>
                  </a:cubicBezTo>
                  <a:cubicBezTo>
                    <a:pt x="1182" y="780"/>
                    <a:pt x="1182" y="780"/>
                    <a:pt x="1169" y="792"/>
                  </a:cubicBezTo>
                  <a:cubicBezTo>
                    <a:pt x="1169" y="805"/>
                    <a:pt x="1157" y="817"/>
                    <a:pt x="1144" y="830"/>
                  </a:cubicBezTo>
                  <a:lnTo>
                    <a:pt x="1144" y="817"/>
                  </a:lnTo>
                  <a:cubicBezTo>
                    <a:pt x="1144" y="805"/>
                    <a:pt x="1144" y="805"/>
                    <a:pt x="1144" y="805"/>
                  </a:cubicBezTo>
                  <a:cubicBezTo>
                    <a:pt x="1144" y="797"/>
                    <a:pt x="1142" y="794"/>
                    <a:pt x="1138" y="794"/>
                  </a:cubicBezTo>
                  <a:cubicBezTo>
                    <a:pt x="1128" y="794"/>
                    <a:pt x="1108" y="812"/>
                    <a:pt x="1081" y="830"/>
                  </a:cubicBezTo>
                  <a:lnTo>
                    <a:pt x="1069" y="842"/>
                  </a:lnTo>
                  <a:lnTo>
                    <a:pt x="1043" y="842"/>
                  </a:lnTo>
                  <a:lnTo>
                    <a:pt x="1094" y="792"/>
                  </a:lnTo>
                  <a:cubicBezTo>
                    <a:pt x="1090" y="774"/>
                    <a:pt x="1084" y="768"/>
                    <a:pt x="1075" y="768"/>
                  </a:cubicBezTo>
                  <a:cubicBezTo>
                    <a:pt x="1054" y="768"/>
                    <a:pt x="1020" y="812"/>
                    <a:pt x="993" y="830"/>
                  </a:cubicBezTo>
                  <a:cubicBezTo>
                    <a:pt x="981" y="817"/>
                    <a:pt x="981" y="805"/>
                    <a:pt x="968" y="805"/>
                  </a:cubicBezTo>
                  <a:lnTo>
                    <a:pt x="1056" y="742"/>
                  </a:lnTo>
                  <a:lnTo>
                    <a:pt x="1018" y="742"/>
                  </a:lnTo>
                  <a:lnTo>
                    <a:pt x="1081" y="679"/>
                  </a:lnTo>
                  <a:lnTo>
                    <a:pt x="1081" y="679"/>
                  </a:lnTo>
                  <a:cubicBezTo>
                    <a:pt x="1056" y="687"/>
                    <a:pt x="1039" y="692"/>
                    <a:pt x="1028" y="692"/>
                  </a:cubicBezTo>
                  <a:cubicBezTo>
                    <a:pt x="1004" y="692"/>
                    <a:pt x="1002" y="675"/>
                    <a:pt x="993" y="641"/>
                  </a:cubicBezTo>
                  <a:cubicBezTo>
                    <a:pt x="993" y="666"/>
                    <a:pt x="968" y="679"/>
                    <a:pt x="943" y="704"/>
                  </a:cubicBezTo>
                  <a:cubicBezTo>
                    <a:pt x="925" y="723"/>
                    <a:pt x="906" y="734"/>
                    <a:pt x="893" y="734"/>
                  </a:cubicBezTo>
                  <a:cubicBezTo>
                    <a:pt x="888" y="734"/>
                    <a:pt x="883" y="733"/>
                    <a:pt x="880" y="729"/>
                  </a:cubicBezTo>
                  <a:cubicBezTo>
                    <a:pt x="893" y="692"/>
                    <a:pt x="905" y="679"/>
                    <a:pt x="905" y="679"/>
                  </a:cubicBezTo>
                  <a:cubicBezTo>
                    <a:pt x="918" y="692"/>
                    <a:pt x="930" y="692"/>
                    <a:pt x="943" y="704"/>
                  </a:cubicBezTo>
                  <a:cubicBezTo>
                    <a:pt x="930" y="692"/>
                    <a:pt x="918" y="679"/>
                    <a:pt x="905" y="666"/>
                  </a:cubicBezTo>
                  <a:lnTo>
                    <a:pt x="905" y="666"/>
                  </a:lnTo>
                  <a:cubicBezTo>
                    <a:pt x="912" y="673"/>
                    <a:pt x="923" y="680"/>
                    <a:pt x="931" y="687"/>
                  </a:cubicBezTo>
                  <a:lnTo>
                    <a:pt x="931" y="687"/>
                  </a:lnTo>
                  <a:cubicBezTo>
                    <a:pt x="926" y="679"/>
                    <a:pt x="928" y="679"/>
                    <a:pt x="929" y="679"/>
                  </a:cubicBezTo>
                  <a:cubicBezTo>
                    <a:pt x="930" y="679"/>
                    <a:pt x="930" y="679"/>
                    <a:pt x="906" y="655"/>
                  </a:cubicBezTo>
                  <a:lnTo>
                    <a:pt x="906" y="655"/>
                  </a:lnTo>
                  <a:cubicBezTo>
                    <a:pt x="910" y="658"/>
                    <a:pt x="918" y="666"/>
                    <a:pt x="918" y="666"/>
                  </a:cubicBezTo>
                  <a:cubicBezTo>
                    <a:pt x="918" y="654"/>
                    <a:pt x="905" y="654"/>
                    <a:pt x="905" y="654"/>
                  </a:cubicBezTo>
                  <a:lnTo>
                    <a:pt x="905" y="654"/>
                  </a:lnTo>
                  <a:cubicBezTo>
                    <a:pt x="905" y="654"/>
                    <a:pt x="905" y="654"/>
                    <a:pt x="905" y="654"/>
                  </a:cubicBezTo>
                  <a:lnTo>
                    <a:pt x="930" y="629"/>
                  </a:lnTo>
                  <a:lnTo>
                    <a:pt x="943" y="629"/>
                  </a:lnTo>
                  <a:cubicBezTo>
                    <a:pt x="948" y="624"/>
                    <a:pt x="953" y="621"/>
                    <a:pt x="957" y="621"/>
                  </a:cubicBezTo>
                  <a:cubicBezTo>
                    <a:pt x="962" y="621"/>
                    <a:pt x="963" y="627"/>
                    <a:pt x="955" y="641"/>
                  </a:cubicBezTo>
                  <a:lnTo>
                    <a:pt x="955" y="654"/>
                  </a:lnTo>
                  <a:lnTo>
                    <a:pt x="968" y="641"/>
                  </a:lnTo>
                  <a:cubicBezTo>
                    <a:pt x="981" y="629"/>
                    <a:pt x="993" y="629"/>
                    <a:pt x="1006" y="616"/>
                  </a:cubicBezTo>
                  <a:cubicBezTo>
                    <a:pt x="1018" y="553"/>
                    <a:pt x="968" y="566"/>
                    <a:pt x="955" y="553"/>
                  </a:cubicBezTo>
                  <a:lnTo>
                    <a:pt x="955" y="553"/>
                  </a:lnTo>
                  <a:cubicBezTo>
                    <a:pt x="955" y="566"/>
                    <a:pt x="968" y="566"/>
                    <a:pt x="955" y="579"/>
                  </a:cubicBezTo>
                  <a:lnTo>
                    <a:pt x="918" y="591"/>
                  </a:lnTo>
                  <a:lnTo>
                    <a:pt x="893" y="591"/>
                  </a:lnTo>
                  <a:lnTo>
                    <a:pt x="893" y="604"/>
                  </a:lnTo>
                  <a:lnTo>
                    <a:pt x="880" y="591"/>
                  </a:lnTo>
                  <a:lnTo>
                    <a:pt x="868" y="579"/>
                  </a:lnTo>
                  <a:cubicBezTo>
                    <a:pt x="880" y="579"/>
                    <a:pt x="880" y="579"/>
                    <a:pt x="893" y="591"/>
                  </a:cubicBezTo>
                  <a:cubicBezTo>
                    <a:pt x="893" y="579"/>
                    <a:pt x="880" y="579"/>
                    <a:pt x="880" y="579"/>
                  </a:cubicBezTo>
                  <a:lnTo>
                    <a:pt x="893" y="566"/>
                  </a:lnTo>
                  <a:lnTo>
                    <a:pt x="855" y="566"/>
                  </a:lnTo>
                  <a:lnTo>
                    <a:pt x="842" y="553"/>
                  </a:lnTo>
                  <a:lnTo>
                    <a:pt x="880" y="516"/>
                  </a:lnTo>
                  <a:lnTo>
                    <a:pt x="893" y="516"/>
                  </a:lnTo>
                  <a:lnTo>
                    <a:pt x="905" y="503"/>
                  </a:lnTo>
                  <a:cubicBezTo>
                    <a:pt x="905" y="491"/>
                    <a:pt x="918" y="491"/>
                    <a:pt x="918" y="491"/>
                  </a:cubicBezTo>
                  <a:cubicBezTo>
                    <a:pt x="929" y="491"/>
                    <a:pt x="930" y="491"/>
                    <a:pt x="930" y="481"/>
                  </a:cubicBezTo>
                  <a:lnTo>
                    <a:pt x="930" y="481"/>
                  </a:lnTo>
                  <a:lnTo>
                    <a:pt x="893" y="491"/>
                  </a:lnTo>
                  <a:cubicBezTo>
                    <a:pt x="880" y="478"/>
                    <a:pt x="868" y="478"/>
                    <a:pt x="868" y="465"/>
                  </a:cubicBezTo>
                  <a:lnTo>
                    <a:pt x="868" y="465"/>
                  </a:lnTo>
                  <a:cubicBezTo>
                    <a:pt x="868" y="465"/>
                    <a:pt x="880" y="478"/>
                    <a:pt x="880" y="478"/>
                  </a:cubicBezTo>
                  <a:cubicBezTo>
                    <a:pt x="880" y="478"/>
                    <a:pt x="880" y="465"/>
                    <a:pt x="868" y="465"/>
                  </a:cubicBezTo>
                  <a:cubicBezTo>
                    <a:pt x="880" y="465"/>
                    <a:pt x="880" y="465"/>
                    <a:pt x="893" y="478"/>
                  </a:cubicBezTo>
                  <a:cubicBezTo>
                    <a:pt x="886" y="472"/>
                    <a:pt x="886" y="472"/>
                    <a:pt x="886" y="472"/>
                  </a:cubicBezTo>
                  <a:cubicBezTo>
                    <a:pt x="886" y="472"/>
                    <a:pt x="886" y="472"/>
                    <a:pt x="880" y="465"/>
                  </a:cubicBezTo>
                  <a:lnTo>
                    <a:pt x="868" y="453"/>
                  </a:lnTo>
                  <a:cubicBezTo>
                    <a:pt x="880" y="440"/>
                    <a:pt x="880" y="428"/>
                    <a:pt x="880" y="428"/>
                  </a:cubicBezTo>
                  <a:cubicBezTo>
                    <a:pt x="893" y="415"/>
                    <a:pt x="893" y="403"/>
                    <a:pt x="905" y="403"/>
                  </a:cubicBezTo>
                  <a:cubicBezTo>
                    <a:pt x="893" y="390"/>
                    <a:pt x="880" y="390"/>
                    <a:pt x="855" y="390"/>
                  </a:cubicBezTo>
                  <a:lnTo>
                    <a:pt x="842" y="377"/>
                  </a:lnTo>
                  <a:lnTo>
                    <a:pt x="842" y="390"/>
                  </a:lnTo>
                  <a:cubicBezTo>
                    <a:pt x="830" y="377"/>
                    <a:pt x="805" y="352"/>
                    <a:pt x="780" y="340"/>
                  </a:cubicBezTo>
                  <a:lnTo>
                    <a:pt x="780" y="340"/>
                  </a:lnTo>
                  <a:cubicBezTo>
                    <a:pt x="805" y="365"/>
                    <a:pt x="830" y="377"/>
                    <a:pt x="842" y="390"/>
                  </a:cubicBezTo>
                  <a:lnTo>
                    <a:pt x="817" y="390"/>
                  </a:lnTo>
                  <a:cubicBezTo>
                    <a:pt x="825" y="390"/>
                    <a:pt x="818" y="385"/>
                    <a:pt x="805" y="378"/>
                  </a:cubicBezTo>
                  <a:lnTo>
                    <a:pt x="805" y="378"/>
                  </a:lnTo>
                  <a:lnTo>
                    <a:pt x="817" y="403"/>
                  </a:lnTo>
                  <a:lnTo>
                    <a:pt x="780" y="403"/>
                  </a:lnTo>
                  <a:cubicBezTo>
                    <a:pt x="780" y="390"/>
                    <a:pt x="767" y="390"/>
                    <a:pt x="767" y="390"/>
                  </a:cubicBezTo>
                  <a:lnTo>
                    <a:pt x="767" y="390"/>
                  </a:lnTo>
                  <a:lnTo>
                    <a:pt x="780" y="403"/>
                  </a:lnTo>
                  <a:cubicBezTo>
                    <a:pt x="767" y="390"/>
                    <a:pt x="754" y="390"/>
                    <a:pt x="754" y="377"/>
                  </a:cubicBezTo>
                  <a:lnTo>
                    <a:pt x="742" y="377"/>
                  </a:lnTo>
                  <a:cubicBezTo>
                    <a:pt x="742" y="377"/>
                    <a:pt x="729" y="390"/>
                    <a:pt x="729" y="390"/>
                  </a:cubicBezTo>
                  <a:cubicBezTo>
                    <a:pt x="719" y="369"/>
                    <a:pt x="717" y="357"/>
                    <a:pt x="710" y="339"/>
                  </a:cubicBezTo>
                  <a:lnTo>
                    <a:pt x="710" y="339"/>
                  </a:lnTo>
                  <a:cubicBezTo>
                    <a:pt x="713" y="342"/>
                    <a:pt x="717" y="345"/>
                    <a:pt x="717" y="352"/>
                  </a:cubicBezTo>
                  <a:cubicBezTo>
                    <a:pt x="742" y="365"/>
                    <a:pt x="767" y="377"/>
                    <a:pt x="792" y="402"/>
                  </a:cubicBezTo>
                  <a:lnTo>
                    <a:pt x="792" y="402"/>
                  </a:lnTo>
                  <a:cubicBezTo>
                    <a:pt x="767" y="377"/>
                    <a:pt x="729" y="352"/>
                    <a:pt x="704" y="327"/>
                  </a:cubicBezTo>
                  <a:cubicBezTo>
                    <a:pt x="704" y="315"/>
                    <a:pt x="692" y="302"/>
                    <a:pt x="679" y="302"/>
                  </a:cubicBezTo>
                  <a:cubicBezTo>
                    <a:pt x="679" y="302"/>
                    <a:pt x="679" y="289"/>
                    <a:pt x="679" y="289"/>
                  </a:cubicBezTo>
                  <a:lnTo>
                    <a:pt x="666" y="289"/>
                  </a:lnTo>
                  <a:cubicBezTo>
                    <a:pt x="666" y="289"/>
                    <a:pt x="661" y="284"/>
                    <a:pt x="654" y="277"/>
                  </a:cubicBezTo>
                  <a:lnTo>
                    <a:pt x="654" y="277"/>
                  </a:lnTo>
                  <a:lnTo>
                    <a:pt x="669" y="284"/>
                  </a:lnTo>
                  <a:lnTo>
                    <a:pt x="669" y="284"/>
                  </a:lnTo>
                  <a:cubicBezTo>
                    <a:pt x="666" y="281"/>
                    <a:pt x="666" y="277"/>
                    <a:pt x="666" y="277"/>
                  </a:cubicBezTo>
                  <a:lnTo>
                    <a:pt x="666" y="277"/>
                  </a:lnTo>
                  <a:cubicBezTo>
                    <a:pt x="663" y="274"/>
                    <a:pt x="660" y="271"/>
                    <a:pt x="654" y="264"/>
                  </a:cubicBezTo>
                  <a:cubicBezTo>
                    <a:pt x="654" y="277"/>
                    <a:pt x="654" y="277"/>
                    <a:pt x="654" y="277"/>
                  </a:cubicBezTo>
                  <a:lnTo>
                    <a:pt x="654" y="277"/>
                  </a:lnTo>
                  <a:cubicBezTo>
                    <a:pt x="650" y="273"/>
                    <a:pt x="646" y="269"/>
                    <a:pt x="641" y="264"/>
                  </a:cubicBezTo>
                  <a:lnTo>
                    <a:pt x="654" y="239"/>
                  </a:lnTo>
                  <a:lnTo>
                    <a:pt x="654" y="227"/>
                  </a:lnTo>
                  <a:lnTo>
                    <a:pt x="666" y="214"/>
                  </a:lnTo>
                  <a:lnTo>
                    <a:pt x="666" y="202"/>
                  </a:lnTo>
                  <a:lnTo>
                    <a:pt x="654" y="202"/>
                  </a:lnTo>
                  <a:lnTo>
                    <a:pt x="629" y="189"/>
                  </a:lnTo>
                  <a:cubicBezTo>
                    <a:pt x="629" y="189"/>
                    <a:pt x="616" y="189"/>
                    <a:pt x="616" y="177"/>
                  </a:cubicBezTo>
                  <a:lnTo>
                    <a:pt x="616" y="177"/>
                  </a:lnTo>
                  <a:cubicBezTo>
                    <a:pt x="616" y="189"/>
                    <a:pt x="629" y="202"/>
                    <a:pt x="654" y="214"/>
                  </a:cubicBezTo>
                  <a:lnTo>
                    <a:pt x="641" y="214"/>
                  </a:lnTo>
                  <a:cubicBezTo>
                    <a:pt x="629" y="227"/>
                    <a:pt x="629" y="239"/>
                    <a:pt x="616" y="252"/>
                  </a:cubicBezTo>
                  <a:lnTo>
                    <a:pt x="616" y="264"/>
                  </a:lnTo>
                  <a:lnTo>
                    <a:pt x="604" y="277"/>
                  </a:lnTo>
                  <a:lnTo>
                    <a:pt x="604" y="289"/>
                  </a:lnTo>
                  <a:cubicBezTo>
                    <a:pt x="599" y="285"/>
                    <a:pt x="597" y="284"/>
                    <a:pt x="595" y="284"/>
                  </a:cubicBezTo>
                  <a:cubicBezTo>
                    <a:pt x="591" y="284"/>
                    <a:pt x="591" y="289"/>
                    <a:pt x="591" y="289"/>
                  </a:cubicBezTo>
                  <a:cubicBezTo>
                    <a:pt x="582" y="298"/>
                    <a:pt x="573" y="307"/>
                    <a:pt x="560" y="307"/>
                  </a:cubicBezTo>
                  <a:cubicBezTo>
                    <a:pt x="554" y="307"/>
                    <a:pt x="548" y="306"/>
                    <a:pt x="541" y="302"/>
                  </a:cubicBezTo>
                  <a:cubicBezTo>
                    <a:pt x="491" y="289"/>
                    <a:pt x="578" y="239"/>
                    <a:pt x="591" y="202"/>
                  </a:cubicBezTo>
                  <a:cubicBezTo>
                    <a:pt x="578" y="189"/>
                    <a:pt x="566" y="189"/>
                    <a:pt x="566" y="176"/>
                  </a:cubicBezTo>
                  <a:cubicBezTo>
                    <a:pt x="553" y="176"/>
                    <a:pt x="553" y="176"/>
                    <a:pt x="541" y="164"/>
                  </a:cubicBezTo>
                  <a:lnTo>
                    <a:pt x="541" y="164"/>
                  </a:lnTo>
                  <a:cubicBezTo>
                    <a:pt x="543" y="166"/>
                    <a:pt x="555" y="178"/>
                    <a:pt x="566" y="189"/>
                  </a:cubicBezTo>
                  <a:cubicBezTo>
                    <a:pt x="566" y="189"/>
                    <a:pt x="578" y="202"/>
                    <a:pt x="578" y="202"/>
                  </a:cubicBezTo>
                  <a:cubicBezTo>
                    <a:pt x="552" y="215"/>
                    <a:pt x="519" y="232"/>
                    <a:pt x="495" y="232"/>
                  </a:cubicBezTo>
                  <a:cubicBezTo>
                    <a:pt x="473" y="232"/>
                    <a:pt x="459" y="218"/>
                    <a:pt x="465" y="176"/>
                  </a:cubicBezTo>
                  <a:cubicBezTo>
                    <a:pt x="491" y="176"/>
                    <a:pt x="491" y="202"/>
                    <a:pt x="503" y="202"/>
                  </a:cubicBezTo>
                  <a:lnTo>
                    <a:pt x="503" y="139"/>
                  </a:lnTo>
                  <a:cubicBezTo>
                    <a:pt x="591" y="101"/>
                    <a:pt x="591" y="139"/>
                    <a:pt x="616" y="63"/>
                  </a:cubicBezTo>
                  <a:lnTo>
                    <a:pt x="616" y="63"/>
                  </a:lnTo>
                  <a:cubicBezTo>
                    <a:pt x="584" y="102"/>
                    <a:pt x="561" y="114"/>
                    <a:pt x="543" y="114"/>
                  </a:cubicBezTo>
                  <a:cubicBezTo>
                    <a:pt x="512" y="114"/>
                    <a:pt x="491" y="83"/>
                    <a:pt x="460" y="83"/>
                  </a:cubicBezTo>
                  <a:cubicBezTo>
                    <a:pt x="442" y="83"/>
                    <a:pt x="420" y="93"/>
                    <a:pt x="390" y="126"/>
                  </a:cubicBezTo>
                  <a:lnTo>
                    <a:pt x="403" y="88"/>
                  </a:lnTo>
                  <a:lnTo>
                    <a:pt x="415" y="88"/>
                  </a:lnTo>
                  <a:cubicBezTo>
                    <a:pt x="418" y="69"/>
                    <a:pt x="415" y="62"/>
                    <a:pt x="407" y="62"/>
                  </a:cubicBezTo>
                  <a:cubicBezTo>
                    <a:pt x="387" y="62"/>
                    <a:pt x="334" y="123"/>
                    <a:pt x="304" y="123"/>
                  </a:cubicBezTo>
                  <a:cubicBezTo>
                    <a:pt x="298" y="123"/>
                    <a:pt x="293" y="121"/>
                    <a:pt x="289" y="114"/>
                  </a:cubicBezTo>
                  <a:cubicBezTo>
                    <a:pt x="277" y="101"/>
                    <a:pt x="277" y="88"/>
                    <a:pt x="289" y="76"/>
                  </a:cubicBezTo>
                  <a:cubicBezTo>
                    <a:pt x="289" y="63"/>
                    <a:pt x="289" y="63"/>
                    <a:pt x="289" y="63"/>
                  </a:cubicBezTo>
                  <a:cubicBezTo>
                    <a:pt x="302" y="63"/>
                    <a:pt x="302" y="51"/>
                    <a:pt x="302" y="51"/>
                  </a:cubicBezTo>
                  <a:lnTo>
                    <a:pt x="252" y="51"/>
                  </a:lnTo>
                  <a:cubicBezTo>
                    <a:pt x="252" y="51"/>
                    <a:pt x="252" y="51"/>
                    <a:pt x="252" y="38"/>
                  </a:cubicBezTo>
                  <a:lnTo>
                    <a:pt x="264" y="38"/>
                  </a:lnTo>
                  <a:lnTo>
                    <a:pt x="239" y="13"/>
                  </a:lnTo>
                  <a:lnTo>
                    <a:pt x="227" y="13"/>
                  </a:lnTo>
                  <a:lnTo>
                    <a:pt x="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616575" y="4092200"/>
              <a:ext cx="325" cy="350"/>
            </a:xfrm>
            <a:custGeom>
              <a:avLst/>
              <a:gdLst/>
              <a:ahLst/>
              <a:cxnLst/>
              <a:rect l="l" t="t" r="r" b="b"/>
              <a:pathLst>
                <a:path w="13" h="14" extrusionOk="0">
                  <a:moveTo>
                    <a:pt x="0" y="1"/>
                  </a:moveTo>
                  <a:cubicBezTo>
                    <a:pt x="0" y="1"/>
                    <a:pt x="0" y="13"/>
                    <a:pt x="13" y="13"/>
                  </a:cubicBez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623475" y="4101000"/>
              <a:ext cx="350" cy="25"/>
            </a:xfrm>
            <a:custGeom>
              <a:avLst/>
              <a:gdLst/>
              <a:ahLst/>
              <a:cxnLst/>
              <a:rect l="l" t="t" r="r" b="b"/>
              <a:pathLst>
                <a:path w="14" h="1" extrusionOk="0">
                  <a:moveTo>
                    <a:pt x="1" y="0"/>
                  </a:moveTo>
                  <a:lnTo>
                    <a:pt x="13" y="0"/>
                  </a:ln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622225" y="4102875"/>
              <a:ext cx="325" cy="650"/>
            </a:xfrm>
            <a:custGeom>
              <a:avLst/>
              <a:gdLst/>
              <a:ahLst/>
              <a:cxnLst/>
              <a:rect l="l" t="t" r="r" b="b"/>
              <a:pathLst>
                <a:path w="13" h="26" extrusionOk="0">
                  <a:moveTo>
                    <a:pt x="0" y="1"/>
                  </a:moveTo>
                  <a:lnTo>
                    <a:pt x="13" y="26"/>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622225" y="41028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623800" y="4100375"/>
              <a:ext cx="325" cy="325"/>
            </a:xfrm>
            <a:custGeom>
              <a:avLst/>
              <a:gdLst/>
              <a:ahLst/>
              <a:cxnLst/>
              <a:rect l="l" t="t" r="r" b="b"/>
              <a:pathLst>
                <a:path w="13" h="13" extrusionOk="0">
                  <a:moveTo>
                    <a:pt x="0" y="0"/>
                  </a:moveTo>
                  <a:cubicBezTo>
                    <a:pt x="0" y="13"/>
                    <a:pt x="0"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614375" y="4088750"/>
              <a:ext cx="325" cy="325"/>
            </a:xfrm>
            <a:custGeom>
              <a:avLst/>
              <a:gdLst/>
              <a:ahLst/>
              <a:cxnLst/>
              <a:rect l="l" t="t" r="r" b="b"/>
              <a:pathLst>
                <a:path w="13" h="13" extrusionOk="0">
                  <a:moveTo>
                    <a:pt x="0" y="13"/>
                  </a:moveTo>
                  <a:cubicBezTo>
                    <a:pt x="0" y="13"/>
                    <a:pt x="13" y="13"/>
                    <a:pt x="0" y="13"/>
                  </a:cubicBez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614050" y="4088750"/>
              <a:ext cx="350" cy="325"/>
            </a:xfrm>
            <a:custGeom>
              <a:avLst/>
              <a:gdLst/>
              <a:ahLst/>
              <a:cxnLst/>
              <a:rect l="l" t="t" r="r" b="b"/>
              <a:pathLst>
                <a:path w="14" h="13" extrusionOk="0">
                  <a:moveTo>
                    <a:pt x="13" y="13"/>
                  </a:moveTo>
                  <a:lnTo>
                    <a:pt x="13" y="13"/>
                  </a:lnTo>
                  <a:lnTo>
                    <a:pt x="1" y="0"/>
                  </a:lnTo>
                  <a:cubicBezTo>
                    <a:pt x="1" y="0"/>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615300" y="4091575"/>
              <a:ext cx="1600" cy="1275"/>
            </a:xfrm>
            <a:custGeom>
              <a:avLst/>
              <a:gdLst/>
              <a:ahLst/>
              <a:cxnLst/>
              <a:rect l="l" t="t" r="r" b="b"/>
              <a:pathLst>
                <a:path w="64" h="51" extrusionOk="0">
                  <a:moveTo>
                    <a:pt x="1" y="0"/>
                  </a:moveTo>
                  <a:cubicBezTo>
                    <a:pt x="1" y="1"/>
                    <a:pt x="26" y="38"/>
                    <a:pt x="39" y="51"/>
                  </a:cubicBezTo>
                  <a:lnTo>
                    <a:pt x="64" y="38"/>
                  </a:lnTo>
                  <a:cubicBezTo>
                    <a:pt x="51" y="38"/>
                    <a:pt x="39" y="26"/>
                    <a:pt x="39" y="26"/>
                  </a:cubicBezTo>
                  <a:cubicBezTo>
                    <a:pt x="26" y="26"/>
                    <a:pt x="13" y="13"/>
                    <a:pt x="13" y="13"/>
                  </a:cubicBezTo>
                  <a:cubicBezTo>
                    <a:pt x="13"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616250" y="4071775"/>
              <a:ext cx="1025" cy="1050"/>
            </a:xfrm>
            <a:custGeom>
              <a:avLst/>
              <a:gdLst/>
              <a:ahLst/>
              <a:cxnLst/>
              <a:rect l="l" t="t" r="r" b="b"/>
              <a:pathLst>
                <a:path w="41" h="42" extrusionOk="0">
                  <a:moveTo>
                    <a:pt x="1" y="1"/>
                  </a:moveTo>
                  <a:cubicBezTo>
                    <a:pt x="1" y="5"/>
                    <a:pt x="5" y="11"/>
                    <a:pt x="12" y="17"/>
                  </a:cubicBezTo>
                  <a:lnTo>
                    <a:pt x="12" y="17"/>
                  </a:lnTo>
                  <a:cubicBezTo>
                    <a:pt x="5" y="11"/>
                    <a:pt x="1" y="5"/>
                    <a:pt x="1" y="1"/>
                  </a:cubicBezTo>
                  <a:close/>
                  <a:moveTo>
                    <a:pt x="12" y="17"/>
                  </a:moveTo>
                  <a:cubicBezTo>
                    <a:pt x="23" y="29"/>
                    <a:pt x="39" y="41"/>
                    <a:pt x="40" y="41"/>
                  </a:cubicBezTo>
                  <a:cubicBezTo>
                    <a:pt x="41" y="41"/>
                    <a:pt x="40" y="40"/>
                    <a:pt x="38" y="39"/>
                  </a:cubicBezTo>
                  <a:cubicBezTo>
                    <a:pt x="38" y="39"/>
                    <a:pt x="23" y="28"/>
                    <a:pt x="12"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618775" y="4074600"/>
              <a:ext cx="950" cy="975"/>
            </a:xfrm>
            <a:custGeom>
              <a:avLst/>
              <a:gdLst/>
              <a:ahLst/>
              <a:cxnLst/>
              <a:rect l="l" t="t" r="r" b="b"/>
              <a:pathLst>
                <a:path w="38" h="39" extrusionOk="0">
                  <a:moveTo>
                    <a:pt x="0" y="1"/>
                  </a:moveTo>
                  <a:lnTo>
                    <a:pt x="38" y="39"/>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618450" y="4074600"/>
              <a:ext cx="1275" cy="1150"/>
            </a:xfrm>
            <a:custGeom>
              <a:avLst/>
              <a:gdLst/>
              <a:ahLst/>
              <a:cxnLst/>
              <a:rect l="l" t="t" r="r" b="b"/>
              <a:pathLst>
                <a:path w="51" h="46" extrusionOk="0">
                  <a:moveTo>
                    <a:pt x="1" y="1"/>
                  </a:moveTo>
                  <a:cubicBezTo>
                    <a:pt x="1" y="1"/>
                    <a:pt x="28" y="29"/>
                    <a:pt x="20" y="29"/>
                  </a:cubicBezTo>
                  <a:cubicBezTo>
                    <a:pt x="19" y="29"/>
                    <a:pt x="17" y="28"/>
                    <a:pt x="13" y="26"/>
                  </a:cubicBezTo>
                  <a:lnTo>
                    <a:pt x="13" y="26"/>
                  </a:lnTo>
                  <a:cubicBezTo>
                    <a:pt x="32" y="41"/>
                    <a:pt x="39" y="46"/>
                    <a:pt x="41" y="46"/>
                  </a:cubicBezTo>
                  <a:cubicBezTo>
                    <a:pt x="46" y="46"/>
                    <a:pt x="30" y="28"/>
                    <a:pt x="32" y="25"/>
                  </a:cubicBezTo>
                  <a:lnTo>
                    <a:pt x="32" y="25"/>
                  </a:lnTo>
                  <a:lnTo>
                    <a:pt x="51" y="39"/>
                  </a:lnTo>
                  <a:lnTo>
                    <a:pt x="38" y="26"/>
                  </a:lnTo>
                  <a:cubicBezTo>
                    <a:pt x="36" y="25"/>
                    <a:pt x="34" y="24"/>
                    <a:pt x="33" y="24"/>
                  </a:cubicBezTo>
                  <a:cubicBezTo>
                    <a:pt x="33" y="24"/>
                    <a:pt x="32" y="24"/>
                    <a:pt x="32" y="25"/>
                  </a:cubicBezTo>
                  <a:lnTo>
                    <a:pt x="32" y="2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614675" y="4072100"/>
              <a:ext cx="350" cy="325"/>
            </a:xfrm>
            <a:custGeom>
              <a:avLst/>
              <a:gdLst/>
              <a:ahLst/>
              <a:cxnLst/>
              <a:rect l="l" t="t" r="r" b="b"/>
              <a:pathLst>
                <a:path w="14" h="13" extrusionOk="0">
                  <a:moveTo>
                    <a:pt x="13" y="13"/>
                  </a:moveTo>
                  <a:cubicBezTo>
                    <a:pt x="13" y="13"/>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616175" y="4073750"/>
              <a:ext cx="425" cy="250"/>
            </a:xfrm>
            <a:custGeom>
              <a:avLst/>
              <a:gdLst/>
              <a:ahLst/>
              <a:cxnLst/>
              <a:rect l="l" t="t" r="r" b="b"/>
              <a:pathLst>
                <a:path w="17" h="10" extrusionOk="0">
                  <a:moveTo>
                    <a:pt x="0" y="0"/>
                  </a:moveTo>
                  <a:lnTo>
                    <a:pt x="0" y="0"/>
                  </a:lnTo>
                  <a:cubicBezTo>
                    <a:pt x="1" y="0"/>
                    <a:pt x="4" y="4"/>
                    <a:pt x="4" y="10"/>
                  </a:cubicBezTo>
                  <a:lnTo>
                    <a:pt x="16" y="10"/>
                  </a:lnTo>
                  <a:cubicBezTo>
                    <a:pt x="4" y="4"/>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615950" y="4073350"/>
              <a:ext cx="850" cy="850"/>
            </a:xfrm>
            <a:custGeom>
              <a:avLst/>
              <a:gdLst/>
              <a:ahLst/>
              <a:cxnLst/>
              <a:rect l="l" t="t" r="r" b="b"/>
              <a:pathLst>
                <a:path w="34" h="34" extrusionOk="0">
                  <a:moveTo>
                    <a:pt x="0" y="1"/>
                  </a:moveTo>
                  <a:lnTo>
                    <a:pt x="13" y="26"/>
                  </a:lnTo>
                  <a:cubicBezTo>
                    <a:pt x="20" y="26"/>
                    <a:pt x="31" y="34"/>
                    <a:pt x="32" y="34"/>
                  </a:cubicBezTo>
                  <a:cubicBezTo>
                    <a:pt x="33" y="34"/>
                    <a:pt x="29" y="30"/>
                    <a:pt x="14" y="14"/>
                  </a:cubicBezTo>
                  <a:lnTo>
                    <a:pt x="14" y="14"/>
                  </a:lnTo>
                  <a:cubicBezTo>
                    <a:pt x="10" y="11"/>
                    <a:pt x="5"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615950" y="4073600"/>
              <a:ext cx="1275" cy="1025"/>
            </a:xfrm>
            <a:custGeom>
              <a:avLst/>
              <a:gdLst/>
              <a:ahLst/>
              <a:cxnLst/>
              <a:rect l="l" t="t" r="r" b="b"/>
              <a:pathLst>
                <a:path w="51" h="41" extrusionOk="0">
                  <a:moveTo>
                    <a:pt x="3" y="1"/>
                  </a:moveTo>
                  <a:cubicBezTo>
                    <a:pt x="1" y="1"/>
                    <a:pt x="0" y="1"/>
                    <a:pt x="0" y="3"/>
                  </a:cubicBezTo>
                  <a:cubicBezTo>
                    <a:pt x="5" y="3"/>
                    <a:pt x="9" y="4"/>
                    <a:pt x="13" y="5"/>
                  </a:cubicBezTo>
                  <a:lnTo>
                    <a:pt x="13" y="5"/>
                  </a:lnTo>
                  <a:cubicBezTo>
                    <a:pt x="9" y="2"/>
                    <a:pt x="5" y="1"/>
                    <a:pt x="3" y="1"/>
                  </a:cubicBezTo>
                  <a:close/>
                  <a:moveTo>
                    <a:pt x="13" y="5"/>
                  </a:moveTo>
                  <a:cubicBezTo>
                    <a:pt x="23" y="10"/>
                    <a:pt x="37" y="21"/>
                    <a:pt x="44" y="30"/>
                  </a:cubicBezTo>
                  <a:lnTo>
                    <a:pt x="44" y="30"/>
                  </a:lnTo>
                  <a:cubicBezTo>
                    <a:pt x="36" y="16"/>
                    <a:pt x="27" y="8"/>
                    <a:pt x="13" y="5"/>
                  </a:cubicBezTo>
                  <a:close/>
                  <a:moveTo>
                    <a:pt x="44" y="30"/>
                  </a:moveTo>
                  <a:cubicBezTo>
                    <a:pt x="46" y="34"/>
                    <a:pt x="48" y="37"/>
                    <a:pt x="50" y="41"/>
                  </a:cubicBezTo>
                  <a:cubicBezTo>
                    <a:pt x="50" y="38"/>
                    <a:pt x="48" y="34"/>
                    <a:pt x="44"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620300" y="4076400"/>
              <a:ext cx="375" cy="200"/>
            </a:xfrm>
            <a:custGeom>
              <a:avLst/>
              <a:gdLst/>
              <a:ahLst/>
              <a:cxnLst/>
              <a:rect l="l" t="t" r="r" b="b"/>
              <a:pathLst>
                <a:path w="15" h="8" extrusionOk="0">
                  <a:moveTo>
                    <a:pt x="5" y="1"/>
                  </a:moveTo>
                  <a:cubicBezTo>
                    <a:pt x="0" y="1"/>
                    <a:pt x="8" y="8"/>
                    <a:pt x="12" y="8"/>
                  </a:cubicBezTo>
                  <a:cubicBezTo>
                    <a:pt x="13" y="8"/>
                    <a:pt x="15" y="7"/>
                    <a:pt x="15" y="4"/>
                  </a:cubicBezTo>
                  <a:cubicBezTo>
                    <a:pt x="9" y="2"/>
                    <a:pt x="6"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615625" y="4073675"/>
              <a:ext cx="650" cy="650"/>
            </a:xfrm>
            <a:custGeom>
              <a:avLst/>
              <a:gdLst/>
              <a:ahLst/>
              <a:cxnLst/>
              <a:rect l="l" t="t" r="r" b="b"/>
              <a:pathLst>
                <a:path w="26" h="26" extrusionOk="0">
                  <a:moveTo>
                    <a:pt x="0" y="0"/>
                  </a:moveTo>
                  <a:lnTo>
                    <a:pt x="26" y="25"/>
                  </a:lnTo>
                  <a:cubicBezTo>
                    <a:pt x="26"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617200" y="4074300"/>
              <a:ext cx="1275" cy="1275"/>
            </a:xfrm>
            <a:custGeom>
              <a:avLst/>
              <a:gdLst/>
              <a:ahLst/>
              <a:cxnLst/>
              <a:rect l="l" t="t" r="r" b="b"/>
              <a:pathLst>
                <a:path w="51" h="51" extrusionOk="0">
                  <a:moveTo>
                    <a:pt x="51" y="51"/>
                  </a:moveTo>
                  <a:lnTo>
                    <a:pt x="0" y="0"/>
                  </a:lnTo>
                  <a:lnTo>
                    <a:pt x="51" y="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613100" y="4072100"/>
              <a:ext cx="1300" cy="975"/>
            </a:xfrm>
            <a:custGeom>
              <a:avLst/>
              <a:gdLst/>
              <a:ahLst/>
              <a:cxnLst/>
              <a:rect l="l" t="t" r="r" b="b"/>
              <a:pathLst>
                <a:path w="52" h="39" extrusionOk="0">
                  <a:moveTo>
                    <a:pt x="1" y="0"/>
                  </a:moveTo>
                  <a:lnTo>
                    <a:pt x="51" y="38"/>
                  </a:lnTo>
                  <a:lnTo>
                    <a:pt x="51" y="38"/>
                  </a:lnTo>
                  <a:lnTo>
                    <a:pt x="39"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613750" y="4073050"/>
              <a:ext cx="650" cy="650"/>
            </a:xfrm>
            <a:custGeom>
              <a:avLst/>
              <a:gdLst/>
              <a:ahLst/>
              <a:cxnLst/>
              <a:rect l="l" t="t" r="r" b="b"/>
              <a:pathLst>
                <a:path w="26" h="26" extrusionOk="0">
                  <a:moveTo>
                    <a:pt x="0" y="0"/>
                  </a:moveTo>
                  <a:cubicBezTo>
                    <a:pt x="0" y="0"/>
                    <a:pt x="13" y="13"/>
                    <a:pt x="25" y="25"/>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615950" y="40743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615950" y="4074300"/>
              <a:ext cx="325" cy="25"/>
            </a:xfrm>
            <a:custGeom>
              <a:avLst/>
              <a:gdLst/>
              <a:ahLst/>
              <a:cxnLst/>
              <a:rect l="l" t="t" r="r" b="b"/>
              <a:pathLst>
                <a:path w="13" h="1" extrusionOk="0">
                  <a:moveTo>
                    <a:pt x="0" y="0"/>
                  </a:moveTo>
                  <a:lnTo>
                    <a:pt x="0" y="0"/>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617200" y="4074925"/>
              <a:ext cx="2225" cy="1600"/>
            </a:xfrm>
            <a:custGeom>
              <a:avLst/>
              <a:gdLst/>
              <a:ahLst/>
              <a:cxnLst/>
              <a:rect l="l" t="t" r="r" b="b"/>
              <a:pathLst>
                <a:path w="89" h="64" extrusionOk="0">
                  <a:moveTo>
                    <a:pt x="0" y="0"/>
                  </a:moveTo>
                  <a:lnTo>
                    <a:pt x="0" y="0"/>
                  </a:lnTo>
                  <a:cubicBezTo>
                    <a:pt x="19" y="19"/>
                    <a:pt x="37" y="30"/>
                    <a:pt x="60" y="45"/>
                  </a:cubicBezTo>
                  <a:lnTo>
                    <a:pt x="60" y="45"/>
                  </a:lnTo>
                  <a:cubicBezTo>
                    <a:pt x="43" y="32"/>
                    <a:pt x="24" y="16"/>
                    <a:pt x="0" y="0"/>
                  </a:cubicBezTo>
                  <a:close/>
                  <a:moveTo>
                    <a:pt x="60" y="45"/>
                  </a:moveTo>
                  <a:cubicBezTo>
                    <a:pt x="70" y="53"/>
                    <a:pt x="79" y="59"/>
                    <a:pt x="88" y="63"/>
                  </a:cubicBezTo>
                  <a:cubicBezTo>
                    <a:pt x="78" y="57"/>
                    <a:pt x="69" y="51"/>
                    <a:pt x="60" y="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16575" y="4074625"/>
              <a:ext cx="950" cy="650"/>
            </a:xfrm>
            <a:custGeom>
              <a:avLst/>
              <a:gdLst/>
              <a:ahLst/>
              <a:cxnLst/>
              <a:rect l="l" t="t" r="r" b="b"/>
              <a:pathLst>
                <a:path w="38" h="26" extrusionOk="0">
                  <a:moveTo>
                    <a:pt x="0" y="0"/>
                  </a:moveTo>
                  <a:lnTo>
                    <a:pt x="25" y="25"/>
                  </a:lnTo>
                  <a:lnTo>
                    <a:pt x="38" y="25"/>
                  </a:lnTo>
                  <a:cubicBezTo>
                    <a:pt x="25"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17200" y="407525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615300" y="4074300"/>
              <a:ext cx="975" cy="650"/>
            </a:xfrm>
            <a:custGeom>
              <a:avLst/>
              <a:gdLst/>
              <a:ahLst/>
              <a:cxnLst/>
              <a:rect l="l" t="t" r="r" b="b"/>
              <a:pathLst>
                <a:path w="39" h="26" extrusionOk="0">
                  <a:moveTo>
                    <a:pt x="1" y="0"/>
                  </a:moveTo>
                  <a:cubicBezTo>
                    <a:pt x="13" y="13"/>
                    <a:pt x="26" y="13"/>
                    <a:pt x="26" y="25"/>
                  </a:cubicBezTo>
                  <a:lnTo>
                    <a:pt x="39" y="25"/>
                  </a:lnTo>
                  <a:cubicBezTo>
                    <a:pt x="26"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615625" y="4074300"/>
              <a:ext cx="350" cy="150"/>
            </a:xfrm>
            <a:custGeom>
              <a:avLst/>
              <a:gdLst/>
              <a:ahLst/>
              <a:cxnLst/>
              <a:rect l="l" t="t" r="r" b="b"/>
              <a:pathLst>
                <a:path w="14" h="6" extrusionOk="0">
                  <a:moveTo>
                    <a:pt x="0" y="0"/>
                  </a:moveTo>
                  <a:cubicBezTo>
                    <a:pt x="5" y="5"/>
                    <a:pt x="7" y="6"/>
                    <a:pt x="9" y="6"/>
                  </a:cubicBezTo>
                  <a:cubicBezTo>
                    <a:pt x="13"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15950" y="4074600"/>
              <a:ext cx="650" cy="675"/>
            </a:xfrm>
            <a:custGeom>
              <a:avLst/>
              <a:gdLst/>
              <a:ahLst/>
              <a:cxnLst/>
              <a:rect l="l" t="t" r="r" b="b"/>
              <a:pathLst>
                <a:path w="26" h="27" extrusionOk="0">
                  <a:moveTo>
                    <a:pt x="13" y="13"/>
                  </a:moveTo>
                  <a:cubicBezTo>
                    <a:pt x="25" y="26"/>
                    <a:pt x="13" y="13"/>
                    <a:pt x="0" y="1"/>
                  </a:cubicBezTo>
                  <a:cubicBezTo>
                    <a:pt x="13" y="13"/>
                    <a:pt x="13" y="13"/>
                    <a:pt x="13" y="13"/>
                  </a:cubicBezTo>
                  <a:cubicBezTo>
                    <a:pt x="13" y="13"/>
                    <a:pt x="25"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615300" y="4073975"/>
              <a:ext cx="350" cy="350"/>
            </a:xfrm>
            <a:custGeom>
              <a:avLst/>
              <a:gdLst/>
              <a:ahLst/>
              <a:cxnLst/>
              <a:rect l="l" t="t" r="r" b="b"/>
              <a:pathLst>
                <a:path w="14" h="14" extrusionOk="0">
                  <a:moveTo>
                    <a:pt x="13" y="13"/>
                  </a:moveTo>
                  <a:lnTo>
                    <a:pt x="13" y="13"/>
                  </a:ln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615625" y="4074300"/>
              <a:ext cx="350" cy="325"/>
            </a:xfrm>
            <a:custGeom>
              <a:avLst/>
              <a:gdLst/>
              <a:ahLst/>
              <a:cxnLst/>
              <a:rect l="l" t="t" r="r" b="b"/>
              <a:pathLst>
                <a:path w="14" h="13" extrusionOk="0">
                  <a:moveTo>
                    <a:pt x="0" y="0"/>
                  </a:moveTo>
                  <a:cubicBezTo>
                    <a:pt x="0" y="0"/>
                    <a:pt x="13" y="13"/>
                    <a:pt x="13"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621275" y="407837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613100" y="4097225"/>
              <a:ext cx="350" cy="350"/>
            </a:xfrm>
            <a:custGeom>
              <a:avLst/>
              <a:gdLst/>
              <a:ahLst/>
              <a:cxnLst/>
              <a:rect l="l" t="t" r="r" b="b"/>
              <a:pathLst>
                <a:path w="14" h="14" extrusionOk="0">
                  <a:moveTo>
                    <a:pt x="13" y="13"/>
                  </a:moveTo>
                  <a:cubicBezTo>
                    <a:pt x="1" y="1"/>
                    <a:pt x="1" y="1"/>
                    <a:pt x="1" y="1"/>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04000" y="40881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613425" y="4092525"/>
              <a:ext cx="250" cy="400"/>
            </a:xfrm>
            <a:custGeom>
              <a:avLst/>
              <a:gdLst/>
              <a:ahLst/>
              <a:cxnLst/>
              <a:rect l="l" t="t" r="r" b="b"/>
              <a:pathLst>
                <a:path w="10" h="16" extrusionOk="0">
                  <a:moveTo>
                    <a:pt x="0" y="0"/>
                  </a:moveTo>
                  <a:cubicBezTo>
                    <a:pt x="0" y="0"/>
                    <a:pt x="0" y="0"/>
                    <a:pt x="0" y="13"/>
                  </a:cubicBezTo>
                  <a:cubicBezTo>
                    <a:pt x="7" y="13"/>
                    <a:pt x="10" y="16"/>
                    <a:pt x="10" y="16"/>
                  </a:cubicBezTo>
                  <a:cubicBezTo>
                    <a:pt x="10" y="16"/>
                    <a:pt x="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615950" y="4093450"/>
              <a:ext cx="325" cy="350"/>
            </a:xfrm>
            <a:custGeom>
              <a:avLst/>
              <a:gdLst/>
              <a:ahLst/>
              <a:cxnLst/>
              <a:rect l="l" t="t" r="r" b="b"/>
              <a:pathLst>
                <a:path w="13"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615625" y="4093150"/>
              <a:ext cx="625" cy="775"/>
            </a:xfrm>
            <a:custGeom>
              <a:avLst/>
              <a:gdLst/>
              <a:ahLst/>
              <a:cxnLst/>
              <a:rect l="l" t="t" r="r" b="b"/>
              <a:pathLst>
                <a:path w="25" h="31" extrusionOk="0">
                  <a:moveTo>
                    <a:pt x="0" y="0"/>
                  </a:moveTo>
                  <a:lnTo>
                    <a:pt x="13" y="25"/>
                  </a:lnTo>
                  <a:cubicBezTo>
                    <a:pt x="17" y="29"/>
                    <a:pt x="19" y="31"/>
                    <a:pt x="21" y="31"/>
                  </a:cubicBezTo>
                  <a:cubicBezTo>
                    <a:pt x="25" y="31"/>
                    <a:pt x="22" y="22"/>
                    <a:pt x="13" y="13"/>
                  </a:cubicBezTo>
                  <a:cubicBezTo>
                    <a:pt x="1"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602425" y="4086550"/>
              <a:ext cx="650" cy="650"/>
            </a:xfrm>
            <a:custGeom>
              <a:avLst/>
              <a:gdLst/>
              <a:ahLst/>
              <a:cxnLst/>
              <a:rect l="l" t="t" r="r" b="b"/>
              <a:pathLst>
                <a:path w="26" h="26" extrusionOk="0">
                  <a:moveTo>
                    <a:pt x="13" y="13"/>
                  </a:moveTo>
                  <a:lnTo>
                    <a:pt x="1" y="0"/>
                  </a:lnTo>
                  <a:lnTo>
                    <a:pt x="26"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602750" y="4087500"/>
              <a:ext cx="1275" cy="1275"/>
            </a:xfrm>
            <a:custGeom>
              <a:avLst/>
              <a:gdLst/>
              <a:ahLst/>
              <a:cxnLst/>
              <a:rect l="l" t="t" r="r" b="b"/>
              <a:pathLst>
                <a:path w="51" h="51" extrusionOk="0">
                  <a:moveTo>
                    <a:pt x="0" y="0"/>
                  </a:moveTo>
                  <a:lnTo>
                    <a:pt x="38" y="50"/>
                  </a:lnTo>
                  <a:cubicBezTo>
                    <a:pt x="38" y="50"/>
                    <a:pt x="38" y="45"/>
                    <a:pt x="42" y="45"/>
                  </a:cubicBezTo>
                  <a:cubicBezTo>
                    <a:pt x="44" y="45"/>
                    <a:pt x="46" y="46"/>
                    <a:pt x="51" y="5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0" name="Picture 5" descr="Chuyen gia may x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489" y="0"/>
            <a:ext cx="320650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722602" y="56261"/>
            <a:ext cx="2711689" cy="643281"/>
            <a:chOff x="1619672" y="233885"/>
            <a:chExt cx="2711689" cy="643281"/>
          </a:xfrm>
        </p:grpSpPr>
        <p:sp>
          <p:nvSpPr>
            <p:cNvPr id="59" name="Google Shape;59;p14"/>
            <p:cNvSpPr/>
            <p:nvPr/>
          </p:nvSpPr>
          <p:spPr>
            <a:xfrm>
              <a:off x="1619672" y="233885"/>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53;p17"/>
            <p:cNvSpPr txBox="1"/>
            <p:nvPr/>
          </p:nvSpPr>
          <p:spPr>
            <a:xfrm>
              <a:off x="1979712" y="372676"/>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grpSp>
      <p:sp>
        <p:nvSpPr>
          <p:cNvPr id="4" name="Tiêu đề phụ 3">
            <a:extLst>
              <a:ext uri="{FF2B5EF4-FFF2-40B4-BE49-F238E27FC236}">
                <a16:creationId xmlns:a16="http://schemas.microsoft.com/office/drawing/2014/main" id="{68364101-CF2E-0248-E3C6-F5A047A32650}"/>
              </a:ext>
            </a:extLst>
          </p:cNvPr>
          <p:cNvSpPr>
            <a:spLocks noGrp="1"/>
          </p:cNvSpPr>
          <p:nvPr>
            <p:ph type="subTitle" idx="1"/>
          </p:nvPr>
        </p:nvSpPr>
        <p:spPr/>
        <p:txBody>
          <a:bodyPr/>
          <a:lstStyle/>
          <a:p>
            <a:endParaRPr lang="vi-VN"/>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362">
                                          <p:stCondLst>
                                            <p:cond delay="0"/>
                                          </p:stCondLst>
                                        </p:cTn>
                                        <p:tgtEl>
                                          <p:spTgt spid="58"/>
                                        </p:tgtEl>
                                      </p:cBhvr>
                                    </p:animEffect>
                                    <p:anim calcmode="lin" valueType="num">
                                      <p:cBhvr>
                                        <p:cTn id="16" dur="1139"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58"/>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58"/>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58"/>
                                        </p:tgtEl>
                                        <p:attrNameLst>
                                          <p:attrName>ppt_y</p:attrName>
                                        </p:attrNameLst>
                                      </p:cBhvr>
                                      <p:tavLst>
                                        <p:tav tm="0" fmla="#ppt_y-sin(pi*$)/81">
                                          <p:val>
                                            <p:fltVal val="0"/>
                                          </p:val>
                                        </p:tav>
                                        <p:tav tm="100000">
                                          <p:val>
                                            <p:fltVal val="1"/>
                                          </p:val>
                                        </p:tav>
                                      </p:tavLst>
                                    </p:anim>
                                    <p:animScale>
                                      <p:cBhvr>
                                        <p:cTn id="21" dur="16">
                                          <p:stCondLst>
                                            <p:cond delay="406"/>
                                          </p:stCondLst>
                                        </p:cTn>
                                        <p:tgtEl>
                                          <p:spTgt spid="58"/>
                                        </p:tgtEl>
                                      </p:cBhvr>
                                      <p:to x="100000" y="60000"/>
                                    </p:animScale>
                                    <p:animScale>
                                      <p:cBhvr>
                                        <p:cTn id="22" dur="104" decel="50000">
                                          <p:stCondLst>
                                            <p:cond delay="423"/>
                                          </p:stCondLst>
                                        </p:cTn>
                                        <p:tgtEl>
                                          <p:spTgt spid="58"/>
                                        </p:tgtEl>
                                      </p:cBhvr>
                                      <p:to x="100000" y="100000"/>
                                    </p:animScale>
                                    <p:animScale>
                                      <p:cBhvr>
                                        <p:cTn id="23" dur="16">
                                          <p:stCondLst>
                                            <p:cond delay="820"/>
                                          </p:stCondLst>
                                        </p:cTn>
                                        <p:tgtEl>
                                          <p:spTgt spid="58"/>
                                        </p:tgtEl>
                                      </p:cBhvr>
                                      <p:to x="100000" y="80000"/>
                                    </p:animScale>
                                    <p:animScale>
                                      <p:cBhvr>
                                        <p:cTn id="24" dur="104" decel="50000">
                                          <p:stCondLst>
                                            <p:cond delay="836"/>
                                          </p:stCondLst>
                                        </p:cTn>
                                        <p:tgtEl>
                                          <p:spTgt spid="58"/>
                                        </p:tgtEl>
                                      </p:cBhvr>
                                      <p:to x="100000" y="100000"/>
                                    </p:animScale>
                                    <p:animScale>
                                      <p:cBhvr>
                                        <p:cTn id="25" dur="16">
                                          <p:stCondLst>
                                            <p:cond delay="1026"/>
                                          </p:stCondLst>
                                        </p:cTn>
                                        <p:tgtEl>
                                          <p:spTgt spid="58"/>
                                        </p:tgtEl>
                                      </p:cBhvr>
                                      <p:to x="100000" y="90000"/>
                                    </p:animScale>
                                    <p:animScale>
                                      <p:cBhvr>
                                        <p:cTn id="26" dur="104" decel="50000">
                                          <p:stCondLst>
                                            <p:cond delay="1042"/>
                                          </p:stCondLst>
                                        </p:cTn>
                                        <p:tgtEl>
                                          <p:spTgt spid="58"/>
                                        </p:tgtEl>
                                      </p:cBhvr>
                                      <p:to x="100000" y="100000"/>
                                    </p:animScale>
                                    <p:animScale>
                                      <p:cBhvr>
                                        <p:cTn id="27" dur="16">
                                          <p:stCondLst>
                                            <p:cond delay="1130"/>
                                          </p:stCondLst>
                                        </p:cTn>
                                        <p:tgtEl>
                                          <p:spTgt spid="58"/>
                                        </p:tgtEl>
                                      </p:cBhvr>
                                      <p:to x="100000" y="95000"/>
                                    </p:animScale>
                                    <p:animScale>
                                      <p:cBhvr>
                                        <p:cTn id="28" dur="104" decel="50000">
                                          <p:stCondLst>
                                            <p:cond delay="1146"/>
                                          </p:stCondLst>
                                        </p:cTn>
                                        <p:tgtEl>
                                          <p:spTgt spid="5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00"/>
                                        </p:tgtEl>
                                        <p:attrNameLst>
                                          <p:attrName>style.visibility</p:attrName>
                                        </p:attrNameLst>
                                      </p:cBhvr>
                                      <p:to>
                                        <p:strVal val="visible"/>
                                      </p:to>
                                    </p:set>
                                    <p:anim calcmode="lin" valueType="num">
                                      <p:cBhvr>
                                        <p:cTn id="33" dur="250" fill="hold"/>
                                        <p:tgtEl>
                                          <p:spTgt spid="800"/>
                                        </p:tgtEl>
                                        <p:attrNameLst>
                                          <p:attrName>ppt_w</p:attrName>
                                        </p:attrNameLst>
                                      </p:cBhvr>
                                      <p:tavLst>
                                        <p:tav tm="0">
                                          <p:val>
                                            <p:fltVal val="0"/>
                                          </p:val>
                                        </p:tav>
                                        <p:tav tm="100000">
                                          <p:val>
                                            <p:strVal val="#ppt_w"/>
                                          </p:val>
                                        </p:tav>
                                      </p:tavLst>
                                    </p:anim>
                                    <p:anim calcmode="lin" valueType="num">
                                      <p:cBhvr>
                                        <p:cTn id="34" dur="250" fill="hold"/>
                                        <p:tgtEl>
                                          <p:spTgt spid="800"/>
                                        </p:tgtEl>
                                        <p:attrNameLst>
                                          <p:attrName>ppt_h</p:attrName>
                                        </p:attrNameLst>
                                      </p:cBhvr>
                                      <p:tavLst>
                                        <p:tav tm="0">
                                          <p:val>
                                            <p:fltVal val="0"/>
                                          </p:val>
                                        </p:tav>
                                        <p:tav tm="100000">
                                          <p:val>
                                            <p:strVal val="#ppt_h"/>
                                          </p:val>
                                        </p:tav>
                                      </p:tavLst>
                                    </p:anim>
                                    <p:animEffect transition="in" filter="fade">
                                      <p:cBhvr>
                                        <p:cTn id="35" dur="25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1" name="Google Shape;1386;p32"/>
          <p:cNvSpPr/>
          <p:nvPr/>
        </p:nvSpPr>
        <p:spPr>
          <a:xfrm>
            <a:off x="395536" y="1921890"/>
            <a:ext cx="8424936" cy="2810100"/>
          </a:xfrm>
          <a:prstGeom prst="roundRect">
            <a:avLst>
              <a:gd name="adj" fmla="val 16667"/>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txBox="1">
            <a:spLocks noGrp="1"/>
          </p:cNvSpPr>
          <p:nvPr>
            <p:ph type="title"/>
          </p:nvPr>
        </p:nvSpPr>
        <p:spPr>
          <a:xfrm>
            <a:off x="719572" y="1995686"/>
            <a:ext cx="7776864" cy="2531599"/>
          </a:xfrm>
          <a:prstGeom prst="rect">
            <a:avLst/>
          </a:prstGeom>
        </p:spPr>
        <p:txBody>
          <a:bodyPr spcFirstLastPara="1" wrap="square" lIns="91425" tIns="91425" rIns="91425" bIns="91425" anchor="ctr" anchorCtr="0">
            <a:noAutofit/>
          </a:bodyPr>
          <a:lstStyle/>
          <a:p>
            <a:pPr algn="just"/>
            <a:r>
              <a:rPr lang="en-US" sz="2800" b="1" dirty="0" err="1">
                <a:latin typeface="Times New Roman" pitchFamily="18" charset="0"/>
              </a:rPr>
              <a:t>Cuộc</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gỡ</a:t>
            </a:r>
            <a:r>
              <a:rPr lang="en-US" sz="2800" b="1" dirty="0">
                <a:latin typeface="Times New Roman" pitchFamily="18" charset="0"/>
              </a:rPr>
              <a:t> </a:t>
            </a:r>
            <a:r>
              <a:rPr lang="en-US" sz="2800" b="1" dirty="0" err="1">
                <a:latin typeface="Times New Roman" pitchFamily="18" charset="0"/>
              </a:rPr>
              <a:t>giữa</a:t>
            </a:r>
            <a:r>
              <a:rPr lang="en-US" sz="2800" b="1" dirty="0">
                <a:latin typeface="Times New Roman" pitchFamily="18" charset="0"/>
              </a:rPr>
              <a:t> </a:t>
            </a:r>
            <a:r>
              <a:rPr lang="en-US" sz="2800" b="1" dirty="0" err="1">
                <a:latin typeface="Times New Roman" pitchFamily="18" charset="0"/>
              </a:rPr>
              <a:t>hai</a:t>
            </a:r>
            <a:r>
              <a:rPr lang="en-US" sz="2800" b="1" dirty="0">
                <a:latin typeface="Times New Roman" pitchFamily="18" charset="0"/>
              </a:rPr>
              <a:t>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đồng</a:t>
            </a:r>
            <a:r>
              <a:rPr lang="en-US" sz="2800" b="1" dirty="0">
                <a:latin typeface="Times New Roman" pitchFamily="18" charset="0"/>
              </a:rPr>
              <a:t> </a:t>
            </a:r>
            <a:r>
              <a:rPr lang="en-US" sz="2800" b="1" dirty="0" err="1">
                <a:latin typeface="Times New Roman" pitchFamily="18" charset="0"/>
              </a:rPr>
              <a:t>nghiệp</a:t>
            </a:r>
            <a:r>
              <a:rPr lang="en-US" sz="2800" b="1" dirty="0">
                <a:latin typeface="Times New Roman" pitchFamily="18" charset="0"/>
              </a:rPr>
              <a:t> </a:t>
            </a:r>
            <a:r>
              <a:rPr lang="en-US" sz="2800" b="1" dirty="0" err="1">
                <a:latin typeface="Times New Roman" pitchFamily="18" charset="0"/>
              </a:rPr>
              <a:t>rất</a:t>
            </a:r>
            <a:r>
              <a:rPr lang="en-US" sz="2800" b="1" dirty="0">
                <a:latin typeface="Times New Roman" pitchFamily="18" charset="0"/>
              </a:rPr>
              <a:t> </a:t>
            </a:r>
            <a:r>
              <a:rPr lang="en-US" sz="2800" b="1" dirty="0" err="1">
                <a:latin typeface="Times New Roman" pitchFamily="18" charset="0"/>
              </a:rPr>
              <a:t>cởi</a:t>
            </a:r>
            <a:r>
              <a:rPr lang="en-US" sz="2800" b="1" dirty="0">
                <a:latin typeface="Times New Roman" pitchFamily="18" charset="0"/>
              </a:rPr>
              <a:t> </a:t>
            </a:r>
            <a:r>
              <a:rPr lang="en-US" sz="2800" b="1" dirty="0" err="1">
                <a:latin typeface="Times New Roman" pitchFamily="18" charset="0"/>
              </a:rPr>
              <a:t>mở</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thân</a:t>
            </a:r>
            <a:r>
              <a:rPr lang="en-US" sz="2800" b="1" dirty="0">
                <a:latin typeface="Times New Roman" pitchFamily="18" charset="0"/>
              </a:rPr>
              <a:t> </a:t>
            </a:r>
            <a:r>
              <a:rPr lang="en-US" sz="2800" b="1" dirty="0" err="1">
                <a:latin typeface="Times New Roman" pitchFamily="18" charset="0"/>
              </a:rPr>
              <a:t>mật</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như</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những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bạn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lâu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ngày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gặp</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có</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cách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biệt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giữa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chuyên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và</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hay 2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ở </a:t>
            </a:r>
            <a:r>
              <a:rPr lang="en-GB" altLang="en-US" sz="2800" b="1" dirty="0" err="1">
                <a:latin typeface="Times New Roman" panose="02020603050405020304" pitchFamily="18" charset="0"/>
                <a:cs typeface="Times New Roman" panose="02020603050405020304" pitchFamily="18" charset="0"/>
              </a:rPr>
              <a:t>hai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khác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itchFamily="18" charset="0"/>
            </a:endParaRPr>
          </a:p>
        </p:txBody>
      </p:sp>
      <p:sp>
        <p:nvSpPr>
          <p:cNvPr id="25" name="Google Shape;925;p19"/>
          <p:cNvSpPr/>
          <p:nvPr/>
        </p:nvSpPr>
        <p:spPr>
          <a:xfrm>
            <a:off x="107504" y="339502"/>
            <a:ext cx="8947624" cy="1356833"/>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1262;p28"/>
          <p:cNvSpPr/>
          <p:nvPr/>
        </p:nvSpPr>
        <p:spPr>
          <a:xfrm rot="13532226">
            <a:off x="-848155" y="4170936"/>
            <a:ext cx="2775417" cy="68070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 name="Google Shape;60;p14"/>
          <p:cNvPicPr preferRelativeResize="0"/>
          <p:nvPr/>
        </p:nvPicPr>
        <p:blipFill>
          <a:blip r:embed="rId3">
            <a:alphaModFix/>
          </a:blip>
          <a:stretch>
            <a:fillRect/>
          </a:stretch>
        </p:blipFill>
        <p:spPr>
          <a:xfrm rot="2666095">
            <a:off x="-198908" y="4234502"/>
            <a:ext cx="1392000" cy="516050"/>
          </a:xfrm>
          <a:prstGeom prst="rect">
            <a:avLst/>
          </a:prstGeom>
          <a:noFill/>
          <a:ln>
            <a:noFill/>
          </a:ln>
        </p:spPr>
      </p:pic>
      <p:sp>
        <p:nvSpPr>
          <p:cNvPr id="27" name="Google Shape;922;p19"/>
          <p:cNvSpPr txBox="1">
            <a:spLocks/>
          </p:cNvSpPr>
          <p:nvPr/>
        </p:nvSpPr>
        <p:spPr>
          <a:xfrm>
            <a:off x="395536" y="405633"/>
            <a:ext cx="7920880" cy="123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Bef>
                <a:spcPct val="0"/>
              </a:spcBef>
            </a:pPr>
            <a:r>
              <a:rPr lang="en-US" sz="2800" b="1" dirty="0">
                <a:solidFill>
                  <a:schemeClr val="bg1">
                    <a:lumMod val="50000"/>
                  </a:schemeClr>
                </a:solidFill>
                <a:latin typeface="Times New Roman" pitchFamily="18" charset="0"/>
              </a:rPr>
              <a:t>3.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Cuộc</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gặp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gỡ</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giữa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bạn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đồng</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nghiệp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diễn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ra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như</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a:t>
            </a:r>
            <a:endParaRPr lang="en-US" alt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
                                        </p:tgtEl>
                                        <p:attrNameLst>
                                          <p:attrName>style.visibility</p:attrName>
                                        </p:attrNameLst>
                                      </p:cBhvr>
                                      <p:to>
                                        <p:strVal val="visible"/>
                                      </p:to>
                                    </p:set>
                                    <p:animEffect transition="in" filter="barn(inVertical)">
                                      <p:cBhvr>
                                        <p:cTn id="12"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60" name="Google Shape;960;p20"/>
          <p:cNvSpPr/>
          <p:nvPr/>
        </p:nvSpPr>
        <p:spPr>
          <a:xfrm>
            <a:off x="-1908720" y="430898"/>
            <a:ext cx="12384898" cy="5525228"/>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7619418" y="123478"/>
            <a:ext cx="307457" cy="3074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6" name="Google Shape;966;p20"/>
          <p:cNvSpPr/>
          <p:nvPr/>
        </p:nvSpPr>
        <p:spPr>
          <a:xfrm>
            <a:off x="8100392" y="123477"/>
            <a:ext cx="307457" cy="3074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7" name="Google Shape;967;p20"/>
          <p:cNvSpPr/>
          <p:nvPr/>
        </p:nvSpPr>
        <p:spPr>
          <a:xfrm>
            <a:off x="7120581" y="123478"/>
            <a:ext cx="307457" cy="307421"/>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8" name="Google Shape;968;p20"/>
          <p:cNvSpPr/>
          <p:nvPr/>
        </p:nvSpPr>
        <p:spPr>
          <a:xfrm>
            <a:off x="8578337" y="123478"/>
            <a:ext cx="307457" cy="30742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00">
              <a:latin typeface="Englebert"/>
              <a:ea typeface="Englebert"/>
              <a:cs typeface="Englebert"/>
              <a:sym typeface="Englebert"/>
            </a:endParaRPr>
          </a:p>
        </p:txBody>
      </p:sp>
      <p:sp>
        <p:nvSpPr>
          <p:cNvPr id="956" name="Google Shape;956;p20"/>
          <p:cNvSpPr txBox="1">
            <a:spLocks noGrp="1"/>
          </p:cNvSpPr>
          <p:nvPr>
            <p:ph type="title"/>
          </p:nvPr>
        </p:nvSpPr>
        <p:spPr>
          <a:xfrm>
            <a:off x="474230" y="987574"/>
            <a:ext cx="8634274" cy="720080"/>
          </a:xfrm>
          <a:prstGeom prst="rect">
            <a:avLst/>
          </a:prstGeom>
        </p:spPr>
        <p:txBody>
          <a:bodyPr spcFirstLastPara="1" wrap="square" lIns="91425" tIns="91425" rIns="91425" bIns="91425" anchor="ctr" anchorCtr="0">
            <a:noAutofit/>
          </a:bodyPr>
          <a:lstStyle/>
          <a:p>
            <a:pPr algn="l">
              <a:lnSpc>
                <a:spcPct val="150000"/>
              </a:lnSpc>
            </a:pPr>
            <a:r>
              <a:rPr lang="en-US" sz="2800" b="1" dirty="0">
                <a:solidFill>
                  <a:schemeClr val="bg1">
                    <a:lumMod val="50000"/>
                  </a:schemeClr>
                </a:solidFill>
                <a:latin typeface="Times New Roman" pitchFamily="18" charset="0"/>
              </a:rPr>
              <a:t>4. Chi </a:t>
            </a:r>
            <a:r>
              <a:rPr lang="en-US" sz="2800" b="1" dirty="0" err="1">
                <a:solidFill>
                  <a:schemeClr val="bg1">
                    <a:lumMod val="50000"/>
                  </a:schemeClr>
                </a:solidFill>
                <a:latin typeface="Times New Roman" pitchFamily="18" charset="0"/>
              </a:rPr>
              <a:t>tiết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nào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trong</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bài</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làm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cho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em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nhớ</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nhất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Vì</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sao</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sp>
        <p:nvSpPr>
          <p:cNvPr id="13" name="Google Shape;956;p20"/>
          <p:cNvSpPr txBox="1">
            <a:spLocks/>
          </p:cNvSpPr>
          <p:nvPr/>
        </p:nvSpPr>
        <p:spPr>
          <a:xfrm>
            <a:off x="323528" y="1512168"/>
            <a:ext cx="8634274" cy="27877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chemeClr val="tx1">
                    <a:lumMod val="95000"/>
                    <a:lumOff val="5000"/>
                  </a:schemeClr>
                </a:solidFill>
                <a:latin typeface="Times New Roman" pitchFamily="18" charset="0"/>
              </a:rPr>
              <a:t>Chi </a:t>
            </a:r>
            <a:r>
              <a:rPr lang="en-US" sz="2800" b="1" dirty="0" err="1">
                <a:solidFill>
                  <a:schemeClr val="tx1">
                    <a:lumMod val="95000"/>
                    <a:lumOff val="5000"/>
                  </a:schemeClr>
                </a:solidFill>
                <a:latin typeface="Times New Roman" pitchFamily="18" charset="0"/>
              </a:rPr>
              <a:t>tiết</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tả</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anh</a:t>
            </a:r>
            <a:r>
              <a:rPr lang="en-US" sz="2800" b="1" dirty="0">
                <a:solidFill>
                  <a:schemeClr val="tx1">
                    <a:lumMod val="95000"/>
                    <a:lumOff val="5000"/>
                  </a:schemeClr>
                </a:solidFill>
                <a:latin typeface="Times New Roman" pitchFamily="18" charset="0"/>
              </a:rPr>
              <a:t> </a:t>
            </a:r>
            <a:r>
              <a:rPr lang="en-US" sz="2800" b="1" dirty="0">
                <a:latin typeface="Times New Roman" pitchFamily="18" charset="0"/>
              </a:rPr>
              <a:t>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khi</a:t>
            </a:r>
            <a:r>
              <a:rPr lang="en-US" sz="2800" b="1" dirty="0">
                <a:latin typeface="Times New Roman" pitchFamily="18" charset="0"/>
              </a:rPr>
              <a:t> </a:t>
            </a:r>
            <a:r>
              <a:rPr lang="en-US" sz="2800" b="1" dirty="0" err="1">
                <a:latin typeface="Times New Roman" pitchFamily="18" charset="0"/>
              </a:rPr>
              <a:t>xuất</a:t>
            </a:r>
            <a:r>
              <a:rPr lang="en-US" sz="2800" b="1" dirty="0">
                <a:latin typeface="Times New Roman" pitchFamily="18" charset="0"/>
              </a:rPr>
              <a:t> </a:t>
            </a:r>
            <a:r>
              <a:rPr lang="en-US" sz="2800" b="1" dirty="0" err="1">
                <a:latin typeface="Times New Roman" pitchFamily="18" charset="0"/>
              </a:rPr>
              <a:t>hiện</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dáng</a:t>
            </a:r>
            <a:r>
              <a:rPr lang="en-US" sz="2800" b="1" dirty="0">
                <a:latin typeface="Times New Roman" pitchFamily="18" charset="0"/>
              </a:rPr>
              <a:t> </a:t>
            </a:r>
            <a:r>
              <a:rPr lang="en-US" sz="2800" b="1" dirty="0" err="1">
                <a:latin typeface="Times New Roman" pitchFamily="18" charset="0"/>
              </a:rPr>
              <a:t>vẻ</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trang</a:t>
            </a:r>
            <a:r>
              <a:rPr lang="en-US" sz="2800" b="1" dirty="0">
                <a:latin typeface="Times New Roman" pitchFamily="18" charset="0"/>
              </a:rPr>
              <a:t> </a:t>
            </a:r>
            <a:r>
              <a:rPr lang="en-US" sz="2800" b="1" dirty="0" err="1">
                <a:latin typeface="Times New Roman" pitchFamily="18" charset="0"/>
              </a:rPr>
              <a:t>phục</a:t>
            </a:r>
            <a:r>
              <a:rPr lang="en-US" sz="2800" b="1" dirty="0">
                <a:latin typeface="Times New Roman" pitchFamily="18" charset="0"/>
              </a:rPr>
              <a:t> </a:t>
            </a:r>
            <a:r>
              <a:rPr lang="en-US" sz="2800" b="1" dirty="0" err="1">
                <a:latin typeface="Times New Roman" pitchFamily="18" charset="0"/>
              </a:rPr>
              <a:t>chân</a:t>
            </a:r>
            <a:r>
              <a:rPr lang="en-US" sz="2800" b="1" dirty="0">
                <a:latin typeface="Times New Roman" pitchFamily="18" charset="0"/>
              </a:rPr>
              <a:t> </a:t>
            </a:r>
            <a:r>
              <a:rPr lang="en-US" sz="2800" b="1" dirty="0" err="1">
                <a:latin typeface="Times New Roman" pitchFamily="18" charset="0"/>
              </a:rPr>
              <a:t>thực</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gợi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cho</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em</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thấy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bình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dị</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gần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gũi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hòa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đồngcủa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ngoại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quốc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sống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trên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đất</a:t>
            </a:r>
            <a:r>
              <a:rPr lang="vi-VN" altLang="en-US" sz="2800" b="1" dirty="0">
                <a:latin typeface="Times New Roman" panose="02020603050405020304" pitchFamily="18" charset="0"/>
                <a:cs typeface="Times New Roman" panose="02020603050405020304" pitchFamily="18" charset="0"/>
              </a:rPr>
              <a:t> 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Việt</a:t>
            </a:r>
            <a:r>
              <a:rPr lang="en-GB" altLang="en-US" sz="2800" b="1" dirty="0">
                <a:latin typeface="Times New Roman" panose="02020603050405020304" pitchFamily="18" charset="0"/>
                <a:cs typeface="Times New Roman" panose="02020603050405020304" pitchFamily="18" charset="0"/>
              </a:rPr>
              <a:t> Nam.</a:t>
            </a:r>
            <a:endParaRPr lang="en-US" sz="2800" b="1" dirty="0">
              <a:solidFill>
                <a:srgbClr val="0000CC"/>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barn(inVertical)">
                                      <p:cBhvr>
                                        <p:cTn id="7" dur="500"/>
                                        <p:tgtEl>
                                          <p:spTgt spid="9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3"/>
        <p:cNvGrpSpPr/>
        <p:nvPr/>
      </p:nvGrpSpPr>
      <p:grpSpPr>
        <a:xfrm>
          <a:off x="0" y="0"/>
          <a:ext cx="0" cy="0"/>
          <a:chOff x="0" y="0"/>
          <a:chExt cx="0" cy="0"/>
        </a:xfrm>
      </p:grpSpPr>
      <p:sp>
        <p:nvSpPr>
          <p:cNvPr id="5" name="Google Shape;890;p18"/>
          <p:cNvSpPr/>
          <p:nvPr/>
        </p:nvSpPr>
        <p:spPr>
          <a:xfrm>
            <a:off x="-972616" y="72009"/>
            <a:ext cx="12169352" cy="507149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FFFFFF"/>
          </a:solidFill>
          <a:ln>
            <a:noFill/>
          </a:ln>
        </p:spPr>
        <p:txBody>
          <a:bodyPr spcFirstLastPara="1" wrap="square" lIns="91425" tIns="91425" rIns="91425" bIns="91425" anchor="ctr" anchorCtr="0">
            <a:noAutofit/>
          </a:bodyPr>
          <a:lstStyle/>
          <a:p>
            <a:pPr lvl="0"/>
            <a:endParaRPr sz="3600" dirty="0">
              <a:latin typeface="Times New Roman" pitchFamily="18" charset="0"/>
              <a:cs typeface="Times New Roman" pitchFamily="18" charset="0"/>
            </a:endParaRPr>
          </a:p>
        </p:txBody>
      </p:sp>
      <p:grpSp>
        <p:nvGrpSpPr>
          <p:cNvPr id="6" name="Google Shape;891;p18"/>
          <p:cNvGrpSpPr/>
          <p:nvPr/>
        </p:nvGrpSpPr>
        <p:grpSpPr>
          <a:xfrm>
            <a:off x="1785207" y="542321"/>
            <a:ext cx="861015" cy="917274"/>
            <a:chOff x="3987558" y="2333254"/>
            <a:chExt cx="1168884" cy="1167328"/>
          </a:xfrm>
        </p:grpSpPr>
        <p:sp>
          <p:nvSpPr>
            <p:cNvPr id="7" name="Google Shape;892;p18"/>
            <p:cNvSpPr/>
            <p:nvPr/>
          </p:nvSpPr>
          <p:spPr>
            <a:xfrm>
              <a:off x="4537148" y="2470011"/>
              <a:ext cx="307776" cy="307703"/>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893;p18"/>
            <p:cNvSpPr/>
            <p:nvPr/>
          </p:nvSpPr>
          <p:spPr>
            <a:xfrm>
              <a:off x="4142444" y="2333254"/>
              <a:ext cx="890890" cy="1167328"/>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94;p18"/>
            <p:cNvSpPr/>
            <p:nvPr/>
          </p:nvSpPr>
          <p:spPr>
            <a:xfrm>
              <a:off x="3987558" y="2743585"/>
              <a:ext cx="136883" cy="68439"/>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895;p18"/>
            <p:cNvSpPr/>
            <p:nvPr/>
          </p:nvSpPr>
          <p:spPr>
            <a:xfrm>
              <a:off x="3994687" y="2514590"/>
              <a:ext cx="122627" cy="116039"/>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896;p18"/>
            <p:cNvSpPr/>
            <p:nvPr/>
          </p:nvSpPr>
          <p:spPr>
            <a:xfrm>
              <a:off x="3993598" y="2924982"/>
              <a:ext cx="123715" cy="116823"/>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897;p18"/>
            <p:cNvSpPr/>
            <p:nvPr/>
          </p:nvSpPr>
          <p:spPr>
            <a:xfrm>
              <a:off x="5018109" y="2743587"/>
              <a:ext cx="136883" cy="68439"/>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898;p18"/>
            <p:cNvSpPr/>
            <p:nvPr/>
          </p:nvSpPr>
          <p:spPr>
            <a:xfrm>
              <a:off x="5016678" y="2514590"/>
              <a:ext cx="131205" cy="116521"/>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899;p18"/>
            <p:cNvSpPr/>
            <p:nvPr/>
          </p:nvSpPr>
          <p:spPr>
            <a:xfrm>
              <a:off x="5025237" y="2924980"/>
              <a:ext cx="131205" cy="116521"/>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 name="Google Shape;805;p15"/>
          <p:cNvSpPr txBox="1">
            <a:spLocks/>
          </p:cNvSpPr>
          <p:nvPr/>
        </p:nvSpPr>
        <p:spPr>
          <a:xfrm>
            <a:off x="467544" y="1347614"/>
            <a:ext cx="8136904" cy="30243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lvl="0" algn="just"/>
            <a:r>
              <a:rPr lang="vi-VN" sz="3600" b="1" dirty="0">
                <a:solidFill>
                  <a:schemeClr val="bg1">
                    <a:lumMod val="50000"/>
                  </a:schemeClr>
                </a:solidFill>
                <a:latin typeface="Times New Roman" pitchFamily="18" charset="0"/>
                <a:cs typeface="Times New Roman" pitchFamily="18" charset="0"/>
              </a:rPr>
              <a:t>Tình cảm chân thành của một chuyên gia nước bạn với một công nhân Việt Nam, </a:t>
            </a:r>
            <a:r>
              <a:rPr lang="vi-VN" sz="3600" b="1" dirty="0" err="1">
                <a:solidFill>
                  <a:schemeClr val="bg1">
                    <a:lumMod val="50000"/>
                  </a:schemeClr>
                </a:solidFill>
                <a:latin typeface="Times New Roman" pitchFamily="18" charset="0"/>
                <a:cs typeface="Times New Roman" pitchFamily="18" charset="0"/>
              </a:rPr>
              <a:t>thể</a:t>
            </a:r>
            <a:r>
              <a:rPr lang="vi-VN" sz="3600" b="1" dirty="0">
                <a:solidFill>
                  <a:schemeClr val="bg1">
                    <a:lumMod val="50000"/>
                  </a:schemeClr>
                </a:solidFill>
                <a:latin typeface="Times New Roman" pitchFamily="18" charset="0"/>
                <a:cs typeface="Times New Roman" pitchFamily="18" charset="0"/>
              </a:rPr>
              <a:t> hiện tình cảm hữu nghị giữa các dân tộc trên thế giới.</a:t>
            </a:r>
          </a:p>
        </p:txBody>
      </p:sp>
      <p:sp>
        <p:nvSpPr>
          <p:cNvPr id="805" name="Google Shape;805;p15"/>
          <p:cNvSpPr txBox="1">
            <a:spLocks noGrp="1"/>
          </p:cNvSpPr>
          <p:nvPr>
            <p:ph type="title"/>
          </p:nvPr>
        </p:nvSpPr>
        <p:spPr>
          <a:xfrm>
            <a:off x="2699792" y="720207"/>
            <a:ext cx="3477978" cy="707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4400" b="1" dirty="0" err="1">
                <a:solidFill>
                  <a:schemeClr val="bg1">
                    <a:lumMod val="25000"/>
                  </a:schemeClr>
                </a:solidFill>
                <a:latin typeface="Times New Roman" pitchFamily="18" charset="0"/>
                <a:cs typeface="Times New Roman" pitchFamily="18" charset="0"/>
              </a:rPr>
              <a:t>Nội</a:t>
            </a:r>
            <a:r>
              <a:rPr lang="en-US" sz="4400" b="1" dirty="0">
                <a:solidFill>
                  <a:schemeClr val="bg1">
                    <a:lumMod val="25000"/>
                  </a:schemeClr>
                </a:solidFill>
                <a:latin typeface="Times New Roman" pitchFamily="18" charset="0"/>
                <a:cs typeface="Times New Roman" pitchFamily="18" charset="0"/>
              </a:rPr>
              <a:t> dung </a:t>
            </a:r>
            <a:r>
              <a:rPr lang="en-US" sz="4400" b="1" dirty="0" err="1">
                <a:solidFill>
                  <a:schemeClr val="bg1">
                    <a:lumMod val="25000"/>
                  </a:schemeClr>
                </a:solidFill>
                <a:latin typeface="Times New Roman" pitchFamily="18" charset="0"/>
                <a:cs typeface="Times New Roman" pitchFamily="18" charset="0"/>
              </a:rPr>
              <a:t>bài</a:t>
            </a:r>
            <a:r>
              <a:rPr lang="en-US" sz="4400" b="1" dirty="0">
                <a:solidFill>
                  <a:schemeClr val="bg1">
                    <a:lumMod val="25000"/>
                  </a:schemeClr>
                </a:solidFill>
                <a:latin typeface="Times New Roman" pitchFamily="18" charset="0"/>
                <a:cs typeface="Times New Roman" pitchFamily="18" charset="0"/>
              </a:rPr>
              <a:t>:</a:t>
            </a:r>
            <a:endParaRPr sz="4400" b="1" dirty="0">
              <a:solidFill>
                <a:schemeClr val="bg1">
                  <a:lumMod val="2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5"/>
                                        </p:tgtEl>
                                        <p:attrNameLst>
                                          <p:attrName>style.visibility</p:attrName>
                                        </p:attrNameLst>
                                      </p:cBhvr>
                                      <p:to>
                                        <p:strVal val="visible"/>
                                      </p:to>
                                    </p:set>
                                    <p:animEffect transition="in" filter="barn(inVertical)">
                                      <p:cBhvr>
                                        <p:cTn id="10" dur="500"/>
                                        <p:tgtEl>
                                          <p:spTgt spid="8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512" y="51470"/>
            <a:ext cx="3285771" cy="847458"/>
            <a:chOff x="-1090035" y="1233141"/>
            <a:chExt cx="3285771" cy="847458"/>
          </a:xfrm>
        </p:grpSpPr>
        <p:grpSp>
          <p:nvGrpSpPr>
            <p:cNvPr id="4" name="Group 3"/>
            <p:cNvGrpSpPr/>
            <p:nvPr/>
          </p:nvGrpSpPr>
          <p:grpSpPr>
            <a:xfrm>
              <a:off x="-1090035" y="1233141"/>
              <a:ext cx="908748" cy="847458"/>
              <a:chOff x="6588224" y="1617429"/>
              <a:chExt cx="950400" cy="950400"/>
            </a:xfrm>
          </p:grpSpPr>
          <p:sp>
            <p:nvSpPr>
              <p:cNvPr id="8"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5" name="Group 4"/>
            <p:cNvGrpSpPr/>
            <p:nvPr/>
          </p:nvGrpSpPr>
          <p:grpSpPr>
            <a:xfrm>
              <a:off x="-433278" y="1310034"/>
              <a:ext cx="2629014" cy="685652"/>
              <a:chOff x="6377842" y="3548002"/>
              <a:chExt cx="2629014" cy="685652"/>
            </a:xfrm>
          </p:grpSpPr>
          <p:sp>
            <p:nvSpPr>
              <p:cNvPr id="6"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3" name="Google Shape;1547;p37"/>
          <p:cNvSpPr/>
          <p:nvPr/>
        </p:nvSpPr>
        <p:spPr>
          <a:xfrm>
            <a:off x="251520" y="898928"/>
            <a:ext cx="8424936" cy="4049086"/>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49;p37"/>
          <p:cNvSpPr/>
          <p:nvPr/>
        </p:nvSpPr>
        <p:spPr>
          <a:xfrm>
            <a:off x="683568" y="4034325"/>
            <a:ext cx="539447" cy="481641"/>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chemeClr val="l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p:cNvSpPr txBox="1">
            <a:spLocks noGrp="1"/>
          </p:cNvSpPr>
          <p:nvPr>
            <p:ph type="title"/>
          </p:nvPr>
        </p:nvSpPr>
        <p:spPr>
          <a:xfrm>
            <a:off x="1021827" y="1253565"/>
            <a:ext cx="7510613" cy="3262401"/>
          </a:xfrm>
          <a:prstGeom prst="rect">
            <a:avLst/>
          </a:prstGeom>
          <a:noFill/>
          <a:ln>
            <a:noFill/>
          </a:ln>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Giọng</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 </a:t>
            </a: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đọc</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a:t>
            </a:r>
          </a:p>
          <a:p>
            <a:pPr algn="l"/>
            <a:r>
              <a:rPr lang="en-US" sz="2800" b="1" dirty="0">
                <a:solidFill>
                  <a:srgbClr val="996600"/>
                </a:solidFill>
                <a:latin typeface="Times New Roman"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Toàn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bài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đọc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với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giọng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nhẹ</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nhàng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đằm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thắm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thể</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hiện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cảm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xúc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về</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bạn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hữu</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nghị</a:t>
            </a:r>
            <a:r>
              <a:rPr lang="en-GB" altLang="en-US" sz="2800" b="1" dirty="0">
                <a:solidFill>
                  <a:srgbClr val="996600"/>
                </a:solidFill>
                <a:latin typeface="Times New Roman" panose="02020603050405020304" pitchFamily="18" charset="0"/>
                <a:cs typeface="Times New Roman" panose="02020603050405020304" pitchFamily="18" charset="0"/>
              </a:rPr>
              <a:t>.</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Khi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đọc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lời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của</a:t>
            </a:r>
            <a:r>
              <a:rPr lang="en-US" sz="2800" b="1" dirty="0">
                <a:solidFill>
                  <a:srgbClr val="996600"/>
                </a:solidFill>
                <a:latin typeface="Times New Roman" pitchFamily="18" charset="0"/>
              </a:rPr>
              <a:t> A-</a:t>
            </a:r>
            <a:r>
              <a:rPr lang="en-US" sz="2800" b="1" dirty="0" err="1">
                <a:solidFill>
                  <a:srgbClr val="996600"/>
                </a:solidFill>
                <a:latin typeface="Times New Roman" pitchFamily="18" charset="0"/>
              </a:rPr>
              <a:t>lếch</a:t>
            </a:r>
            <a:r>
              <a:rPr lang="en-US" sz="2800" b="1" dirty="0">
                <a:solidFill>
                  <a:srgbClr val="996600"/>
                </a:solidFill>
                <a:latin typeface="Times New Roman" pitchFamily="18" charset="0"/>
              </a:rPr>
              <a:t>-</a:t>
            </a:r>
            <a:r>
              <a:rPr lang="en-US" sz="2800" b="1" dirty="0" err="1">
                <a:solidFill>
                  <a:srgbClr val="996600"/>
                </a:solidFill>
                <a:latin typeface="Times New Roman" pitchFamily="18" charset="0"/>
              </a:rPr>
              <a:t>xây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thể</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hiện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sự</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thân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mật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cởi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mở</a:t>
            </a:r>
            <a:r>
              <a:rPr lang="en-US" sz="2800" b="1" dirty="0">
                <a:solidFill>
                  <a:srgbClr val="996600"/>
                </a:solidFill>
                <a:latin typeface="Times New Roman" pitchFamily="18" charset="0"/>
              </a:rPr>
              <a:t>.</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Cần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ngắt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giọng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lấy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hơi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đúng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nhịp</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trong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các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câu</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dài</a:t>
            </a:r>
            <a:r>
              <a:rPr lang="en-US" sz="2800" b="1" dirty="0">
                <a:solidFill>
                  <a:srgbClr val="996600"/>
                </a:solidFill>
                <a:latin typeface="Times New Roman" pitchFamily="18" charset="0"/>
              </a:rPr>
              <a:t>.</a:t>
            </a:r>
          </a:p>
        </p:txBody>
      </p:sp>
    </p:spTree>
    <p:extLst>
      <p:ext uri="{BB962C8B-B14F-4D97-AF65-F5344CB8AC3E}">
        <p14:creationId xmlns:p14="http://schemas.microsoft.com/office/powerpoint/2010/main" val="3898940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96"/>
        <p:cNvGrpSpPr/>
        <p:nvPr/>
      </p:nvGrpSpPr>
      <p:grpSpPr>
        <a:xfrm>
          <a:off x="0" y="0"/>
          <a:ext cx="0" cy="0"/>
          <a:chOff x="0" y="0"/>
          <a:chExt cx="0" cy="0"/>
        </a:xfrm>
      </p:grpSpPr>
      <p:sp>
        <p:nvSpPr>
          <p:cNvPr id="997" name="Google Shape;997;p21"/>
          <p:cNvSpPr txBox="1">
            <a:spLocks noGrp="1"/>
          </p:cNvSpPr>
          <p:nvPr>
            <p:ph type="title"/>
          </p:nvPr>
        </p:nvSpPr>
        <p:spPr>
          <a:xfrm>
            <a:off x="323528" y="1347614"/>
            <a:ext cx="8474618" cy="3545343"/>
          </a:xfrm>
          <a:prstGeom prst="rect">
            <a:avLst/>
          </a:prstGeom>
        </p:spPr>
        <p:txBody>
          <a:bodyPr spcFirstLastPara="1" wrap="square" lIns="91425" tIns="91425" rIns="91425" bIns="91425" anchor="ctr" anchorCtr="0">
            <a:noAutofit/>
          </a:body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nhìn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mỉm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đưa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mật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15" name="Google Shape;1015;p21"/>
          <p:cNvSpPr txBox="1"/>
          <p:nvPr/>
        </p:nvSpPr>
        <p:spPr>
          <a:xfrm>
            <a:off x="1968199" y="699543"/>
            <a:ext cx="5124081" cy="7200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tx1">
                    <a:lumMod val="95000"/>
                    <a:lumOff val="5000"/>
                  </a:schemeClr>
                </a:solidFill>
                <a:latin typeface="Times New Roman" pitchFamily="18" charset="0"/>
                <a:ea typeface="Tahoma" pitchFamily="34" charset="0"/>
                <a:cs typeface="Times New Roman" pitchFamily="18" charset="0"/>
                <a:sym typeface="Englebert"/>
              </a:rPr>
              <a:t>Một chuyên gia máy xúc</a:t>
            </a:r>
            <a:endParaRPr sz="3600" b="1" dirty="0">
              <a:solidFill>
                <a:schemeClr val="tx1">
                  <a:lumMod val="95000"/>
                  <a:lumOff val="5000"/>
                </a:schemeClr>
              </a:solidFill>
              <a:latin typeface="Times New Roman" pitchFamily="18" charset="0"/>
              <a:ea typeface="Tahoma" pitchFamily="34" charset="0"/>
              <a:cs typeface="Times New Roman" pitchFamily="18" charset="0"/>
              <a:sym typeface="Englebert"/>
            </a:endParaRPr>
          </a:p>
        </p:txBody>
      </p:sp>
      <p:grpSp>
        <p:nvGrpSpPr>
          <p:cNvPr id="5" name="Group 4"/>
          <p:cNvGrpSpPr/>
          <p:nvPr/>
        </p:nvGrpSpPr>
        <p:grpSpPr>
          <a:xfrm>
            <a:off x="62093" y="51470"/>
            <a:ext cx="3285771" cy="847458"/>
            <a:chOff x="-1090035" y="1233141"/>
            <a:chExt cx="3285771" cy="847458"/>
          </a:xfrm>
        </p:grpSpPr>
        <p:grpSp>
          <p:nvGrpSpPr>
            <p:cNvPr id="6" name="Group 5"/>
            <p:cNvGrpSpPr/>
            <p:nvPr/>
          </p:nvGrpSpPr>
          <p:grpSpPr>
            <a:xfrm>
              <a:off x="-1090035" y="1233141"/>
              <a:ext cx="908748" cy="847458"/>
              <a:chOff x="6588224" y="1617429"/>
              <a:chExt cx="950400" cy="950400"/>
            </a:xfrm>
          </p:grpSpPr>
          <p:sp>
            <p:nvSpPr>
              <p:cNvPr id="10"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7" name="Group 6"/>
            <p:cNvGrpSpPr/>
            <p:nvPr/>
          </p:nvGrpSpPr>
          <p:grpSpPr>
            <a:xfrm>
              <a:off x="-433278" y="1310034"/>
              <a:ext cx="2629014" cy="685652"/>
              <a:chOff x="6377842" y="3548002"/>
              <a:chExt cx="2629014" cy="685652"/>
            </a:xfrm>
          </p:grpSpPr>
          <p:sp>
            <p:nvSpPr>
              <p:cNvPr id="8"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2" name="Google Shape;997;p21"/>
          <p:cNvSpPr txBox="1">
            <a:spLocks/>
          </p:cNvSpPr>
          <p:nvPr/>
        </p:nvSpPr>
        <p:spPr>
          <a:xfrm>
            <a:off x="321424" y="1347614"/>
            <a:ext cx="8427040" cy="35453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nhìn</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mỉm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cười</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bg1">
                    <a:lumMod val="50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đưa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bàn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tay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lắc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mạnh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tiếp</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xúc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thân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mật</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tình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bạn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thắm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thiết</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15"/>
                                        </p:tgtEl>
                                        <p:attrNameLst>
                                          <p:attrName>style.visibility</p:attrName>
                                        </p:attrNameLst>
                                      </p:cBhvr>
                                      <p:to>
                                        <p:strVal val="visible"/>
                                      </p:to>
                                    </p:set>
                                    <p:animEffect transition="in" filter="barn(inVertical)">
                                      <p:cBhvr>
                                        <p:cTn id="18" dur="500"/>
                                        <p:tgtEl>
                                          <p:spTgt spid="10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97"/>
                                        </p:tgtEl>
                                        <p:attrNameLst>
                                          <p:attrName>style.visibility</p:attrName>
                                        </p:attrNameLst>
                                      </p:cBhvr>
                                      <p:to>
                                        <p:strVal val="visible"/>
                                      </p:to>
                                    </p:set>
                                    <p:animEffect transition="in" filter="barn(inVertical)">
                                      <p:cBhvr>
                                        <p:cTn id="21" dur="500"/>
                                        <p:tgtEl>
                                          <p:spTgt spid="99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997"/>
                                        </p:tgtEl>
                                      </p:cBhvr>
                                    </p:animEffect>
                                    <p:set>
                                      <p:cBhvr>
                                        <p:cTn id="26" dur="1" fill="hold">
                                          <p:stCondLst>
                                            <p:cond delay="499"/>
                                          </p:stCondLst>
                                        </p:cTn>
                                        <p:tgtEl>
                                          <p:spTgt spid="997"/>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p:bldP spid="997" grpId="1"/>
      <p:bldP spid="1015"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83718"/>
            <a:ext cx="9173497" cy="2859783"/>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5" name="文本框 4"/>
          <p:cNvSpPr txBox="1"/>
          <p:nvPr/>
        </p:nvSpPr>
        <p:spPr>
          <a:xfrm>
            <a:off x="971600" y="1575832"/>
            <a:ext cx="691888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CHÚC</a:t>
            </a:r>
            <a:r>
              <a:rPr kumimoji="0" lang="en-US" altLang="zh-CN" sz="4000" b="1" i="0" u="none" strike="noStrike" kern="1200" cap="none" spc="0" normalizeH="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 CÁC BẠN HỌC TỐT!</a:t>
            </a:r>
            <a:endParaRPr kumimoji="0" lang="zh-CN" alt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4051111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1" nodeType="clickEffect">
                                  <p:stCondLst>
                                    <p:cond delay="0"/>
                                  </p:stCondLst>
                                  <p:childTnLst>
                                    <p:animRot by="120000">
                                      <p:cBhvr>
                                        <p:cTn id="11" dur="200" fill="hold">
                                          <p:stCondLst>
                                            <p:cond delay="0"/>
                                          </p:stCondLst>
                                        </p:cTn>
                                        <p:tgtEl>
                                          <p:spTgt spid="5"/>
                                        </p:tgtEl>
                                        <p:attrNameLst>
                                          <p:attrName>r</p:attrName>
                                        </p:attrNameLst>
                                      </p:cBhvr>
                                    </p:animRot>
                                    <p:animRot by="-240000">
                                      <p:cBhvr>
                                        <p:cTn id="12" dur="400" fill="hold">
                                          <p:stCondLst>
                                            <p:cond delay="400"/>
                                          </p:stCondLst>
                                        </p:cTn>
                                        <p:tgtEl>
                                          <p:spTgt spid="5"/>
                                        </p:tgtEl>
                                        <p:attrNameLst>
                                          <p:attrName>r</p:attrName>
                                        </p:attrNameLst>
                                      </p:cBhvr>
                                    </p:animRot>
                                    <p:animRot by="240000">
                                      <p:cBhvr>
                                        <p:cTn id="13" dur="400" fill="hold">
                                          <p:stCondLst>
                                            <p:cond delay="800"/>
                                          </p:stCondLst>
                                        </p:cTn>
                                        <p:tgtEl>
                                          <p:spTgt spid="5"/>
                                        </p:tgtEl>
                                        <p:attrNameLst>
                                          <p:attrName>r</p:attrName>
                                        </p:attrNameLst>
                                      </p:cBhvr>
                                    </p:animRot>
                                    <p:animRot by="-240000">
                                      <p:cBhvr>
                                        <p:cTn id="14" dur="400" fill="hold">
                                          <p:stCondLst>
                                            <p:cond delay="1200"/>
                                          </p:stCondLst>
                                        </p:cTn>
                                        <p:tgtEl>
                                          <p:spTgt spid="5"/>
                                        </p:tgtEl>
                                        <p:attrNameLst>
                                          <p:attrName>r</p:attrName>
                                        </p:attrNameLst>
                                      </p:cBhvr>
                                    </p:animRot>
                                    <p:animRot by="120000">
                                      <p:cBhvr>
                                        <p:cTn id="15"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grpSp>
        <p:nvGrpSpPr>
          <p:cNvPr id="10" name="Group 9"/>
          <p:cNvGrpSpPr/>
          <p:nvPr/>
        </p:nvGrpSpPr>
        <p:grpSpPr>
          <a:xfrm>
            <a:off x="3347864" y="1998829"/>
            <a:ext cx="2657773" cy="2532448"/>
            <a:chOff x="142619" y="1911510"/>
            <a:chExt cx="2657773" cy="2532448"/>
          </a:xfrm>
        </p:grpSpPr>
        <p:grpSp>
          <p:nvGrpSpPr>
            <p:cNvPr id="3" name="Group 2"/>
            <p:cNvGrpSpPr/>
            <p:nvPr/>
          </p:nvGrpSpPr>
          <p:grpSpPr>
            <a:xfrm>
              <a:off x="584895" y="1911510"/>
              <a:ext cx="1497872" cy="1534306"/>
              <a:chOff x="1403648" y="1617429"/>
              <a:chExt cx="950400" cy="950400"/>
            </a:xfrm>
          </p:grpSpPr>
          <p:sp>
            <p:nvSpPr>
              <p:cNvPr id="846"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2</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8" name="Group 7"/>
            <p:cNvGrpSpPr/>
            <p:nvPr/>
          </p:nvGrpSpPr>
          <p:grpSpPr>
            <a:xfrm>
              <a:off x="142619" y="3749801"/>
              <a:ext cx="2657773" cy="694157"/>
              <a:chOff x="216458" y="3660986"/>
              <a:chExt cx="2657773" cy="694157"/>
            </a:xfrm>
          </p:grpSpPr>
          <p:sp>
            <p:nvSpPr>
              <p:cNvPr id="851"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3" name="Google Shape;853;p17"/>
              <p:cNvSpPr txBox="1"/>
              <p:nvPr/>
            </p:nvSpPr>
            <p:spPr>
              <a:xfrm>
                <a:off x="340545" y="3763768"/>
                <a:ext cx="2123294"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grpSp>
        <p:nvGrpSpPr>
          <p:cNvPr id="12" name="Group 11"/>
          <p:cNvGrpSpPr/>
          <p:nvPr/>
        </p:nvGrpSpPr>
        <p:grpSpPr>
          <a:xfrm>
            <a:off x="130736" y="1940524"/>
            <a:ext cx="2707094" cy="2551142"/>
            <a:chOff x="3131840" y="1892816"/>
            <a:chExt cx="2707094" cy="2551142"/>
          </a:xfrm>
          <a:solidFill>
            <a:schemeClr val="accent2">
              <a:lumMod val="60000"/>
              <a:lumOff val="40000"/>
            </a:schemeClr>
          </a:solidFill>
        </p:grpSpPr>
        <p:grpSp>
          <p:nvGrpSpPr>
            <p:cNvPr id="7" name="Group 6"/>
            <p:cNvGrpSpPr/>
            <p:nvPr/>
          </p:nvGrpSpPr>
          <p:grpSpPr>
            <a:xfrm>
              <a:off x="3131840" y="3758307"/>
              <a:ext cx="2707094" cy="685651"/>
              <a:chOff x="3131840" y="3669491"/>
              <a:chExt cx="2707094" cy="685651"/>
            </a:xfrm>
            <a:grpFill/>
          </p:grpSpPr>
          <p:sp>
            <p:nvSpPr>
              <p:cNvPr id="867"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a:t>
                </a:r>
                <a:endParaRPr sz="2800" b="1" dirty="0">
                  <a:solidFill>
                    <a:schemeClr val="dk1"/>
                  </a:solidFill>
                  <a:latin typeface="+mj-lt"/>
                  <a:ea typeface="Englebert"/>
                  <a:cs typeface="Englebert"/>
                  <a:sym typeface="Englebert"/>
                </a:endParaRPr>
              </a:p>
            </p:txBody>
          </p:sp>
        </p:grpSp>
        <p:grpSp>
          <p:nvGrpSpPr>
            <p:cNvPr id="4" name="Group 3"/>
            <p:cNvGrpSpPr/>
            <p:nvPr/>
          </p:nvGrpSpPr>
          <p:grpSpPr>
            <a:xfrm>
              <a:off x="3683866" y="1892816"/>
              <a:ext cx="1553148" cy="1576290"/>
              <a:chOff x="3824282" y="1524429"/>
              <a:chExt cx="950400" cy="950400"/>
            </a:xfrm>
            <a:grpFill/>
          </p:grpSpPr>
          <p:sp>
            <p:nvSpPr>
              <p:cNvPr id="862"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1</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grpSp>
        <p:nvGrpSpPr>
          <p:cNvPr id="11" name="Group 10"/>
          <p:cNvGrpSpPr/>
          <p:nvPr/>
        </p:nvGrpSpPr>
        <p:grpSpPr>
          <a:xfrm>
            <a:off x="6300192" y="1933302"/>
            <a:ext cx="2701022" cy="2558364"/>
            <a:chOff x="6479490" y="1861294"/>
            <a:chExt cx="2701022" cy="2558364"/>
          </a:xfrm>
        </p:grpSpPr>
        <p:grpSp>
          <p:nvGrpSpPr>
            <p:cNvPr id="6" name="Group 5"/>
            <p:cNvGrpSpPr/>
            <p:nvPr/>
          </p:nvGrpSpPr>
          <p:grpSpPr>
            <a:xfrm>
              <a:off x="6479490" y="3734006"/>
              <a:ext cx="2701022" cy="685652"/>
              <a:chOff x="6305834" y="3548002"/>
              <a:chExt cx="2701022" cy="685652"/>
            </a:xfrm>
          </p:grpSpPr>
          <p:sp>
            <p:nvSpPr>
              <p:cNvPr id="880"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2" name="Google Shape;882;p17"/>
              <p:cNvSpPr txBox="1"/>
              <p:nvPr/>
            </p:nvSpPr>
            <p:spPr>
              <a:xfrm>
                <a:off x="6305834"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nvGrpSpPr>
            <p:cNvPr id="5" name="Group 4"/>
            <p:cNvGrpSpPr/>
            <p:nvPr/>
          </p:nvGrpSpPr>
          <p:grpSpPr>
            <a:xfrm>
              <a:off x="7049536" y="1861294"/>
              <a:ext cx="1497872" cy="1534306"/>
              <a:chOff x="6588224" y="1617429"/>
              <a:chExt cx="950400" cy="950400"/>
            </a:xfrm>
          </p:grpSpPr>
          <p:sp>
            <p:nvSpPr>
              <p:cNvPr id="875"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8000" b="1" dirty="0">
                    <a:solidFill>
                      <a:schemeClr val="dk1"/>
                    </a:solidFill>
                    <a:latin typeface="Times New Roman" pitchFamily="18" charset="0"/>
                    <a:ea typeface="Tahoma" pitchFamily="34" charset="0"/>
                    <a:cs typeface="Times New Roman" pitchFamily="18" charset="0"/>
                    <a:sym typeface="Fira Sans Condensed"/>
                  </a:rPr>
                  <a:t>3</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30" name="Google Shape;844;p17"/>
          <p:cNvSpPr txBox="1">
            <a:spLocks noGrp="1"/>
          </p:cNvSpPr>
          <p:nvPr>
            <p:ph type="title"/>
          </p:nvPr>
        </p:nvSpPr>
        <p:spPr>
          <a:xfrm>
            <a:off x="1215495" y="464046"/>
            <a:ext cx="6654792" cy="648072"/>
          </a:xfrm>
          <a:prstGeom prst="rect">
            <a:avLst/>
          </a:prstGeom>
        </p:spPr>
        <p:txBody>
          <a:bodyPr spcFirstLastPara="1" wrap="square" lIns="91425" tIns="91425" rIns="91425" bIns="91425" anchor="ctr" anchorCtr="0">
            <a:noAutofit/>
          </a:bodyPr>
          <a:lstStyle/>
          <a:p>
            <a:pPr lvl="0"/>
            <a:r>
              <a:rPr lang="vi-VN" sz="44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sp>
        <p:nvSpPr>
          <p:cNvPr id="31" name="Google Shape;853;p17"/>
          <p:cNvSpPr txBox="1"/>
          <p:nvPr/>
        </p:nvSpPr>
        <p:spPr>
          <a:xfrm>
            <a:off x="3522907" y="125291"/>
            <a:ext cx="1875065"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sp>
        <p:nvSpPr>
          <p:cNvPr id="35" name="Google Shape;869;p17"/>
          <p:cNvSpPr txBox="1"/>
          <p:nvPr/>
        </p:nvSpPr>
        <p:spPr>
          <a:xfrm>
            <a:off x="6574895" y="1123520"/>
            <a:ext cx="19209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Hồng Thủy</a:t>
            </a:r>
            <a:endParaRPr sz="2400" b="1" dirty="0">
              <a:solidFill>
                <a:schemeClr val="dk1"/>
              </a:solidFill>
              <a:latin typeface="+mj-lt"/>
              <a:ea typeface="Englebert"/>
              <a:cs typeface="Englebert"/>
              <a:sym typeface="Engleber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8"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29"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sp>
        <p:nvSpPr>
          <p:cNvPr id="62"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tx2">
                      <a:lumMod val="50000"/>
                    </a:schemeClr>
                  </a:solidFill>
                  <a:prstDash val="solid"/>
                </a:ln>
                <a:solidFill>
                  <a:schemeClr val="tx2">
                    <a:lumMod val="75000"/>
                  </a:schemeClr>
                </a:solidFill>
                <a:effectLst>
                  <a:reflection blurRad="12700" stA="28000" endPos="45000" dist="1000" dir="5400000" sy="-100000" algn="bl" rotWithShape="0"/>
                </a:effectLst>
                <a:latin typeface="+mj-lt"/>
              </a:rPr>
              <a:t>Một chuyên gia máy xúc</a:t>
            </a:r>
          </a:p>
        </p:txBody>
      </p:sp>
    </p:spTree>
    <p:extLst>
      <p:ext uri="{BB962C8B-B14F-4D97-AF65-F5344CB8AC3E}">
        <p14:creationId xmlns:p14="http://schemas.microsoft.com/office/powerpoint/2010/main" val="3966642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sp>
        <p:nvSpPr>
          <p:cNvPr id="853"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42"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grpSp>
        <p:nvGrpSpPr>
          <p:cNvPr id="5" name="Group 4"/>
          <p:cNvGrpSpPr/>
          <p:nvPr/>
        </p:nvGrpSpPr>
        <p:grpSpPr>
          <a:xfrm>
            <a:off x="6457" y="8392"/>
            <a:ext cx="2674296" cy="706876"/>
            <a:chOff x="-1152391" y="1263430"/>
            <a:chExt cx="3272455" cy="893862"/>
          </a:xfrm>
        </p:grpSpPr>
        <p:grpSp>
          <p:nvGrpSpPr>
            <p:cNvPr id="6" name="Group 5"/>
            <p:cNvGrpSpPr/>
            <p:nvPr/>
          </p:nvGrpSpPr>
          <p:grpSpPr>
            <a:xfrm>
              <a:off x="-587030" y="1378148"/>
              <a:ext cx="2707094" cy="685651"/>
              <a:chOff x="3131840" y="3669491"/>
              <a:chExt cx="2707094" cy="685651"/>
            </a:xfrm>
            <a:solidFill>
              <a:schemeClr val="accent2">
                <a:lumMod val="60000"/>
                <a:lumOff val="40000"/>
              </a:schemeClr>
            </a:solidFill>
          </p:grpSpPr>
          <p:sp>
            <p:nvSpPr>
              <p:cNvPr id="10"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Luyện đọc</a:t>
                </a:r>
                <a:endParaRPr sz="2400" b="1" dirty="0">
                  <a:solidFill>
                    <a:schemeClr val="dk1"/>
                  </a:solidFill>
                  <a:latin typeface="+mj-lt"/>
                  <a:ea typeface="Englebert"/>
                  <a:cs typeface="Englebert"/>
                  <a:sym typeface="Englebert"/>
                </a:endParaRPr>
              </a:p>
            </p:txBody>
          </p:sp>
        </p:grpSp>
        <p:grpSp>
          <p:nvGrpSpPr>
            <p:cNvPr id="7" name="Group 6"/>
            <p:cNvGrpSpPr/>
            <p:nvPr/>
          </p:nvGrpSpPr>
          <p:grpSpPr>
            <a:xfrm>
              <a:off x="-1152391" y="1263430"/>
              <a:ext cx="899855" cy="893862"/>
              <a:chOff x="3824282" y="1524429"/>
              <a:chExt cx="950400" cy="950400"/>
            </a:xfrm>
            <a:solidFill>
              <a:schemeClr val="accent2">
                <a:lumMod val="60000"/>
                <a:lumOff val="40000"/>
              </a:schemeClr>
            </a:solidFill>
          </p:grpSpPr>
          <p:sp>
            <p:nvSpPr>
              <p:cNvPr id="8"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1</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844"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grpSp>
        <p:nvGrpSpPr>
          <p:cNvPr id="3" name="Group 2"/>
          <p:cNvGrpSpPr/>
          <p:nvPr/>
        </p:nvGrpSpPr>
        <p:grpSpPr>
          <a:xfrm>
            <a:off x="35496" y="672639"/>
            <a:ext cx="348519" cy="461665"/>
            <a:chOff x="-972616" y="597917"/>
            <a:chExt cx="348519" cy="461665"/>
          </a:xfrm>
        </p:grpSpPr>
        <p:sp>
          <p:nvSpPr>
            <p:cNvPr id="1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972616" y="597917"/>
              <a:ext cx="348519" cy="461665"/>
            </a:xfrm>
            <a:prstGeom prst="rect">
              <a:avLst/>
            </a:prstGeom>
            <a:noFill/>
          </p:spPr>
          <p:txBody>
            <a:bodyPr wrap="square" rtlCol="0">
              <a:spAutoFit/>
            </a:bodyPr>
            <a:lstStyle/>
            <a:p>
              <a:r>
                <a:rPr lang="vi-VN" sz="2400" b="1" dirty="0">
                  <a:latin typeface="+mj-lt"/>
                </a:rPr>
                <a:t>1</a:t>
              </a:r>
            </a:p>
          </p:txBody>
        </p:sp>
      </p:grpSp>
      <p:grpSp>
        <p:nvGrpSpPr>
          <p:cNvPr id="15" name="Group 14"/>
          <p:cNvGrpSpPr/>
          <p:nvPr/>
        </p:nvGrpSpPr>
        <p:grpSpPr>
          <a:xfrm>
            <a:off x="47017" y="1203598"/>
            <a:ext cx="360653" cy="461665"/>
            <a:chOff x="-972616" y="597917"/>
            <a:chExt cx="360653" cy="461665"/>
          </a:xfrm>
        </p:grpSpPr>
        <p:sp>
          <p:nvSpPr>
            <p:cNvPr id="16"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FF5D87"/>
            </a:solidFill>
            <a:ln>
              <a:solidFill>
                <a:srgbClr val="FF4F7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960482" y="597917"/>
              <a:ext cx="348519" cy="461665"/>
            </a:xfrm>
            <a:prstGeom prst="rect">
              <a:avLst/>
            </a:prstGeom>
            <a:noFill/>
          </p:spPr>
          <p:txBody>
            <a:bodyPr wrap="square" rtlCol="0">
              <a:spAutoFit/>
            </a:bodyPr>
            <a:lstStyle/>
            <a:p>
              <a:r>
                <a:rPr lang="vi-VN" sz="2400" b="1" dirty="0">
                  <a:latin typeface="+mj-lt"/>
                </a:rPr>
                <a:t>2</a:t>
              </a:r>
            </a:p>
          </p:txBody>
        </p:sp>
      </p:grpSp>
      <p:grpSp>
        <p:nvGrpSpPr>
          <p:cNvPr id="18" name="Group 17"/>
          <p:cNvGrpSpPr/>
          <p:nvPr/>
        </p:nvGrpSpPr>
        <p:grpSpPr>
          <a:xfrm>
            <a:off x="36448" y="2470125"/>
            <a:ext cx="371222" cy="461665"/>
            <a:chOff x="-972616" y="595989"/>
            <a:chExt cx="371222" cy="461665"/>
          </a:xfrm>
        </p:grpSpPr>
        <p:sp>
          <p:nvSpPr>
            <p:cNvPr id="19"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tx2">
                <a:lumMod val="75000"/>
              </a:schemeClr>
            </a:solid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949913" y="595989"/>
              <a:ext cx="348519" cy="461665"/>
            </a:xfrm>
            <a:prstGeom prst="rect">
              <a:avLst/>
            </a:prstGeom>
            <a:noFill/>
          </p:spPr>
          <p:txBody>
            <a:bodyPr wrap="square" rtlCol="0">
              <a:spAutoFit/>
            </a:bodyPr>
            <a:lstStyle/>
            <a:p>
              <a:r>
                <a:rPr lang="vi-VN" sz="2400" b="1" dirty="0">
                  <a:latin typeface="+mj-lt"/>
                </a:rPr>
                <a:t>3</a:t>
              </a:r>
            </a:p>
          </p:txBody>
        </p:sp>
      </p:grpSp>
      <p:grpSp>
        <p:nvGrpSpPr>
          <p:cNvPr id="21" name="Group 20"/>
          <p:cNvGrpSpPr/>
          <p:nvPr/>
        </p:nvGrpSpPr>
        <p:grpSpPr>
          <a:xfrm>
            <a:off x="36447" y="3019524"/>
            <a:ext cx="348519" cy="488330"/>
            <a:chOff x="-972616" y="569324"/>
            <a:chExt cx="348519" cy="488330"/>
          </a:xfrm>
        </p:grpSpPr>
        <p:sp>
          <p:nvSpPr>
            <p:cNvPr id="2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E86AD9"/>
            </a:solidFill>
            <a:ln>
              <a:solidFill>
                <a:srgbClr val="E86AD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972616" y="569324"/>
              <a:ext cx="348519" cy="461665"/>
            </a:xfrm>
            <a:prstGeom prst="rect">
              <a:avLst/>
            </a:prstGeom>
            <a:noFill/>
          </p:spPr>
          <p:txBody>
            <a:bodyPr wrap="square" rtlCol="0">
              <a:spAutoFit/>
            </a:bodyPr>
            <a:lstStyle/>
            <a:p>
              <a:r>
                <a:rPr lang="vi-VN" sz="2400" b="1" dirty="0">
                  <a:latin typeface="+mj-lt"/>
                </a:rPr>
                <a:t>4</a:t>
              </a:r>
            </a:p>
          </p:txBody>
        </p:sp>
      </p:grpSp>
    </p:spTree>
    <p:extLst>
      <p:ext uri="{BB962C8B-B14F-4D97-AF65-F5344CB8AC3E}">
        <p14:creationId xmlns:p14="http://schemas.microsoft.com/office/powerpoint/2010/main" val="368113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6" presetClass="entr" presetSubtype="21" fill="hold" grpId="0" nodeType="withEffect">
                                  <p:stCondLst>
                                    <p:cond delay="0"/>
                                  </p:stCondLst>
                                  <p:childTnLst>
                                    <p:set>
                                      <p:cBhvr>
                                        <p:cTn id="17" dur="1" fill="hold">
                                          <p:stCondLst>
                                            <p:cond delay="0"/>
                                          </p:stCondLst>
                                        </p:cTn>
                                        <p:tgtEl>
                                          <p:spTgt spid="853"/>
                                        </p:tgtEl>
                                        <p:attrNameLst>
                                          <p:attrName>style.visibility</p:attrName>
                                        </p:attrNameLst>
                                      </p:cBhvr>
                                      <p:to>
                                        <p:strVal val="visible"/>
                                      </p:to>
                                    </p:set>
                                    <p:animEffect transition="in" filter="barn(inVertical)">
                                      <p:cBhvr>
                                        <p:cTn id="18" dur="500"/>
                                        <p:tgtEl>
                                          <p:spTgt spid="85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44"/>
                                        </p:tgtEl>
                                        <p:attrNameLst>
                                          <p:attrName>style.visibility</p:attrName>
                                        </p:attrNameLst>
                                      </p:cBhvr>
                                      <p:to>
                                        <p:strVal val="visible"/>
                                      </p:to>
                                    </p:set>
                                    <p:animEffect transition="in" filter="barn(inVertical)">
                                      <p:cBhvr>
                                        <p:cTn id="21" dur="500"/>
                                        <p:tgtEl>
                                          <p:spTgt spid="8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P spid="42" grpId="0"/>
      <p:bldP spid="8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74" name="Google Shape;1374;p32"/>
          <p:cNvSpPr/>
          <p:nvPr/>
        </p:nvSpPr>
        <p:spPr>
          <a:xfrm>
            <a:off x="3635896" y="1655662"/>
            <a:ext cx="5223785" cy="278829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3596687" y="2093628"/>
            <a:ext cx="5295793" cy="1918282"/>
          </a:xfrm>
          <a:prstGeom prst="rect">
            <a:avLst/>
          </a:prstGeom>
          <a:noFill/>
          <a:ln>
            <a:noFill/>
          </a:ln>
        </p:spPr>
        <p:txBody>
          <a:bodyPr spcFirstLastPara="1" wrap="square" lIns="274300" tIns="91425" rIns="274300" bIns="91425" anchor="ctr" anchorCtr="0">
            <a:noAutofit/>
          </a:bodyPr>
          <a:lstStyle/>
          <a:p>
            <a:pPr lvl="0" algn="just">
              <a:buSzPts val="1100"/>
            </a:pPr>
            <a:r>
              <a:rPr lang="en-US" sz="3200" b="1" dirty="0" err="1">
                <a:latin typeface="Times New Roman"/>
                <a:ea typeface="Times New Roman"/>
              </a:rPr>
              <a:t>Thế</a:t>
            </a:r>
            <a:r>
              <a:rPr lang="en-US" sz="3200" b="1" dirty="0">
                <a:latin typeface="Times New Roman"/>
                <a:ea typeface="Times New Roman"/>
              </a:rPr>
              <a:t> </a:t>
            </a:r>
            <a:r>
              <a:rPr lang="en-US" sz="3200" b="1" dirty="0" err="1">
                <a:latin typeface="Times New Roman"/>
                <a:ea typeface="Times New Roman"/>
              </a:rPr>
              <a:t>là</a:t>
            </a:r>
            <a:r>
              <a:rPr lang="en-US" sz="3200" b="1" dirty="0">
                <a:latin typeface="Times New Roman"/>
                <a:ea typeface="Times New Roman"/>
              </a:rPr>
              <a:t>  A-</a:t>
            </a:r>
            <a:r>
              <a:rPr lang="en-US" sz="3200" b="1" dirty="0" err="1">
                <a:latin typeface="Times New Roman"/>
                <a:ea typeface="Times New Roman"/>
              </a:rPr>
              <a:t>lếch</a:t>
            </a:r>
            <a:r>
              <a:rPr lang="en-US" sz="3200" b="1" dirty="0">
                <a:latin typeface="Times New Roman"/>
                <a:ea typeface="Times New Roman"/>
              </a:rPr>
              <a:t>-</a:t>
            </a:r>
            <a:r>
              <a:rPr lang="en-US" sz="3200" b="1" dirty="0" err="1">
                <a:latin typeface="Times New Roman"/>
                <a:ea typeface="Times New Roman"/>
              </a:rPr>
              <a:t>xây</a:t>
            </a:r>
            <a:r>
              <a:rPr lang="en-US" sz="3200" b="1" dirty="0">
                <a:latin typeface="Times New Roman"/>
                <a:ea typeface="Times New Roman"/>
              </a:rPr>
              <a:t> </a:t>
            </a:r>
            <a:r>
              <a:rPr lang="en-US" sz="3200" b="1" dirty="0" err="1">
                <a:latin typeface="Times New Roman"/>
                <a:ea typeface="Times New Roman"/>
              </a:rPr>
              <a:t>đưa</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vừa</a:t>
            </a:r>
            <a:r>
              <a:rPr lang="en-US" sz="3200" b="1" dirty="0">
                <a:latin typeface="Times New Roman"/>
                <a:ea typeface="Times New Roman"/>
              </a:rPr>
              <a:t> to  </a:t>
            </a:r>
            <a:r>
              <a:rPr lang="en-US" sz="3200" b="1" dirty="0" err="1">
                <a:latin typeface="Times New Roman"/>
                <a:ea typeface="Times New Roman"/>
              </a:rPr>
              <a:t>vừa</a:t>
            </a:r>
            <a:r>
              <a:rPr lang="en-US" sz="3200" b="1" dirty="0">
                <a:latin typeface="Times New Roman"/>
                <a:ea typeface="Times New Roman"/>
              </a:rPr>
              <a:t> </a:t>
            </a:r>
            <a:r>
              <a:rPr lang="en-US" sz="3200" b="1" dirty="0" err="1">
                <a:latin typeface="Times New Roman"/>
                <a:ea typeface="Times New Roman"/>
              </a:rPr>
              <a:t>chắc</a:t>
            </a:r>
            <a:r>
              <a:rPr lang="en-US" sz="3200" b="1" dirty="0">
                <a:latin typeface="Times New Roman"/>
                <a:ea typeface="Times New Roman"/>
              </a:rPr>
              <a:t> </a:t>
            </a:r>
            <a:r>
              <a:rPr lang="en-US" sz="3200" b="1" dirty="0" err="1">
                <a:latin typeface="Times New Roman"/>
                <a:ea typeface="Times New Roman"/>
              </a:rPr>
              <a:t>ra</a:t>
            </a:r>
            <a:r>
              <a:rPr lang="en-US" sz="3200" b="1" dirty="0">
                <a:latin typeface="Times New Roman"/>
                <a:ea typeface="Times New Roman"/>
              </a:rPr>
              <a:t>  </a:t>
            </a:r>
            <a:r>
              <a:rPr lang="en-US" sz="3200" b="1" dirty="0" err="1">
                <a:latin typeface="Times New Roman"/>
                <a:ea typeface="Times New Roman"/>
              </a:rPr>
              <a:t>nắm</a:t>
            </a:r>
            <a:r>
              <a:rPr lang="en-US" sz="3200" b="1" dirty="0">
                <a:latin typeface="Times New Roman"/>
                <a:ea typeface="Times New Roman"/>
              </a:rPr>
              <a:t> </a:t>
            </a:r>
            <a:r>
              <a:rPr lang="en-US" sz="3200" b="1" dirty="0" err="1">
                <a:latin typeface="Times New Roman"/>
                <a:ea typeface="Times New Roman"/>
              </a:rPr>
              <a:t>lấy</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dầu</a:t>
            </a:r>
            <a:r>
              <a:rPr lang="en-US" sz="3200" b="1" dirty="0">
                <a:latin typeface="Times New Roman"/>
                <a:ea typeface="Times New Roman"/>
              </a:rPr>
              <a:t> </a:t>
            </a:r>
            <a:r>
              <a:rPr lang="en-US" sz="3200" b="1" dirty="0" err="1">
                <a:latin typeface="Times New Roman"/>
                <a:ea typeface="Times New Roman"/>
              </a:rPr>
              <a:t>mỡ</a:t>
            </a:r>
            <a:r>
              <a:rPr lang="en-US" sz="3200" b="1" dirty="0">
                <a:latin typeface="Times New Roman"/>
                <a:ea typeface="Times New Roman"/>
              </a:rPr>
              <a:t> </a:t>
            </a:r>
            <a:r>
              <a:rPr lang="en-US" sz="3200" b="1" dirty="0" err="1">
                <a:latin typeface="Times New Roman"/>
                <a:ea typeface="Times New Roman"/>
              </a:rPr>
              <a:t>của</a:t>
            </a:r>
            <a:r>
              <a:rPr lang="en-US" sz="3200" b="1" dirty="0">
                <a:latin typeface="Times New Roman"/>
                <a:ea typeface="Times New Roman"/>
              </a:rPr>
              <a:t> </a:t>
            </a:r>
            <a:r>
              <a:rPr lang="en-US" sz="3200" b="1" dirty="0" err="1">
                <a:latin typeface="Times New Roman"/>
                <a:ea typeface="Times New Roman"/>
              </a:rPr>
              <a:t>tôi</a:t>
            </a:r>
            <a:r>
              <a:rPr lang="en-US" sz="3200" b="1" dirty="0">
                <a:latin typeface="Times New Roman"/>
                <a:ea typeface="Times New Roman"/>
              </a:rPr>
              <a:t> </a:t>
            </a:r>
            <a:r>
              <a:rPr lang="en-US" sz="3200" b="1" dirty="0" err="1">
                <a:latin typeface="Times New Roman"/>
                <a:ea typeface="Times New Roman"/>
              </a:rPr>
              <a:t>lắc</a:t>
            </a:r>
            <a:r>
              <a:rPr lang="en-US" sz="3200" b="1" dirty="0">
                <a:latin typeface="Times New Roman"/>
                <a:ea typeface="Times New Roman"/>
              </a:rPr>
              <a:t> </a:t>
            </a:r>
            <a:r>
              <a:rPr lang="en-US" sz="3200" b="1" dirty="0" err="1">
                <a:latin typeface="Times New Roman"/>
                <a:ea typeface="Times New Roman"/>
              </a:rPr>
              <a:t>mạnh</a:t>
            </a:r>
            <a:r>
              <a:rPr lang="en-US" sz="3200" b="1" dirty="0">
                <a:latin typeface="Times New Roman"/>
                <a:ea typeface="Times New Roman"/>
              </a:rPr>
              <a:t> </a:t>
            </a:r>
            <a:r>
              <a:rPr lang="en-US" sz="3200" b="1" dirty="0" err="1">
                <a:latin typeface="Times New Roman"/>
                <a:ea typeface="Times New Roman"/>
              </a:rPr>
              <a:t>và</a:t>
            </a:r>
            <a:r>
              <a:rPr lang="en-US" sz="3200" b="1" dirty="0">
                <a:latin typeface="Times New Roman"/>
                <a:ea typeface="Times New Roman"/>
              </a:rPr>
              <a:t> </a:t>
            </a:r>
            <a:r>
              <a:rPr lang="en-US" sz="3200" b="1" dirty="0" err="1">
                <a:latin typeface="Times New Roman"/>
                <a:ea typeface="Times New Roman"/>
              </a:rPr>
              <a:t>nói</a:t>
            </a:r>
            <a:r>
              <a:rPr lang="en-US" sz="3200" b="1" dirty="0">
                <a:latin typeface="Times New Roman"/>
                <a:ea typeface="Times New Roman"/>
              </a:rPr>
              <a:t>.</a:t>
            </a:r>
            <a:endParaRPr sz="3200" b="1" dirty="0">
              <a:solidFill>
                <a:schemeClr val="dk1"/>
              </a:solidFill>
              <a:latin typeface="Fira Sans Condensed"/>
              <a:ea typeface="Fira Sans Condensed"/>
              <a:cs typeface="Fira Sans Condensed"/>
              <a:sym typeface="Fira Sans Condensed"/>
            </a:endParaRPr>
          </a:p>
        </p:txBody>
      </p:sp>
      <p:sp>
        <p:nvSpPr>
          <p:cNvPr id="1380" name="Google Shape;1380;p32"/>
          <p:cNvSpPr/>
          <p:nvPr/>
        </p:nvSpPr>
        <p:spPr>
          <a:xfrm>
            <a:off x="465712" y="1655662"/>
            <a:ext cx="2522112" cy="278829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539551" y="1851671"/>
            <a:ext cx="2448272" cy="2376263"/>
          </a:xfrm>
          <a:prstGeom prst="rect">
            <a:avLst/>
          </a:prstGeom>
          <a:noFill/>
          <a:ln>
            <a:noFill/>
          </a:ln>
        </p:spPr>
        <p:txBody>
          <a:bodyPr spcFirstLastPara="1" wrap="square" lIns="274300" tIns="91425" rIns="274300" bIns="91425" anchor="ctr" anchorCtr="0">
            <a:noAutofit/>
          </a:bodyPr>
          <a:lstStyle/>
          <a:p>
            <a:pPr marL="0" marR="0" lvl="0" indent="0" algn="just" rtl="0">
              <a:lnSpc>
                <a:spcPct val="150000"/>
              </a:lnSpc>
              <a:spcBef>
                <a:spcPts val="0"/>
              </a:spcBef>
              <a:spcAft>
                <a:spcPts val="0"/>
              </a:spcAft>
              <a:buClr>
                <a:srgbClr val="000000"/>
              </a:buClr>
              <a:buSzPts val="1100"/>
              <a:buFont typeface="Arial"/>
              <a:buNone/>
            </a:pPr>
            <a:r>
              <a:rPr lang="vi-VN" sz="3200" b="1" dirty="0">
                <a:solidFill>
                  <a:schemeClr val="dk1"/>
                </a:solidFill>
                <a:latin typeface="+mj-lt"/>
                <a:ea typeface="Fira Sans Condensed"/>
                <a:cs typeface="Fira Sans Condensed"/>
                <a:sym typeface="Fira Sans Condensed"/>
              </a:rPr>
              <a:t>hòa </a:t>
            </a:r>
            <a:r>
              <a:rPr lang="vi-VN" sz="3200" b="1" dirty="0">
                <a:solidFill>
                  <a:schemeClr val="accent1">
                    <a:lumMod val="75000"/>
                  </a:schemeClr>
                </a:solidFill>
                <a:latin typeface="+mj-lt"/>
                <a:ea typeface="Fira Sans Condensed"/>
                <a:cs typeface="Fira Sans Condensed"/>
                <a:sym typeface="Fira Sans Condensed"/>
              </a:rPr>
              <a:t>s</a:t>
            </a:r>
            <a:r>
              <a:rPr lang="vi-VN" sz="3200" b="1" dirty="0">
                <a:solidFill>
                  <a:schemeClr val="dk1"/>
                </a:solidFill>
                <a:latin typeface="+mj-lt"/>
                <a:ea typeface="Fira Sans Condensed"/>
                <a:cs typeface="Fira Sans Condensed"/>
                <a:sym typeface="Fira Sans Condensed"/>
              </a:rPr>
              <a:t>ắc</a:t>
            </a:r>
          </a:p>
          <a:p>
            <a:pPr lvl="0" algn="just">
              <a:lnSpc>
                <a:spcPct val="150000"/>
              </a:lnSpc>
              <a:buSzPts val="1100"/>
            </a:pPr>
            <a:r>
              <a:rPr lang="vi-VN" sz="3200" b="1" dirty="0">
                <a:latin typeface="+mj-lt"/>
              </a:rPr>
              <a:t>A-lếch-xây</a:t>
            </a:r>
          </a:p>
          <a:p>
            <a:pPr lvl="0" algn="just">
              <a:lnSpc>
                <a:spcPct val="150000"/>
              </a:lnSpc>
              <a:buSzPts val="1100"/>
            </a:pPr>
            <a:r>
              <a:rPr lang="vi-VN" sz="3200" b="1" dirty="0">
                <a:latin typeface="+mj-lt"/>
              </a:rPr>
              <a:t>ch</a:t>
            </a:r>
            <a:r>
              <a:rPr lang="vi-VN" sz="3200" b="1" dirty="0">
                <a:solidFill>
                  <a:schemeClr val="accent1">
                    <a:lumMod val="75000"/>
                  </a:schemeClr>
                </a:solidFill>
                <a:latin typeface="+mj-lt"/>
              </a:rPr>
              <a:t>ất</a:t>
            </a:r>
            <a:r>
              <a:rPr lang="vi-VN" sz="3200" b="1" dirty="0">
                <a:latin typeface="+mj-lt"/>
              </a:rPr>
              <a:t> phác</a:t>
            </a:r>
            <a:endParaRPr lang="vi-VN" sz="3200" b="1" dirty="0">
              <a:solidFill>
                <a:schemeClr val="dk1"/>
              </a:solidFill>
              <a:latin typeface="+mj-lt"/>
              <a:ea typeface="Fira Sans Condensed"/>
              <a:cs typeface="Fira Sans Condensed"/>
              <a:sym typeface="Fira Sans Condensed"/>
            </a:endParaRPr>
          </a:p>
          <a:p>
            <a:pPr marL="0" marR="0" lvl="0" indent="0" algn="ctr" rtl="0">
              <a:spcBef>
                <a:spcPts val="0"/>
              </a:spcBef>
              <a:spcAft>
                <a:spcPts val="0"/>
              </a:spcAft>
              <a:buClr>
                <a:srgbClr val="000000"/>
              </a:buClr>
              <a:buSzPts val="1100"/>
              <a:buFont typeface="Arial"/>
              <a:buNone/>
            </a:pPr>
            <a:endParaRPr sz="3200" dirty="0">
              <a:solidFill>
                <a:schemeClr val="dk1"/>
              </a:solidFill>
              <a:latin typeface="+mj-lt"/>
              <a:ea typeface="Fira Sans Condensed"/>
              <a:cs typeface="Fira Sans Condensed"/>
              <a:sym typeface="Fira Sans Condensed"/>
            </a:endParaRPr>
          </a:p>
        </p:txBody>
      </p:sp>
      <p:grpSp>
        <p:nvGrpSpPr>
          <p:cNvPr id="4" name="Group 3"/>
          <p:cNvGrpSpPr/>
          <p:nvPr/>
        </p:nvGrpSpPr>
        <p:grpSpPr>
          <a:xfrm>
            <a:off x="72135" y="595361"/>
            <a:ext cx="3131713" cy="824261"/>
            <a:chOff x="72135" y="595361"/>
            <a:chExt cx="3266436" cy="824261"/>
          </a:xfrm>
        </p:grpSpPr>
        <p:sp>
          <p:nvSpPr>
            <p:cNvPr id="1381" name="Google Shape;1381;p32"/>
            <p:cNvSpPr/>
            <p:nvPr/>
          </p:nvSpPr>
          <p:spPr>
            <a:xfrm>
              <a:off x="72135" y="595361"/>
              <a:ext cx="3266436" cy="82426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3" name="Google Shape;1383;p32"/>
            <p:cNvSpPr txBox="1"/>
            <p:nvPr/>
          </p:nvSpPr>
          <p:spPr>
            <a:xfrm>
              <a:off x="539552" y="837898"/>
              <a:ext cx="252022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dk1"/>
                  </a:solidFill>
                  <a:latin typeface="Times New Roman" pitchFamily="18" charset="0"/>
                  <a:ea typeface="Englebert"/>
                  <a:cs typeface="Times New Roman" pitchFamily="18" charset="0"/>
                  <a:sym typeface="Englebert"/>
                </a:rPr>
                <a:t>Luyện đọc từ</a:t>
              </a:r>
              <a:endParaRPr sz="3000" b="1" dirty="0">
                <a:solidFill>
                  <a:schemeClr val="dk1"/>
                </a:solidFill>
                <a:latin typeface="Times New Roman" pitchFamily="18" charset="0"/>
                <a:ea typeface="Englebert"/>
                <a:cs typeface="Times New Roman" pitchFamily="18" charset="0"/>
                <a:sym typeface="Englebert"/>
              </a:endParaRPr>
            </a:p>
          </p:txBody>
        </p:sp>
        <p:sp>
          <p:nvSpPr>
            <p:cNvPr id="31" name="Google Shape;1240;p27"/>
            <p:cNvSpPr/>
            <p:nvPr/>
          </p:nvSpPr>
          <p:spPr>
            <a:xfrm>
              <a:off x="179512" y="789904"/>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693630" y="593059"/>
            <a:ext cx="3418745" cy="792786"/>
            <a:chOff x="5280107" y="607656"/>
            <a:chExt cx="3418745" cy="792786"/>
          </a:xfrm>
        </p:grpSpPr>
        <p:sp>
          <p:nvSpPr>
            <p:cNvPr id="1375" name="Google Shape;1375;p32"/>
            <p:cNvSpPr/>
            <p:nvPr/>
          </p:nvSpPr>
          <p:spPr>
            <a:xfrm>
              <a:off x="5280107" y="607656"/>
              <a:ext cx="3418745" cy="79278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7" name="Google Shape;1377;p32"/>
            <p:cNvSpPr txBox="1"/>
            <p:nvPr/>
          </p:nvSpPr>
          <p:spPr>
            <a:xfrm>
              <a:off x="5806549" y="852495"/>
              <a:ext cx="2587438"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a:solidFill>
                    <a:schemeClr val="dk1"/>
                  </a:solidFill>
                  <a:latin typeface="+mj-lt"/>
                  <a:ea typeface="Englebert"/>
                  <a:cs typeface="Englebert"/>
                  <a:sym typeface="Englebert"/>
                </a:rPr>
                <a:t>Luyện đọc câu</a:t>
              </a:r>
              <a:endParaRPr sz="3000" b="1" dirty="0">
                <a:solidFill>
                  <a:schemeClr val="dk1"/>
                </a:solidFill>
                <a:latin typeface="+mj-lt"/>
                <a:ea typeface="Englebert"/>
                <a:cs typeface="Englebert"/>
                <a:sym typeface="Englebert"/>
              </a:endParaRPr>
            </a:p>
          </p:txBody>
        </p:sp>
        <p:sp>
          <p:nvSpPr>
            <p:cNvPr id="32" name="Google Shape;1240;p27"/>
            <p:cNvSpPr/>
            <p:nvPr/>
          </p:nvSpPr>
          <p:spPr>
            <a:xfrm>
              <a:off x="5440286" y="804501"/>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4987412" y="1874317"/>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7" name="TextBox 36"/>
          <p:cNvSpPr txBox="1"/>
          <p:nvPr/>
        </p:nvSpPr>
        <p:spPr>
          <a:xfrm>
            <a:off x="5940152" y="2378373"/>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8" name="TextBox 37"/>
          <p:cNvSpPr txBox="1"/>
          <p:nvPr/>
        </p:nvSpPr>
        <p:spPr>
          <a:xfrm>
            <a:off x="8564476" y="2355726"/>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41" name="TextBox 40"/>
          <p:cNvSpPr txBox="1"/>
          <p:nvPr/>
        </p:nvSpPr>
        <p:spPr>
          <a:xfrm>
            <a:off x="7884368" y="3363838"/>
            <a:ext cx="600030"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cxnSp>
        <p:nvCxnSpPr>
          <p:cNvPr id="7" name="Straight Connector 6"/>
          <p:cNvCxnSpPr/>
          <p:nvPr/>
        </p:nvCxnSpPr>
        <p:spPr>
          <a:xfrm>
            <a:off x="3275856" y="699542"/>
            <a:ext cx="0" cy="3816424"/>
          </a:xfrm>
          <a:prstGeom prst="line">
            <a:avLst/>
          </a:prstGeom>
        </p:spPr>
        <p:style>
          <a:lnRef idx="3">
            <a:schemeClr val="dk1"/>
          </a:lnRef>
          <a:fillRef idx="0">
            <a:schemeClr val="dk1"/>
          </a:fillRef>
          <a:effectRef idx="2">
            <a:schemeClr val="dk1"/>
          </a:effectRef>
          <a:fontRef idx="minor">
            <a:schemeClr val="tx1"/>
          </a:fontRef>
        </p:style>
      </p:cxnSp>
      <p:sp>
        <p:nvSpPr>
          <p:cNvPr id="46" name="Google Shape;59;p14"/>
          <p:cNvSpPr/>
          <p:nvPr/>
        </p:nvSpPr>
        <p:spPr>
          <a:xfrm rot="1781896">
            <a:off x="7336629" y="40757"/>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80"/>
                                        </p:tgtEl>
                                        <p:attrNameLst>
                                          <p:attrName>style.visibility</p:attrName>
                                        </p:attrNameLst>
                                      </p:cBhvr>
                                      <p:to>
                                        <p:strVal val="visible"/>
                                      </p:to>
                                    </p:set>
                                    <p:animEffect transition="in" filter="barn(inVertical)">
                                      <p:cBhvr>
                                        <p:cTn id="10" dur="500"/>
                                        <p:tgtEl>
                                          <p:spTgt spid="138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82">
                                            <p:txEl>
                                              <p:pRg st="0" end="0"/>
                                            </p:txEl>
                                          </p:spTgt>
                                        </p:tgtEl>
                                        <p:attrNameLst>
                                          <p:attrName>style.visibility</p:attrName>
                                        </p:attrNameLst>
                                      </p:cBhvr>
                                      <p:to>
                                        <p:strVal val="visible"/>
                                      </p:to>
                                    </p:set>
                                    <p:animEffect transition="in" filter="barn(inVertical)">
                                      <p:cBhvr>
                                        <p:cTn id="18" dur="500"/>
                                        <p:tgtEl>
                                          <p:spTgt spid="13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82">
                                            <p:txEl>
                                              <p:pRg st="1" end="1"/>
                                            </p:txEl>
                                          </p:spTgt>
                                        </p:tgtEl>
                                        <p:attrNameLst>
                                          <p:attrName>style.visibility</p:attrName>
                                        </p:attrNameLst>
                                      </p:cBhvr>
                                      <p:to>
                                        <p:strVal val="visible"/>
                                      </p:to>
                                    </p:set>
                                    <p:animEffect transition="in" filter="barn(inVertical)">
                                      <p:cBhvr>
                                        <p:cTn id="23" dur="500"/>
                                        <p:tgtEl>
                                          <p:spTgt spid="138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82">
                                            <p:txEl>
                                              <p:pRg st="2" end="2"/>
                                            </p:txEl>
                                          </p:spTgt>
                                        </p:tgtEl>
                                        <p:attrNameLst>
                                          <p:attrName>style.visibility</p:attrName>
                                        </p:attrNameLst>
                                      </p:cBhvr>
                                      <p:to>
                                        <p:strVal val="visible"/>
                                      </p:to>
                                    </p:set>
                                    <p:animEffect transition="in" filter="barn(inVertical)">
                                      <p:cBhvr>
                                        <p:cTn id="28" dur="500"/>
                                        <p:tgtEl>
                                          <p:spTgt spid="138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74"/>
                                        </p:tgtEl>
                                        <p:attrNameLst>
                                          <p:attrName>style.visibility</p:attrName>
                                        </p:attrNameLst>
                                      </p:cBhvr>
                                      <p:to>
                                        <p:strVal val="visible"/>
                                      </p:to>
                                    </p:set>
                                    <p:animEffect transition="in" filter="barn(inVertical)">
                                      <p:cBhvr>
                                        <p:cTn id="36" dur="500"/>
                                        <p:tgtEl>
                                          <p:spTgt spid="137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76"/>
                                        </p:tgtEl>
                                        <p:attrNameLst>
                                          <p:attrName>style.visibility</p:attrName>
                                        </p:attrNameLst>
                                      </p:cBhvr>
                                      <p:to>
                                        <p:strVal val="visible"/>
                                      </p:to>
                                    </p:set>
                                    <p:animEffect transition="in" filter="barn(inVertical)">
                                      <p:cBhvr>
                                        <p:cTn id="41" dur="500"/>
                                        <p:tgtEl>
                                          <p:spTgt spid="137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heel(1)">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heel(1)">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heel(1)">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0" animBg="1"/>
      <p:bldP spid="1376" grpId="0"/>
      <p:bldP spid="1380" grpId="0" animBg="1"/>
      <p:bldP spid="36" grpId="0"/>
      <p:bldP spid="37" grpId="0"/>
      <p:bldP spid="38"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grpSp>
        <p:nvGrpSpPr>
          <p:cNvPr id="3" name="Group 2"/>
          <p:cNvGrpSpPr/>
          <p:nvPr/>
        </p:nvGrpSpPr>
        <p:grpSpPr>
          <a:xfrm>
            <a:off x="-303155" y="26213"/>
            <a:ext cx="3146963" cy="745337"/>
            <a:chOff x="-231146" y="26212"/>
            <a:chExt cx="3146963" cy="745337"/>
          </a:xfrm>
        </p:grpSpPr>
        <p:sp>
          <p:nvSpPr>
            <p:cNvPr id="925" name="Google Shape;925;p19"/>
            <p:cNvSpPr/>
            <p:nvPr/>
          </p:nvSpPr>
          <p:spPr>
            <a:xfrm>
              <a:off x="107505" y="26212"/>
              <a:ext cx="2808312" cy="74533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lgn="ctr"/>
              <a:endParaRPr/>
            </a:p>
          </p:txBody>
        </p:sp>
        <p:sp>
          <p:nvSpPr>
            <p:cNvPr id="926" name="Google Shape;926;p19"/>
            <p:cNvSpPr txBox="1"/>
            <p:nvPr/>
          </p:nvSpPr>
          <p:spPr>
            <a:xfrm>
              <a:off x="-231146" y="123478"/>
              <a:ext cx="3146962" cy="529313"/>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Giải nghĩa từ</a:t>
              </a:r>
              <a:endParaRPr sz="2800" b="1" dirty="0">
                <a:latin typeface="+mj-lt"/>
                <a:ea typeface="Englebert"/>
                <a:cs typeface="Englebert"/>
                <a:sym typeface="Englebert"/>
              </a:endParaRPr>
            </a:p>
          </p:txBody>
        </p:sp>
      </p:grpSp>
      <p:sp>
        <p:nvSpPr>
          <p:cNvPr id="52" name="Google Shape;1848;p45"/>
          <p:cNvSpPr/>
          <p:nvPr/>
        </p:nvSpPr>
        <p:spPr>
          <a:xfrm>
            <a:off x="115598" y="915566"/>
            <a:ext cx="5608530" cy="4104456"/>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bg1">
              <a:lumMod val="50000"/>
            </a:schemeClr>
          </a:solid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51;p45"/>
          <p:cNvSpPr/>
          <p:nvPr/>
        </p:nvSpPr>
        <p:spPr>
          <a:xfrm>
            <a:off x="323528" y="771550"/>
            <a:ext cx="5184576" cy="4032447"/>
          </a:xfrm>
          <a:prstGeom prst="rect">
            <a:avLst/>
          </a:prstGeom>
          <a:noFill/>
          <a:ln>
            <a:noFill/>
          </a:ln>
        </p:spPr>
        <p:txBody>
          <a:bodyPr spcFirstLastPara="1" wrap="square" lIns="270000" tIns="91425" rIns="274300" bIns="91425" anchor="ctr" anchorCtr="0">
            <a:noAutofit/>
          </a:bodyPr>
          <a:lstStyle/>
          <a:p>
            <a:pPr marL="342900" indent="-342900" algn="just">
              <a:spcBef>
                <a:spcPct val="50000"/>
              </a:spcBef>
              <a:buFont typeface="Wingdings" pitchFamily="2" charset="2"/>
              <a:buChar char="v"/>
            </a:pPr>
            <a:r>
              <a:rPr lang="en-US" sz="2400" b="1" dirty="0" err="1">
                <a:solidFill>
                  <a:schemeClr val="tx1">
                    <a:lumMod val="95000"/>
                    <a:lumOff val="5000"/>
                  </a:schemeClr>
                </a:solidFill>
                <a:latin typeface="Times New Roman" pitchFamily="18" charset="0"/>
              </a:rPr>
              <a:t>Công</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trường</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nơi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tập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trung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người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dụng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cụ</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máy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móc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để</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thực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hiện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việc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xây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dựng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hoặc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khai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thác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Hòa</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sắc</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sự</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phối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hợp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màu</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sắc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Điểm</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tâm</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ăn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lót</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dạ</a:t>
            </a:r>
            <a:r>
              <a:rPr lang="en-US" sz="2400" b="1" dirty="0">
                <a:solidFill>
                  <a:srgbClr val="FFFFFF"/>
                </a:solidFill>
                <a:latin typeface="Times New Roman"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267882"/>
            <a:ext cx="3042956" cy="16901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171" r="8973"/>
          <a:stretch/>
        </p:blipFill>
        <p:spPr>
          <a:xfrm>
            <a:off x="5796136" y="423594"/>
            <a:ext cx="3024336" cy="2126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9634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barn(inVertical)">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5">
                                            <p:txEl>
                                              <p:pRg st="2" end="2"/>
                                            </p:txEl>
                                          </p:spTgt>
                                        </p:tgtEl>
                                        <p:attrNameLst>
                                          <p:attrName>style.visibility</p:attrName>
                                        </p:attrNameLst>
                                      </p:cBhvr>
                                      <p:to>
                                        <p:strVal val="visible"/>
                                      </p:to>
                                    </p:set>
                                    <p:animEffect transition="in" filter="barn(inVertical)">
                                      <p:cBhvr>
                                        <p:cTn id="30" dur="500"/>
                                        <p:tgtEl>
                                          <p:spTgt spid="5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5">
                                            <p:txEl>
                                              <p:pRg st="4" end="4"/>
                                            </p:txEl>
                                          </p:spTgt>
                                        </p:tgtEl>
                                        <p:attrNameLst>
                                          <p:attrName>style.visibility</p:attrName>
                                        </p:attrNameLst>
                                      </p:cBhvr>
                                      <p:to>
                                        <p:strVal val="visible"/>
                                      </p:to>
                                    </p:set>
                                    <p:animEffect transition="in" filter="barn(inVertical)">
                                      <p:cBhvr>
                                        <p:cTn id="35" dur="500"/>
                                        <p:tgtEl>
                                          <p:spTgt spid="55">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39" name="Google Shape;1830;p45"/>
          <p:cNvSpPr/>
          <p:nvPr/>
        </p:nvSpPr>
        <p:spPr>
          <a:xfrm rot="10800000" flipH="1">
            <a:off x="107504" y="123477"/>
            <a:ext cx="8928992" cy="4896544"/>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accent1">
              <a:lumMod val="20000"/>
              <a:lumOff val="80000"/>
            </a:schemeClr>
          </a:solid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33;p45"/>
          <p:cNvSpPr/>
          <p:nvPr/>
        </p:nvSpPr>
        <p:spPr>
          <a:xfrm>
            <a:off x="755576" y="411510"/>
            <a:ext cx="5256584" cy="4392488"/>
          </a:xfrm>
          <a:prstGeom prst="rect">
            <a:avLst/>
          </a:prstGeom>
          <a:noFill/>
          <a:ln>
            <a:noFill/>
          </a:ln>
        </p:spPr>
        <p:txBody>
          <a:bodyPr spcFirstLastPara="1" wrap="square" lIns="274300" tIns="91425" rIns="274300" bIns="91425" anchor="ctr" anchorCtr="0">
            <a:noAutofit/>
          </a:bodyPr>
          <a:lstStyle/>
          <a:p>
            <a:pPr marL="342900" indent="-342900">
              <a:spcBef>
                <a:spcPct val="50000"/>
              </a:spcBef>
              <a:buFont typeface="Wingdings" pitchFamily="2" charset="2"/>
              <a:buChar char="v"/>
            </a:pPr>
            <a:r>
              <a:rPr lang="en-US" sz="2600" b="1" dirty="0" err="1">
                <a:solidFill>
                  <a:srgbClr val="E86AD9"/>
                </a:solidFill>
                <a:latin typeface="Times New Roman" pitchFamily="18" charset="0"/>
              </a:rPr>
              <a:t>Chất</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phác</a:t>
            </a:r>
            <a:r>
              <a:rPr lang="en-US" sz="2600" b="1" dirty="0">
                <a:solidFill>
                  <a:srgbClr val="E86AD9"/>
                </a:solidFill>
                <a:latin typeface="Times New Roman" pitchFamily="18" charset="0"/>
              </a:rPr>
              <a:t>: </a:t>
            </a:r>
            <a:r>
              <a:rPr lang="en-US" sz="2600" b="1" dirty="0" err="1">
                <a:solidFill>
                  <a:schemeClr val="tx1">
                    <a:lumMod val="95000"/>
                    <a:lumOff val="5000"/>
                  </a:schemeClr>
                </a:solidFill>
                <a:latin typeface="Times New Roman" pitchFamily="18" charset="0"/>
              </a:rPr>
              <a:t>thật</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thà</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mộc</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mạc</a:t>
            </a:r>
            <a:r>
              <a:rPr lang="en-US" sz="2600" b="1" dirty="0">
                <a:solidFill>
                  <a:schemeClr val="tx1">
                    <a:lumMod val="95000"/>
                    <a:lumOff val="5000"/>
                  </a:schemeClr>
                </a:solidFill>
                <a:latin typeface="Times New Roman" pitchFamily="18" charset="0"/>
              </a:rPr>
              <a:t>.</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Phiên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dịch</a:t>
            </a:r>
            <a:r>
              <a:rPr lang="en-US" sz="2600" b="1" dirty="0">
                <a:solidFill>
                  <a:srgbClr val="E86AD9"/>
                </a:solidFill>
                <a:latin typeface="Times New Roman" pitchFamily="18" charset="0"/>
              </a:rPr>
              <a:t>: </a:t>
            </a:r>
            <a:r>
              <a:rPr lang="en-US" sz="2600" b="1" dirty="0" err="1">
                <a:latin typeface="Times New Roman" pitchFamily="18" charset="0"/>
              </a:rPr>
              <a:t>dịch</a:t>
            </a:r>
            <a:r>
              <a:rPr lang="en-US" sz="2600" b="1" dirty="0">
                <a:latin typeface="Times New Roman" pitchFamily="18" charset="0"/>
              </a:rPr>
              <a:t> </a:t>
            </a:r>
            <a:r>
              <a:rPr lang="en-US" sz="2600" b="1" dirty="0" err="1">
                <a:latin typeface="Times New Roman" pitchFamily="18" charset="0"/>
              </a:rPr>
              <a:t>từ</a:t>
            </a:r>
            <a:r>
              <a:rPr lang="en-US" sz="2600" b="1" dirty="0">
                <a:latin typeface="Times New Roman" pitchFamily="18" charset="0"/>
              </a:rPr>
              <a:t>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này</a:t>
            </a:r>
            <a:r>
              <a:rPr lang="en-US" sz="2600" b="1" dirty="0">
                <a:latin typeface="Times New Roman" pitchFamily="18" charset="0"/>
              </a:rPr>
              <a:t> sang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khác</a:t>
            </a:r>
            <a:r>
              <a:rPr lang="en-US" sz="2600" b="1" dirty="0">
                <a:latin typeface="Times New Roman" pitchFamily="18" charset="0"/>
              </a:rPr>
              <a:t>.</a:t>
            </a:r>
          </a:p>
          <a:p>
            <a:pPr marL="342900" indent="-342900" algn="just">
              <a:spcBef>
                <a:spcPct val="50000"/>
              </a:spcBef>
              <a:buFont typeface="Wingdings" pitchFamily="2" charset="2"/>
              <a:buChar char="v"/>
            </a:pPr>
            <a:r>
              <a:rPr lang="en-US" sz="2600" b="1" dirty="0" err="1">
                <a:solidFill>
                  <a:srgbClr val="E86AD9"/>
                </a:solidFill>
                <a:latin typeface="Times New Roman" pitchFamily="18" charset="0"/>
              </a:rPr>
              <a:t>Chuyên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gia</a:t>
            </a:r>
            <a:r>
              <a:rPr lang="en-US" sz="2600" b="1" dirty="0">
                <a:solidFill>
                  <a:srgbClr val="E86AD9"/>
                </a:solidFill>
                <a:latin typeface="Times New Roman" pitchFamily="18" charset="0"/>
              </a:rPr>
              <a:t>: </a:t>
            </a:r>
            <a:r>
              <a:rPr lang="en-US" sz="2600" b="1" dirty="0">
                <a:latin typeface="Times New Roman" pitchFamily="18" charset="0"/>
              </a:rPr>
              <a:t>ở </a:t>
            </a:r>
            <a:r>
              <a:rPr lang="en-US" sz="2600" b="1" dirty="0" err="1">
                <a:latin typeface="Times New Roman" pitchFamily="18" charset="0"/>
              </a:rPr>
              <a:t>đây</a:t>
            </a:r>
            <a:r>
              <a:rPr lang="en-US" sz="2600" b="1" dirty="0">
                <a:latin typeface="Times New Roman" pitchFamily="18" charset="0"/>
              </a:rPr>
              <a:t> </a:t>
            </a:r>
            <a:r>
              <a:rPr lang="en-US" sz="2600" b="1" dirty="0" err="1">
                <a:latin typeface="Times New Roman" pitchFamily="18" charset="0"/>
              </a:rPr>
              <a:t>chỉ</a:t>
            </a:r>
            <a:r>
              <a:rPr lang="en-US" sz="2600" b="1" dirty="0">
                <a:latin typeface="Times New Roman" pitchFamily="18" charset="0"/>
              </a:rPr>
              <a:t> </a:t>
            </a:r>
            <a:r>
              <a:rPr lang="en-US" sz="2600" b="1" dirty="0" err="1">
                <a:latin typeface="Times New Roman" pitchFamily="18" charset="0"/>
              </a:rPr>
              <a:t>cán</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kĩ</a:t>
            </a:r>
            <a:r>
              <a:rPr lang="en-US" sz="2600" b="1" dirty="0">
                <a:latin typeface="Times New Roman" pitchFamily="18" charset="0"/>
              </a:rPr>
              <a:t> </a:t>
            </a:r>
            <a:r>
              <a:rPr lang="en-US" sz="2600" b="1" dirty="0" err="1">
                <a:latin typeface="Times New Roman" pitchFamily="18" charset="0"/>
              </a:rPr>
              <a:t>thuật</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a:t>
            </a:r>
            <a:r>
              <a:rPr lang="en-US" sz="2600" b="1" dirty="0" err="1">
                <a:latin typeface="Times New Roman" pitchFamily="18" charset="0"/>
              </a:rPr>
              <a:t>ngoài</a:t>
            </a:r>
            <a:r>
              <a:rPr lang="en-US" sz="2600" b="1" dirty="0">
                <a:latin typeface="Times New Roman" pitchFamily="18" charset="0"/>
              </a:rPr>
              <a:t> sang </a:t>
            </a:r>
            <a:r>
              <a:rPr lang="en-US" sz="2600" b="1" dirty="0" err="1">
                <a:latin typeface="Times New Roman" pitchFamily="18" charset="0"/>
              </a:rPr>
              <a:t>giúp</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ta.</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Đồng</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nghiệp</a:t>
            </a:r>
            <a:r>
              <a:rPr lang="en-US" sz="2600" b="1" dirty="0">
                <a:solidFill>
                  <a:srgbClr val="E86AD9"/>
                </a:solidFill>
                <a:latin typeface="Times New Roman" pitchFamily="18" charset="0"/>
              </a:rPr>
              <a:t>: </a:t>
            </a:r>
            <a:r>
              <a:rPr lang="en-US" sz="2600" b="1" dirty="0" err="1">
                <a:latin typeface="Times New Roman" pitchFamily="18" charset="0"/>
              </a:rPr>
              <a:t>những</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cùng</a:t>
            </a:r>
            <a:r>
              <a:rPr lang="en-US" sz="2600" b="1" dirty="0">
                <a:latin typeface="Times New Roman" pitchFamily="18" charset="0"/>
              </a:rPr>
              <a:t> </a:t>
            </a:r>
            <a:r>
              <a:rPr lang="en-US" sz="2600" b="1" dirty="0" err="1">
                <a:latin typeface="Times New Roman" pitchFamily="18" charset="0"/>
              </a:rPr>
              <a:t>làm</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nghề</a:t>
            </a:r>
            <a:r>
              <a:rPr lang="en-US" sz="2600" b="1" dirty="0">
                <a:latin typeface="Times New Roman" pitchFamily="18"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97"/>
          <a:stretch/>
        </p:blipFill>
        <p:spPr>
          <a:xfrm>
            <a:off x="5937509" y="2049207"/>
            <a:ext cx="2522923" cy="2682783"/>
          </a:xfrm>
          <a:prstGeom prst="rect">
            <a:avLst/>
          </a:prstGeom>
        </p:spPr>
      </p:pic>
    </p:spTree>
    <p:extLst>
      <p:ext uri="{BB962C8B-B14F-4D97-AF65-F5344CB8AC3E}">
        <p14:creationId xmlns:p14="http://schemas.microsoft.com/office/powerpoint/2010/main" val="406109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barn(inVertical)">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barn(inVertical)">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barn(inVertical)">
                                      <p:cBhvr>
                                        <p:cTn id="22" dur="500"/>
                                        <p:tgtEl>
                                          <p:spTgt spid="4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 name="Title 1"/>
          <p:cNvSpPr>
            <a:spLocks noGrp="1"/>
          </p:cNvSpPr>
          <p:nvPr>
            <p:ph type="title"/>
          </p:nvPr>
        </p:nvSpPr>
        <p:spPr>
          <a:xfrm>
            <a:off x="231222" y="1059582"/>
            <a:ext cx="3620698" cy="1440160"/>
          </a:xfrm>
        </p:spPr>
        <p:txBody>
          <a:bodyPr>
            <a:noAutofit/>
          </a:bodyPr>
          <a:lstStyle/>
          <a:p>
            <a:pPr algn="l">
              <a:lnSpc>
                <a:spcPct val="150000"/>
              </a:lnSpc>
            </a:pPr>
            <a:r>
              <a:rPr lang="en-US" sz="2800" b="1" dirty="0">
                <a:solidFill>
                  <a:schemeClr val="bg1">
                    <a:lumMod val="50000"/>
                  </a:schemeClr>
                </a:solidFill>
                <a:latin typeface="Times New Roman" pitchFamily="18" charset="0"/>
              </a:rPr>
              <a:t>1.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Thuỷ</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gặp</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a:t>
            </a:r>
            <a:r>
              <a:rPr lang="en-US" sz="2800" b="1" dirty="0" err="1">
                <a:solidFill>
                  <a:schemeClr val="bg1">
                    <a:lumMod val="50000"/>
                  </a:schemeClr>
                </a:solidFill>
                <a:latin typeface="Times New Roman" pitchFamily="18" charset="0"/>
              </a:rPr>
              <a:t>lếch</a:t>
            </a:r>
            <a:r>
              <a:rPr lang="en-US" sz="2800" b="1" dirty="0">
                <a:solidFill>
                  <a:schemeClr val="bg1">
                    <a:lumMod val="50000"/>
                  </a:schemeClr>
                </a:solidFill>
                <a:latin typeface="Times New Roman" pitchFamily="18" charset="0"/>
              </a:rPr>
              <a:t>-</a:t>
            </a:r>
            <a:r>
              <a:rPr lang="en-US" sz="2800" b="1" dirty="0" err="1">
                <a:solidFill>
                  <a:schemeClr val="bg1">
                    <a:lumMod val="50000"/>
                  </a:schemeClr>
                </a:solidFill>
                <a:latin typeface="Times New Roman" pitchFamily="18" charset="0"/>
              </a:rPr>
              <a:t>xây</a:t>
            </a:r>
            <a:r>
              <a:rPr lang="en-US" sz="2800" b="1" dirty="0">
                <a:solidFill>
                  <a:schemeClr val="bg1">
                    <a:lumMod val="50000"/>
                  </a:schemeClr>
                </a:solidFill>
                <a:latin typeface="Times New Roman" pitchFamily="18" charset="0"/>
              </a:rPr>
              <a:t> ở </a:t>
            </a:r>
            <a:r>
              <a:rPr lang="en-US" sz="2800" b="1" dirty="0" err="1">
                <a:solidFill>
                  <a:schemeClr val="bg1">
                    <a:lumMod val="50000"/>
                  </a:schemeClr>
                </a:solidFill>
                <a:latin typeface="Times New Roman" pitchFamily="18" charset="0"/>
              </a:rPr>
              <a:t>đâu</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grpSp>
        <p:nvGrpSpPr>
          <p:cNvPr id="40" name="Group 39"/>
          <p:cNvGrpSpPr/>
          <p:nvPr/>
        </p:nvGrpSpPr>
        <p:grpSpPr>
          <a:xfrm>
            <a:off x="107504" y="51470"/>
            <a:ext cx="3176546" cy="864096"/>
            <a:chOff x="503793" y="1025471"/>
            <a:chExt cx="3176546" cy="864096"/>
          </a:xfrm>
        </p:grpSpPr>
        <p:grpSp>
          <p:nvGrpSpPr>
            <p:cNvPr id="41" name="Group 40"/>
            <p:cNvGrpSpPr/>
            <p:nvPr/>
          </p:nvGrpSpPr>
          <p:grpSpPr>
            <a:xfrm>
              <a:off x="1022566" y="1131590"/>
              <a:ext cx="2657773" cy="694157"/>
              <a:chOff x="216458" y="3660986"/>
              <a:chExt cx="2657773" cy="694157"/>
            </a:xfrm>
          </p:grpSpPr>
          <p:sp>
            <p:nvSpPr>
              <p:cNvPr id="45"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 name="Google Shape;853;p17"/>
              <p:cNvSpPr txBox="1"/>
              <p:nvPr/>
            </p:nvSpPr>
            <p:spPr>
              <a:xfrm>
                <a:off x="526350" y="3749742"/>
                <a:ext cx="2123663"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nvGrpSpPr>
            <p:cNvPr id="42" name="Group 41"/>
            <p:cNvGrpSpPr/>
            <p:nvPr/>
          </p:nvGrpSpPr>
          <p:grpSpPr>
            <a:xfrm>
              <a:off x="503793" y="1025471"/>
              <a:ext cx="899855" cy="864096"/>
              <a:chOff x="1403648" y="1617429"/>
              <a:chExt cx="950400" cy="950400"/>
            </a:xfrm>
          </p:grpSpPr>
          <p:sp>
            <p:nvSpPr>
              <p:cNvPr id="43"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2</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64895"/>
            <a:ext cx="5259591" cy="4095087"/>
          </a:xfrm>
          <a:prstGeom prst="rect">
            <a:avLst/>
          </a:prstGeom>
        </p:spPr>
      </p:pic>
      <p:sp>
        <p:nvSpPr>
          <p:cNvPr id="11" name="Title 1"/>
          <p:cNvSpPr txBox="1">
            <a:spLocks/>
          </p:cNvSpPr>
          <p:nvPr/>
        </p:nvSpPr>
        <p:spPr>
          <a:xfrm>
            <a:off x="251520" y="2355726"/>
            <a:ext cx="3456384" cy="20882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rgbClr val="0000CC"/>
                </a:solidFill>
                <a:latin typeface="Times New Roman" pitchFamily="18" charset="0"/>
              </a:rPr>
              <a:t>  </a:t>
            </a:r>
            <a:r>
              <a:rPr lang="en-US" sz="2800" b="1" dirty="0" err="1">
                <a:latin typeface="Times New Roman" pitchFamily="18" charset="0"/>
              </a:rPr>
              <a:t>Anh</a:t>
            </a:r>
            <a:r>
              <a:rPr lang="en-US" sz="2800" b="1" dirty="0">
                <a:latin typeface="Times New Roman" pitchFamily="18" charset="0"/>
              </a:rPr>
              <a:t> </a:t>
            </a:r>
            <a:r>
              <a:rPr lang="en-US" sz="2800" b="1" dirty="0" err="1">
                <a:latin typeface="Times New Roman" pitchFamily="18" charset="0"/>
              </a:rPr>
              <a:t>Thủy</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anh</a:t>
            </a:r>
            <a:r>
              <a:rPr lang="en-US" sz="2800" b="1" dirty="0">
                <a:latin typeface="Times New Roman" pitchFamily="18" charset="0"/>
              </a:rPr>
              <a:t> 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dựng</a:t>
            </a:r>
            <a:r>
              <a:rPr lang="en-US" sz="2800" b="1" dirty="0">
                <a:latin typeface="Times New Roman" pitchFamily="18" charset="0"/>
              </a:rPr>
              <a:t>.</a:t>
            </a:r>
            <a:endParaRPr lang="en-US" sz="2800" b="1" dirty="0">
              <a:solidFill>
                <a:srgbClr val="0000CC"/>
              </a:solidFill>
              <a:latin typeface="Times New Roman" pitchFamily="18" charset="0"/>
            </a:endParaRPr>
          </a:p>
        </p:txBody>
      </p:sp>
    </p:spTree>
    <p:extLst>
      <p:ext uri="{BB962C8B-B14F-4D97-AF65-F5344CB8AC3E}">
        <p14:creationId xmlns:p14="http://schemas.microsoft.com/office/powerpoint/2010/main" val="3339667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6"/>
          <p:cNvSpPr txBox="1">
            <a:spLocks noGrp="1"/>
          </p:cNvSpPr>
          <p:nvPr>
            <p:ph type="title"/>
          </p:nvPr>
        </p:nvSpPr>
        <p:spPr>
          <a:xfrm>
            <a:off x="107504" y="51470"/>
            <a:ext cx="5400600" cy="915566"/>
          </a:xfrm>
          <a:prstGeom prst="rect">
            <a:avLst/>
          </a:prstGeom>
        </p:spPr>
        <p:txBody>
          <a:bodyPr spcFirstLastPara="1" wrap="square" lIns="91425" tIns="91425" rIns="91425" bIns="91425" anchor="ctr" anchorCtr="0">
            <a:noAutofit/>
          </a:bodyPr>
          <a:lstStyle/>
          <a:p>
            <a:pPr algn="l">
              <a:lnSpc>
                <a:spcPct val="150000"/>
              </a:lnSpc>
            </a:pPr>
            <a:r>
              <a:rPr lang="en-US" sz="2600" b="1" dirty="0">
                <a:solidFill>
                  <a:schemeClr val="bg1">
                    <a:lumMod val="50000"/>
                  </a:schemeClr>
                </a:solidFill>
                <a:latin typeface="Times New Roman" pitchFamily="18" charset="0"/>
              </a:rPr>
              <a:t>2. </a:t>
            </a:r>
            <a:r>
              <a:rPr lang="en-US" sz="2600" b="1" dirty="0" err="1">
                <a:solidFill>
                  <a:schemeClr val="bg1">
                    <a:lumMod val="50000"/>
                  </a:schemeClr>
                </a:solidFill>
                <a:latin typeface="Times New Roman" pitchFamily="18" charset="0"/>
              </a:rPr>
              <a:t>Dáng</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vẻ</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của</a:t>
            </a:r>
            <a:r>
              <a:rPr lang="en-US" sz="2600" b="1" dirty="0">
                <a:solidFill>
                  <a:schemeClr val="bg1">
                    <a:lumMod val="50000"/>
                  </a:schemeClr>
                </a:solidFill>
                <a:latin typeface="Times New Roman" pitchFamily="18" charset="0"/>
              </a:rPr>
              <a:t> A-</a:t>
            </a:r>
            <a:r>
              <a:rPr lang="en-US" sz="2600" b="1" dirty="0" err="1">
                <a:solidFill>
                  <a:schemeClr val="bg1">
                    <a:lumMod val="50000"/>
                  </a:schemeClr>
                </a:solidFill>
                <a:latin typeface="Times New Roman" pitchFamily="18" charset="0"/>
              </a:rPr>
              <a:t>lếch</a:t>
            </a:r>
            <a:r>
              <a:rPr lang="en-US" sz="2600" b="1" dirty="0">
                <a:solidFill>
                  <a:schemeClr val="bg1">
                    <a:lumMod val="50000"/>
                  </a:schemeClr>
                </a:solidFill>
                <a:latin typeface="Times New Roman" pitchFamily="18" charset="0"/>
              </a:rPr>
              <a:t>-</a:t>
            </a:r>
            <a:r>
              <a:rPr lang="en-US" sz="2600" b="1" dirty="0" err="1">
                <a:solidFill>
                  <a:schemeClr val="bg1">
                    <a:lumMod val="50000"/>
                  </a:schemeClr>
                </a:solidFill>
                <a:latin typeface="Times New Roman" pitchFamily="18" charset="0"/>
              </a:rPr>
              <a:t>xây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có</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gì</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đặc</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biệt</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khiến</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anh</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Thủy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chú</a:t>
            </a:r>
            <a:r>
              <a:rPr lang="en-US" sz="2600" b="1" dirty="0">
                <a:solidFill>
                  <a:schemeClr val="bg1">
                    <a:lumMod val="50000"/>
                  </a:schemeClr>
                </a:solidFill>
                <a:latin typeface="Times New Roman" pitchFamily="18" charset="0"/>
              </a:rPr>
              <a:t> ý?</a:t>
            </a:r>
            <a:endParaRPr lang="en-US" sz="2600" b="1" dirty="0">
              <a:solidFill>
                <a:srgbClr val="0000CC"/>
              </a:solidFill>
              <a:latin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97"/>
          <a:stretch/>
        </p:blipFill>
        <p:spPr>
          <a:xfrm>
            <a:off x="5652120" y="0"/>
            <a:ext cx="3491880" cy="5143500"/>
          </a:xfrm>
          <a:prstGeom prst="rect">
            <a:avLst/>
          </a:prstGeom>
        </p:spPr>
      </p:pic>
      <p:sp>
        <p:nvSpPr>
          <p:cNvPr id="4" name="Google Shape;810;p16"/>
          <p:cNvSpPr txBox="1">
            <a:spLocks/>
          </p:cNvSpPr>
          <p:nvPr/>
        </p:nvSpPr>
        <p:spPr>
          <a:xfrm>
            <a:off x="107504" y="699542"/>
            <a:ext cx="5400600" cy="4659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600" b="1" dirty="0" err="1">
                <a:solidFill>
                  <a:schemeClr val="tx1">
                    <a:lumMod val="95000"/>
                    <a:lumOff val="5000"/>
                  </a:schemeClr>
                </a:solidFill>
                <a:latin typeface="Times New Roman" pitchFamily="18" charset="0"/>
              </a:rPr>
              <a:t>Dáng</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vẻ</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của</a:t>
            </a:r>
            <a:r>
              <a:rPr lang="en-US" sz="2600" b="1" dirty="0">
                <a:solidFill>
                  <a:schemeClr val="tx1">
                    <a:lumMod val="95000"/>
                    <a:lumOff val="5000"/>
                  </a:schemeClr>
                </a:solidFill>
                <a:latin typeface="Times New Roman" pitchFamily="18" charset="0"/>
              </a:rPr>
              <a:t> A-</a:t>
            </a:r>
            <a:r>
              <a:rPr lang="en-US" sz="2600" b="1" dirty="0" err="1">
                <a:solidFill>
                  <a:schemeClr val="tx1">
                    <a:lumMod val="95000"/>
                    <a:lumOff val="5000"/>
                  </a:schemeClr>
                </a:solidFill>
                <a:latin typeface="Times New Roman" pitchFamily="18" charset="0"/>
              </a:rPr>
              <a:t>lếch</a:t>
            </a:r>
            <a:r>
              <a:rPr lang="en-US" sz="2600" b="1" dirty="0">
                <a:solidFill>
                  <a:schemeClr val="tx1">
                    <a:lumMod val="95000"/>
                    <a:lumOff val="5000"/>
                  </a:schemeClr>
                </a:solidFill>
                <a:latin typeface="Times New Roman" pitchFamily="18" charset="0"/>
              </a:rPr>
              <a:t>-</a:t>
            </a:r>
            <a:r>
              <a:rPr lang="en-US" sz="2600" b="1" dirty="0" err="1">
                <a:solidFill>
                  <a:schemeClr val="tx1">
                    <a:lumMod val="95000"/>
                    <a:lumOff val="5000"/>
                  </a:schemeClr>
                </a:solidFill>
                <a:latin typeface="Times New Roman" pitchFamily="18" charset="0"/>
              </a:rPr>
              <a:t>xây</a:t>
            </a:r>
            <a:r>
              <a:rPr lang="en-US" sz="2600" b="1" dirty="0">
                <a:solidFill>
                  <a:schemeClr val="tx1">
                    <a:lumMod val="95000"/>
                    <a:lumOff val="5000"/>
                  </a:schemeClr>
                </a:solidFill>
                <a:latin typeface="Times New Roman" pitchFamily="18" charset="0"/>
              </a:rPr>
              <a:t>:</a:t>
            </a:r>
            <a:br>
              <a:rPr lang="en-US" sz="2600" b="1" dirty="0">
                <a:solidFill>
                  <a:schemeClr val="tx1">
                    <a:lumMod val="95000"/>
                    <a:lumOff val="5000"/>
                  </a:schemeClr>
                </a:solidFill>
                <a:latin typeface="Times New Roman" pitchFamily="18" charset="0"/>
              </a:rPr>
            </a:br>
            <a:r>
              <a:rPr lang="en-US" sz="2600" b="1" dirty="0">
                <a:solidFill>
                  <a:schemeClr val="tx1">
                    <a:lumMod val="95000"/>
                    <a:lumOff val="5000"/>
                  </a:schemeClr>
                </a:solidFill>
                <a:latin typeface="Times New Roman" pitchFamily="18" charset="0"/>
              </a:rPr>
              <a:t>- </a:t>
            </a:r>
            <a:r>
              <a:rPr lang="en-US" sz="2600" b="1" dirty="0" err="1">
                <a:latin typeface="Times New Roman" pitchFamily="18" charset="0"/>
              </a:rPr>
              <a:t>vóc</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cao</a:t>
            </a:r>
            <a:r>
              <a:rPr lang="en-US" sz="2600" b="1" dirty="0">
                <a:latin typeface="Times New Roman" pitchFamily="18" charset="0"/>
              </a:rPr>
              <a:t> </a:t>
            </a:r>
            <a:r>
              <a:rPr lang="en-US" sz="2600" b="1" dirty="0" err="1">
                <a:latin typeface="Times New Roman" pitchFamily="18" charset="0"/>
              </a:rPr>
              <a:t>lớn</a:t>
            </a:r>
            <a:r>
              <a:rPr lang="en-US" sz="2600" b="1" dirty="0">
                <a:latin typeface="Times New Roman" pitchFamily="18" charset="0"/>
              </a:rPr>
              <a:t> </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mái</a:t>
            </a:r>
            <a:r>
              <a:rPr lang="en-US" sz="2600" b="1" dirty="0">
                <a:latin typeface="Times New Roman" pitchFamily="18" charset="0"/>
              </a:rPr>
              <a:t> </a:t>
            </a:r>
            <a:r>
              <a:rPr lang="en-US" sz="2600" b="1" dirty="0" err="1">
                <a:latin typeface="Times New Roman" pitchFamily="18" charset="0"/>
              </a:rPr>
              <a:t>tóc</a:t>
            </a:r>
            <a:r>
              <a:rPr lang="en-US" sz="2600" b="1" dirty="0">
                <a:latin typeface="Times New Roman" pitchFamily="18" charset="0"/>
              </a:rPr>
              <a:t> </a:t>
            </a:r>
            <a:r>
              <a:rPr lang="en-US" sz="2600" b="1" dirty="0" err="1">
                <a:latin typeface="Times New Roman" pitchFamily="18" charset="0"/>
              </a:rPr>
              <a:t>vàng</a:t>
            </a:r>
            <a:r>
              <a:rPr lang="en-US" sz="2600" b="1" dirty="0">
                <a:latin typeface="Times New Roman" pitchFamily="18" charset="0"/>
              </a:rPr>
              <a:t> </a:t>
            </a:r>
            <a:r>
              <a:rPr lang="en-US" sz="2600" b="1" dirty="0" err="1">
                <a:latin typeface="Times New Roman" pitchFamily="18" charset="0"/>
              </a:rPr>
              <a:t>óng</a:t>
            </a:r>
            <a:r>
              <a:rPr lang="en-US" sz="2600" b="1" dirty="0">
                <a:latin typeface="Times New Roman" pitchFamily="18" charset="0"/>
              </a:rPr>
              <a:t> </a:t>
            </a:r>
            <a:r>
              <a:rPr lang="en-US" sz="2600" b="1" dirty="0" err="1">
                <a:latin typeface="Times New Roman" pitchFamily="18" charset="0"/>
              </a:rPr>
              <a:t>ửng</a:t>
            </a:r>
            <a:r>
              <a:rPr lang="en-US" sz="2600" b="1" dirty="0">
                <a:latin typeface="Times New Roman" pitchFamily="18" charset="0"/>
              </a:rPr>
              <a:t> </a:t>
            </a:r>
            <a:r>
              <a:rPr lang="en-US" sz="2600" b="1" dirty="0" err="1">
                <a:latin typeface="Times New Roman" pitchFamily="18" charset="0"/>
              </a:rPr>
              <a:t>lên</a:t>
            </a:r>
            <a:r>
              <a:rPr lang="en-US" sz="2600" b="1" dirty="0">
                <a:latin typeface="Times New Roman" pitchFamily="18" charset="0"/>
              </a:rPr>
              <a:t> </a:t>
            </a:r>
            <a:r>
              <a:rPr lang="en-US" sz="2600" b="1" dirty="0" err="1">
                <a:latin typeface="Times New Roman" pitchFamily="18" charset="0"/>
              </a:rPr>
              <a:t>như</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mảng</a:t>
            </a:r>
            <a:r>
              <a:rPr lang="en-US" sz="2600" b="1" dirty="0">
                <a:latin typeface="Times New Roman" pitchFamily="18" charset="0"/>
              </a:rPr>
              <a:t> </a:t>
            </a:r>
            <a:r>
              <a:rPr lang="en-US" sz="2600" b="1" dirty="0" err="1">
                <a:latin typeface="Times New Roman" pitchFamily="18" charset="0"/>
              </a:rPr>
              <a:t>nắng</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thân</a:t>
            </a:r>
            <a:r>
              <a:rPr lang="en-US" sz="2600" b="1" dirty="0">
                <a:latin typeface="Times New Roman" pitchFamily="18" charset="0"/>
              </a:rPr>
              <a:t> </a:t>
            </a:r>
            <a:r>
              <a:rPr lang="en-US" sz="2600" b="1" dirty="0" err="1">
                <a:latin typeface="Times New Roman" pitchFamily="18" charset="0"/>
              </a:rPr>
              <a:t>hình</a:t>
            </a:r>
            <a:r>
              <a:rPr lang="en-US" sz="2600" b="1" dirty="0">
                <a:latin typeface="Times New Roman" pitchFamily="18" charset="0"/>
              </a:rPr>
              <a:t> </a:t>
            </a:r>
            <a:r>
              <a:rPr lang="en-US" sz="2600" b="1" dirty="0" err="1">
                <a:latin typeface="Times New Roman" pitchFamily="18" charset="0"/>
              </a:rPr>
              <a:t>chắc</a:t>
            </a:r>
            <a:r>
              <a:rPr lang="en-US" sz="2600" b="1" dirty="0">
                <a:latin typeface="Times New Roman" pitchFamily="18" charset="0"/>
              </a:rPr>
              <a:t> </a:t>
            </a:r>
            <a:r>
              <a:rPr lang="en-US" sz="2600" b="1" dirty="0" err="1">
                <a:latin typeface="Times New Roman" pitchFamily="18" charset="0"/>
              </a:rPr>
              <a:t>và</a:t>
            </a:r>
            <a:r>
              <a:rPr lang="en-US" sz="2600" b="1" dirty="0">
                <a:latin typeface="Times New Roman" pitchFamily="18" charset="0"/>
              </a:rPr>
              <a:t> </a:t>
            </a:r>
            <a:r>
              <a:rPr lang="en-US" sz="2600" b="1" dirty="0" err="1">
                <a:latin typeface="Times New Roman" pitchFamily="18" charset="0"/>
              </a:rPr>
              <a:t>khỏe</a:t>
            </a:r>
            <a:r>
              <a:rPr lang="en-US" sz="2600" b="1" dirty="0">
                <a:latin typeface="Times New Roman" pitchFamily="18" charset="0"/>
              </a:rPr>
              <a:t> </a:t>
            </a:r>
            <a:r>
              <a:rPr lang="en-US" sz="2600" b="1" dirty="0" err="1">
                <a:latin typeface="Times New Roman" pitchFamily="18" charset="0"/>
              </a:rPr>
              <a:t>trong</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quần</a:t>
            </a:r>
            <a:r>
              <a:rPr lang="en-US" sz="2600" b="1" dirty="0">
                <a:latin typeface="Times New Roman" pitchFamily="18" charset="0"/>
              </a:rPr>
              <a:t> </a:t>
            </a:r>
            <a:r>
              <a:rPr lang="en-US" sz="2600" b="1" dirty="0" err="1">
                <a:latin typeface="Times New Roman" pitchFamily="18" charset="0"/>
              </a:rPr>
              <a:t>áo</a:t>
            </a:r>
            <a:r>
              <a:rPr lang="en-US" sz="2600" b="1" dirty="0">
                <a:latin typeface="Times New Roman" pitchFamily="18" charset="0"/>
              </a:rPr>
              <a:t> </a:t>
            </a:r>
            <a:r>
              <a:rPr lang="en-US" sz="2600" b="1" dirty="0" err="1">
                <a:latin typeface="Times New Roman" pitchFamily="18" charset="0"/>
              </a:rPr>
              <a:t>xanh</a:t>
            </a:r>
            <a:r>
              <a:rPr lang="en-US" sz="2600" b="1" dirty="0">
                <a:latin typeface="Times New Roman" pitchFamily="18" charset="0"/>
              </a:rPr>
              <a:t> </a:t>
            </a:r>
            <a:r>
              <a:rPr lang="en-US" sz="2600" b="1" dirty="0" err="1">
                <a:latin typeface="Times New Roman" pitchFamily="18" charset="0"/>
              </a:rPr>
              <a:t>công</a:t>
            </a:r>
            <a:r>
              <a:rPr lang="en-US" sz="2600" b="1" dirty="0">
                <a:latin typeface="Times New Roman" pitchFamily="18" charset="0"/>
              </a:rPr>
              <a:t> </a:t>
            </a:r>
            <a:r>
              <a:rPr lang="en-US" sz="2600" b="1" dirty="0" err="1">
                <a:latin typeface="Times New Roman" pitchFamily="18" charset="0"/>
              </a:rPr>
              <a:t>nhân</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khuôn</a:t>
            </a:r>
            <a:r>
              <a:rPr lang="en-US" sz="2600" b="1" dirty="0">
                <a:latin typeface="Times New Roman" pitchFamily="18" charset="0"/>
              </a:rPr>
              <a:t> </a:t>
            </a:r>
            <a:r>
              <a:rPr lang="en-US" sz="2600" b="1" dirty="0" err="1">
                <a:latin typeface="Times New Roman" pitchFamily="18" charset="0"/>
              </a:rPr>
              <a:t>mặt</a:t>
            </a:r>
            <a:r>
              <a:rPr lang="en-US" sz="2600" b="1" dirty="0">
                <a:latin typeface="Times New Roman" pitchFamily="18" charset="0"/>
              </a:rPr>
              <a:t> to, </a:t>
            </a:r>
            <a:r>
              <a:rPr lang="en-US" sz="2600" b="1" dirty="0" err="1">
                <a:latin typeface="Times New Roman" pitchFamily="18" charset="0"/>
              </a:rPr>
              <a:t>chất</a:t>
            </a:r>
            <a:r>
              <a:rPr lang="en-US" sz="2600" b="1" dirty="0">
                <a:latin typeface="Times New Roman" pitchFamily="18" charset="0"/>
              </a:rPr>
              <a:t> </a:t>
            </a:r>
            <a:r>
              <a:rPr lang="en-US" sz="2600" b="1" dirty="0" err="1">
                <a:latin typeface="Times New Roman" pitchFamily="18" charset="0"/>
              </a:rPr>
              <a:t>phác</a:t>
            </a:r>
            <a:endParaRPr lang="en-US" sz="2600" b="1" dirty="0">
              <a:solidFill>
                <a:srgbClr val="0000CC"/>
              </a:solidFill>
              <a:latin typeface="Times New Roman" pitchFamily="18" charset="0"/>
            </a:endParaRPr>
          </a:p>
        </p:txBody>
      </p:sp>
    </p:spTree>
    <p:extLst>
      <p:ext uri="{BB962C8B-B14F-4D97-AF65-F5344CB8AC3E}">
        <p14:creationId xmlns:p14="http://schemas.microsoft.com/office/powerpoint/2010/main" val="2137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barn(inVertical)">
                                      <p:cBhvr>
                                        <p:cTn id="7" dur="500"/>
                                        <p:tgtEl>
                                          <p:spTgt spid="810"/>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p:bldP spid="4" grpId="0"/>
    </p:bldLst>
  </p:timing>
</p:sld>
</file>

<file path=ppt/theme/theme1.xml><?xml version="1.0" encoding="utf-8"?>
<a:theme xmlns:a="http://schemas.openxmlformats.org/drawingml/2006/main" name="Learn from Home Infographics by Slidego">
  <a:themeElements>
    <a:clrScheme name="Simple Light">
      <a:dk1>
        <a:srgbClr val="000000"/>
      </a:dk1>
      <a:lt1>
        <a:srgbClr val="B4F0E2"/>
      </a:lt1>
      <a:dk2>
        <a:srgbClr val="FFF786"/>
      </a:dk2>
      <a:lt2>
        <a:srgbClr val="FFCF8C"/>
      </a:lt2>
      <a:accent1>
        <a:srgbClr val="FF8DAC"/>
      </a:accent1>
      <a:accent2>
        <a:srgbClr val="D587CD"/>
      </a:accent2>
      <a:accent3>
        <a:srgbClr val="7CE7B0"/>
      </a:accent3>
      <a:accent4>
        <a:srgbClr val="B4F0E2"/>
      </a:accent4>
      <a:accent5>
        <a:srgbClr val="FFF786"/>
      </a:accent5>
      <a:accent6>
        <a:srgbClr val="FFCF8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1366</Words>
  <Application>Microsoft Office PowerPoint</Application>
  <PresentationFormat>Trình chiếu Trên màn hình (16:9)</PresentationFormat>
  <Paragraphs>84</Paragraphs>
  <Slides>15</Slides>
  <Notes>14</Notes>
  <HiddenSlides>0</HiddenSlides>
  <MMClips>0</MMClips>
  <ScaleCrop>false</ScaleCrop>
  <HeadingPairs>
    <vt:vector size="6" baseType="variant">
      <vt:variant>
        <vt:lpstr>Phông được Dùng</vt:lpstr>
      </vt:variant>
      <vt:variant>
        <vt:i4>11</vt:i4>
      </vt:variant>
      <vt:variant>
        <vt:lpstr>Chủ đề</vt:lpstr>
      </vt:variant>
      <vt:variant>
        <vt:i4>1</vt:i4>
      </vt:variant>
      <vt:variant>
        <vt:lpstr>Tiêu đề Bản chiếu</vt:lpstr>
      </vt:variant>
      <vt:variant>
        <vt:i4>15</vt:i4>
      </vt:variant>
    </vt:vector>
  </HeadingPairs>
  <TitlesOfParts>
    <vt:vector size="27" baseType="lpstr">
      <vt:lpstr>微软雅黑</vt:lpstr>
      <vt:lpstr>Arial</vt:lpstr>
      <vt:lpstr>Calibri</vt:lpstr>
      <vt:lpstr>Englebert</vt:lpstr>
      <vt:lpstr>Fira Sans</vt:lpstr>
      <vt:lpstr>Fira Sans Condensed</vt:lpstr>
      <vt:lpstr>Hind Siliguri</vt:lpstr>
      <vt:lpstr>Jua</vt:lpstr>
      <vt:lpstr>Passion One</vt:lpstr>
      <vt:lpstr>Times New Roman</vt:lpstr>
      <vt:lpstr>Wingdings</vt:lpstr>
      <vt:lpstr>Learn from Home Infographics by Slidego</vt:lpstr>
      <vt:lpstr>MỘT CHUYÊN GIA MÁY XÚC</vt:lpstr>
      <vt:lpstr>Một chuyên gia máy xúc</vt:lpstr>
      <vt:lpstr>Một chuyên gia máy xúc</vt:lpstr>
      <vt:lpstr>Một chuyên gia máy xúc</vt:lpstr>
      <vt:lpstr>Bản trình bày PowerPoint</vt:lpstr>
      <vt:lpstr>Bản trình bày PowerPoint</vt:lpstr>
      <vt:lpstr>Bản trình bày PowerPoint</vt:lpstr>
      <vt:lpstr>1. Anh Thuỷ gặp anh A-lếch-xây ở đâu?</vt:lpstr>
      <vt:lpstr>2. Dáng vẻ của A-lếch-xây có gì đặc biệt khiến anh Thủy chú ý?</vt:lpstr>
      <vt:lpstr>Cuộc gặp gỡ giữa hai người bạn đồng nghiệp rất cởi mở và thân mật như những người bạn lâu ngày gặp lại nhau, không có sự cách biệt giữa một chuyên gia và một công nhân hay 2 người ở hai nước khác nhau.</vt:lpstr>
      <vt:lpstr>4. Chi tiết nào trong bài làm cho em nhớ nhất? Vì sao?</vt:lpstr>
      <vt:lpstr>Nội dung bài:</vt:lpstr>
      <vt:lpstr>Giọng đọc: - Toàn bài đọc với giọng nhẹ nhàng, đằm thắm thể hiện cảm xúc về tình bạn, tình hữu nghị. - Khi đọc lời của A-lếch-xây thể hiện sự thân mật, cởi mở. - Cần ngắt giọng, lấy hơi đúng nhịp trong các câu dài.</vt:lpstr>
      <vt:lpstr>A-lếch-xây nhìn tôi bằng đôi mắt sâu và xanh, mỉm cười hỏi:  - Đồng chí lái máy xúc bao nhiêu năm rồi?  - Tính đến nay là năm thứ mười một – Tôi đáp.     Thế là A-lếch-xây đưa bàn tay vừa to vừa chắc ra nắm lấy bàn tay đầy dầu mỡ của tôi lắc mạnh và nói:  - Chúng mình là bạn đồng nghiệp đấy, đồng chí Thủy ạ!    Cuộc tiếp xúc thân mật ấy đã mở đầu cho tình bạn thắm thiết giữa tôi và A-lếch-xây.</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FROM HOME INFOGRAPHICS</dc:title>
  <cp:lastModifiedBy>WINDOWS</cp:lastModifiedBy>
  <cp:revision>62</cp:revision>
  <dcterms:modified xsi:type="dcterms:W3CDTF">2023-10-04T04:55:09Z</dcterms:modified>
</cp:coreProperties>
</file>