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7"/>
  </p:notesMasterIdLst>
  <p:sldIdLst>
    <p:sldId id="268" r:id="rId3"/>
    <p:sldId id="257" r:id="rId4"/>
    <p:sldId id="256" r:id="rId5"/>
    <p:sldId id="269" r:id="rId6"/>
    <p:sldId id="270" r:id="rId7"/>
    <p:sldId id="304" r:id="rId8"/>
    <p:sldId id="271" r:id="rId9"/>
    <p:sldId id="306" r:id="rId10"/>
    <p:sldId id="307" r:id="rId11"/>
    <p:sldId id="310" r:id="rId12"/>
    <p:sldId id="285" r:id="rId13"/>
    <p:sldId id="311" r:id="rId14"/>
    <p:sldId id="313" r:id="rId15"/>
    <p:sldId id="314" r:id="rId16"/>
    <p:sldId id="315" r:id="rId17"/>
    <p:sldId id="312" r:id="rId18"/>
    <p:sldId id="317" r:id="rId19"/>
    <p:sldId id="318" r:id="rId20"/>
    <p:sldId id="319" r:id="rId21"/>
    <p:sldId id="316" r:id="rId22"/>
    <p:sldId id="320" r:id="rId23"/>
    <p:sldId id="321" r:id="rId24"/>
    <p:sldId id="322" r:id="rId25"/>
    <p:sldId id="3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EC2D7"/>
    <a:srgbClr val="FC4987"/>
    <a:srgbClr val="FFE2E0"/>
    <a:srgbClr val="FF9E97"/>
    <a:srgbClr val="FF867D"/>
    <a:srgbClr val="FF7B7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86881" autoAdjust="0"/>
  </p:normalViewPr>
  <p:slideViewPr>
    <p:cSldViewPr snapToGrid="0">
      <p:cViewPr varScale="1">
        <p:scale>
          <a:sx n="61" d="100"/>
          <a:sy n="61" d="100"/>
        </p:scale>
        <p:origin x="-810" y="-7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6B740-AE34-4218-AC1D-E271FBC984AB}" type="datetimeFigureOut">
              <a:rPr lang="en-US" smtClean="0"/>
              <a:pPr/>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B4FC9-2167-4225-86C1-C6FA11DDFBB7}" type="slidenum">
              <a:rPr lang="en-US" smtClean="0"/>
              <a:pPr/>
              <a:t>‹#›</a:t>
            </a:fld>
            <a:endParaRPr lang="en-US"/>
          </a:p>
        </p:txBody>
      </p:sp>
    </p:spTree>
    <p:extLst>
      <p:ext uri="{BB962C8B-B14F-4D97-AF65-F5344CB8AC3E}">
        <p14:creationId xmlns:p14="http://schemas.microsoft.com/office/powerpoint/2010/main" xmlns="" val="2602701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hoa sen hồng- slide 4</a:t>
            </a:r>
          </a:p>
          <a:p>
            <a:r>
              <a:rPr lang="en-US"/>
              <a:t>Click hoa sen hồng (chỗ lá xanh đậm) – slide 5</a:t>
            </a:r>
          </a:p>
          <a:p>
            <a:r>
              <a:rPr lang="en-US"/>
              <a:t>Click 2 bé slide 6</a:t>
            </a:r>
          </a:p>
        </p:txBody>
      </p:sp>
      <p:sp>
        <p:nvSpPr>
          <p:cNvPr id="4" name="Slide Number Placeholder 3"/>
          <p:cNvSpPr>
            <a:spLocks noGrp="1"/>
          </p:cNvSpPr>
          <p:nvPr>
            <p:ph type="sldNum" sz="quarter" idx="5"/>
          </p:nvPr>
        </p:nvSpPr>
        <p:spPr/>
        <p:txBody>
          <a:bodyPr/>
          <a:lstStyle/>
          <a:p>
            <a:fld id="{73CB4FC9-2167-4225-86C1-C6FA11DDFBB7}" type="slidenum">
              <a:rPr lang="en-US" smtClean="0"/>
              <a:pPr/>
              <a:t>3</a:t>
            </a:fld>
            <a:endParaRPr lang="en-US"/>
          </a:p>
        </p:txBody>
      </p:sp>
    </p:spTree>
    <p:extLst>
      <p:ext uri="{BB962C8B-B14F-4D97-AF65-F5344CB8AC3E}">
        <p14:creationId xmlns:p14="http://schemas.microsoft.com/office/powerpoint/2010/main" xmlns="" val="186041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hoa sen- slide 3</a:t>
            </a:r>
          </a:p>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pPr/>
              <a:t>4</a:t>
            </a:fld>
            <a:endParaRPr lang="en-US"/>
          </a:p>
        </p:txBody>
      </p:sp>
    </p:spTree>
    <p:extLst>
      <p:ext uri="{BB962C8B-B14F-4D97-AF65-F5344CB8AC3E}">
        <p14:creationId xmlns:p14="http://schemas.microsoft.com/office/powerpoint/2010/main" xmlns="" val="27070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hoa sen- slide 3</a:t>
            </a:r>
          </a:p>
        </p:txBody>
      </p:sp>
      <p:sp>
        <p:nvSpPr>
          <p:cNvPr id="4" name="Slide Number Placeholder 3"/>
          <p:cNvSpPr>
            <a:spLocks noGrp="1"/>
          </p:cNvSpPr>
          <p:nvPr>
            <p:ph type="sldNum" sz="quarter" idx="5"/>
          </p:nvPr>
        </p:nvSpPr>
        <p:spPr/>
        <p:txBody>
          <a:bodyPr/>
          <a:lstStyle/>
          <a:p>
            <a:fld id="{73CB4FC9-2167-4225-86C1-C6FA11DDFBB7}" type="slidenum">
              <a:rPr lang="en-US" smtClean="0"/>
              <a:pPr/>
              <a:t>5</a:t>
            </a:fld>
            <a:endParaRPr lang="en-US"/>
          </a:p>
        </p:txBody>
      </p:sp>
    </p:spTree>
    <p:extLst>
      <p:ext uri="{BB962C8B-B14F-4D97-AF65-F5344CB8AC3E}">
        <p14:creationId xmlns:p14="http://schemas.microsoft.com/office/powerpoint/2010/main" xmlns="" val="330273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pPr/>
              <a:t>9</a:t>
            </a:fld>
            <a:endParaRPr lang="en-US"/>
          </a:p>
        </p:txBody>
      </p:sp>
    </p:spTree>
    <p:extLst>
      <p:ext uri="{BB962C8B-B14F-4D97-AF65-F5344CB8AC3E}">
        <p14:creationId xmlns:p14="http://schemas.microsoft.com/office/powerpoint/2010/main" xmlns="" val="115920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pPr/>
              <a:t>12</a:t>
            </a:fld>
            <a:endParaRPr lang="en-US"/>
          </a:p>
        </p:txBody>
      </p:sp>
    </p:spTree>
    <p:extLst>
      <p:ext uri="{BB962C8B-B14F-4D97-AF65-F5344CB8AC3E}">
        <p14:creationId xmlns:p14="http://schemas.microsoft.com/office/powerpoint/2010/main" xmlns="" val="15246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mặt trời qua slide 22</a:t>
            </a:r>
          </a:p>
        </p:txBody>
      </p:sp>
      <p:sp>
        <p:nvSpPr>
          <p:cNvPr id="4" name="Slide Number Placeholder 3"/>
          <p:cNvSpPr>
            <a:spLocks noGrp="1"/>
          </p:cNvSpPr>
          <p:nvPr>
            <p:ph type="sldNum" sz="quarter" idx="5"/>
          </p:nvPr>
        </p:nvSpPr>
        <p:spPr/>
        <p:txBody>
          <a:bodyPr/>
          <a:lstStyle/>
          <a:p>
            <a:fld id="{73CB4FC9-2167-4225-86C1-C6FA11DDFBB7}" type="slidenum">
              <a:rPr lang="en-US" smtClean="0"/>
              <a:pPr/>
              <a:t>16</a:t>
            </a:fld>
            <a:endParaRPr lang="en-US"/>
          </a:p>
        </p:txBody>
      </p:sp>
    </p:spTree>
    <p:extLst>
      <p:ext uri="{BB962C8B-B14F-4D97-AF65-F5344CB8AC3E}">
        <p14:creationId xmlns:p14="http://schemas.microsoft.com/office/powerpoint/2010/main" xmlns="" val="120642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ếch quay vê slide 18</a:t>
            </a:r>
          </a:p>
        </p:txBody>
      </p:sp>
      <p:sp>
        <p:nvSpPr>
          <p:cNvPr id="4" name="Slide Number Placeholder 3"/>
          <p:cNvSpPr>
            <a:spLocks noGrp="1"/>
          </p:cNvSpPr>
          <p:nvPr>
            <p:ph type="sldNum" sz="quarter" idx="5"/>
          </p:nvPr>
        </p:nvSpPr>
        <p:spPr/>
        <p:txBody>
          <a:bodyPr/>
          <a:lstStyle/>
          <a:p>
            <a:fld id="{73CB4FC9-2167-4225-86C1-C6FA11DDFBB7}" type="slidenum">
              <a:rPr lang="en-US" smtClean="0"/>
              <a:pPr/>
              <a:t>17</a:t>
            </a:fld>
            <a:endParaRPr lang="en-US"/>
          </a:p>
        </p:txBody>
      </p:sp>
    </p:spTree>
    <p:extLst>
      <p:ext uri="{BB962C8B-B14F-4D97-AF65-F5344CB8AC3E}">
        <p14:creationId xmlns:p14="http://schemas.microsoft.com/office/powerpoint/2010/main" xmlns="" val="42252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ếch quay vê slide 18</a:t>
            </a:r>
          </a:p>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pPr/>
              <a:t>18</a:t>
            </a:fld>
            <a:endParaRPr lang="en-US"/>
          </a:p>
        </p:txBody>
      </p:sp>
    </p:spTree>
    <p:extLst>
      <p:ext uri="{BB962C8B-B14F-4D97-AF65-F5344CB8AC3E}">
        <p14:creationId xmlns:p14="http://schemas.microsoft.com/office/powerpoint/2010/main" xmlns="" val="158488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ếch quay vê slide 18</a:t>
            </a:r>
          </a:p>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pPr/>
              <a:t>19</a:t>
            </a:fld>
            <a:endParaRPr lang="en-US"/>
          </a:p>
        </p:txBody>
      </p:sp>
    </p:spTree>
    <p:extLst>
      <p:ext uri="{BB962C8B-B14F-4D97-AF65-F5344CB8AC3E}">
        <p14:creationId xmlns:p14="http://schemas.microsoft.com/office/powerpoint/2010/main" xmlns="" val="224879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87C5A-1BE3-4957-A655-6EA57DEB8D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4F87F8A-5170-4C62-A140-0F4919CEC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A34935-0003-415D-BA8C-180C6751333B}"/>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5" name="Footer Placeholder 4">
            <a:extLst>
              <a:ext uri="{FF2B5EF4-FFF2-40B4-BE49-F238E27FC236}">
                <a16:creationId xmlns:a16="http://schemas.microsoft.com/office/drawing/2014/main" xmlns="" id="{3BBC0C0F-20DB-482A-B29B-EE6DFBA97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A19465-F823-4060-8C7B-79098409A094}"/>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289327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DEB9EE-9871-4410-8261-81C8680D0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067389A-65A3-4AD7-8830-9017594361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07B86B0-F9C8-47B9-BFFC-576CEDC37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E0F3A44-EE36-40D0-A42B-A3B784FEDCF0}"/>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6" name="Footer Placeholder 5">
            <a:extLst>
              <a:ext uri="{FF2B5EF4-FFF2-40B4-BE49-F238E27FC236}">
                <a16:creationId xmlns:a16="http://schemas.microsoft.com/office/drawing/2014/main" xmlns="" id="{A371F81C-2021-45B8-86FE-DA4A64F47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4C2831-3DCD-43BE-B276-3C3A4EF98B8D}"/>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397637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1CBA0-6886-403B-855B-F3FEFB49A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2BD3789-2CCD-4FEC-A3A2-301D4B77D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DFA3E3-8D9F-46D8-92F8-B9AF24F87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097C10-2F76-429B-8DBF-9142253D37C6}"/>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6" name="Footer Placeholder 5">
            <a:extLst>
              <a:ext uri="{FF2B5EF4-FFF2-40B4-BE49-F238E27FC236}">
                <a16:creationId xmlns:a16="http://schemas.microsoft.com/office/drawing/2014/main" xmlns="" id="{4D6B4FCB-3A71-455B-AEF3-EA45FE31B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CE5EF6-8619-4D62-9D2A-11D3C813ED5C}"/>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24366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4C677A-B4AE-4B3E-8932-8149EA2B6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BF6312-34D3-4077-BD8C-EE75A206D8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1CA5B5-B1C4-4BF2-A419-203CF1E39B62}"/>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5" name="Footer Placeholder 4">
            <a:extLst>
              <a:ext uri="{FF2B5EF4-FFF2-40B4-BE49-F238E27FC236}">
                <a16:creationId xmlns:a16="http://schemas.microsoft.com/office/drawing/2014/main" xmlns="" id="{7FD15BB2-AB7E-4B74-B2AF-32D6B64BF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2CA830-AD2B-4D53-A69B-A8FA78E4D829}"/>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161049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B56207-EB9F-46C2-A810-72D2AF55F8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65D8EFE-293D-49E6-AD86-04197A7A84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148B7B-BAFC-4E14-82C5-35A8D00169E3}"/>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5" name="Footer Placeholder 4">
            <a:extLst>
              <a:ext uri="{FF2B5EF4-FFF2-40B4-BE49-F238E27FC236}">
                <a16:creationId xmlns:a16="http://schemas.microsoft.com/office/drawing/2014/main" xmlns="" id="{1BAAAB32-F02E-4611-94AA-C8D043454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5F0513-EA11-43C8-B18A-189861652206}"/>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2626154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B6FA33-3EF3-4D6A-BC1E-D371F9FA0213}"/>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7DC6F6-D3C4-49FE-991D-D5A4C5FAFCFB}"/>
              </a:ext>
            </a:extLst>
          </p:cNvPr>
          <p:cNvSpPr>
            <a:spLocks noGrp="1"/>
          </p:cNvSpPr>
          <p:nvPr>
            <p:ph type="sldNum" sz="quarter" idx="12"/>
          </p:nvPr>
        </p:nvSpPr>
        <p:spPr/>
        <p:txBody>
          <a:bodyPr/>
          <a:lstStyle/>
          <a:p>
            <a:fld id="{FEC5B6C1-14F3-4207-A8E1-FC2DDB099F75}" type="slidenum">
              <a:rPr lang="en-US" smtClean="0"/>
              <a:pPr/>
              <a:t>‹#›</a:t>
            </a:fld>
            <a:endParaRPr lang="en-US"/>
          </a:p>
        </p:txBody>
      </p:sp>
      <p:pic>
        <p:nvPicPr>
          <p:cNvPr id="7" name="Picture 2">
            <a:extLst>
              <a:ext uri="{FF2B5EF4-FFF2-40B4-BE49-F238E27FC236}">
                <a16:creationId xmlns:a16="http://schemas.microsoft.com/office/drawing/2014/main" xmlns="" id="{6FE4A61A-AED2-4472-910C-7086300B2ED1}"/>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xmlns=""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xmlns="" val="17285946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5B9BD-D682-4A0D-8924-6F6C7E96C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F976889-4602-4C25-B594-A1715070A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F0E591-0F77-4652-9233-EDA584DFAE66}"/>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B686B9E5-188A-477F-A403-928585E1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1C4A9E-669C-4B92-9735-3559B3104008}"/>
              </a:ext>
            </a:extLst>
          </p:cNvPr>
          <p:cNvSpPr>
            <a:spLocks noGrp="1"/>
          </p:cNvSpPr>
          <p:nvPr>
            <p:ph type="sldNum" sz="quarter" idx="12"/>
          </p:nvPr>
        </p:nvSpPr>
        <p:spPr/>
        <p:txBody>
          <a:bodyPr/>
          <a:lstStyle/>
          <a:p>
            <a:fld id="{FEC5B6C1-14F3-4207-A8E1-FC2DDB099F75}" type="slidenum">
              <a:rPr lang="en-US" smtClean="0"/>
              <a:pPr/>
              <a:t>‹#›</a:t>
            </a:fld>
            <a:endParaRPr lang="en-US"/>
          </a:p>
        </p:txBody>
      </p:sp>
      <p:pic>
        <p:nvPicPr>
          <p:cNvPr id="8" name="Picture 2">
            <a:extLst>
              <a:ext uri="{FF2B5EF4-FFF2-40B4-BE49-F238E27FC236}">
                <a16:creationId xmlns:a16="http://schemas.microsoft.com/office/drawing/2014/main" xmlns="" id="{FFDD1238-6201-42FC-960B-21ECB56BCB83}"/>
              </a:ext>
            </a:extLst>
          </p:cNvPr>
          <p:cNvPicPr>
            <a:picLocks noChangeAspect="1"/>
          </p:cNvPicPr>
          <p:nvPr userDrawn="1"/>
        </p:nvPicPr>
        <p:blipFill>
          <a:blip r:embed="rId2">
            <a:extLst>
              <a:ext uri="{BEBA8EAE-BF5A-486C-A8C5-ECC9F3942E4B}">
                <a14:imgProps xmlns:a14="http://schemas.microsoft.com/office/drawing/2010/main" xmlns="">
                  <a14:imgLayer r:embed="rId3">
                    <a14:imgEffect>
                      <a14:colorTemperature colorTemp="5900"/>
                    </a14:imgEffect>
                    <a14:imgEffect>
                      <a14:saturation sat="300000"/>
                    </a14:imgEffect>
                    <a14:imgEffect>
                      <a14:brightnessContrast bright="40000"/>
                    </a14:imgEffect>
                  </a14:imgLayer>
                </a14:imgProps>
              </a:ext>
            </a:extLst>
          </a:blip>
          <a:srcRect t="12031" b="359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CAFBBB06-7421-4978-94CC-0B32436E33C3}"/>
              </a:ext>
            </a:extLst>
          </p:cNvPr>
          <p:cNvSpPr txBox="1"/>
          <p:nvPr userDrawn="1"/>
        </p:nvSpPr>
        <p:spPr>
          <a:xfrm>
            <a:off x="11247728" y="6526564"/>
            <a:ext cx="1782472" cy="338554"/>
          </a:xfrm>
          <a:prstGeom prst="rect">
            <a:avLst/>
          </a:prstGeom>
          <a:noFill/>
        </p:spPr>
        <p:txBody>
          <a:bodyPr wrap="square" rtlCol="0">
            <a:spAutoFit/>
          </a:bodyPr>
          <a:lstStyle/>
          <a:p>
            <a:r>
              <a:rPr lang="en-US" sz="1600">
                <a:solidFill>
                  <a:schemeClr val="accent2">
                    <a:lumMod val="75000"/>
                  </a:schemeClr>
                </a:solidFill>
                <a:latin typeface="UTM Arruba KT" panose="02040603050506020204" pitchFamily="18" charset="0"/>
              </a:rPr>
              <a:t>EduFive</a:t>
            </a:r>
          </a:p>
        </p:txBody>
      </p:sp>
    </p:spTree>
    <p:extLst>
      <p:ext uri="{BB962C8B-B14F-4D97-AF65-F5344CB8AC3E}">
        <p14:creationId xmlns:p14="http://schemas.microsoft.com/office/powerpoint/2010/main" xmlns="" val="5026851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8BA2CD6-97F0-4A31-9EDE-CC919961903E}"/>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A72BFF-4BF2-4002-8156-985B4FB581D6}"/>
              </a:ext>
            </a:extLst>
          </p:cNvPr>
          <p:cNvSpPr>
            <a:spLocks noGrp="1"/>
          </p:cNvSpPr>
          <p:nvPr>
            <p:ph type="sldNum" sz="quarter" idx="12"/>
          </p:nvPr>
        </p:nvSpPr>
        <p:spPr/>
        <p:txBody>
          <a:bodyPr/>
          <a:lstStyle/>
          <a:p>
            <a:fld id="{FEC5B6C1-14F3-4207-A8E1-FC2DDB099F75}" type="slidenum">
              <a:rPr lang="en-US" smtClean="0"/>
              <a:pPr/>
              <a:t>‹#›</a:t>
            </a:fld>
            <a:endParaRPr lang="en-US"/>
          </a:p>
        </p:txBody>
      </p:sp>
      <p:pic>
        <p:nvPicPr>
          <p:cNvPr id="9" name="Picture 2">
            <a:extLst>
              <a:ext uri="{FF2B5EF4-FFF2-40B4-BE49-F238E27FC236}">
                <a16:creationId xmlns:a16="http://schemas.microsoft.com/office/drawing/2014/main" xmlns=""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xmlns="" val="7021500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8" grpId="4"/>
      <p:bldP spid="8" grpId="5"/>
      <p:bldP spid="8" grpId="6"/>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C9F8F9-5E0D-4BE7-9960-37D32C899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CDB0D7-A37D-4E01-A4CA-43D77AB04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C5C31A5-19C2-477E-9041-7C38A57BC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5B8298-94C2-4B79-85AC-351AC2217E90}"/>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6" name="Footer Placeholder 5">
            <a:extLst>
              <a:ext uri="{FF2B5EF4-FFF2-40B4-BE49-F238E27FC236}">
                <a16:creationId xmlns:a16="http://schemas.microsoft.com/office/drawing/2014/main" xmlns="" id="{D5C093F3-87B1-40F1-979A-30F1CDC69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46FF1A1-5668-40A3-BD4D-A7ADE6643952}"/>
              </a:ext>
            </a:extLst>
          </p:cNvPr>
          <p:cNvSpPr>
            <a:spLocks noGrp="1"/>
          </p:cNvSpPr>
          <p:nvPr>
            <p:ph type="sldNum" sz="quarter" idx="12"/>
          </p:nvPr>
        </p:nvSpPr>
        <p:spPr/>
        <p:txBody>
          <a:bodyPr/>
          <a:lstStyle/>
          <a:p>
            <a:fld id="{FEC5B6C1-14F3-4207-A8E1-FC2DDB099F75}" type="slidenum">
              <a:rPr lang="en-US" smtClean="0"/>
              <a:pPr/>
              <a:t>‹#›</a:t>
            </a:fld>
            <a:endParaRPr lang="en-US"/>
          </a:p>
        </p:txBody>
      </p:sp>
      <p:pic>
        <p:nvPicPr>
          <p:cNvPr id="8" name="Picture 2">
            <a:extLst>
              <a:ext uri="{FF2B5EF4-FFF2-40B4-BE49-F238E27FC236}">
                <a16:creationId xmlns:a16="http://schemas.microsoft.com/office/drawing/2014/main" xmlns="" id="{31AF87A3-FAB9-4275-8A0D-0CBECD593C4C}"/>
              </a:ext>
            </a:extLst>
          </p:cNvPr>
          <p:cNvPicPr>
            <a:picLocks noChangeAspect="1"/>
          </p:cNvPicPr>
          <p:nvPr userDrawn="1"/>
        </p:nvPicPr>
        <p:blipFill>
          <a:blip r:embed="rId2">
            <a:extLst>
              <a:ext uri="{BEBA8EAE-BF5A-486C-A8C5-ECC9F3942E4B}">
                <a14:imgProps xmlns:a14="http://schemas.microsoft.com/office/drawing/2010/main" xmlns="">
                  <a14:imgLayer r:embed="rId3">
                    <a14:imgEffect>
                      <a14:sharpenSoften amount="25000"/>
                    </a14:imgEffect>
                    <a14:imgEffect>
                      <a14:colorTemperature colorTemp="7200"/>
                    </a14:imgEffect>
                  </a14:imgLayer>
                </a14:imgProps>
              </a:ext>
            </a:extLst>
          </a:blip>
          <a:srcRect/>
          <a:stretch>
            <a:fillRect/>
          </a:stretch>
        </p:blipFill>
        <p:spPr>
          <a:xfrm>
            <a:off x="17147" y="1"/>
            <a:ext cx="12174853" cy="6858000"/>
          </a:xfrm>
          <a:prstGeom prst="rect">
            <a:avLst/>
          </a:prstGeom>
        </p:spPr>
      </p:pic>
      <p:sp>
        <p:nvSpPr>
          <p:cNvPr id="9" name="TextBox 8">
            <a:extLst>
              <a:ext uri="{FF2B5EF4-FFF2-40B4-BE49-F238E27FC236}">
                <a16:creationId xmlns:a16="http://schemas.microsoft.com/office/drawing/2014/main" xmlns="" id="{5B158097-639E-435F-A7D3-8871B8E4FFE8}"/>
              </a:ext>
            </a:extLst>
          </p:cNvPr>
          <p:cNvSpPr txBox="1"/>
          <p:nvPr userDrawn="1"/>
        </p:nvSpPr>
        <p:spPr>
          <a:xfrm>
            <a:off x="11321845" y="6538912"/>
            <a:ext cx="1074549"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xmlns="" val="37149674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6CB29-3181-45A1-8C21-EA04785C6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DD3088-9AFE-4AC4-81DA-052F6EDC3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7102282-0309-4CFB-922C-E9AAF914E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0BA968-D828-4ACD-8F7F-7D9FB7753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1434E2D-5DFA-41FD-A5AC-40151AB34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9EB3B3-C920-4B9B-A839-0074AFD023CE}"/>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8" name="Footer Placeholder 7">
            <a:extLst>
              <a:ext uri="{FF2B5EF4-FFF2-40B4-BE49-F238E27FC236}">
                <a16:creationId xmlns:a16="http://schemas.microsoft.com/office/drawing/2014/main" xmlns="" id="{96839BE7-373E-41A1-986E-E90FF9AC3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001CD28-018C-4A2C-A1B8-397C9A4C06EC}"/>
              </a:ext>
            </a:extLst>
          </p:cNvPr>
          <p:cNvSpPr>
            <a:spLocks noGrp="1"/>
          </p:cNvSpPr>
          <p:nvPr>
            <p:ph type="sldNum" sz="quarter" idx="12"/>
          </p:nvPr>
        </p:nvSpPr>
        <p:spPr/>
        <p:txBody>
          <a:bodyPr/>
          <a:lstStyle/>
          <a:p>
            <a:fld id="{FEC5B6C1-14F3-4207-A8E1-FC2DDB099F75}" type="slidenum">
              <a:rPr lang="en-US" smtClean="0"/>
              <a:pPr/>
              <a:t>‹#›</a:t>
            </a:fld>
            <a:endParaRPr lang="en-US"/>
          </a:p>
        </p:txBody>
      </p:sp>
    </p:spTree>
    <p:extLst>
      <p:ext uri="{BB962C8B-B14F-4D97-AF65-F5344CB8AC3E}">
        <p14:creationId xmlns:p14="http://schemas.microsoft.com/office/powerpoint/2010/main" xmlns="" val="42902701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9417C-C731-4F5A-9E90-A04305ECC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075D34-1397-4B5C-B7E1-143414EF6055}"/>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4" name="Footer Placeholder 3">
            <a:extLst>
              <a:ext uri="{FF2B5EF4-FFF2-40B4-BE49-F238E27FC236}">
                <a16:creationId xmlns:a16="http://schemas.microsoft.com/office/drawing/2014/main" xmlns="" id="{FBFEAED8-6DCD-446A-A6C1-F8E5BB2D6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EBECB30-A0CF-43F8-9DC9-135B3FC6D9EC}"/>
              </a:ext>
            </a:extLst>
          </p:cNvPr>
          <p:cNvSpPr>
            <a:spLocks noGrp="1"/>
          </p:cNvSpPr>
          <p:nvPr>
            <p:ph type="sldNum" sz="quarter" idx="12"/>
          </p:nvPr>
        </p:nvSpPr>
        <p:spPr/>
        <p:txBody>
          <a:bodyPr/>
          <a:lstStyle/>
          <a:p>
            <a:fld id="{FEC5B6C1-14F3-4207-A8E1-FC2DDB099F75}" type="slidenum">
              <a:rPr lang="en-US" smtClean="0"/>
              <a:pPr/>
              <a:t>‹#›</a:t>
            </a:fld>
            <a:endParaRPr lang="en-US"/>
          </a:p>
        </p:txBody>
      </p:sp>
    </p:spTree>
    <p:extLst>
      <p:ext uri="{BB962C8B-B14F-4D97-AF65-F5344CB8AC3E}">
        <p14:creationId xmlns:p14="http://schemas.microsoft.com/office/powerpoint/2010/main" xmlns="" val="33773640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B6FA33-3EF3-4D6A-BC1E-D371F9FA0213}"/>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7DC6F6-D3C4-49FE-991D-D5A4C5FAFCFB}"/>
              </a:ext>
            </a:extLst>
          </p:cNvPr>
          <p:cNvSpPr>
            <a:spLocks noGrp="1"/>
          </p:cNvSpPr>
          <p:nvPr>
            <p:ph type="sldNum" sz="quarter" idx="12"/>
          </p:nvPr>
        </p:nvSpPr>
        <p:spPr/>
        <p:txBody>
          <a:bodyPr/>
          <a:lstStyle/>
          <a:p>
            <a:fld id="{FEC5B6C1-14F3-4207-A8E1-FC2DDB099F75}" type="slidenum">
              <a:rPr lang="en-US" smtClean="0"/>
              <a:pPr/>
              <a:t>‹#›</a:t>
            </a:fld>
            <a:endParaRPr lang="en-US"/>
          </a:p>
        </p:txBody>
      </p:sp>
      <p:pic>
        <p:nvPicPr>
          <p:cNvPr id="7" name="Picture 2">
            <a:extLst>
              <a:ext uri="{FF2B5EF4-FFF2-40B4-BE49-F238E27FC236}">
                <a16:creationId xmlns:a16="http://schemas.microsoft.com/office/drawing/2014/main" xmlns="" id="{6FE4A61A-AED2-4472-910C-7086300B2ED1}"/>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xmlns=""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xmlns="" val="413718909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B6FA33-3EF3-4D6A-BC1E-D371F9FA0213}"/>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7DC6F6-D3C4-49FE-991D-D5A4C5FAFCFB}"/>
              </a:ext>
            </a:extLst>
          </p:cNvPr>
          <p:cNvSpPr>
            <a:spLocks noGrp="1"/>
          </p:cNvSpPr>
          <p:nvPr>
            <p:ph type="sldNum" sz="quarter" idx="12"/>
          </p:nvPr>
        </p:nvSpPr>
        <p:spPr/>
        <p:txBody>
          <a:bodyPr/>
          <a:lstStyle/>
          <a:p>
            <a:fld id="{FEC5B6C1-14F3-4207-A8E1-FC2DDB099F75}" type="slidenum">
              <a:rPr lang="en-US" smtClean="0"/>
              <a:pPr/>
              <a:t>‹#›</a:t>
            </a:fld>
            <a:endParaRPr lang="en-US"/>
          </a:p>
        </p:txBody>
      </p:sp>
      <p:sp>
        <p:nvSpPr>
          <p:cNvPr id="8" name="TextBox 7">
            <a:extLst>
              <a:ext uri="{FF2B5EF4-FFF2-40B4-BE49-F238E27FC236}">
                <a16:creationId xmlns:a16="http://schemas.microsoft.com/office/drawing/2014/main" xmlns="" id="{57065567-00DD-4465-8854-148DA16DD6AE}"/>
              </a:ext>
            </a:extLst>
          </p:cNvPr>
          <p:cNvSpPr txBox="1"/>
          <p:nvPr userDrawn="1"/>
        </p:nvSpPr>
        <p:spPr>
          <a:xfrm>
            <a:off x="10576677" y="6519446"/>
            <a:ext cx="1782472"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Thực hiện: EduFive</a:t>
            </a:r>
          </a:p>
        </p:txBody>
      </p:sp>
    </p:spTree>
    <p:extLst>
      <p:ext uri="{BB962C8B-B14F-4D97-AF65-F5344CB8AC3E}">
        <p14:creationId xmlns:p14="http://schemas.microsoft.com/office/powerpoint/2010/main" xmlns="" val="153122475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D934693-0030-4057-8A86-32EB6E6BE4A7}"/>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3" name="Footer Placeholder 2">
            <a:extLst>
              <a:ext uri="{FF2B5EF4-FFF2-40B4-BE49-F238E27FC236}">
                <a16:creationId xmlns:a16="http://schemas.microsoft.com/office/drawing/2014/main" xmlns="" id="{406CF3EF-F5F7-4A00-98F6-19F6ABA04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17C0257-5517-4B3A-BDB0-4E77712971B2}"/>
              </a:ext>
            </a:extLst>
          </p:cNvPr>
          <p:cNvSpPr>
            <a:spLocks noGrp="1"/>
          </p:cNvSpPr>
          <p:nvPr>
            <p:ph type="sldNum" sz="quarter" idx="12"/>
          </p:nvPr>
        </p:nvSpPr>
        <p:spPr/>
        <p:txBody>
          <a:bodyPr/>
          <a:lstStyle/>
          <a:p>
            <a:fld id="{FEC5B6C1-14F3-4207-A8E1-FC2DDB099F75}" type="slidenum">
              <a:rPr lang="en-US" smtClean="0"/>
              <a:pPr/>
              <a:t>‹#›</a:t>
            </a:fld>
            <a:endParaRPr lang="en-US"/>
          </a:p>
        </p:txBody>
      </p:sp>
      <p:pic>
        <p:nvPicPr>
          <p:cNvPr id="5" name="Picture 4">
            <a:extLst>
              <a:ext uri="{FF2B5EF4-FFF2-40B4-BE49-F238E27FC236}">
                <a16:creationId xmlns:a16="http://schemas.microsoft.com/office/drawing/2014/main" xmlns="" id="{10655B47-70E6-4C42-A9B5-7DDAC7ECC3F2}"/>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16570" t="8991" r="17064" b="9768"/>
          <a:stretch/>
        </p:blipFill>
        <p:spPr>
          <a:xfrm>
            <a:off x="-99124" y="-91235"/>
            <a:ext cx="12291124" cy="6953522"/>
          </a:xfrm>
          <a:prstGeom prst="rect">
            <a:avLst/>
          </a:prstGeom>
        </p:spPr>
      </p:pic>
    </p:spTree>
    <p:extLst>
      <p:ext uri="{BB962C8B-B14F-4D97-AF65-F5344CB8AC3E}">
        <p14:creationId xmlns:p14="http://schemas.microsoft.com/office/powerpoint/2010/main" xmlns="" val="135737124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1814A02C-3278-4C42-9616-8D18F1036E18}"/>
              </a:ext>
            </a:extLst>
          </p:cNvPr>
          <p:cNvPicPr>
            <a:picLocks noChangeAspect="1"/>
          </p:cNvPicPr>
          <p:nvPr userDrawn="1"/>
        </p:nvPicPr>
        <p:blipFill>
          <a:blip r:embed="rId2"/>
          <a:srcRect/>
          <a:stretch>
            <a:fillRect/>
          </a:stretch>
        </p:blipFill>
        <p:spPr>
          <a:xfrm>
            <a:off x="-1" y="0"/>
            <a:ext cx="12192001" cy="6858000"/>
          </a:xfrm>
          <a:prstGeom prst="rect">
            <a:avLst/>
          </a:prstGeom>
        </p:spPr>
      </p:pic>
    </p:spTree>
    <p:extLst>
      <p:ext uri="{BB962C8B-B14F-4D97-AF65-F5344CB8AC3E}">
        <p14:creationId xmlns:p14="http://schemas.microsoft.com/office/powerpoint/2010/main" xmlns="" val="307054741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63FAC4-8E37-4BC2-B53A-C694D56BB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20D0C0-B10F-465F-BD1A-2DA4F3B1B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AB2AD0-71A4-47D2-80C8-C91ECCB5A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9C657F-004E-41B0-B2B1-EB40F4AF4F8B}"/>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6" name="Footer Placeholder 5">
            <a:extLst>
              <a:ext uri="{FF2B5EF4-FFF2-40B4-BE49-F238E27FC236}">
                <a16:creationId xmlns:a16="http://schemas.microsoft.com/office/drawing/2014/main" xmlns="" id="{14CCBEA2-4EB9-47F1-B9B4-6BCCC629D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6D6EC9-4726-48D0-867F-FCFF2A0140B1}"/>
              </a:ext>
            </a:extLst>
          </p:cNvPr>
          <p:cNvSpPr>
            <a:spLocks noGrp="1"/>
          </p:cNvSpPr>
          <p:nvPr>
            <p:ph type="sldNum" sz="quarter" idx="12"/>
          </p:nvPr>
        </p:nvSpPr>
        <p:spPr/>
        <p:txBody>
          <a:bodyPr/>
          <a:lstStyle/>
          <a:p>
            <a:fld id="{FEC5B6C1-14F3-4207-A8E1-FC2DDB099F75}" type="slidenum">
              <a:rPr lang="en-US" smtClean="0"/>
              <a:pPr/>
              <a:t>‹#›</a:t>
            </a:fld>
            <a:endParaRPr lang="en-US"/>
          </a:p>
        </p:txBody>
      </p:sp>
    </p:spTree>
    <p:extLst>
      <p:ext uri="{BB962C8B-B14F-4D97-AF65-F5344CB8AC3E}">
        <p14:creationId xmlns:p14="http://schemas.microsoft.com/office/powerpoint/2010/main" xmlns="" val="40102060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CBD6A-84DE-4965-9586-8CD999357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1C2ED04-09D7-46BE-A1F6-F89AA1FF2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D0E02E-4FC5-4C2E-917C-6C6BE9BAB8A2}"/>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2BF699AD-1E20-4FD3-988D-FB035B998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8B1405-B3D8-48E0-BCAD-A106CEBFEFBB}"/>
              </a:ext>
            </a:extLst>
          </p:cNvPr>
          <p:cNvSpPr>
            <a:spLocks noGrp="1"/>
          </p:cNvSpPr>
          <p:nvPr>
            <p:ph type="sldNum" sz="quarter" idx="12"/>
          </p:nvPr>
        </p:nvSpPr>
        <p:spPr/>
        <p:txBody>
          <a:bodyPr/>
          <a:lstStyle/>
          <a:p>
            <a:fld id="{FEC5B6C1-14F3-4207-A8E1-FC2DDB099F75}" type="slidenum">
              <a:rPr lang="en-US" smtClean="0"/>
              <a:pPr/>
              <a:t>‹#›</a:t>
            </a:fld>
            <a:endParaRPr lang="en-US"/>
          </a:p>
        </p:txBody>
      </p:sp>
    </p:spTree>
    <p:extLst>
      <p:ext uri="{BB962C8B-B14F-4D97-AF65-F5344CB8AC3E}">
        <p14:creationId xmlns:p14="http://schemas.microsoft.com/office/powerpoint/2010/main" xmlns="" val="7832340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59FD74-FC55-4C4C-8BB9-D85835AE43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6721F04-D82D-457E-BB0E-BFF35315C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A877B8-5E5C-45FE-9F0F-5D4744370FFC}"/>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147A8A46-CF94-4B92-B299-8E72CE14B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C0824A-FE6E-4587-BA0B-D4DEC80E499D}"/>
              </a:ext>
            </a:extLst>
          </p:cNvPr>
          <p:cNvSpPr>
            <a:spLocks noGrp="1"/>
          </p:cNvSpPr>
          <p:nvPr>
            <p:ph type="sldNum" sz="quarter" idx="12"/>
          </p:nvPr>
        </p:nvSpPr>
        <p:spPr/>
        <p:txBody>
          <a:bodyPr/>
          <a:lstStyle/>
          <a:p>
            <a:fld id="{FEC5B6C1-14F3-4207-A8E1-FC2DDB099F75}" type="slidenum">
              <a:rPr lang="en-US" smtClean="0"/>
              <a:pPr/>
              <a:t>‹#›</a:t>
            </a:fld>
            <a:endParaRPr lang="en-US"/>
          </a:p>
        </p:txBody>
      </p:sp>
    </p:spTree>
    <p:extLst>
      <p:ext uri="{BB962C8B-B14F-4D97-AF65-F5344CB8AC3E}">
        <p14:creationId xmlns:p14="http://schemas.microsoft.com/office/powerpoint/2010/main" xmlns="" val="3019085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8BA2CD6-97F0-4A31-9EDE-CC919961903E}"/>
              </a:ext>
            </a:extLst>
          </p:cNvPr>
          <p:cNvSpPr>
            <a:spLocks noGrp="1"/>
          </p:cNvSpPr>
          <p:nvPr>
            <p:ph type="dt" sz="half" idx="10"/>
          </p:nvPr>
        </p:nvSpPr>
        <p:spPr/>
        <p:txBody>
          <a:body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A72BFF-4BF2-4002-8156-985B4FB581D6}"/>
              </a:ext>
            </a:extLst>
          </p:cNvPr>
          <p:cNvSpPr>
            <a:spLocks noGrp="1"/>
          </p:cNvSpPr>
          <p:nvPr>
            <p:ph type="sldNum" sz="quarter" idx="12"/>
          </p:nvPr>
        </p:nvSpPr>
        <p:spPr/>
        <p:txBody>
          <a:bodyPr/>
          <a:lstStyle/>
          <a:p>
            <a:fld id="{FEC5B6C1-14F3-4207-A8E1-FC2DDB099F75}" type="slidenum">
              <a:rPr lang="en-US" smtClean="0"/>
              <a:pPr/>
              <a:t>‹#›</a:t>
            </a:fld>
            <a:endParaRPr lang="en-US"/>
          </a:p>
        </p:txBody>
      </p:sp>
      <p:pic>
        <p:nvPicPr>
          <p:cNvPr id="9" name="Picture 2">
            <a:extLst>
              <a:ext uri="{FF2B5EF4-FFF2-40B4-BE49-F238E27FC236}">
                <a16:creationId xmlns:a16="http://schemas.microsoft.com/office/drawing/2014/main" xmlns=""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xmlns="" val="8513196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8" grpId="4"/>
      <p:bldP spid="8" grpId="5"/>
      <p:bldP spid="8" grpId="6"/>
      <p:bldP spid="8" grpId="7"/>
      <p:bldP spid="8" grpId="8"/>
      <p:bldP spid="8" grpId="9"/>
      <p:bldP spid="8" grpId="10"/>
      <p:bldP spid="8" grpId="11"/>
      <p:bldP spid="8" grpId="12"/>
      <p:bldP spid="8" grpId="13"/>
      <p:bldP spid="8" grpId="14"/>
      <p:bldP spid="8" grpId="15"/>
      <p:bldP spid="8" grpId="16"/>
      <p:bldP spid="8" grpId="17"/>
      <p:bldP spid="8" grpId="18"/>
      <p:bldP spid="8" grpId="19"/>
      <p:bldP spid="8" grpId="2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3F3413-2F52-4A64-BC37-0B0FA7FD9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79FC7F-BF9D-4A63-B90B-6E5E773F33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CF0F3D-4A5F-40BA-8413-57B3064D7566}"/>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5" name="Footer Placeholder 4">
            <a:extLst>
              <a:ext uri="{FF2B5EF4-FFF2-40B4-BE49-F238E27FC236}">
                <a16:creationId xmlns:a16="http://schemas.microsoft.com/office/drawing/2014/main" xmlns="" id="{FBBDF320-0BA3-49F6-8AC2-CB9046DC1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D0F5E3-1426-4F93-993C-4C53D3AEEF60}"/>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315969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22FA9-2D85-4192-A6B0-3C9EA48EB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D9DB63B-289B-44CA-89EA-BAD240F691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B60B6C0-1210-4254-8394-1A4EDC3D8B97}"/>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5" name="Footer Placeholder 4">
            <a:extLst>
              <a:ext uri="{FF2B5EF4-FFF2-40B4-BE49-F238E27FC236}">
                <a16:creationId xmlns:a16="http://schemas.microsoft.com/office/drawing/2014/main" xmlns="" id="{26E44CB2-B1B6-4843-8F1E-DD5F816A4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83E72E-9E20-49BC-9FAA-92EB8A3AEF51}"/>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147914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99878-8357-4D96-974C-A07C74A75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B63012-ED11-43ED-ABF0-A615A872CE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4824D14-4C0E-429A-BB3F-46F81CFBA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AEA3AD-6FCD-4BC3-8338-F1D73ED0BAEF}"/>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6" name="Footer Placeholder 5">
            <a:extLst>
              <a:ext uri="{FF2B5EF4-FFF2-40B4-BE49-F238E27FC236}">
                <a16:creationId xmlns:a16="http://schemas.microsoft.com/office/drawing/2014/main" xmlns="" id="{BE797BD8-2BF9-4575-B5CA-183C52B34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83A1A3-94DF-43BD-A5B0-BEF252B60089}"/>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353612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546D6-7BDF-4789-9D58-843CF3BB22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823FE4E-DB36-42F0-B1A2-E59D4695A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D5ECBD-6F3F-4931-9707-8139C99CEE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A0AC879-DB1A-461C-A44D-02A281DFE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3476909-F21F-44BD-9CED-932206BDC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0B8DE6-E202-490E-AB26-A402890CFDE0}"/>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8" name="Footer Placeholder 7">
            <a:extLst>
              <a:ext uri="{FF2B5EF4-FFF2-40B4-BE49-F238E27FC236}">
                <a16:creationId xmlns:a16="http://schemas.microsoft.com/office/drawing/2014/main" xmlns="" id="{9CFFCBAF-A557-4218-AB30-9178970E1F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CE418CF-4A2A-4B08-BBBA-F89AF8DAC427}"/>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314553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D48068-8CFF-444E-8D80-C4C8D0BB8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DC391CB-BA81-4C7E-843E-34CAB143B517}"/>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4" name="Footer Placeholder 3">
            <a:extLst>
              <a:ext uri="{FF2B5EF4-FFF2-40B4-BE49-F238E27FC236}">
                <a16:creationId xmlns:a16="http://schemas.microsoft.com/office/drawing/2014/main" xmlns="" id="{A35D062D-CD78-4DC3-99A4-705FFCAF17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96D6B86-5A10-4E48-B6B4-8029E414D9E6}"/>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116619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39AC26C-DE61-405D-B7B4-088E370D5511}"/>
              </a:ext>
            </a:extLst>
          </p:cNvPr>
          <p:cNvSpPr>
            <a:spLocks noGrp="1"/>
          </p:cNvSpPr>
          <p:nvPr>
            <p:ph type="dt" sz="half" idx="10"/>
          </p:nvPr>
        </p:nvSpPr>
        <p:spPr/>
        <p:txBody>
          <a:bodyPr/>
          <a:lstStyle/>
          <a:p>
            <a:fld id="{2DCA6D59-5F52-425D-ACAD-B3442FE65480}" type="datetimeFigureOut">
              <a:rPr lang="en-US" smtClean="0"/>
              <a:pPr/>
              <a:t>1/29/2023</a:t>
            </a:fld>
            <a:endParaRPr lang="en-US"/>
          </a:p>
        </p:txBody>
      </p:sp>
      <p:sp>
        <p:nvSpPr>
          <p:cNvPr id="3" name="Footer Placeholder 2">
            <a:extLst>
              <a:ext uri="{FF2B5EF4-FFF2-40B4-BE49-F238E27FC236}">
                <a16:creationId xmlns:a16="http://schemas.microsoft.com/office/drawing/2014/main" xmlns="" id="{340D0DBA-466C-4D93-B890-4849BE16A7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D70F5CE-F1FC-4FF5-9A37-48044BDC4E02}"/>
              </a:ext>
            </a:extLst>
          </p:cNvPr>
          <p:cNvSpPr>
            <a:spLocks noGrp="1"/>
          </p:cNvSpPr>
          <p:nvPr>
            <p:ph type="sldNum" sz="quarter" idx="12"/>
          </p:nvPr>
        </p:nvSpPr>
        <p:spPr/>
        <p:txBody>
          <a:body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233154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4FE442-B488-462F-8DC8-7190DCEBB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62EBE7A-1711-435B-97EE-3314A1B90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1A0CDC-1840-495F-976C-D99B8381D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A6D59-5F52-425D-ACAD-B3442FE65480}" type="datetimeFigureOut">
              <a:rPr lang="en-US" smtClean="0"/>
              <a:pPr/>
              <a:t>1/29/2023</a:t>
            </a:fld>
            <a:endParaRPr lang="en-US"/>
          </a:p>
        </p:txBody>
      </p:sp>
      <p:sp>
        <p:nvSpPr>
          <p:cNvPr id="5" name="Footer Placeholder 4">
            <a:extLst>
              <a:ext uri="{FF2B5EF4-FFF2-40B4-BE49-F238E27FC236}">
                <a16:creationId xmlns:a16="http://schemas.microsoft.com/office/drawing/2014/main" xmlns="" id="{278A17D9-D868-484E-826E-B6103C04B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7AAA5C1-EA43-4C2E-9EDC-3B6BB9F4E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A1EC-E891-4076-BE21-729BEC56E4F2}" type="slidenum">
              <a:rPr lang="en-US" smtClean="0"/>
              <a:pPr/>
              <a:t>‹#›</a:t>
            </a:fld>
            <a:endParaRPr lang="en-US"/>
          </a:p>
        </p:txBody>
      </p:sp>
    </p:spTree>
    <p:extLst>
      <p:ext uri="{BB962C8B-B14F-4D97-AF65-F5344CB8AC3E}">
        <p14:creationId xmlns:p14="http://schemas.microsoft.com/office/powerpoint/2010/main" xmlns="" val="35137817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241731E-4822-46EB-BF1E-4EEA61D7D1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5E4954D-A58A-4C15-8E64-466807A4B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E6854B5-A1DC-4287-B4B8-A9B0323B8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B12B12-ACD7-4092-AD3B-E58D91C48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6BD87-69EE-43CB-9EE9-255E7DD7835D}" type="datetimeFigureOut">
              <a:rPr lang="en-US" smtClean="0"/>
              <a:pPr/>
              <a:t>1/29/2023</a:t>
            </a:fld>
            <a:endParaRPr lang="en-US"/>
          </a:p>
        </p:txBody>
      </p:sp>
      <p:sp>
        <p:nvSpPr>
          <p:cNvPr id="5" name="Footer Placeholder 4">
            <a:extLst>
              <a:ext uri="{FF2B5EF4-FFF2-40B4-BE49-F238E27FC236}">
                <a16:creationId xmlns:a16="http://schemas.microsoft.com/office/drawing/2014/main" xmlns="" id="{BA50BBFF-309A-4739-9A29-39E66A6C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D80327B-C45A-4B21-9B14-5F06B9755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5B6C1-14F3-4207-A8E1-FC2DDB099F75}" type="slidenum">
              <a:rPr lang="en-US" smtClean="0"/>
              <a:pPr/>
              <a:t>‹#›</a:t>
            </a:fld>
            <a:endParaRPr lang="en-US"/>
          </a:p>
        </p:txBody>
      </p:sp>
      <p:sp>
        <p:nvSpPr>
          <p:cNvPr id="8" name="TextBox 7">
            <a:extLst>
              <a:ext uri="{FF2B5EF4-FFF2-40B4-BE49-F238E27FC236}">
                <a16:creationId xmlns:a16="http://schemas.microsoft.com/office/drawing/2014/main" xmlns="" id="{B623FE64-32C4-4385-B542-28D286EA76CB}"/>
              </a:ext>
            </a:extLst>
          </p:cNvPr>
          <p:cNvSpPr txBox="1"/>
          <p:nvPr userDrawn="1"/>
        </p:nvSpPr>
        <p:spPr>
          <a:xfrm>
            <a:off x="7499180" y="3813620"/>
            <a:ext cx="3748089" cy="646331"/>
          </a:xfrm>
          <a:prstGeom prst="rect">
            <a:avLst/>
          </a:prstGeom>
          <a:noFill/>
        </p:spPr>
        <p:txBody>
          <a:bodyPr wrap="square" rtlCol="0">
            <a:spAutoFit/>
          </a:bodyPr>
          <a:lstStyle/>
          <a:p>
            <a:r>
              <a:rPr lang="en-US" sz="3600">
                <a:latin typeface="UTM Arruba KT" panose="02040603050506020204" pitchFamily="18" charset="0"/>
              </a:rPr>
              <a:t>Thực hiện: EduFive</a:t>
            </a:r>
          </a:p>
        </p:txBody>
      </p:sp>
      <p:sp>
        <p:nvSpPr>
          <p:cNvPr id="9" name="Oval 8">
            <a:extLst>
              <a:ext uri="{FF2B5EF4-FFF2-40B4-BE49-F238E27FC236}">
                <a16:creationId xmlns:a16="http://schemas.microsoft.com/office/drawing/2014/main" xmlns="" id="{7B636F0B-4E82-418A-9708-A0B618013045}"/>
              </a:ext>
            </a:extLst>
          </p:cNvPr>
          <p:cNvSpPr>
            <a:spLocks noChangeAspect="1"/>
          </p:cNvSpPr>
          <p:nvPr userDrawn="1">
            <p:custDataLst>
              <p:tags r:id="rId14"/>
            </p:custDataLst>
          </p:nvPr>
        </p:nvSpPr>
        <p:spPr>
          <a:xfrm>
            <a:off x="-3453006" y="-539750"/>
            <a:ext cx="1079500" cy="1079500"/>
          </a:xfrm>
          <a:prstGeom prst="ellipse">
            <a:avLst/>
          </a:prstGeom>
          <a:blipFill dpi="0" rotWithShape="0">
            <a:blip r:embed="rId16" cstate="print">
              <a:alphaModFix/>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ED7FBEA2-D9F2-4F45-A480-965E32156513}"/>
              </a:ext>
            </a:extLst>
          </p:cNvPr>
          <p:cNvSpPr>
            <a:spLocks noChangeAspect="1"/>
          </p:cNvSpPr>
          <p:nvPr userDrawn="1">
            <p:custDataLst>
              <p:tags r:id="rId15"/>
            </p:custDataLst>
          </p:nvPr>
        </p:nvSpPr>
        <p:spPr>
          <a:xfrm>
            <a:off x="14530194" y="5999162"/>
            <a:ext cx="1079500" cy="1079500"/>
          </a:xfrm>
          <a:prstGeom prst="ellipse">
            <a:avLst/>
          </a:prstGeom>
          <a:blipFill dpi="0" rotWithShape="0">
            <a:blip r:embed="rId16" cstate="print">
              <a:alphaModFix/>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597776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8" grpId="4"/>
      <p:bldP spid="8" grpId="5"/>
      <p:bldP spid="8" grpId="6"/>
      <p:bldP spid="8" grpId="7"/>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2.png"/><Relationship Id="rId1" Type="http://schemas.openxmlformats.org/officeDocument/2006/relationships/slideLayout" Target="../slideLayouts/slideLayout16.xml"/><Relationship Id="rId5" Type="http://schemas.openxmlformats.org/officeDocument/2006/relationships/image" Target="../media/image12.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0.svg"/><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8.jpe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2.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svg"/><Relationship Id="rId7"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9.png"/><Relationship Id="rId3" Type="http://schemas.openxmlformats.org/officeDocument/2006/relationships/image" Target="../media/image49.png"/><Relationship Id="rId7" Type="http://schemas.openxmlformats.org/officeDocument/2006/relationships/slide" Target="slide19.xml"/><Relationship Id="rId12"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10.svg"/><Relationship Id="rId5" Type="http://schemas.openxmlformats.org/officeDocument/2006/relationships/slide" Target="slide17.xml"/><Relationship Id="rId15" Type="http://schemas.openxmlformats.org/officeDocument/2006/relationships/image" Target="../media/image37.png"/><Relationship Id="rId10" Type="http://schemas.openxmlformats.org/officeDocument/2006/relationships/image" Target="../media/image8.png"/><Relationship Id="rId4" Type="http://schemas.microsoft.com/office/2007/relationships/hdphoto" Target="../media/hdphoto9.wdp"/><Relationship Id="rId9" Type="http://schemas.openxmlformats.org/officeDocument/2006/relationships/image" Target="../media/image51.png"/><Relationship Id="rId1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10.svg"/><Relationship Id="rId10" Type="http://schemas.openxmlformats.org/officeDocument/2006/relationships/slide" Target="slide16.xml"/><Relationship Id="rId4" Type="http://schemas.openxmlformats.org/officeDocument/2006/relationships/image" Target="../media/image8.pn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29.jpe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10.svg"/><Relationship Id="rId9"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29.jpeg"/><Relationship Id="rId5" Type="http://schemas.openxmlformats.org/officeDocument/2006/relationships/image" Target="../media/image9.png"/><Relationship Id="rId10" Type="http://schemas.openxmlformats.org/officeDocument/2006/relationships/image" Target="../media/image50.png"/><Relationship Id="rId4" Type="http://schemas.openxmlformats.org/officeDocument/2006/relationships/image" Target="../media/image10.svg"/><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svg"/><Relationship Id="rId7"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2.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8.wdp"/><Relationship Id="rId7" Type="http://schemas.openxmlformats.org/officeDocument/2006/relationships/image" Target="../media/image12.sv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svg"/><Relationship Id="rId18" Type="http://schemas.openxmlformats.org/officeDocument/2006/relationships/image" Target="../media/image20.png"/><Relationship Id="rId26" Type="http://schemas.openxmlformats.org/officeDocument/2006/relationships/image" Target="../media/image32.svg"/><Relationship Id="rId3" Type="http://schemas.openxmlformats.org/officeDocument/2006/relationships/slide" Target="slide6.xml"/><Relationship Id="rId21" Type="http://schemas.openxmlformats.org/officeDocument/2006/relationships/image" Target="../media/image22.png"/><Relationship Id="rId7" Type="http://schemas.microsoft.com/office/2007/relationships/hdphoto" Target="../media/hdphoto4.wdp"/><Relationship Id="rId12" Type="http://schemas.openxmlformats.org/officeDocument/2006/relationships/image" Target="../media/image8.png"/><Relationship Id="rId17" Type="http://schemas.openxmlformats.org/officeDocument/2006/relationships/image" Target="../media/image23.sv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18.png"/><Relationship Id="rId24" Type="http://schemas.openxmlformats.org/officeDocument/2006/relationships/image" Target="../media/image30.svg"/><Relationship Id="rId5" Type="http://schemas.openxmlformats.org/officeDocument/2006/relationships/image" Target="../media/image17.svg"/><Relationship Id="rId15" Type="http://schemas.openxmlformats.org/officeDocument/2006/relationships/image" Target="../media/image12.svg"/><Relationship Id="rId23" Type="http://schemas.openxmlformats.org/officeDocument/2006/relationships/image" Target="../media/image23.png"/><Relationship Id="rId10" Type="http://schemas.openxmlformats.org/officeDocument/2006/relationships/slide" Target="slide4.xml"/><Relationship Id="rId19"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9.png"/><Relationship Id="rId22" Type="http://schemas.openxmlformats.org/officeDocument/2006/relationships/image" Target="../media/image28.svg"/><Relationship Id="rId27"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10.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 Target="slide3.xm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14.xml"/><Relationship Id="rId6" Type="http://schemas.microsoft.com/office/2007/relationships/hdphoto" Target="../media/hdphoto6.wdp"/><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43.svg"/><Relationship Id="rId4" Type="http://schemas.microsoft.com/office/2007/relationships/hdphoto" Target="../media/hdphoto5.wdp"/><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svg"/><Relationship Id="rId7"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2.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xmlns="" id="{ED3F7C6D-8631-40DB-9D15-A58CCC6E123B}"/>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694482">
            <a:off x="8276719" y="-471025"/>
            <a:ext cx="5328320" cy="1747392"/>
          </a:xfrm>
          <a:prstGeom prst="rect">
            <a:avLst/>
          </a:prstGeom>
        </p:spPr>
      </p:pic>
      <p:pic>
        <p:nvPicPr>
          <p:cNvPr id="26" name="Picture 4">
            <a:extLst>
              <a:ext uri="{FF2B5EF4-FFF2-40B4-BE49-F238E27FC236}">
                <a16:creationId xmlns:a16="http://schemas.microsoft.com/office/drawing/2014/main" xmlns="" id="{1333C0F2-2AE7-45BF-8CE8-CA346A2A33F5}"/>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836856" y="520505"/>
            <a:ext cx="1351318" cy="1293887"/>
          </a:xfrm>
          <a:prstGeom prst="rect">
            <a:avLst/>
          </a:prstGeom>
        </p:spPr>
      </p:pic>
      <p:sp>
        <p:nvSpPr>
          <p:cNvPr id="27" name="Rectangle: Rounded Corners 26">
            <a:extLst>
              <a:ext uri="{FF2B5EF4-FFF2-40B4-BE49-F238E27FC236}">
                <a16:creationId xmlns:a16="http://schemas.microsoft.com/office/drawing/2014/main" xmlns="" id="{5DEF408D-2837-44BC-B2C9-0E2649977F64}"/>
              </a:ext>
            </a:extLst>
          </p:cNvPr>
          <p:cNvSpPr/>
          <p:nvPr/>
        </p:nvSpPr>
        <p:spPr>
          <a:xfrm>
            <a:off x="3622402" y="728420"/>
            <a:ext cx="7715621" cy="3294348"/>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38100">
                  <a:solidFill>
                    <a:srgbClr val="FC817A"/>
                  </a:solidFill>
                </a:ln>
                <a:solidFill>
                  <a:srgbClr val="ED7D31">
                    <a:lumMod val="75000"/>
                  </a:srgbClr>
                </a:solidFill>
                <a:effectLst>
                  <a:outerShdw blurRad="38100" dist="19050" dir="2700000" algn="tl" rotWithShape="0">
                    <a:prstClr val="black">
                      <a:alpha val="40000"/>
                    </a:prstClr>
                  </a:outerShdw>
                </a:effectLst>
                <a:uLnTx/>
                <a:uFillTx/>
                <a:latin typeface="Times New Roman" pitchFamily="18" charset="0"/>
                <a:cs typeface="Times New Roman" pitchFamily="18" charset="0"/>
              </a:rPr>
              <a:t>Tập</a:t>
            </a:r>
            <a:r>
              <a:rPr kumimoji="0" lang="en-US" sz="3600" b="0" i="0" u="none" strike="noStrike" kern="1200" cap="none" spc="0" normalizeH="0" baseline="0" noProof="0" dirty="0">
                <a:ln w="38100">
                  <a:solidFill>
                    <a:srgbClr val="FC817A"/>
                  </a:solidFill>
                </a:ln>
                <a:solidFill>
                  <a:srgbClr val="ED7D31">
                    <a:lumMod val="75000"/>
                  </a:srgbClr>
                </a:solidFill>
                <a:effectLst>
                  <a:outerShdw blurRad="38100" dist="19050" dir="2700000" algn="tl" rotWithShape="0">
                    <a:prstClr val="black">
                      <a:alpha val="40000"/>
                    </a:prstClr>
                  </a:outerShdw>
                </a:effectLst>
                <a:uLnTx/>
                <a:uFillTx/>
                <a:latin typeface="Times New Roman" pitchFamily="18" charset="0"/>
                <a:cs typeface="Times New Roman" pitchFamily="18" charset="0"/>
              </a:rPr>
              <a:t> </a:t>
            </a:r>
            <a:r>
              <a:rPr kumimoji="0" lang="en-US" sz="3600" b="0" i="0" u="none" strike="noStrike" kern="1200" cap="none" spc="0" normalizeH="0" baseline="0" noProof="0" dirty="0" err="1" smtClean="0">
                <a:ln w="38100">
                  <a:solidFill>
                    <a:srgbClr val="FC817A"/>
                  </a:solidFill>
                </a:ln>
                <a:solidFill>
                  <a:srgbClr val="ED7D31">
                    <a:lumMod val="75000"/>
                  </a:srgbClr>
                </a:solidFill>
                <a:effectLst>
                  <a:outerShdw blurRad="38100" dist="19050" dir="2700000" algn="tl" rotWithShape="0">
                    <a:prstClr val="black">
                      <a:alpha val="40000"/>
                    </a:prstClr>
                  </a:outerShdw>
                </a:effectLst>
                <a:uLnTx/>
                <a:uFillTx/>
                <a:latin typeface="Times New Roman" pitchFamily="18" charset="0"/>
                <a:cs typeface="Times New Roman" pitchFamily="18" charset="0"/>
              </a:rPr>
              <a:t>đọc</a:t>
            </a:r>
            <a:r>
              <a:rPr kumimoji="0" lang="en-US" sz="3600" b="0" i="0" u="none" strike="noStrike" kern="1200" cap="none" spc="0" normalizeH="0" baseline="0" noProof="0" dirty="0" smtClean="0">
                <a:ln w="38100">
                  <a:solidFill>
                    <a:srgbClr val="FC817A"/>
                  </a:solidFill>
                </a:ln>
                <a:solidFill>
                  <a:srgbClr val="ED7D31">
                    <a:lumMod val="75000"/>
                  </a:srgbClr>
                </a:solidFill>
                <a:effectLst>
                  <a:outerShdw blurRad="38100" dist="19050" dir="2700000" algn="tl" rotWithShape="0">
                    <a:prstClr val="black">
                      <a:alpha val="40000"/>
                    </a:prstClr>
                  </a:outerShdw>
                </a:effectLst>
                <a:uLnTx/>
                <a:uFillTx/>
                <a:latin typeface="Times New Roman" pitchFamily="18" charset="0"/>
                <a:cs typeface="Times New Roman" pitchFamily="18" charset="0"/>
              </a:rPr>
              <a:t> </a:t>
            </a:r>
            <a:r>
              <a:rPr lang="en-US" sz="3600" dirty="0" smtClean="0">
                <a:ln w="38100">
                  <a:solidFill>
                    <a:srgbClr val="FC817A"/>
                  </a:solidFill>
                </a:ln>
                <a:solidFill>
                  <a:srgbClr val="ED7D31">
                    <a:lumMod val="75000"/>
                  </a:srgbClr>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3600" dirty="0" err="1" smtClean="0">
                <a:ln w="38100">
                  <a:solidFill>
                    <a:schemeClr val="accent6">
                      <a:lumMod val="75000"/>
                    </a:schemeClr>
                  </a:solidFill>
                </a:ln>
                <a:solidFill>
                  <a:schemeClr val="accent6">
                    <a:lumMod val="75000"/>
                  </a:schemeClr>
                </a:solidFill>
                <a:effectLst>
                  <a:outerShdw blurRad="38100" dist="19050" dir="2700000" algn="tl" rotWithShape="0">
                    <a:prstClr val="black">
                      <a:alpha val="40000"/>
                    </a:prstClr>
                  </a:outerShdw>
                </a:effectLst>
                <a:latin typeface="Times New Roman" pitchFamily="18" charset="0"/>
                <a:cs typeface="Times New Roman" pitchFamily="18" charset="0"/>
              </a:rPr>
              <a:t>Lớp</a:t>
            </a:r>
            <a:r>
              <a:rPr lang="en-US" sz="3600" dirty="0" smtClean="0">
                <a:ln w="38100">
                  <a:solidFill>
                    <a:schemeClr val="accent6">
                      <a:lumMod val="75000"/>
                    </a:schemeClr>
                  </a:solidFill>
                </a:ln>
                <a:solidFill>
                  <a:schemeClr val="accent6">
                    <a:lumMod val="75000"/>
                  </a:schemeClr>
                </a:solidFill>
                <a:effectLst>
                  <a:outerShdw blurRad="38100" dist="19050" dir="2700000" algn="tl" rotWithShape="0">
                    <a:prstClr val="black">
                      <a:alpha val="40000"/>
                    </a:prstClr>
                  </a:outerShdw>
                </a:effectLst>
                <a:latin typeface="Times New Roman" pitchFamily="18" charset="0"/>
                <a:cs typeface="Times New Roman" pitchFamily="18"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w="38100">
                <a:solidFill>
                  <a:schemeClr val="accent6">
                    <a:lumMod val="75000"/>
                  </a:schemeClr>
                </a:solidFill>
              </a:ln>
              <a:solidFill>
                <a:schemeClr val="accent6">
                  <a:lumMod val="75000"/>
                </a:schemeClr>
              </a:solidFill>
              <a:effectLst>
                <a:outerShdw blurRad="38100" dist="19050" dir="2700000" algn="tl" rotWithShape="0">
                  <a:prstClr val="black">
                    <a:alpha val="40000"/>
                  </a:prstClr>
                </a:outerShdw>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w="38100">
                  <a:solidFill>
                    <a:schemeClr val="accent6">
                      <a:lumMod val="75000"/>
                    </a:schemeClr>
                  </a:solidFill>
                </a:ln>
                <a:solidFill>
                  <a:srgbClr val="C00000"/>
                </a:solidFill>
                <a:effectLst>
                  <a:outerShdw blurRad="38100" dist="19050" dir="2700000" algn="tl" rotWithShape="0">
                    <a:prstClr val="black">
                      <a:alpha val="40000"/>
                    </a:prstClr>
                  </a:outerShdw>
                </a:effectLst>
                <a:uLnTx/>
                <a:uFillTx/>
                <a:latin typeface="Times New Roman" pitchFamily="18" charset="0"/>
                <a:cs typeface="Times New Roman" pitchFamily="18" charset="0"/>
              </a:rPr>
              <a:t>NGƯỜI</a:t>
            </a:r>
            <a:r>
              <a:rPr kumimoji="0" lang="en-US" sz="3600" b="0" i="0" u="none" strike="noStrike" kern="1200" cap="none" spc="0" normalizeH="0" noProof="0" dirty="0" smtClean="0">
                <a:ln w="38100">
                  <a:solidFill>
                    <a:schemeClr val="accent6">
                      <a:lumMod val="75000"/>
                    </a:schemeClr>
                  </a:solidFill>
                </a:ln>
                <a:solidFill>
                  <a:srgbClr val="C00000"/>
                </a:solidFill>
                <a:effectLst>
                  <a:outerShdw blurRad="38100" dist="19050" dir="2700000" algn="tl" rotWithShape="0">
                    <a:prstClr val="black">
                      <a:alpha val="40000"/>
                    </a:prstClr>
                  </a:outerShdw>
                </a:effectLst>
                <a:uLnTx/>
                <a:uFillTx/>
                <a:latin typeface="Times New Roman" pitchFamily="18" charset="0"/>
                <a:cs typeface="Times New Roman" pitchFamily="18" charset="0"/>
              </a:rPr>
              <a:t> CÔNG DÂN SỐ MỘT</a:t>
            </a:r>
            <a:r>
              <a:rPr kumimoji="0" lang="en-US" sz="3600" b="0" i="0" u="none" strike="noStrike" kern="1200" cap="none" spc="0" normalizeH="0" baseline="0" noProof="0" dirty="0" smtClean="0">
                <a:ln w="38100">
                  <a:solidFill>
                    <a:srgbClr val="FC817A"/>
                  </a:solidFill>
                </a:ln>
                <a:solidFill>
                  <a:srgbClr val="C00000"/>
                </a:solidFill>
                <a:effectLst>
                  <a:outerShdw blurRad="38100" dist="19050" dir="2700000" algn="tl" rotWithShape="0">
                    <a:prstClr val="black">
                      <a:alpha val="40000"/>
                    </a:prstClr>
                  </a:outerShdw>
                </a:effectLst>
                <a:uLnTx/>
                <a:uFillTx/>
                <a:latin typeface="Times New Roman" pitchFamily="18" charset="0"/>
                <a:cs typeface="Times New Roman" pitchFamily="18" charset="0"/>
              </a:rPr>
              <a:t> </a:t>
            </a:r>
            <a:endParaRPr kumimoji="0" lang="en-US" sz="3600" b="0" i="0" u="none" strike="noStrike" kern="1200" cap="none" spc="0" normalizeH="0" baseline="0" noProof="0" dirty="0">
              <a:ln w="38100">
                <a:solidFill>
                  <a:srgbClr val="FC817A"/>
                </a:solidFill>
              </a:ln>
              <a:solidFill>
                <a:srgbClr val="C00000"/>
              </a:solidFill>
              <a:effectLst>
                <a:outerShdw blurRad="38100" dist="19050" dir="2700000" algn="tl" rotWithShape="0">
                  <a:prstClr val="black">
                    <a:alpha val="40000"/>
                  </a:prstClr>
                </a:outerShdw>
              </a:effectLst>
              <a:uLnTx/>
              <a:uFillTx/>
              <a:latin typeface="Times New Roman" pitchFamily="18" charset="0"/>
              <a:cs typeface="Times New Roman" pitchFamily="18" charset="0"/>
            </a:endParaRPr>
          </a:p>
        </p:txBody>
      </p:sp>
      <p:pic>
        <p:nvPicPr>
          <p:cNvPr id="29" name="Picture 28">
            <a:extLst>
              <a:ext uri="{FF2B5EF4-FFF2-40B4-BE49-F238E27FC236}">
                <a16:creationId xmlns:a16="http://schemas.microsoft.com/office/drawing/2014/main" xmlns="" id="{ABB2F544-898D-4DC4-A239-BDC47AB5CEB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08922" y="1193765"/>
            <a:ext cx="6858000" cy="6858000"/>
          </a:xfrm>
          <a:prstGeom prst="rect">
            <a:avLst/>
          </a:prstGeom>
        </p:spPr>
      </p:pic>
      <p:pic>
        <p:nvPicPr>
          <p:cNvPr id="30" name="Picture 29">
            <a:extLst>
              <a:ext uri="{FF2B5EF4-FFF2-40B4-BE49-F238E27FC236}">
                <a16:creationId xmlns:a16="http://schemas.microsoft.com/office/drawing/2014/main" xmlns="" id="{028F3674-3C0C-4ABD-B092-8334A70C7742}"/>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72500" t="50000"/>
          <a:stretch/>
        </p:blipFill>
        <p:spPr>
          <a:xfrm>
            <a:off x="1043862" y="1193765"/>
            <a:ext cx="4880113" cy="4991025"/>
          </a:xfrm>
          <a:prstGeom prst="rect">
            <a:avLst/>
          </a:prstGeom>
        </p:spPr>
      </p:pic>
      <p:pic>
        <p:nvPicPr>
          <p:cNvPr id="9" name="Picture 8">
            <a:hlinkClick r:id="rId8" action="ppaction://hlinksldjump"/>
            <a:extLst>
              <a:ext uri="{FF2B5EF4-FFF2-40B4-BE49-F238E27FC236}">
                <a16:creationId xmlns:a16="http://schemas.microsoft.com/office/drawing/2014/main" xmlns="" id="{495CD11A-0950-4C04-BC60-B160CF83C04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019499" y="5209633"/>
            <a:ext cx="3385059" cy="2782136"/>
          </a:xfrm>
          <a:prstGeom prst="rect">
            <a:avLst/>
          </a:prstGeom>
        </p:spPr>
      </p:pic>
      <p:sp>
        <p:nvSpPr>
          <p:cNvPr id="10" name="TextBox 9"/>
          <p:cNvSpPr txBox="1"/>
          <p:nvPr/>
        </p:nvSpPr>
        <p:spPr>
          <a:xfrm>
            <a:off x="5176435" y="759417"/>
            <a:ext cx="4804474" cy="523220"/>
          </a:xfrm>
          <a:prstGeom prst="rect">
            <a:avLst/>
          </a:prstGeom>
          <a:noFill/>
        </p:spPr>
        <p:txBody>
          <a:bodyPr wrap="square" rtlCol="0">
            <a:spAutoFit/>
          </a:bodyPr>
          <a:lstStyle/>
          <a:p>
            <a:r>
              <a:rPr lang="en-US" sz="2800" dirty="0" err="1" smtClean="0">
                <a:solidFill>
                  <a:srgbClr val="FF0000"/>
                </a:solidFill>
              </a:rPr>
              <a:t>Trường</a:t>
            </a:r>
            <a:r>
              <a:rPr lang="en-US" sz="2800" dirty="0" smtClean="0">
                <a:solidFill>
                  <a:srgbClr val="FF0000"/>
                </a:solidFill>
              </a:rPr>
              <a:t> </a:t>
            </a:r>
            <a:r>
              <a:rPr lang="en-US" sz="2800" dirty="0" err="1" smtClean="0">
                <a:solidFill>
                  <a:srgbClr val="FF0000"/>
                </a:solidFill>
              </a:rPr>
              <a:t>Tiểu</a:t>
            </a:r>
            <a:r>
              <a:rPr lang="en-US" sz="2800" dirty="0" smtClean="0">
                <a:solidFill>
                  <a:srgbClr val="FF0000"/>
                </a:solidFill>
              </a:rPr>
              <a:t> </a:t>
            </a:r>
            <a:r>
              <a:rPr lang="en-US" sz="2800" dirty="0" err="1" smtClean="0">
                <a:solidFill>
                  <a:srgbClr val="FF0000"/>
                </a:solidFill>
              </a:rPr>
              <a:t>học</a:t>
            </a:r>
            <a:r>
              <a:rPr lang="en-US" sz="2800" dirty="0" smtClean="0">
                <a:solidFill>
                  <a:srgbClr val="FF0000"/>
                </a:solidFill>
              </a:rPr>
              <a:t> </a:t>
            </a:r>
            <a:r>
              <a:rPr lang="en-US" sz="2800" dirty="0" err="1" smtClean="0">
                <a:solidFill>
                  <a:srgbClr val="FF0000"/>
                </a:solidFill>
              </a:rPr>
              <a:t>Ngọc</a:t>
            </a:r>
            <a:r>
              <a:rPr lang="en-US" sz="2800" dirty="0" smtClean="0">
                <a:solidFill>
                  <a:srgbClr val="FF0000"/>
                </a:solidFill>
              </a:rPr>
              <a:t> </a:t>
            </a:r>
            <a:r>
              <a:rPr lang="en-US" sz="2800" dirty="0" err="1" smtClean="0">
                <a:solidFill>
                  <a:srgbClr val="FF0000"/>
                </a:solidFill>
              </a:rPr>
              <a:t>Lâm</a:t>
            </a:r>
            <a:endParaRPr lang="en-US" sz="2800" dirty="0">
              <a:solidFill>
                <a:srgbClr val="FF0000"/>
              </a:solidFill>
            </a:endParaRPr>
          </a:p>
        </p:txBody>
      </p:sp>
    </p:spTree>
    <p:extLst>
      <p:ext uri="{BB962C8B-B14F-4D97-AF65-F5344CB8AC3E}">
        <p14:creationId xmlns:p14="http://schemas.microsoft.com/office/powerpoint/2010/main" xmlns="" val="60424967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80">
                                          <p:stCondLst>
                                            <p:cond delay="0"/>
                                          </p:stCondLst>
                                        </p:cTn>
                                        <p:tgtEl>
                                          <p:spTgt spid="27"/>
                                        </p:tgtEl>
                                      </p:cBhvr>
                                    </p:animEffect>
                                    <p:anim calcmode="lin" valueType="num">
                                      <p:cBhvr>
                                        <p:cTn id="3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8" dur="26">
                                          <p:stCondLst>
                                            <p:cond delay="650"/>
                                          </p:stCondLst>
                                        </p:cTn>
                                        <p:tgtEl>
                                          <p:spTgt spid="27"/>
                                        </p:tgtEl>
                                      </p:cBhvr>
                                      <p:to x="100000" y="60000"/>
                                    </p:animScale>
                                    <p:animScale>
                                      <p:cBhvr>
                                        <p:cTn id="39" dur="166" decel="50000">
                                          <p:stCondLst>
                                            <p:cond delay="676"/>
                                          </p:stCondLst>
                                        </p:cTn>
                                        <p:tgtEl>
                                          <p:spTgt spid="27"/>
                                        </p:tgtEl>
                                      </p:cBhvr>
                                      <p:to x="100000" y="100000"/>
                                    </p:animScale>
                                    <p:animScale>
                                      <p:cBhvr>
                                        <p:cTn id="40" dur="26">
                                          <p:stCondLst>
                                            <p:cond delay="1312"/>
                                          </p:stCondLst>
                                        </p:cTn>
                                        <p:tgtEl>
                                          <p:spTgt spid="27"/>
                                        </p:tgtEl>
                                      </p:cBhvr>
                                      <p:to x="100000" y="80000"/>
                                    </p:animScale>
                                    <p:animScale>
                                      <p:cBhvr>
                                        <p:cTn id="41" dur="166" decel="50000">
                                          <p:stCondLst>
                                            <p:cond delay="1338"/>
                                          </p:stCondLst>
                                        </p:cTn>
                                        <p:tgtEl>
                                          <p:spTgt spid="27"/>
                                        </p:tgtEl>
                                      </p:cBhvr>
                                      <p:to x="100000" y="100000"/>
                                    </p:animScale>
                                    <p:animScale>
                                      <p:cBhvr>
                                        <p:cTn id="42" dur="26">
                                          <p:stCondLst>
                                            <p:cond delay="1642"/>
                                          </p:stCondLst>
                                        </p:cTn>
                                        <p:tgtEl>
                                          <p:spTgt spid="27"/>
                                        </p:tgtEl>
                                      </p:cBhvr>
                                      <p:to x="100000" y="90000"/>
                                    </p:animScale>
                                    <p:animScale>
                                      <p:cBhvr>
                                        <p:cTn id="43" dur="166" decel="50000">
                                          <p:stCondLst>
                                            <p:cond delay="1668"/>
                                          </p:stCondLst>
                                        </p:cTn>
                                        <p:tgtEl>
                                          <p:spTgt spid="27"/>
                                        </p:tgtEl>
                                      </p:cBhvr>
                                      <p:to x="100000" y="100000"/>
                                    </p:animScale>
                                    <p:animScale>
                                      <p:cBhvr>
                                        <p:cTn id="44" dur="26">
                                          <p:stCondLst>
                                            <p:cond delay="1808"/>
                                          </p:stCondLst>
                                        </p:cTn>
                                        <p:tgtEl>
                                          <p:spTgt spid="27"/>
                                        </p:tgtEl>
                                      </p:cBhvr>
                                      <p:to x="100000" y="95000"/>
                                    </p:animScale>
                                    <p:animScale>
                                      <p:cBhvr>
                                        <p:cTn id="45" dur="166" decel="50000">
                                          <p:stCondLst>
                                            <p:cond delay="1834"/>
                                          </p:stCondLst>
                                        </p:cTn>
                                        <p:tgtEl>
                                          <p:spTgt spid="27"/>
                                        </p:tgtEl>
                                      </p:cBhvr>
                                      <p:to x="100000" y="100000"/>
                                    </p:animScale>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xmlns="" id="{6AD53E08-65DD-4011-BAEC-7EBE4D3E9CE4}"/>
              </a:ext>
            </a:extLst>
          </p:cNvPr>
          <p:cNvSpPr txBox="1">
            <a:spLocks noChangeArrowheads="1"/>
          </p:cNvSpPr>
          <p:nvPr/>
        </p:nvSpPr>
        <p:spPr bwMode="auto">
          <a:xfrm>
            <a:off x="2032679" y="559298"/>
            <a:ext cx="8529723" cy="769441"/>
          </a:xfrm>
          <a:prstGeom prst="rect">
            <a:avLst/>
          </a:prstGeom>
          <a:noFill/>
          <a:ln w="9525">
            <a:noFill/>
            <a:miter lim="800000"/>
            <a:headEnd/>
            <a:tailEnd/>
          </a:ln>
        </p:spPr>
        <p:txBody>
          <a:bodyPr wrap="square">
            <a:spAutoFit/>
          </a:bodyPr>
          <a:lstStyle/>
          <a:p>
            <a:pPr>
              <a:defRPr/>
            </a:pPr>
            <a:r>
              <a:rPr lang="en-US" sz="4400" b="1">
                <a:latin typeface="Times New Roman" panose="02020603050405020304" pitchFamily="18" charset="0"/>
                <a:cs typeface="Times New Roman" panose="02020603050405020304" pitchFamily="18" charset="0"/>
              </a:rPr>
              <a:t>Đoạn</a:t>
            </a:r>
            <a:r>
              <a:rPr lang="vi-VN" sz="4400" b="1">
                <a:latin typeface="Times New Roman" panose="02020603050405020304" pitchFamily="18" charset="0"/>
                <a:cs typeface="Times New Roman" panose="02020603050405020304" pitchFamily="18" charset="0"/>
              </a:rPr>
              <a:t> </a:t>
            </a:r>
            <a:r>
              <a:rPr lang="vi-VN" sz="4400" b="1">
                <a:latin typeface="+mj-lt"/>
                <a:cs typeface="Arial" pitchFamily="34" charset="0"/>
              </a:rPr>
              <a:t>kịch được chia làm </a:t>
            </a:r>
            <a:r>
              <a:rPr lang="en-US" sz="4400" b="1">
                <a:latin typeface="Times New Roman" panose="02020603050405020304" pitchFamily="18" charset="0"/>
                <a:ea typeface="Tahoma" panose="020B0604030504040204" pitchFamily="34" charset="0"/>
                <a:cs typeface="Times New Roman" panose="02020603050405020304" pitchFamily="18" charset="0"/>
              </a:rPr>
              <a:t>2</a:t>
            </a:r>
            <a:r>
              <a:rPr lang="vi-VN" sz="4400" b="1">
                <a:latin typeface="+mj-lt"/>
                <a:cs typeface="Arial" pitchFamily="34" charset="0"/>
              </a:rPr>
              <a:t> đoạn:</a:t>
            </a:r>
          </a:p>
        </p:txBody>
      </p:sp>
      <p:pic>
        <p:nvPicPr>
          <p:cNvPr id="6" name="Picture 3">
            <a:extLst>
              <a:ext uri="{FF2B5EF4-FFF2-40B4-BE49-F238E27FC236}">
                <a16:creationId xmlns:a16="http://schemas.microsoft.com/office/drawing/2014/main" xmlns="" id="{50250B16-95FA-4C3A-9210-6D26F9ADBEE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0425201">
            <a:off x="-1031858" y="-873696"/>
            <a:ext cx="4404529" cy="1747392"/>
          </a:xfrm>
          <a:prstGeom prst="rect">
            <a:avLst/>
          </a:prstGeom>
        </p:spPr>
      </p:pic>
      <p:pic>
        <p:nvPicPr>
          <p:cNvPr id="7" name="Picture 4">
            <a:extLst>
              <a:ext uri="{FF2B5EF4-FFF2-40B4-BE49-F238E27FC236}">
                <a16:creationId xmlns:a16="http://schemas.microsoft.com/office/drawing/2014/main" xmlns="" id="{148B56AD-0366-48BA-8BD7-F9C3A8799A33}"/>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758680" y="60676"/>
            <a:ext cx="1351318" cy="1293887"/>
          </a:xfrm>
          <a:prstGeom prst="rect">
            <a:avLst/>
          </a:prstGeom>
        </p:spPr>
      </p:pic>
      <p:grpSp>
        <p:nvGrpSpPr>
          <p:cNvPr id="10" name="Group 9">
            <a:extLst>
              <a:ext uri="{FF2B5EF4-FFF2-40B4-BE49-F238E27FC236}">
                <a16:creationId xmlns:a16="http://schemas.microsoft.com/office/drawing/2014/main" xmlns="" id="{BE574907-D73B-40BF-A2EE-A5A20C86F1BC}"/>
              </a:ext>
            </a:extLst>
          </p:cNvPr>
          <p:cNvGrpSpPr/>
          <p:nvPr/>
        </p:nvGrpSpPr>
        <p:grpSpPr>
          <a:xfrm>
            <a:off x="1519074" y="1974573"/>
            <a:ext cx="1254226" cy="1205947"/>
            <a:chOff x="1519074" y="1974573"/>
            <a:chExt cx="1254226" cy="1205947"/>
          </a:xfrm>
        </p:grpSpPr>
        <p:pic>
          <p:nvPicPr>
            <p:cNvPr id="8" name="Picture 2">
              <a:extLst>
                <a:ext uri="{FF2B5EF4-FFF2-40B4-BE49-F238E27FC236}">
                  <a16:creationId xmlns:a16="http://schemas.microsoft.com/office/drawing/2014/main" xmlns="" id="{BEA29ED3-CD80-4991-8735-1E94ABC7650D}"/>
                </a:ext>
              </a:extLst>
            </p:cNvPr>
            <p:cNvPicPr>
              <a:picLocks noChangeAspect="1"/>
            </p:cNvPicPr>
            <p:nvPr/>
          </p:nvPicPr>
          <p:blipFill>
            <a:blip r:embed="rId6" cstate="print"/>
            <a:srcRect l="2756" r="2756"/>
            <a:stretch>
              <a:fillRect/>
            </a:stretch>
          </p:blipFill>
          <p:spPr>
            <a:xfrm>
              <a:off x="1519074" y="1974573"/>
              <a:ext cx="1254226" cy="1205947"/>
            </a:xfrm>
            <a:prstGeom prst="rect">
              <a:avLst/>
            </a:prstGeom>
          </p:spPr>
        </p:pic>
        <p:sp>
          <p:nvSpPr>
            <p:cNvPr id="9" name="TextBox 8">
              <a:extLst>
                <a:ext uri="{FF2B5EF4-FFF2-40B4-BE49-F238E27FC236}">
                  <a16:creationId xmlns:a16="http://schemas.microsoft.com/office/drawing/2014/main" xmlns="" id="{9A208D6D-2FDD-4BCA-A75D-7C67DB4A414D}"/>
                </a:ext>
              </a:extLst>
            </p:cNvPr>
            <p:cNvSpPr txBox="1"/>
            <p:nvPr/>
          </p:nvSpPr>
          <p:spPr>
            <a:xfrm>
              <a:off x="1893828" y="2115881"/>
              <a:ext cx="675861" cy="923330"/>
            </a:xfrm>
            <a:prstGeom prst="rect">
              <a:avLst/>
            </a:prstGeom>
            <a:noFill/>
          </p:spPr>
          <p:txBody>
            <a:bodyPr wrap="square" rtlCol="0">
              <a:spAutoFit/>
            </a:bodyPr>
            <a:lstStyle/>
            <a:p>
              <a:r>
                <a:rPr lang="en-US" sz="5400">
                  <a:solidFill>
                    <a:srgbClr val="FC4987"/>
                  </a:solidFill>
                  <a:latin typeface="UTM Guanine" panose="02040603050506020204" pitchFamily="18" charset="0"/>
                </a:rPr>
                <a:t>1</a:t>
              </a:r>
            </a:p>
          </p:txBody>
        </p:sp>
      </p:grpSp>
      <p:grpSp>
        <p:nvGrpSpPr>
          <p:cNvPr id="11" name="Group 10">
            <a:extLst>
              <a:ext uri="{FF2B5EF4-FFF2-40B4-BE49-F238E27FC236}">
                <a16:creationId xmlns:a16="http://schemas.microsoft.com/office/drawing/2014/main" xmlns="" id="{3259A406-412D-4534-AB37-B8B689975567}"/>
              </a:ext>
            </a:extLst>
          </p:cNvPr>
          <p:cNvGrpSpPr/>
          <p:nvPr/>
        </p:nvGrpSpPr>
        <p:grpSpPr>
          <a:xfrm>
            <a:off x="1519074" y="3717235"/>
            <a:ext cx="1254226" cy="1205947"/>
            <a:chOff x="1519074" y="1974573"/>
            <a:chExt cx="1254226" cy="1205947"/>
          </a:xfrm>
        </p:grpSpPr>
        <p:pic>
          <p:nvPicPr>
            <p:cNvPr id="12" name="Picture 2">
              <a:extLst>
                <a:ext uri="{FF2B5EF4-FFF2-40B4-BE49-F238E27FC236}">
                  <a16:creationId xmlns:a16="http://schemas.microsoft.com/office/drawing/2014/main" xmlns="" id="{89B10023-67F9-4584-ABE7-4450B0A99A54}"/>
                </a:ext>
              </a:extLst>
            </p:cNvPr>
            <p:cNvPicPr>
              <a:picLocks noChangeAspect="1"/>
            </p:cNvPicPr>
            <p:nvPr/>
          </p:nvPicPr>
          <p:blipFill>
            <a:blip r:embed="rId6" cstate="print"/>
            <a:srcRect l="2756" r="2756"/>
            <a:stretch>
              <a:fillRect/>
            </a:stretch>
          </p:blipFill>
          <p:spPr>
            <a:xfrm>
              <a:off x="1519074" y="1974573"/>
              <a:ext cx="1254226" cy="1205947"/>
            </a:xfrm>
            <a:prstGeom prst="rect">
              <a:avLst/>
            </a:prstGeom>
          </p:spPr>
        </p:pic>
        <p:sp>
          <p:nvSpPr>
            <p:cNvPr id="13" name="TextBox 12">
              <a:extLst>
                <a:ext uri="{FF2B5EF4-FFF2-40B4-BE49-F238E27FC236}">
                  <a16:creationId xmlns:a16="http://schemas.microsoft.com/office/drawing/2014/main" xmlns="" id="{D14543FD-2378-4F38-B52D-7069765977FE}"/>
                </a:ext>
              </a:extLst>
            </p:cNvPr>
            <p:cNvSpPr txBox="1"/>
            <p:nvPr/>
          </p:nvSpPr>
          <p:spPr>
            <a:xfrm>
              <a:off x="1827568" y="2115881"/>
              <a:ext cx="675861" cy="923330"/>
            </a:xfrm>
            <a:prstGeom prst="rect">
              <a:avLst/>
            </a:prstGeom>
            <a:noFill/>
          </p:spPr>
          <p:txBody>
            <a:bodyPr wrap="square" rtlCol="0">
              <a:spAutoFit/>
            </a:bodyPr>
            <a:lstStyle/>
            <a:p>
              <a:r>
                <a:rPr lang="en-US" sz="5400">
                  <a:solidFill>
                    <a:srgbClr val="FC4987"/>
                  </a:solidFill>
                  <a:latin typeface="UTM Guanine" panose="02040603050506020204" pitchFamily="18" charset="0"/>
                </a:rPr>
                <a:t>2</a:t>
              </a:r>
            </a:p>
          </p:txBody>
        </p:sp>
      </p:grpSp>
      <p:sp>
        <p:nvSpPr>
          <p:cNvPr id="16" name="Rectangle: Rounded Corners 15">
            <a:extLst>
              <a:ext uri="{FF2B5EF4-FFF2-40B4-BE49-F238E27FC236}">
                <a16:creationId xmlns:a16="http://schemas.microsoft.com/office/drawing/2014/main" xmlns="" id="{34C2007A-667F-428C-8314-8574740D7BD9}"/>
              </a:ext>
            </a:extLst>
          </p:cNvPr>
          <p:cNvSpPr/>
          <p:nvPr/>
        </p:nvSpPr>
        <p:spPr>
          <a:xfrm>
            <a:off x="2944443" y="2036245"/>
            <a:ext cx="8094618" cy="1205947"/>
          </a:xfrm>
          <a:prstGeom prst="roundRect">
            <a:avLst/>
          </a:prstGeom>
          <a:solidFill>
            <a:schemeClr val="bg1"/>
          </a:solidFill>
          <a:ln>
            <a:solidFill>
              <a:srgbClr val="FC4987"/>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Từ đầu đến </a:t>
            </a:r>
            <a:r>
              <a:rPr lang="en-US" sz="3600" b="1" i="1">
                <a:latin typeface="Times New Roman" panose="02020603050405020304" pitchFamily="18" charset="0"/>
                <a:cs typeface="Times New Roman" panose="02020603050405020304" pitchFamily="18" charset="0"/>
              </a:rPr>
              <a:t>Lại còn say sóng nữa</a:t>
            </a:r>
            <a:r>
              <a:rPr lang="en-US" sz="3600" b="1">
                <a:latin typeface="Times New Roman" panose="02020603050405020304" pitchFamily="18" charset="0"/>
                <a:cs typeface="Times New Roman" panose="02020603050405020304" pitchFamily="18" charset="0"/>
              </a:rPr>
              <a:t>…</a:t>
            </a:r>
          </a:p>
        </p:txBody>
      </p:sp>
      <p:sp>
        <p:nvSpPr>
          <p:cNvPr id="17" name="Rectangle: Rounded Corners 16">
            <a:extLst>
              <a:ext uri="{FF2B5EF4-FFF2-40B4-BE49-F238E27FC236}">
                <a16:creationId xmlns:a16="http://schemas.microsoft.com/office/drawing/2014/main" xmlns="" id="{478E5418-2CBE-4005-B426-32BB04A11DF0}"/>
              </a:ext>
            </a:extLst>
          </p:cNvPr>
          <p:cNvSpPr/>
          <p:nvPr/>
        </p:nvSpPr>
        <p:spPr>
          <a:xfrm>
            <a:off x="2944443" y="3847326"/>
            <a:ext cx="8094618" cy="1205947"/>
          </a:xfrm>
          <a:prstGeom prst="roundRect">
            <a:avLst/>
          </a:prstGeom>
          <a:solidFill>
            <a:schemeClr val="bg1"/>
          </a:solidFill>
          <a:ln>
            <a:solidFill>
              <a:srgbClr val="FC4987"/>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Tiếp theo đến hết.</a:t>
            </a:r>
          </a:p>
        </p:txBody>
      </p:sp>
      <p:pic>
        <p:nvPicPr>
          <p:cNvPr id="18" name="Picture 17">
            <a:extLst>
              <a:ext uri="{FF2B5EF4-FFF2-40B4-BE49-F238E27FC236}">
                <a16:creationId xmlns:a16="http://schemas.microsoft.com/office/drawing/2014/main" xmlns="" id="{5993B9D1-FEF1-4EB3-B229-80299EC1037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8471205" y="3007956"/>
            <a:ext cx="5779452" cy="5779452"/>
          </a:xfrm>
          <a:prstGeom prst="rect">
            <a:avLst/>
          </a:prstGeom>
        </p:spPr>
      </p:pic>
      <p:pic>
        <p:nvPicPr>
          <p:cNvPr id="21" name="Picture 20">
            <a:extLst>
              <a:ext uri="{FF2B5EF4-FFF2-40B4-BE49-F238E27FC236}">
                <a16:creationId xmlns:a16="http://schemas.microsoft.com/office/drawing/2014/main" xmlns="" id="{2D553EE2-A182-4323-BB48-84EAC17D24C1}"/>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1594" t="54203" r="59565" b="8156"/>
          <a:stretch/>
        </p:blipFill>
        <p:spPr>
          <a:xfrm>
            <a:off x="0" y="4606948"/>
            <a:ext cx="4735427" cy="2581468"/>
          </a:xfrm>
          <a:prstGeom prst="rect">
            <a:avLst/>
          </a:prstGeom>
        </p:spPr>
      </p:pic>
    </p:spTree>
    <p:extLst>
      <p:ext uri="{BB962C8B-B14F-4D97-AF65-F5344CB8AC3E}">
        <p14:creationId xmlns:p14="http://schemas.microsoft.com/office/powerpoint/2010/main" xmlns="" val="28579090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amond(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xmlns="" id="{4D593F8C-A7B7-4560-BED5-7F2FD7415A1D}"/>
              </a:ext>
            </a:extLst>
          </p:cNvPr>
          <p:cNvSpPr/>
          <p:nvPr/>
        </p:nvSpPr>
        <p:spPr>
          <a:xfrm>
            <a:off x="8413121" y="2405670"/>
            <a:ext cx="3541814" cy="173412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b="1">
                <a:solidFill>
                  <a:prstClr val="black"/>
                </a:solidFill>
                <a:latin typeface="Times New Roman" panose="02020603050405020304" pitchFamily="18" charset="0"/>
                <a:cs typeface="Times New Roman" panose="02020603050405020304" pitchFamily="18" charset="0"/>
              </a:rPr>
              <a:t>Điềm tĩnh, từng trải</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DBC5AB86-D47A-4475-9E9D-B9E5EB2E37E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0425201">
            <a:off x="-1031858" y="-873696"/>
            <a:ext cx="4404529" cy="1747392"/>
          </a:xfrm>
          <a:prstGeom prst="rect">
            <a:avLst/>
          </a:prstGeom>
        </p:spPr>
      </p:pic>
      <p:pic>
        <p:nvPicPr>
          <p:cNvPr id="5" name="Picture 4">
            <a:extLst>
              <a:ext uri="{FF2B5EF4-FFF2-40B4-BE49-F238E27FC236}">
                <a16:creationId xmlns:a16="http://schemas.microsoft.com/office/drawing/2014/main" xmlns="" id="{5816872B-9F4A-4C12-BDD4-B738FA0D9490}"/>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758680" y="60676"/>
            <a:ext cx="1351318" cy="1293887"/>
          </a:xfrm>
          <a:prstGeom prst="rect">
            <a:avLst/>
          </a:prstGeom>
        </p:spPr>
      </p:pic>
      <p:sp>
        <p:nvSpPr>
          <p:cNvPr id="20" name="矩形 21">
            <a:extLst>
              <a:ext uri="{FF2B5EF4-FFF2-40B4-BE49-F238E27FC236}">
                <a16:creationId xmlns:a16="http://schemas.microsoft.com/office/drawing/2014/main" xmlns="" id="{68E485ED-6E59-4DEB-B55D-D639A56FF25D}"/>
              </a:ext>
            </a:extLst>
          </p:cNvPr>
          <p:cNvSpPr/>
          <p:nvPr/>
        </p:nvSpPr>
        <p:spPr>
          <a:xfrm>
            <a:off x="2428147" y="-151246"/>
            <a:ext cx="7174964" cy="1200329"/>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5875">
                  <a:solidFill>
                    <a:srgbClr val="ED7D31"/>
                  </a:solid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rPr>
              <a:t>Giọng đọc</a:t>
            </a:r>
            <a:endParaRPr kumimoji="0" lang="zh-CN" altLang="en-US" sz="16600" b="1" i="0" u="none" strike="noStrike" kern="1200" cap="none" spc="0" normalizeH="0" baseline="0" noProof="0" dirty="0">
              <a:ln w="15875">
                <a:solidFill>
                  <a:srgbClr val="ED7D31"/>
                </a:solid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endParaRPr>
          </a:p>
        </p:txBody>
      </p:sp>
      <p:sp>
        <p:nvSpPr>
          <p:cNvPr id="21" name="Text Box 23">
            <a:extLst>
              <a:ext uri="{FF2B5EF4-FFF2-40B4-BE49-F238E27FC236}">
                <a16:creationId xmlns:a16="http://schemas.microsoft.com/office/drawing/2014/main" xmlns="" id="{F7394BE8-2813-4498-B470-E99463049569}"/>
              </a:ext>
            </a:extLst>
          </p:cNvPr>
          <p:cNvSpPr txBox="1">
            <a:spLocks noChangeArrowheads="1"/>
          </p:cNvSpPr>
          <p:nvPr/>
        </p:nvSpPr>
        <p:spPr bwMode="auto">
          <a:xfrm>
            <a:off x="825514" y="1035444"/>
            <a:ext cx="57451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Phân biệt các lời nhân vật:</a:t>
            </a:r>
          </a:p>
        </p:txBody>
      </p:sp>
      <p:sp>
        <p:nvSpPr>
          <p:cNvPr id="29" name="Rectangle: Rounded Corners 28">
            <a:extLst>
              <a:ext uri="{FF2B5EF4-FFF2-40B4-BE49-F238E27FC236}">
                <a16:creationId xmlns:a16="http://schemas.microsoft.com/office/drawing/2014/main" xmlns="" id="{A29F16AE-D595-4156-BA76-DD2EC46CA424}"/>
              </a:ext>
            </a:extLst>
          </p:cNvPr>
          <p:cNvSpPr/>
          <p:nvPr/>
        </p:nvSpPr>
        <p:spPr>
          <a:xfrm>
            <a:off x="4331374" y="2367352"/>
            <a:ext cx="3717877" cy="1772441"/>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hiện thái độ quan tâm, lo lắng cho bạn.</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Rounded Corners 25">
            <a:extLst>
              <a:ext uri="{FF2B5EF4-FFF2-40B4-BE49-F238E27FC236}">
                <a16:creationId xmlns:a16="http://schemas.microsoft.com/office/drawing/2014/main" xmlns="" id="{A3353A5F-0BB1-48E8-925B-1D087CA10655}"/>
              </a:ext>
            </a:extLst>
          </p:cNvPr>
          <p:cNvSpPr/>
          <p:nvPr/>
        </p:nvSpPr>
        <p:spPr>
          <a:xfrm>
            <a:off x="4646644" y="1767319"/>
            <a:ext cx="3078120" cy="720605"/>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Giọng anh Lê</a:t>
            </a:r>
          </a:p>
        </p:txBody>
      </p:sp>
      <p:sp>
        <p:nvSpPr>
          <p:cNvPr id="28" name="Rectangle: Rounded Corners 27">
            <a:extLst>
              <a:ext uri="{FF2B5EF4-FFF2-40B4-BE49-F238E27FC236}">
                <a16:creationId xmlns:a16="http://schemas.microsoft.com/office/drawing/2014/main" xmlns="" id="{26D62D76-C37A-4C09-B598-90E06442D1AA}"/>
              </a:ext>
            </a:extLst>
          </p:cNvPr>
          <p:cNvSpPr/>
          <p:nvPr/>
        </p:nvSpPr>
        <p:spPr>
          <a:xfrm>
            <a:off x="240411" y="2367352"/>
            <a:ext cx="3717877" cy="1772441"/>
          </a:xfrm>
          <a:prstGeom prst="roundRect">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alt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hởi thể hiện tâm trạng phấn chấn vì sắp được lên đường</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xmlns="" id="{1E14376B-4548-4B4B-8D67-185E1D75E12B}"/>
              </a:ext>
            </a:extLst>
          </p:cNvPr>
          <p:cNvSpPr/>
          <p:nvPr/>
        </p:nvSpPr>
        <p:spPr>
          <a:xfrm>
            <a:off x="469061" y="1761542"/>
            <a:ext cx="3117185" cy="726382"/>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Times New Roman" panose="02020603050405020304" pitchFamily="18" charset="0"/>
                <a:cs typeface="Times New Roman" panose="02020603050405020304" pitchFamily="18" charset="0"/>
              </a:rPr>
              <a:t>Giọng anh Thành</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Rounded Corners 29">
            <a:extLst>
              <a:ext uri="{FF2B5EF4-FFF2-40B4-BE49-F238E27FC236}">
                <a16:creationId xmlns:a16="http://schemas.microsoft.com/office/drawing/2014/main" xmlns="" id="{331A6900-3A70-4F1F-B7D5-CC2F1B6B6A31}"/>
              </a:ext>
            </a:extLst>
          </p:cNvPr>
          <p:cNvSpPr/>
          <p:nvPr/>
        </p:nvSpPr>
        <p:spPr>
          <a:xfrm>
            <a:off x="8644968" y="1761542"/>
            <a:ext cx="3078120" cy="720605"/>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Giọng anh Mai</a:t>
            </a:r>
          </a:p>
        </p:txBody>
      </p:sp>
      <p:sp>
        <p:nvSpPr>
          <p:cNvPr id="32" name="TextBox 31">
            <a:extLst>
              <a:ext uri="{FF2B5EF4-FFF2-40B4-BE49-F238E27FC236}">
                <a16:creationId xmlns:a16="http://schemas.microsoft.com/office/drawing/2014/main" xmlns="" id="{57DFA0FA-72AF-4E2E-AB3C-43FFBC87BF4E}"/>
              </a:ext>
            </a:extLst>
          </p:cNvPr>
          <p:cNvSpPr txBox="1"/>
          <p:nvPr/>
        </p:nvSpPr>
        <p:spPr>
          <a:xfrm>
            <a:off x="608993" y="4317538"/>
            <a:ext cx="114653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Cần nhấn giọng ở những từ ngữ : </a:t>
            </a:r>
            <a:r>
              <a:rPr kumimoji="0" lang="en-US" altLang="en-US" sz="280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altLang="en-US" sz="2800" i="1"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tiền đâu mà đi? Tiền đây chứ đâu? Đi ngay có được không, anh?</a:t>
            </a:r>
            <a:endParaRPr kumimoji="0" lang="en-US" altLang="en-US" sz="280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5CD08425-8C62-4F31-9A42-48D2A430B624}"/>
              </a:ext>
            </a:extLst>
          </p:cNvPr>
          <p:cNvSpPr txBox="1"/>
          <p:nvPr/>
        </p:nvSpPr>
        <p:spPr>
          <a:xfrm>
            <a:off x="608993" y="5357622"/>
            <a:ext cx="1146535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Câu</a:t>
            </a:r>
            <a:r>
              <a:rPr kumimoji="0" lang="en-US" altLang="en-US" sz="3200" i="0" u="none" strike="noStrike" kern="120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rPr>
              <a:t> dài: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i="1" baseline="0">
                <a:latin typeface="Times New Roman" panose="02020603050405020304" pitchFamily="18" charset="0"/>
                <a:cs typeface="Times New Roman" panose="02020603050405020304" pitchFamily="18" charset="0"/>
              </a:rPr>
              <a:t>Làm</a:t>
            </a:r>
            <a:r>
              <a:rPr lang="en-US" altLang="en-US" sz="2800" i="1">
                <a:latin typeface="Times New Roman" panose="02020603050405020304" pitchFamily="18" charset="0"/>
                <a:cs typeface="Times New Roman" panose="02020603050405020304" pitchFamily="18" charset="0"/>
              </a:rPr>
              <a:t> thân nô lệ mà muốn xóa kiếp nô lệ thì sẽ thành công dân, còn yên phận nô lệ thì mãi mãi là đầy tớ cho người ta.</a:t>
            </a:r>
            <a:endParaRPr kumimoji="0" lang="en-US" altLang="en-US" sz="2400"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xmlns="" id="{5142BCC1-7EDE-4249-A0D4-0F2AEEDC8A5C}"/>
              </a:ext>
            </a:extLst>
          </p:cNvPr>
          <p:cNvCxnSpPr/>
          <p:nvPr/>
        </p:nvCxnSpPr>
        <p:spPr>
          <a:xfrm>
            <a:off x="6845968" y="4825369"/>
            <a:ext cx="12032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CEDC931-74C6-417E-A97D-82656235ED80}"/>
              </a:ext>
            </a:extLst>
          </p:cNvPr>
          <p:cNvCxnSpPr>
            <a:cxnSpLocks/>
          </p:cNvCxnSpPr>
          <p:nvPr/>
        </p:nvCxnSpPr>
        <p:spPr>
          <a:xfrm>
            <a:off x="8560570" y="4825369"/>
            <a:ext cx="4390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F8CCC701-BF3C-4F8A-A91C-3AB736BE7A5B}"/>
              </a:ext>
            </a:extLst>
          </p:cNvPr>
          <p:cNvCxnSpPr>
            <a:cxnSpLocks/>
          </p:cNvCxnSpPr>
          <p:nvPr/>
        </p:nvCxnSpPr>
        <p:spPr>
          <a:xfrm>
            <a:off x="9763853" y="4825369"/>
            <a:ext cx="619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148CA50-6355-4B00-899E-DFD419078DDC}"/>
              </a:ext>
            </a:extLst>
          </p:cNvPr>
          <p:cNvCxnSpPr/>
          <p:nvPr/>
        </p:nvCxnSpPr>
        <p:spPr>
          <a:xfrm>
            <a:off x="612942" y="5230432"/>
            <a:ext cx="12032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1E235D4-8D87-40D3-A813-1F86412C05A5}"/>
              </a:ext>
            </a:extLst>
          </p:cNvPr>
          <p:cNvCxnSpPr/>
          <p:nvPr/>
        </p:nvCxnSpPr>
        <p:spPr>
          <a:xfrm flipH="1">
            <a:off x="6305573" y="5919536"/>
            <a:ext cx="119289" cy="4090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82F5E25-7FE1-4DDA-8141-E8459B5F8923}"/>
              </a:ext>
            </a:extLst>
          </p:cNvPr>
          <p:cNvCxnSpPr/>
          <p:nvPr/>
        </p:nvCxnSpPr>
        <p:spPr>
          <a:xfrm flipH="1">
            <a:off x="959539" y="6336636"/>
            <a:ext cx="119289" cy="4090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542517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up)">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wipe(left)">
                                      <p:cBhvr>
                                        <p:cTn id="84" dur="5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left)">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ipe(left)">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1000"/>
                                        <p:tgtEl>
                                          <p:spTgt spid="9"/>
                                        </p:tgtEl>
                                      </p:cBhvr>
                                    </p:animEffect>
                                    <p:anim calcmode="lin" valueType="num">
                                      <p:cBhvr>
                                        <p:cTn id="110" dur="1000" fill="hold"/>
                                        <p:tgtEl>
                                          <p:spTgt spid="9"/>
                                        </p:tgtEl>
                                        <p:attrNameLst>
                                          <p:attrName>ppt_x</p:attrName>
                                        </p:attrNameLst>
                                      </p:cBhvr>
                                      <p:tavLst>
                                        <p:tav tm="0">
                                          <p:val>
                                            <p:strVal val="#ppt_x"/>
                                          </p:val>
                                        </p:tav>
                                        <p:tav tm="100000">
                                          <p:val>
                                            <p:strVal val="#ppt_x"/>
                                          </p:val>
                                        </p:tav>
                                      </p:tavLst>
                                    </p:anim>
                                    <p:anim calcmode="lin" valueType="num">
                                      <p:cBhvr>
                                        <p:cTn id="1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1000"/>
                                        <p:tgtEl>
                                          <p:spTgt spid="25"/>
                                        </p:tgtEl>
                                      </p:cBhvr>
                                    </p:animEffect>
                                    <p:anim calcmode="lin" valueType="num">
                                      <p:cBhvr>
                                        <p:cTn id="117" dur="1000" fill="hold"/>
                                        <p:tgtEl>
                                          <p:spTgt spid="25"/>
                                        </p:tgtEl>
                                        <p:attrNameLst>
                                          <p:attrName>ppt_x</p:attrName>
                                        </p:attrNameLst>
                                      </p:cBhvr>
                                      <p:tavLst>
                                        <p:tav tm="0">
                                          <p:val>
                                            <p:strVal val="#ppt_x"/>
                                          </p:val>
                                        </p:tav>
                                        <p:tav tm="100000">
                                          <p:val>
                                            <p:strVal val="#ppt_x"/>
                                          </p:val>
                                        </p:tav>
                                      </p:tavLst>
                                    </p:anim>
                                    <p:anim calcmode="lin" valueType="num">
                                      <p:cBhvr>
                                        <p:cTn id="1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0" grpId="0"/>
      <p:bldP spid="21" grpId="0"/>
      <p:bldP spid="29" grpId="0" animBg="1"/>
      <p:bldP spid="26" grpId="0" animBg="1"/>
      <p:bldP spid="28" grpId="0" animBg="1"/>
      <p:bldP spid="27" grpId="0" animBg="1"/>
      <p:bldP spid="30" grpId="0" animBg="1"/>
      <p:bldP spid="3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xmlns=""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Luyện đọc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xmlns="" id="{CD021EC6-0229-42CE-8BC8-AD1CBFADDD68}"/>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xmlns="" id="{045BB865-00A1-4372-AA0F-0DD7986B851A}"/>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0758680" y="60676"/>
            <a:ext cx="1351318" cy="1293887"/>
          </a:xfrm>
          <a:prstGeom prst="rect">
            <a:avLst/>
          </a:prstGeom>
        </p:spPr>
      </p:pic>
      <p:sp>
        <p:nvSpPr>
          <p:cNvPr id="8" name="TextBox 31">
            <a:extLst>
              <a:ext uri="{FF2B5EF4-FFF2-40B4-BE49-F238E27FC236}">
                <a16:creationId xmlns:a16="http://schemas.microsoft.com/office/drawing/2014/main" xmlns="" id="{B5FEF4A5-2529-4836-90E8-E92241419E2E}"/>
              </a:ext>
            </a:extLst>
          </p:cNvPr>
          <p:cNvSpPr txBox="1">
            <a:spLocks noChangeArrowheads="1"/>
          </p:cNvSpPr>
          <p:nvPr/>
        </p:nvSpPr>
        <p:spPr bwMode="auto">
          <a:xfrm>
            <a:off x="517801" y="2298092"/>
            <a:ext cx="72390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latin typeface="Times New Roman" panose="02020603050405020304" pitchFamily="18" charset="0"/>
                <a:cs typeface="Times New Roman" panose="02020603050405020304" pitchFamily="18" charset="0"/>
              </a:rPr>
              <a:t>Tàu La-tút-sơ Tơ-rê-vin</a:t>
            </a:r>
          </a:p>
        </p:txBody>
      </p:sp>
      <p:sp>
        <p:nvSpPr>
          <p:cNvPr id="10" name="Text Box 12" descr="White marble">
            <a:extLst>
              <a:ext uri="{FF2B5EF4-FFF2-40B4-BE49-F238E27FC236}">
                <a16:creationId xmlns:a16="http://schemas.microsoft.com/office/drawing/2014/main" xmlns="" id="{631701A6-48B6-493B-B161-D7F932144CC8}"/>
              </a:ext>
            </a:extLst>
          </p:cNvPr>
          <p:cNvSpPr txBox="1">
            <a:spLocks noChangeArrowheads="1"/>
          </p:cNvSpPr>
          <p:nvPr/>
        </p:nvSpPr>
        <p:spPr bwMode="auto">
          <a:xfrm>
            <a:off x="1195111" y="1321546"/>
            <a:ext cx="2284600" cy="769441"/>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sz="4400" b="1">
                <a:latin typeface="Times New Roman" panose="02020603050405020304" pitchFamily="18" charset="0"/>
                <a:ea typeface="Gulim" panose="020B0503020000020004" pitchFamily="34" charset="-127"/>
                <a:cs typeface="Times New Roman" panose="02020603050405020304" pitchFamily="18" charset="0"/>
              </a:rPr>
              <a:t>A-lê-hấp</a:t>
            </a:r>
            <a:endParaRPr lang="bg-BG" altLang="en-US" sz="4400" b="1">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xmlns="" id="{21E692A4-E8AC-40D3-9E9A-B7918ACA6746}"/>
              </a:ext>
            </a:extLst>
          </p:cNvPr>
          <p:cNvSpPr txBox="1"/>
          <p:nvPr/>
        </p:nvSpPr>
        <p:spPr>
          <a:xfrm>
            <a:off x="3323146" y="1377766"/>
            <a:ext cx="7403451"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(tiếng Pháp) lời thúc giục hành động.</a:t>
            </a:r>
          </a:p>
        </p:txBody>
      </p:sp>
      <p:sp>
        <p:nvSpPr>
          <p:cNvPr id="12" name="TextBox 11">
            <a:extLst>
              <a:ext uri="{FF2B5EF4-FFF2-40B4-BE49-F238E27FC236}">
                <a16:creationId xmlns:a16="http://schemas.microsoft.com/office/drawing/2014/main" xmlns="" id="{331CA3C7-E679-46CD-8457-6996A5332B2D}"/>
              </a:ext>
            </a:extLst>
          </p:cNvPr>
          <p:cNvSpPr txBox="1"/>
          <p:nvPr/>
        </p:nvSpPr>
        <p:spPr>
          <a:xfrm>
            <a:off x="1195111" y="2339276"/>
            <a:ext cx="106594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 một tàu buôn của người Pháp. Trên chiếc tàu này, năm 1911, Bác Hồ rời Tổ quốc đi tìm đường cứu nước.</a:t>
            </a:r>
          </a:p>
        </p:txBody>
      </p:sp>
      <p:pic>
        <p:nvPicPr>
          <p:cNvPr id="16" name="Picture 15">
            <a:extLst>
              <a:ext uri="{FF2B5EF4-FFF2-40B4-BE49-F238E27FC236}">
                <a16:creationId xmlns:a16="http://schemas.microsoft.com/office/drawing/2014/main" xmlns="" id="{95DA7702-211A-400D-9AE1-169F6C8A0FA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395359" y="3958650"/>
            <a:ext cx="4745065" cy="26680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5">
            <a:extLst>
              <a:ext uri="{FF2B5EF4-FFF2-40B4-BE49-F238E27FC236}">
                <a16:creationId xmlns:a16="http://schemas.microsoft.com/office/drawing/2014/main" xmlns="" id="{7E00FD1F-C9BA-4ED8-9AD5-E7B9FE424B95}"/>
              </a:ext>
            </a:extLst>
          </p:cNvPr>
          <p:cNvPicPr>
            <a:picLocks noChangeAspect="1"/>
          </p:cNvPicPr>
          <p:nvPr/>
        </p:nvPicPr>
        <p:blipFill>
          <a:blip r:embed="rId8"/>
          <a:srcRect/>
          <a:stretch>
            <a:fillRect/>
          </a:stretch>
        </p:blipFill>
        <p:spPr>
          <a:xfrm>
            <a:off x="-109200" y="2939143"/>
            <a:ext cx="1192453" cy="4707052"/>
          </a:xfrm>
          <a:prstGeom prst="rect">
            <a:avLst/>
          </a:prstGeom>
        </p:spPr>
      </p:pic>
      <p:pic>
        <p:nvPicPr>
          <p:cNvPr id="19" name="Picture 2">
            <a:extLst>
              <a:ext uri="{FF2B5EF4-FFF2-40B4-BE49-F238E27FC236}">
                <a16:creationId xmlns:a16="http://schemas.microsoft.com/office/drawing/2014/main" xmlns="" id="{35745D13-D698-4616-962B-4E753178C674}"/>
              </a:ext>
            </a:extLst>
          </p:cNvPr>
          <p:cNvPicPr>
            <a:picLocks noChangeAspect="1"/>
          </p:cNvPicPr>
          <p:nvPr/>
        </p:nvPicPr>
        <p:blipFill>
          <a:blip r:embed="rId9" cstate="print"/>
          <a:srcRect/>
          <a:stretch>
            <a:fillRect/>
          </a:stretch>
        </p:blipFill>
        <p:spPr>
          <a:xfrm flipH="1">
            <a:off x="144105" y="4320725"/>
            <a:ext cx="5358623" cy="3090139"/>
          </a:xfrm>
          <a:prstGeom prst="rect">
            <a:avLst/>
          </a:prstGeom>
        </p:spPr>
      </p:pic>
    </p:spTree>
    <p:extLst>
      <p:ext uri="{BB962C8B-B14F-4D97-AF65-F5344CB8AC3E}">
        <p14:creationId xmlns:p14="http://schemas.microsoft.com/office/powerpoint/2010/main" xmlns="" val="203051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ox(i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xmlns=""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xmlns="" id="{CD021EC6-0229-42CE-8BC8-AD1CBFADDD68}"/>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xmlns="" id="{045BB865-00A1-4372-AA0F-0DD7986B851A}"/>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758680" y="60676"/>
            <a:ext cx="1351318" cy="1293887"/>
          </a:xfrm>
          <a:prstGeom prst="rect">
            <a:avLst/>
          </a:prstGeom>
        </p:spPr>
      </p:pic>
      <p:pic>
        <p:nvPicPr>
          <p:cNvPr id="7" name="Picture 6">
            <a:extLst>
              <a:ext uri="{FF2B5EF4-FFF2-40B4-BE49-F238E27FC236}">
                <a16:creationId xmlns:a16="http://schemas.microsoft.com/office/drawing/2014/main" xmlns="" id="{491E1A47-4C5B-44B6-AFF8-C6650E8ED448}"/>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2813" t="5497" r="77888" b="52378"/>
          <a:stretch/>
        </p:blipFill>
        <p:spPr>
          <a:xfrm>
            <a:off x="-311274" y="3280617"/>
            <a:ext cx="2963359" cy="3638367"/>
          </a:xfrm>
          <a:prstGeom prst="rect">
            <a:avLst/>
          </a:prstGeom>
        </p:spPr>
      </p:pic>
      <p:sp>
        <p:nvSpPr>
          <p:cNvPr id="10" name="Text Box 12" descr="White marble">
            <a:extLst>
              <a:ext uri="{FF2B5EF4-FFF2-40B4-BE49-F238E27FC236}">
                <a16:creationId xmlns:a16="http://schemas.microsoft.com/office/drawing/2014/main" xmlns="" id="{631701A6-48B6-493B-B161-D7F932144CC8}"/>
              </a:ext>
            </a:extLst>
          </p:cNvPr>
          <p:cNvSpPr txBox="1">
            <a:spLocks noChangeArrowheads="1"/>
          </p:cNvSpPr>
          <p:nvPr/>
        </p:nvSpPr>
        <p:spPr bwMode="auto">
          <a:xfrm>
            <a:off x="499303" y="1224765"/>
            <a:ext cx="2895344"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Súng thần công</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xmlns="" id="{21E692A4-E8AC-40D3-9E9A-B7918ACA6746}"/>
              </a:ext>
            </a:extLst>
          </p:cNvPr>
          <p:cNvSpPr txBox="1"/>
          <p:nvPr/>
        </p:nvSpPr>
        <p:spPr>
          <a:xfrm>
            <a:off x="1170405" y="1278493"/>
            <a:ext cx="9880746"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 súng thời xưa, đặt trên bệ cố định hoặc trên giá có bánh xe, có đạn bằng đá, đồng hoặc gang, hình cầu, được nạp từ miệng nòng; tầm bắn xa khoảng 200 mét.</a:t>
            </a:r>
          </a:p>
        </p:txBody>
      </p:sp>
      <p:pic>
        <p:nvPicPr>
          <p:cNvPr id="3" name="Picture 2">
            <a:extLst>
              <a:ext uri="{FF2B5EF4-FFF2-40B4-BE49-F238E27FC236}">
                <a16:creationId xmlns:a16="http://schemas.microsoft.com/office/drawing/2014/main" xmlns="" id="{EF3EACAA-955C-4096-B5F5-24F82C93D756}"/>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472630" y="3125880"/>
            <a:ext cx="3623370" cy="26184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xmlns="" id="{AFA318C6-D1CD-42FA-87CB-A1BDB45E797E}"/>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365110" y="3125880"/>
            <a:ext cx="4003924" cy="26547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xmlns="" id="{69C4CEA3-C221-4CEB-A329-5888E747E607}"/>
              </a:ext>
            </a:extLst>
          </p:cNvPr>
          <p:cNvPicPr>
            <a:picLocks noChangeAspect="1"/>
          </p:cNvPicPr>
          <p:nvPr/>
        </p:nvPicPr>
        <p:blipFill>
          <a:blip r:embed="rId9" cstate="print"/>
          <a:srcRect/>
          <a:stretch>
            <a:fillRect/>
          </a:stretch>
        </p:blipFill>
        <p:spPr>
          <a:xfrm>
            <a:off x="7155073" y="4807236"/>
            <a:ext cx="5823333" cy="3358122"/>
          </a:xfrm>
          <a:prstGeom prst="rect">
            <a:avLst/>
          </a:prstGeom>
        </p:spPr>
      </p:pic>
    </p:spTree>
    <p:extLst>
      <p:ext uri="{BB962C8B-B14F-4D97-AF65-F5344CB8AC3E}">
        <p14:creationId xmlns:p14="http://schemas.microsoft.com/office/powerpoint/2010/main" xmlns="" val="33501585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xmlns=""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xmlns="" id="{CD021EC6-0229-42CE-8BC8-AD1CBFADDD68}"/>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xmlns="" id="{045BB865-00A1-4372-AA0F-0DD7986B851A}"/>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758680" y="60676"/>
            <a:ext cx="1351318" cy="1293887"/>
          </a:xfrm>
          <a:prstGeom prst="rect">
            <a:avLst/>
          </a:prstGeom>
        </p:spPr>
      </p:pic>
      <p:sp>
        <p:nvSpPr>
          <p:cNvPr id="10" name="Text Box 12" descr="White marble">
            <a:extLst>
              <a:ext uri="{FF2B5EF4-FFF2-40B4-BE49-F238E27FC236}">
                <a16:creationId xmlns:a16="http://schemas.microsoft.com/office/drawing/2014/main" xmlns="" id="{631701A6-48B6-493B-B161-D7F932144CC8}"/>
              </a:ext>
            </a:extLst>
          </p:cNvPr>
          <p:cNvSpPr txBox="1">
            <a:spLocks noChangeArrowheads="1"/>
          </p:cNvSpPr>
          <p:nvPr/>
        </p:nvSpPr>
        <p:spPr bwMode="auto">
          <a:xfrm>
            <a:off x="955657" y="1290081"/>
            <a:ext cx="3680816"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Hùng tâm tráng khí</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xmlns="" id="{21E692A4-E8AC-40D3-9E9A-B7918ACA6746}"/>
              </a:ext>
            </a:extLst>
          </p:cNvPr>
          <p:cNvSpPr txBox="1"/>
          <p:nvPr/>
        </p:nvSpPr>
        <p:spPr>
          <a:xfrm>
            <a:off x="4471962" y="1311151"/>
            <a:ext cx="7428275" cy="58477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lòng quả cảm và khí phách mạnh mẽ.</a:t>
            </a:r>
          </a:p>
        </p:txBody>
      </p:sp>
      <p:pic>
        <p:nvPicPr>
          <p:cNvPr id="16" name="Picture 2">
            <a:extLst>
              <a:ext uri="{FF2B5EF4-FFF2-40B4-BE49-F238E27FC236}">
                <a16:creationId xmlns:a16="http://schemas.microsoft.com/office/drawing/2014/main" xmlns="" id="{69C4CEA3-C221-4CEB-A329-5888E747E607}"/>
              </a:ext>
            </a:extLst>
          </p:cNvPr>
          <p:cNvPicPr>
            <a:picLocks noChangeAspect="1"/>
          </p:cNvPicPr>
          <p:nvPr/>
        </p:nvPicPr>
        <p:blipFill>
          <a:blip r:embed="rId6" cstate="print"/>
          <a:srcRect/>
          <a:stretch>
            <a:fillRect/>
          </a:stretch>
        </p:blipFill>
        <p:spPr>
          <a:xfrm>
            <a:off x="6515399" y="3835130"/>
            <a:ext cx="5823333" cy="3358122"/>
          </a:xfrm>
          <a:prstGeom prst="rect">
            <a:avLst/>
          </a:prstGeom>
        </p:spPr>
      </p:pic>
      <p:sp>
        <p:nvSpPr>
          <p:cNvPr id="12" name="Text Box 12" descr="White marble">
            <a:extLst>
              <a:ext uri="{FF2B5EF4-FFF2-40B4-BE49-F238E27FC236}">
                <a16:creationId xmlns:a16="http://schemas.microsoft.com/office/drawing/2014/main" xmlns="" id="{88C3EF29-4F9E-4648-B3C5-168610205BCD}"/>
              </a:ext>
            </a:extLst>
          </p:cNvPr>
          <p:cNvSpPr txBox="1">
            <a:spLocks noChangeArrowheads="1"/>
          </p:cNvSpPr>
          <p:nvPr/>
        </p:nvSpPr>
        <p:spPr bwMode="auto">
          <a:xfrm>
            <a:off x="955657" y="2128522"/>
            <a:ext cx="1587294"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Biển Đỏ</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xmlns="" id="{F00D5BCD-1D4B-4169-90AE-2A38F8940F41}"/>
              </a:ext>
            </a:extLst>
          </p:cNvPr>
          <p:cNvSpPr txBox="1"/>
          <p:nvPr/>
        </p:nvSpPr>
        <p:spPr>
          <a:xfrm>
            <a:off x="2381862" y="2100505"/>
            <a:ext cx="849296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(còn gọi là Hồng Hải): biển thuộc Ấn Độ Dương, nước có sắc đỏ.</a:t>
            </a:r>
          </a:p>
        </p:txBody>
      </p:sp>
      <p:pic>
        <p:nvPicPr>
          <p:cNvPr id="8" name="Picture 7">
            <a:extLst>
              <a:ext uri="{FF2B5EF4-FFF2-40B4-BE49-F238E27FC236}">
                <a16:creationId xmlns:a16="http://schemas.microsoft.com/office/drawing/2014/main" xmlns="" id="{EC7ACE69-4D3F-4FC5-97AD-5DFA891EEB5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249572" y="3349645"/>
            <a:ext cx="5140343" cy="3230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204638591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51AB73-8E57-4EFC-AE6E-47CA998C9FCC}"/>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xmlns="" id="{ADA4C45E-1BAE-4540-A13A-017BB69ACB21}"/>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xmlns="" id="{DE2127C1-0E65-4A4F-BF96-543B5314A1F4}"/>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xmlns="" id="{9170DCDD-9316-43C0-ACE5-173E8CC29B0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xmlns="" id="{3EADE087-1ED3-46CD-94F6-BDAD12AB8E16}"/>
              </a:ext>
            </a:extLst>
          </p:cNvPr>
          <p:cNvSpPr txBox="1"/>
          <p:nvPr/>
        </p:nvSpPr>
        <p:spPr>
          <a:xfrm>
            <a:off x="5555772" y="1530627"/>
            <a:ext cx="5523836" cy="3046988"/>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Tìm hiểu bài</a:t>
            </a:r>
          </a:p>
        </p:txBody>
      </p:sp>
      <p:pic>
        <p:nvPicPr>
          <p:cNvPr id="12" name="Picture 11">
            <a:extLst>
              <a:ext uri="{FF2B5EF4-FFF2-40B4-BE49-F238E27FC236}">
                <a16:creationId xmlns:a16="http://schemas.microsoft.com/office/drawing/2014/main" xmlns="" id="{F461DBB0-C54B-4CF0-B7A7-FB8EE8462901}"/>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72500" t="50000"/>
          <a:stretch/>
        </p:blipFill>
        <p:spPr>
          <a:xfrm>
            <a:off x="1007267" y="1193765"/>
            <a:ext cx="4880113" cy="4991025"/>
          </a:xfrm>
          <a:prstGeom prst="rect">
            <a:avLst/>
          </a:prstGeom>
        </p:spPr>
      </p:pic>
    </p:spTree>
    <p:extLst>
      <p:ext uri="{BB962C8B-B14F-4D97-AF65-F5344CB8AC3E}">
        <p14:creationId xmlns:p14="http://schemas.microsoft.com/office/powerpoint/2010/main" xmlns="" val="108710366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14D68D-9E12-4DAF-A183-6910414AA250}"/>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0" y="2933342"/>
            <a:ext cx="12191999" cy="4087943"/>
          </a:xfrm>
          <a:prstGeom prst="rect">
            <a:avLst/>
          </a:prstGeom>
        </p:spPr>
      </p:pic>
      <p:pic>
        <p:nvPicPr>
          <p:cNvPr id="8" name="Picture 7">
            <a:hlinkClick r:id="rId5" action="ppaction://hlinksldjump"/>
            <a:extLst>
              <a:ext uri="{FF2B5EF4-FFF2-40B4-BE49-F238E27FC236}">
                <a16:creationId xmlns:a16="http://schemas.microsoft.com/office/drawing/2014/main" xmlns="" id="{CF22FBC6-5A4D-40F6-A1FD-67C98CAF82F6}"/>
              </a:ext>
            </a:extLst>
          </p:cNvPr>
          <p:cNvPicPr>
            <a:picLocks noChangeAspect="1"/>
          </p:cNvPicPr>
          <p:nvPr/>
        </p:nvPicPr>
        <p:blipFill rotWithShape="1">
          <a:blip r:embed="rId6">
            <a:extLst>
              <a:ext uri="{28A0092B-C50C-407E-A947-70E740481C1C}">
                <a14:useLocalDpi xmlns:a14="http://schemas.microsoft.com/office/drawing/2010/main" xmlns="" val="0"/>
              </a:ext>
            </a:extLst>
          </a:blip>
          <a:srcRect t="50086" r="52382" b="12421"/>
          <a:stretch/>
        </p:blipFill>
        <p:spPr>
          <a:xfrm>
            <a:off x="348340" y="3554191"/>
            <a:ext cx="2903418" cy="2286000"/>
          </a:xfrm>
          <a:prstGeom prst="rect">
            <a:avLst/>
          </a:prstGeom>
        </p:spPr>
      </p:pic>
      <p:pic>
        <p:nvPicPr>
          <p:cNvPr id="10" name="Picture 9">
            <a:hlinkClick r:id="rId7" action="ppaction://hlinksldjump"/>
            <a:extLst>
              <a:ext uri="{FF2B5EF4-FFF2-40B4-BE49-F238E27FC236}">
                <a16:creationId xmlns:a16="http://schemas.microsoft.com/office/drawing/2014/main" xmlns="" id="{E386C52A-CECB-4692-B9C4-07C45103E91E}"/>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8706" t="48983" r="1993" b="14141"/>
          <a:stretch/>
        </p:blipFill>
        <p:spPr>
          <a:xfrm>
            <a:off x="9636921" y="4163786"/>
            <a:ext cx="2555080" cy="2171700"/>
          </a:xfrm>
          <a:prstGeom prst="rect">
            <a:avLst/>
          </a:prstGeom>
        </p:spPr>
      </p:pic>
      <p:pic>
        <p:nvPicPr>
          <p:cNvPr id="12" name="Picture 11">
            <a:hlinkClick r:id="rId8" action="ppaction://hlinksldjump"/>
            <a:extLst>
              <a:ext uri="{FF2B5EF4-FFF2-40B4-BE49-F238E27FC236}">
                <a16:creationId xmlns:a16="http://schemas.microsoft.com/office/drawing/2014/main" xmlns="" id="{3690515A-72A8-46D9-A277-B3E4A5B5281B}"/>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23958" t="3125" r="27827" b="50000"/>
          <a:stretch/>
        </p:blipFill>
        <p:spPr>
          <a:xfrm>
            <a:off x="4523014" y="4982941"/>
            <a:ext cx="1763487" cy="1714500"/>
          </a:xfrm>
          <a:prstGeom prst="rect">
            <a:avLst/>
          </a:prstGeom>
        </p:spPr>
      </p:pic>
      <p:pic>
        <p:nvPicPr>
          <p:cNvPr id="13" name="Picture 3">
            <a:extLst>
              <a:ext uri="{FF2B5EF4-FFF2-40B4-BE49-F238E27FC236}">
                <a16:creationId xmlns:a16="http://schemas.microsoft.com/office/drawing/2014/main" xmlns="" id="{5C161893-28A6-4696-BCF9-A9B1F24A63FA}"/>
              </a:ext>
            </a:extLst>
          </p:cNvPr>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494709">
            <a:off x="8678541" y="-589799"/>
            <a:ext cx="5328320" cy="1747392"/>
          </a:xfrm>
          <a:prstGeom prst="rect">
            <a:avLst/>
          </a:prstGeom>
        </p:spPr>
      </p:pic>
      <p:pic>
        <p:nvPicPr>
          <p:cNvPr id="14" name="Picture 4">
            <a:hlinkClick r:id="rId12" action="ppaction://hlinksldjump"/>
            <a:extLst>
              <a:ext uri="{FF2B5EF4-FFF2-40B4-BE49-F238E27FC236}">
                <a16:creationId xmlns:a16="http://schemas.microsoft.com/office/drawing/2014/main" xmlns="" id="{A83F6EF6-696B-49C9-8112-D2DA5835ED95}"/>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0" y="-100122"/>
            <a:ext cx="1351318" cy="1293887"/>
          </a:xfrm>
          <a:prstGeom prst="rect">
            <a:avLst/>
          </a:prstGeom>
        </p:spPr>
      </p:pic>
      <p:sp>
        <p:nvSpPr>
          <p:cNvPr id="15" name="TextBox 14">
            <a:extLst>
              <a:ext uri="{FF2B5EF4-FFF2-40B4-BE49-F238E27FC236}">
                <a16:creationId xmlns:a16="http://schemas.microsoft.com/office/drawing/2014/main" xmlns="" id="{80F679A2-0A5B-495E-9AE2-08C8621351E2}"/>
              </a:ext>
            </a:extLst>
          </p:cNvPr>
          <p:cNvSpPr txBox="1"/>
          <p:nvPr/>
        </p:nvSpPr>
        <p:spPr>
          <a:xfrm>
            <a:off x="3251758" y="1066165"/>
            <a:ext cx="6743700" cy="3046988"/>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Ếch con          học bài</a:t>
            </a:r>
          </a:p>
        </p:txBody>
      </p:sp>
      <p:pic>
        <p:nvPicPr>
          <p:cNvPr id="16" name="Picture 5">
            <a:extLst>
              <a:ext uri="{FF2B5EF4-FFF2-40B4-BE49-F238E27FC236}">
                <a16:creationId xmlns:a16="http://schemas.microsoft.com/office/drawing/2014/main" xmlns="" id="{0B4ED825-E49C-437D-919C-7DD9554F3203}"/>
              </a:ext>
            </a:extLst>
          </p:cNvPr>
          <p:cNvPicPr>
            <a:picLocks noChangeAspect="1"/>
          </p:cNvPicPr>
          <p:nvPr/>
        </p:nvPicPr>
        <p:blipFill>
          <a:blip r:embed="rId15"/>
          <a:srcRect/>
          <a:stretch>
            <a:fillRect/>
          </a:stretch>
        </p:blipFill>
        <p:spPr>
          <a:xfrm>
            <a:off x="-137236" y="2150948"/>
            <a:ext cx="1192453" cy="4707052"/>
          </a:xfrm>
          <a:prstGeom prst="rect">
            <a:avLst/>
          </a:prstGeom>
        </p:spPr>
      </p:pic>
    </p:spTree>
    <p:extLst>
      <p:ext uri="{BB962C8B-B14F-4D97-AF65-F5344CB8AC3E}">
        <p14:creationId xmlns:p14="http://schemas.microsoft.com/office/powerpoint/2010/main" xmlns="" val="25799869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80">
                                          <p:stCondLst>
                                            <p:cond delay="0"/>
                                          </p:stCondLst>
                                        </p:cTn>
                                        <p:tgtEl>
                                          <p:spTgt spid="15"/>
                                        </p:tgtEl>
                                      </p:cBhvr>
                                    </p:animEffect>
                                    <p:anim calcmode="lin" valueType="num">
                                      <p:cBhvr>
                                        <p:cTn id="4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3" dur="26">
                                          <p:stCondLst>
                                            <p:cond delay="650"/>
                                          </p:stCondLst>
                                        </p:cTn>
                                        <p:tgtEl>
                                          <p:spTgt spid="15"/>
                                        </p:tgtEl>
                                      </p:cBhvr>
                                      <p:to x="100000" y="60000"/>
                                    </p:animScale>
                                    <p:animScale>
                                      <p:cBhvr>
                                        <p:cTn id="54" dur="166" decel="50000">
                                          <p:stCondLst>
                                            <p:cond delay="676"/>
                                          </p:stCondLst>
                                        </p:cTn>
                                        <p:tgtEl>
                                          <p:spTgt spid="15"/>
                                        </p:tgtEl>
                                      </p:cBhvr>
                                      <p:to x="100000" y="100000"/>
                                    </p:animScale>
                                    <p:animScale>
                                      <p:cBhvr>
                                        <p:cTn id="55" dur="26">
                                          <p:stCondLst>
                                            <p:cond delay="1312"/>
                                          </p:stCondLst>
                                        </p:cTn>
                                        <p:tgtEl>
                                          <p:spTgt spid="15"/>
                                        </p:tgtEl>
                                      </p:cBhvr>
                                      <p:to x="100000" y="80000"/>
                                    </p:animScale>
                                    <p:animScale>
                                      <p:cBhvr>
                                        <p:cTn id="56" dur="166" decel="50000">
                                          <p:stCondLst>
                                            <p:cond delay="1338"/>
                                          </p:stCondLst>
                                        </p:cTn>
                                        <p:tgtEl>
                                          <p:spTgt spid="15"/>
                                        </p:tgtEl>
                                      </p:cBhvr>
                                      <p:to x="100000" y="100000"/>
                                    </p:animScale>
                                    <p:animScale>
                                      <p:cBhvr>
                                        <p:cTn id="57" dur="26">
                                          <p:stCondLst>
                                            <p:cond delay="1642"/>
                                          </p:stCondLst>
                                        </p:cTn>
                                        <p:tgtEl>
                                          <p:spTgt spid="15"/>
                                        </p:tgtEl>
                                      </p:cBhvr>
                                      <p:to x="100000" y="90000"/>
                                    </p:animScale>
                                    <p:animScale>
                                      <p:cBhvr>
                                        <p:cTn id="58" dur="166" decel="50000">
                                          <p:stCondLst>
                                            <p:cond delay="1668"/>
                                          </p:stCondLst>
                                        </p:cTn>
                                        <p:tgtEl>
                                          <p:spTgt spid="15"/>
                                        </p:tgtEl>
                                      </p:cBhvr>
                                      <p:to x="100000" y="100000"/>
                                    </p:animScale>
                                    <p:animScale>
                                      <p:cBhvr>
                                        <p:cTn id="59" dur="26">
                                          <p:stCondLst>
                                            <p:cond delay="1808"/>
                                          </p:stCondLst>
                                        </p:cTn>
                                        <p:tgtEl>
                                          <p:spTgt spid="15"/>
                                        </p:tgtEl>
                                      </p:cBhvr>
                                      <p:to x="100000" y="95000"/>
                                    </p:animScale>
                                    <p:animScale>
                                      <p:cBhvr>
                                        <p:cTn id="6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8"/>
                                        </p:tgtEl>
                                      </p:cBhvr>
                                    </p:animEffect>
                                    <p:anim calcmode="lin" valueType="num">
                                      <p:cBhvr>
                                        <p:cTn id="66" dur="1000"/>
                                        <p:tgtEl>
                                          <p:spTgt spid="8"/>
                                        </p:tgtEl>
                                        <p:attrNameLst>
                                          <p:attrName>ppt_x</p:attrName>
                                        </p:attrNameLst>
                                      </p:cBhvr>
                                      <p:tavLst>
                                        <p:tav tm="0">
                                          <p:val>
                                            <p:strVal val="ppt_x"/>
                                          </p:val>
                                        </p:tav>
                                        <p:tav tm="100000">
                                          <p:val>
                                            <p:strVal val="ppt_x"/>
                                          </p:val>
                                        </p:tav>
                                      </p:tavLst>
                                    </p:anim>
                                    <p:anim calcmode="lin" valueType="num">
                                      <p:cBhvr>
                                        <p:cTn id="67" dur="1000"/>
                                        <p:tgtEl>
                                          <p:spTgt spid="8"/>
                                        </p:tgtEl>
                                        <p:attrNameLst>
                                          <p:attrName>ppt_y</p:attrName>
                                        </p:attrNameLst>
                                      </p:cBhvr>
                                      <p:tavLst>
                                        <p:tav tm="0">
                                          <p:val>
                                            <p:strVal val="ppt_y"/>
                                          </p:val>
                                        </p:tav>
                                        <p:tav tm="100000">
                                          <p:val>
                                            <p:strVal val="ppt_y+.1"/>
                                          </p:val>
                                        </p:tav>
                                      </p:tavLst>
                                    </p:anim>
                                    <p:set>
                                      <p:cBhvr>
                                        <p:cTn id="6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2"/>
                                        </p:tgtEl>
                                      </p:cBhvr>
                                    </p:animEffect>
                                    <p:anim calcmode="lin" valueType="num">
                                      <p:cBhvr>
                                        <p:cTn id="74" dur="1000"/>
                                        <p:tgtEl>
                                          <p:spTgt spid="12"/>
                                        </p:tgtEl>
                                        <p:attrNameLst>
                                          <p:attrName>ppt_x</p:attrName>
                                        </p:attrNameLst>
                                      </p:cBhvr>
                                      <p:tavLst>
                                        <p:tav tm="0">
                                          <p:val>
                                            <p:strVal val="ppt_x"/>
                                          </p:val>
                                        </p:tav>
                                        <p:tav tm="100000">
                                          <p:val>
                                            <p:strVal val="ppt_x"/>
                                          </p:val>
                                        </p:tav>
                                      </p:tavLst>
                                    </p:anim>
                                    <p:anim calcmode="lin" valueType="num">
                                      <p:cBhvr>
                                        <p:cTn id="75" dur="1000"/>
                                        <p:tgtEl>
                                          <p:spTgt spid="12"/>
                                        </p:tgtEl>
                                        <p:attrNameLst>
                                          <p:attrName>ppt_y</p:attrName>
                                        </p:attrNameLst>
                                      </p:cBhvr>
                                      <p:tavLst>
                                        <p:tav tm="0">
                                          <p:val>
                                            <p:strVal val="ppt_y"/>
                                          </p:val>
                                        </p:tav>
                                        <p:tav tm="100000">
                                          <p:val>
                                            <p:strVal val="ppt_y+.1"/>
                                          </p:val>
                                        </p:tav>
                                      </p:tavLst>
                                    </p:anim>
                                    <p:set>
                                      <p:cBhvr>
                                        <p:cTn id="7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0"/>
                                        </p:tgtEl>
                                      </p:cBhvr>
                                    </p:animEffect>
                                    <p:anim calcmode="lin" valueType="num">
                                      <p:cBhvr>
                                        <p:cTn id="82" dur="1000"/>
                                        <p:tgtEl>
                                          <p:spTgt spid="10"/>
                                        </p:tgtEl>
                                        <p:attrNameLst>
                                          <p:attrName>ppt_x</p:attrName>
                                        </p:attrNameLst>
                                      </p:cBhvr>
                                      <p:tavLst>
                                        <p:tav tm="0">
                                          <p:val>
                                            <p:strVal val="ppt_x"/>
                                          </p:val>
                                        </p:tav>
                                        <p:tav tm="100000">
                                          <p:val>
                                            <p:strVal val="ppt_x"/>
                                          </p:val>
                                        </p:tav>
                                      </p:tavLst>
                                    </p:anim>
                                    <p:anim calcmode="lin" valueType="num">
                                      <p:cBhvr>
                                        <p:cTn id="83" dur="1000"/>
                                        <p:tgtEl>
                                          <p:spTgt spid="10"/>
                                        </p:tgtEl>
                                        <p:attrNameLst>
                                          <p:attrName>ppt_y</p:attrName>
                                        </p:attrNameLst>
                                      </p:cBhvr>
                                      <p:tavLst>
                                        <p:tav tm="0">
                                          <p:val>
                                            <p:strVal val="ppt_y"/>
                                          </p:val>
                                        </p:tav>
                                        <p:tav tm="100000">
                                          <p:val>
                                            <p:strVal val="ppt_y+.1"/>
                                          </p:val>
                                        </p:tav>
                                      </p:tavLst>
                                    </p:anim>
                                    <p:set>
                                      <p:cBhvr>
                                        <p:cTn id="8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xmlns="" id="{59F4D89E-C1D4-4C22-A38F-6D69A4431392}"/>
              </a:ext>
            </a:extLst>
          </p:cNvPr>
          <p:cNvPicPr>
            <a:picLocks noChangeAspect="1"/>
          </p:cNvPicPr>
          <p:nvPr/>
        </p:nvPicPr>
        <p:blipFill>
          <a:blip r:embed="rId3"/>
          <a:srcRect/>
          <a:stretch>
            <a:fillRect/>
          </a:stretch>
        </p:blipFill>
        <p:spPr>
          <a:xfrm>
            <a:off x="-109200" y="2939143"/>
            <a:ext cx="1192453" cy="4707052"/>
          </a:xfrm>
          <a:prstGeom prst="rect">
            <a:avLst/>
          </a:prstGeom>
        </p:spPr>
      </p:pic>
      <p:pic>
        <p:nvPicPr>
          <p:cNvPr id="5" name="Picture 3">
            <a:extLst>
              <a:ext uri="{FF2B5EF4-FFF2-40B4-BE49-F238E27FC236}">
                <a16:creationId xmlns:a16="http://schemas.microsoft.com/office/drawing/2014/main" xmlns="" id="{EA23ACDC-D768-44D2-8FE3-53056F47E988}"/>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494709">
            <a:off x="8678541" y="-589799"/>
            <a:ext cx="5328320" cy="1747392"/>
          </a:xfrm>
          <a:prstGeom prst="rect">
            <a:avLst/>
          </a:prstGeom>
        </p:spPr>
      </p:pic>
      <p:pic>
        <p:nvPicPr>
          <p:cNvPr id="6" name="Picture 4">
            <a:extLst>
              <a:ext uri="{FF2B5EF4-FFF2-40B4-BE49-F238E27FC236}">
                <a16:creationId xmlns:a16="http://schemas.microsoft.com/office/drawing/2014/main" xmlns="" id="{D9625ACB-503D-4C40-9300-77E5AD8242D9}"/>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0" y="-100122"/>
            <a:ext cx="1351318" cy="1293887"/>
          </a:xfrm>
          <a:prstGeom prst="rect">
            <a:avLst/>
          </a:prstGeom>
        </p:spPr>
      </p:pic>
      <p:pic>
        <p:nvPicPr>
          <p:cNvPr id="7" name="Picture 6">
            <a:extLst>
              <a:ext uri="{FF2B5EF4-FFF2-40B4-BE49-F238E27FC236}">
                <a16:creationId xmlns:a16="http://schemas.microsoft.com/office/drawing/2014/main" xmlns="" id="{B7FEB947-140E-47B6-AB2D-BAA09F7225CA}"/>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0" y="2933342"/>
            <a:ext cx="12191999" cy="4087943"/>
          </a:xfrm>
          <a:prstGeom prst="rect">
            <a:avLst/>
          </a:prstGeom>
        </p:spPr>
      </p:pic>
      <p:pic>
        <p:nvPicPr>
          <p:cNvPr id="8" name="Picture 7">
            <a:hlinkClick r:id="rId10" action="ppaction://hlinksldjump"/>
            <a:extLst>
              <a:ext uri="{FF2B5EF4-FFF2-40B4-BE49-F238E27FC236}">
                <a16:creationId xmlns:a16="http://schemas.microsoft.com/office/drawing/2014/main" xmlns="" id="{2DCEE4EF-7EB1-4D29-9464-EC353DE244D7}"/>
              </a:ext>
            </a:extLst>
          </p:cNvPr>
          <p:cNvPicPr>
            <a:picLocks noChangeAspect="1"/>
          </p:cNvPicPr>
          <p:nvPr/>
        </p:nvPicPr>
        <p:blipFill rotWithShape="1">
          <a:blip r:embed="rId11">
            <a:extLst>
              <a:ext uri="{28A0092B-C50C-407E-A947-70E740481C1C}">
                <a14:useLocalDpi xmlns:a14="http://schemas.microsoft.com/office/drawing/2010/main" xmlns="" val="0"/>
              </a:ext>
            </a:extLst>
          </a:blip>
          <a:srcRect t="50086" r="52382" b="12421"/>
          <a:stretch/>
        </p:blipFill>
        <p:spPr>
          <a:xfrm>
            <a:off x="348340" y="3554191"/>
            <a:ext cx="2903418" cy="2286000"/>
          </a:xfrm>
          <a:prstGeom prst="rect">
            <a:avLst/>
          </a:prstGeom>
        </p:spPr>
      </p:pic>
      <p:sp>
        <p:nvSpPr>
          <p:cNvPr id="10" name="Rectangle: Rounded Corners 9">
            <a:extLst>
              <a:ext uri="{FF2B5EF4-FFF2-40B4-BE49-F238E27FC236}">
                <a16:creationId xmlns:a16="http://schemas.microsoft.com/office/drawing/2014/main" xmlns="" id="{D323C2DC-1BD0-4C44-BCB6-BD3135C08289}"/>
              </a:ext>
            </a:extLst>
          </p:cNvPr>
          <p:cNvSpPr/>
          <p:nvPr/>
        </p:nvSpPr>
        <p:spPr>
          <a:xfrm>
            <a:off x="1871545" y="289933"/>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dirty="0">
                <a:latin typeface="Times New Roman" panose="02020603050405020304" pitchFamily="18" charset="0"/>
                <a:cs typeface="Times New Roman" panose="02020603050405020304" pitchFamily="18" charset="0"/>
              </a:rPr>
              <a:t>Theo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F1E42E4D-2167-41A8-A833-B7D86A00735D}"/>
              </a:ext>
            </a:extLst>
          </p:cNvPr>
          <p:cNvSpPr/>
          <p:nvPr/>
        </p:nvSpPr>
        <p:spPr>
          <a:xfrm>
            <a:off x="3600098" y="1368553"/>
            <a:ext cx="7277699" cy="1564789"/>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a:solidFill>
                  <a:schemeClr val="bg1"/>
                </a:solidFill>
                <a:latin typeface="Times New Roman" panose="02020603050405020304" pitchFamily="18" charset="0"/>
                <a:cs typeface="Times New Roman" panose="02020603050405020304" pitchFamily="18" charset="0"/>
              </a:rPr>
              <a:t>Anh Thành và anh Lê đều là những thanh niên yêu nước.</a:t>
            </a:r>
          </a:p>
        </p:txBody>
      </p:sp>
      <p:sp>
        <p:nvSpPr>
          <p:cNvPr id="13" name="Rectangle: Rounded Corners 12">
            <a:extLst>
              <a:ext uri="{FF2B5EF4-FFF2-40B4-BE49-F238E27FC236}">
                <a16:creationId xmlns:a16="http://schemas.microsoft.com/office/drawing/2014/main" xmlns="" id="{0F3D9849-3774-4C0D-968E-4E9E152DAEC3}"/>
              </a:ext>
            </a:extLst>
          </p:cNvPr>
          <p:cNvSpPr/>
          <p:nvPr/>
        </p:nvSpPr>
        <p:spPr>
          <a:xfrm>
            <a:off x="1871545" y="300511"/>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dirty="0" err="1">
                <a:latin typeface="Times New Roman" panose="02020603050405020304" pitchFamily="18" charset="0"/>
                <a:cs typeface="Times New Roman" panose="02020603050405020304" pitchFamily="18" charset="0"/>
              </a:rPr>
              <a:t>Đều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xmlns="" id="{1C0C66E7-BFDC-4279-BA99-9079A301ADB6}"/>
              </a:ext>
            </a:extLst>
          </p:cNvPr>
          <p:cNvSpPr/>
          <p:nvPr/>
        </p:nvSpPr>
        <p:spPr>
          <a:xfrm>
            <a:off x="3360958" y="1291121"/>
            <a:ext cx="8439501" cy="396849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Anh Lê: có tâm lí ngại khổ, cam chịu cảnh sống nô lệ vì cảm thấy mình yếu đuối, nhỏ bé trước sức mạnh vật chất của kẻ xâm lược.</a:t>
            </a:r>
          </a:p>
          <a:p>
            <a:pPr algn="just"/>
            <a:r>
              <a:rPr lang="en-US" sz="3200" b="1">
                <a:solidFill>
                  <a:schemeClr val="bg1"/>
                </a:solidFill>
                <a:latin typeface="Times New Roman" panose="02020603050405020304" pitchFamily="18" charset="0"/>
                <a:cs typeface="Times New Roman" panose="02020603050405020304" pitchFamily="18" charset="0"/>
              </a:rPr>
              <a:t>Anh Thành: không cam chịu mà ngược lại rất tin tưởng ở con đường mình đã chọn: ra nước ngoài học cái mới để cứu dân, cứu nước.</a:t>
            </a:r>
          </a:p>
        </p:txBody>
      </p:sp>
    </p:spTree>
    <p:extLst>
      <p:ext uri="{BB962C8B-B14F-4D97-AF65-F5344CB8AC3E}">
        <p14:creationId xmlns:p14="http://schemas.microsoft.com/office/powerpoint/2010/main" xmlns="" val="20176731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EA23ACDC-D768-44D2-8FE3-53056F47E988}"/>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494709">
            <a:off x="8678541" y="-589799"/>
            <a:ext cx="5328320" cy="1747392"/>
          </a:xfrm>
          <a:prstGeom prst="rect">
            <a:avLst/>
          </a:prstGeom>
        </p:spPr>
      </p:pic>
      <p:pic>
        <p:nvPicPr>
          <p:cNvPr id="6" name="Picture 4">
            <a:extLst>
              <a:ext uri="{FF2B5EF4-FFF2-40B4-BE49-F238E27FC236}">
                <a16:creationId xmlns:a16="http://schemas.microsoft.com/office/drawing/2014/main" xmlns="" id="{D9625ACB-503D-4C40-9300-77E5AD8242D9}"/>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0" y="-100122"/>
            <a:ext cx="1351318" cy="1293887"/>
          </a:xfrm>
          <a:prstGeom prst="rect">
            <a:avLst/>
          </a:prstGeom>
        </p:spPr>
      </p:pic>
      <p:pic>
        <p:nvPicPr>
          <p:cNvPr id="7" name="Picture 6">
            <a:extLst>
              <a:ext uri="{FF2B5EF4-FFF2-40B4-BE49-F238E27FC236}">
                <a16:creationId xmlns:a16="http://schemas.microsoft.com/office/drawing/2014/main" xmlns="" id="{B7FEB947-140E-47B6-AB2D-BAA09F7225CA}"/>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0" y="3515096"/>
            <a:ext cx="12191999" cy="3506189"/>
          </a:xfrm>
          <a:prstGeom prst="rect">
            <a:avLst/>
          </a:prstGeom>
        </p:spPr>
      </p:pic>
      <p:sp>
        <p:nvSpPr>
          <p:cNvPr id="8" name="Rectangle: Rounded Corners 7">
            <a:extLst>
              <a:ext uri="{FF2B5EF4-FFF2-40B4-BE49-F238E27FC236}">
                <a16:creationId xmlns:a16="http://schemas.microsoft.com/office/drawing/2014/main" xmlns="" id="{10EE1444-32B6-4732-8540-F299C4FB8644}"/>
              </a:ext>
            </a:extLst>
          </p:cNvPr>
          <p:cNvSpPr/>
          <p:nvPr/>
        </p:nvSpPr>
        <p:spPr>
          <a:xfrm>
            <a:off x="1539035" y="175948"/>
            <a:ext cx="9410013" cy="10450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Quyết tâm của anh Thành đi tìm đường cứu nước được thể hiện qua những lời nói, cử chỉ nào?</a:t>
            </a:r>
          </a:p>
        </p:txBody>
      </p:sp>
      <p:sp>
        <p:nvSpPr>
          <p:cNvPr id="9" name="Rectangle: Rounded Corners 8">
            <a:extLst>
              <a:ext uri="{FF2B5EF4-FFF2-40B4-BE49-F238E27FC236}">
                <a16:creationId xmlns:a16="http://schemas.microsoft.com/office/drawing/2014/main" xmlns="" id="{2A96225A-87B3-4ADD-96AB-3D33E2864D21}"/>
              </a:ext>
            </a:extLst>
          </p:cNvPr>
          <p:cNvSpPr/>
          <p:nvPr/>
        </p:nvSpPr>
        <p:spPr>
          <a:xfrm>
            <a:off x="3265714" y="1456144"/>
            <a:ext cx="8720613" cy="417276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b="1">
                <a:solidFill>
                  <a:schemeClr val="bg1"/>
                </a:solidFill>
                <a:latin typeface="Times New Roman" panose="02020603050405020304" pitchFamily="18" charset="0"/>
                <a:cs typeface="Times New Roman" panose="02020603050405020304" pitchFamily="18" charset="0"/>
              </a:rPr>
              <a:t>+Lời nói với anh Lê: </a:t>
            </a:r>
            <a:r>
              <a:rPr lang="en-US" sz="2800" b="1" i="1">
                <a:solidFill>
                  <a:schemeClr val="bg1"/>
                </a:solidFill>
                <a:latin typeface="Times New Roman" panose="02020603050405020304" pitchFamily="18" charset="0"/>
                <a:cs typeface="Times New Roman" panose="02020603050405020304" pitchFamily="18" charset="0"/>
              </a:rPr>
              <a:t>Để giành lại non sông, chỉ có hùng tâm tráng khí chưa đủ…để về cứu dân mình… Sẽ có một ngọn đèn khác anh ạ.</a:t>
            </a:r>
          </a:p>
          <a:p>
            <a:pPr algn="just"/>
            <a:r>
              <a:rPr lang="en-US" sz="2800" b="1" i="1">
                <a:solidFill>
                  <a:schemeClr val="bg1"/>
                </a:solidFill>
                <a:latin typeface="Times New Roman" panose="02020603050405020304" pitchFamily="18" charset="0"/>
                <a:cs typeface="Times New Roman" panose="02020603050405020304" pitchFamily="18" charset="0"/>
              </a:rPr>
              <a:t>+</a:t>
            </a:r>
            <a:r>
              <a:rPr lang="en-US" sz="2800" b="1">
                <a:solidFill>
                  <a:schemeClr val="bg1"/>
                </a:solidFill>
                <a:latin typeface="Times New Roman" panose="02020603050405020304" pitchFamily="18" charset="0"/>
                <a:cs typeface="Times New Roman" panose="02020603050405020304" pitchFamily="18" charset="0"/>
              </a:rPr>
              <a:t>Lời nói với anh Mai: </a:t>
            </a:r>
            <a:r>
              <a:rPr lang="en-US" sz="2800" b="1" i="1">
                <a:solidFill>
                  <a:schemeClr val="bg1"/>
                </a:solidFill>
                <a:latin typeface="Times New Roman" panose="02020603050405020304" pitchFamily="18" charset="0"/>
                <a:cs typeface="Times New Roman" panose="02020603050405020304" pitchFamily="18" charset="0"/>
              </a:rPr>
              <a:t>Làm thân nô lệ mà muốn xóa bỏ kiếp nô lệ thì sẽ thành công dân, còn yên phận nô lệ thì mãi mãi là đầy tớ cho người ta.</a:t>
            </a:r>
          </a:p>
          <a:p>
            <a:pPr algn="just"/>
            <a:r>
              <a:rPr lang="en-US" sz="2800" b="1" i="1">
                <a:solidFill>
                  <a:schemeClr val="bg1"/>
                </a:solidFill>
                <a:latin typeface="Times New Roman" panose="02020603050405020304" pitchFamily="18" charset="0"/>
                <a:cs typeface="Times New Roman" panose="02020603050405020304" pitchFamily="18" charset="0"/>
              </a:rPr>
              <a:t>+</a:t>
            </a:r>
            <a:r>
              <a:rPr lang="en-US" sz="2800" b="1">
                <a:solidFill>
                  <a:schemeClr val="bg1"/>
                </a:solidFill>
                <a:latin typeface="Times New Roman" panose="02020603050405020304" pitchFamily="18" charset="0"/>
                <a:cs typeface="Times New Roman" panose="02020603050405020304" pitchFamily="18" charset="0"/>
              </a:rPr>
              <a:t>Cử chỉ: xòe hai bàn tay ra và nói: </a:t>
            </a:r>
            <a:r>
              <a:rPr lang="en-US" sz="2800" b="1" i="1">
                <a:solidFill>
                  <a:schemeClr val="bg1"/>
                </a:solidFill>
                <a:latin typeface="Times New Roman" panose="02020603050405020304" pitchFamily="18" charset="0"/>
                <a:cs typeface="Times New Roman" panose="02020603050405020304" pitchFamily="18" charset="0"/>
              </a:rPr>
              <a:t>Tiền đây chứ đâu? </a:t>
            </a:r>
            <a:r>
              <a:rPr lang="en-US" sz="2800" b="1">
                <a:solidFill>
                  <a:schemeClr val="bg1"/>
                </a:solidFill>
                <a:latin typeface="Times New Roman" panose="02020603050405020304" pitchFamily="18" charset="0"/>
                <a:cs typeface="Times New Roman" panose="02020603050405020304" pitchFamily="18" charset="0"/>
              </a:rPr>
              <a:t>và nhanh chóng thu xếp đồ đạc.</a:t>
            </a:r>
          </a:p>
        </p:txBody>
      </p:sp>
      <p:pic>
        <p:nvPicPr>
          <p:cNvPr id="10" name="Picture 9">
            <a:hlinkClick r:id="rId9" action="ppaction://hlinksldjump"/>
            <a:extLst>
              <a:ext uri="{FF2B5EF4-FFF2-40B4-BE49-F238E27FC236}">
                <a16:creationId xmlns:a16="http://schemas.microsoft.com/office/drawing/2014/main" xmlns="" id="{09BE7305-0B30-4846-BD90-5E60998BA15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23958" t="3125" r="27827" b="50000"/>
          <a:stretch/>
        </p:blipFill>
        <p:spPr>
          <a:xfrm>
            <a:off x="9443933" y="5060261"/>
            <a:ext cx="1763487" cy="1714500"/>
          </a:xfrm>
          <a:prstGeom prst="rect">
            <a:avLst/>
          </a:prstGeom>
        </p:spPr>
      </p:pic>
      <p:pic>
        <p:nvPicPr>
          <p:cNvPr id="11" name="Picture 2" descr="Ngôi nhà số 9 ngõ Côngpoanh - nơi Bác từng sống tại Paris, Pháp">
            <a:extLst>
              <a:ext uri="{FF2B5EF4-FFF2-40B4-BE49-F238E27FC236}">
                <a16:creationId xmlns:a16="http://schemas.microsoft.com/office/drawing/2014/main" xmlns="" id="{BC3AEE3A-932D-4435-A502-69CE9C7F8F04}"/>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66798" y="1220977"/>
            <a:ext cx="2932118" cy="318009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4281510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EA23ACDC-D768-44D2-8FE3-53056F47E988}"/>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494709">
            <a:off x="8678541" y="-589799"/>
            <a:ext cx="5328320" cy="1747392"/>
          </a:xfrm>
          <a:prstGeom prst="rect">
            <a:avLst/>
          </a:prstGeom>
        </p:spPr>
      </p:pic>
      <p:pic>
        <p:nvPicPr>
          <p:cNvPr id="6" name="Picture 4">
            <a:extLst>
              <a:ext uri="{FF2B5EF4-FFF2-40B4-BE49-F238E27FC236}">
                <a16:creationId xmlns:a16="http://schemas.microsoft.com/office/drawing/2014/main" xmlns="" id="{D9625ACB-503D-4C40-9300-77E5AD8242D9}"/>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0" y="-100122"/>
            <a:ext cx="1351318" cy="1293887"/>
          </a:xfrm>
          <a:prstGeom prst="rect">
            <a:avLst/>
          </a:prstGeom>
        </p:spPr>
      </p:pic>
      <p:pic>
        <p:nvPicPr>
          <p:cNvPr id="7" name="Picture 6">
            <a:extLst>
              <a:ext uri="{FF2B5EF4-FFF2-40B4-BE49-F238E27FC236}">
                <a16:creationId xmlns:a16="http://schemas.microsoft.com/office/drawing/2014/main" xmlns="" id="{B7FEB947-140E-47B6-AB2D-BAA09F7225CA}"/>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0" y="2933342"/>
            <a:ext cx="12191999" cy="4087943"/>
          </a:xfrm>
          <a:prstGeom prst="rect">
            <a:avLst/>
          </a:prstGeom>
        </p:spPr>
      </p:pic>
      <p:sp>
        <p:nvSpPr>
          <p:cNvPr id="10" name="Rectangle: Rounded Corners 9">
            <a:extLst>
              <a:ext uri="{FF2B5EF4-FFF2-40B4-BE49-F238E27FC236}">
                <a16:creationId xmlns:a16="http://schemas.microsoft.com/office/drawing/2014/main" xmlns="" id="{D323C2DC-1BD0-4C44-BCB6-BD3135C08289}"/>
              </a:ext>
            </a:extLst>
          </p:cNvPr>
          <p:cNvSpPr/>
          <p:nvPr/>
        </p:nvSpPr>
        <p:spPr>
          <a:xfrm>
            <a:off x="1871545" y="289933"/>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Em hiểu “công dân” nghĩa là gì?</a:t>
            </a:r>
          </a:p>
        </p:txBody>
      </p:sp>
      <p:sp>
        <p:nvSpPr>
          <p:cNvPr id="12" name="Rectangle: Rounded Corners 11">
            <a:extLst>
              <a:ext uri="{FF2B5EF4-FFF2-40B4-BE49-F238E27FC236}">
                <a16:creationId xmlns:a16="http://schemas.microsoft.com/office/drawing/2014/main" xmlns="" id="{F1E42E4D-2167-41A8-A833-B7D86A00735D}"/>
              </a:ext>
            </a:extLst>
          </p:cNvPr>
          <p:cNvSpPr/>
          <p:nvPr/>
        </p:nvSpPr>
        <p:spPr>
          <a:xfrm>
            <a:off x="1871546" y="1368553"/>
            <a:ext cx="9006252" cy="210943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Công dân là người dân sống trong một đất nước có chủ quyền, người đó có quyền lợi và nghĩa vụ đối với nhà nước.</a:t>
            </a:r>
          </a:p>
        </p:txBody>
      </p:sp>
      <p:sp>
        <p:nvSpPr>
          <p:cNvPr id="13" name="Rectangle: Rounded Corners 12">
            <a:extLst>
              <a:ext uri="{FF2B5EF4-FFF2-40B4-BE49-F238E27FC236}">
                <a16:creationId xmlns:a16="http://schemas.microsoft.com/office/drawing/2014/main" xmlns="" id="{0F3D9849-3774-4C0D-968E-4E9E152DAEC3}"/>
              </a:ext>
            </a:extLst>
          </p:cNvPr>
          <p:cNvSpPr/>
          <p:nvPr/>
        </p:nvSpPr>
        <p:spPr>
          <a:xfrm>
            <a:off x="1871545" y="252632"/>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“Người công dân số Một” trong đoạn kịch là ai? Vì sao có thể gọi như vậy?</a:t>
            </a:r>
          </a:p>
        </p:txBody>
      </p:sp>
      <p:sp>
        <p:nvSpPr>
          <p:cNvPr id="14" name="Rectangle: Rounded Corners 13">
            <a:extLst>
              <a:ext uri="{FF2B5EF4-FFF2-40B4-BE49-F238E27FC236}">
                <a16:creationId xmlns:a16="http://schemas.microsoft.com/office/drawing/2014/main" xmlns="" id="{1C0C66E7-BFDC-4279-BA99-9079A301ADB6}"/>
              </a:ext>
            </a:extLst>
          </p:cNvPr>
          <p:cNvSpPr/>
          <p:nvPr/>
        </p:nvSpPr>
        <p:spPr>
          <a:xfrm>
            <a:off x="5085346" y="1405855"/>
            <a:ext cx="6962579" cy="3543106"/>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Người công dân số Một trong đoạn trích là anh Thành. Vì ý thức công dân được thức tỉnh rất sớm và anh đã quyết tâm ra đi tìm đường cứu nước, đưa toàn dân ta thoát khỏi kiếp sống nô lệ.</a:t>
            </a:r>
          </a:p>
        </p:txBody>
      </p:sp>
      <p:pic>
        <p:nvPicPr>
          <p:cNvPr id="11" name="Picture 10">
            <a:hlinkClick r:id="rId9" action="ppaction://hlinksldjump"/>
            <a:extLst>
              <a:ext uri="{FF2B5EF4-FFF2-40B4-BE49-F238E27FC236}">
                <a16:creationId xmlns:a16="http://schemas.microsoft.com/office/drawing/2014/main" xmlns="" id="{9A546F1A-A17E-4A1A-9EA2-272F1EC6E757}"/>
              </a:ext>
            </a:extLst>
          </p:cNvPr>
          <p:cNvPicPr>
            <a:picLocks noChangeAspect="1"/>
          </p:cNvPicPr>
          <p:nvPr/>
        </p:nvPicPr>
        <p:blipFill rotWithShape="1">
          <a:blip r:embed="rId10">
            <a:extLst>
              <a:ext uri="{28A0092B-C50C-407E-A947-70E740481C1C}">
                <a14:useLocalDpi xmlns:a14="http://schemas.microsoft.com/office/drawing/2010/main" xmlns="" val="0"/>
              </a:ext>
            </a:extLst>
          </a:blip>
          <a:srcRect l="48706" t="48983" r="1993" b="14141"/>
          <a:stretch/>
        </p:blipFill>
        <p:spPr>
          <a:xfrm>
            <a:off x="9636921" y="4163786"/>
            <a:ext cx="2555080" cy="2171700"/>
          </a:xfrm>
          <a:prstGeom prst="rect">
            <a:avLst/>
          </a:prstGeom>
        </p:spPr>
      </p:pic>
      <p:pic>
        <p:nvPicPr>
          <p:cNvPr id="15" name="Picture 2" descr="Ngôi nhà số 9 ngõ Côngpoanh - nơi Bác từng sống tại Paris, Pháp">
            <a:extLst>
              <a:ext uri="{FF2B5EF4-FFF2-40B4-BE49-F238E27FC236}">
                <a16:creationId xmlns:a16="http://schemas.microsoft.com/office/drawing/2014/main" xmlns="" id="{FA16FD51-E9DB-46A4-9B14-27747EEAC54A}"/>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551635" y="1571045"/>
            <a:ext cx="3266825" cy="3543105"/>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5067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09B6391-EE3A-4529-BD04-626BA31F8605}"/>
              </a:ext>
            </a:extLst>
          </p:cNvPr>
          <p:cNvGrpSpPr/>
          <p:nvPr/>
        </p:nvGrpSpPr>
        <p:grpSpPr>
          <a:xfrm>
            <a:off x="1548283" y="1306909"/>
            <a:ext cx="6755296" cy="3216964"/>
            <a:chOff x="3952461" y="3276601"/>
            <a:chExt cx="6755296" cy="3216964"/>
          </a:xfrm>
        </p:grpSpPr>
        <p:sp>
          <p:nvSpPr>
            <p:cNvPr id="5" name="Cloud 4">
              <a:extLst>
                <a:ext uri="{FF2B5EF4-FFF2-40B4-BE49-F238E27FC236}">
                  <a16:creationId xmlns:a16="http://schemas.microsoft.com/office/drawing/2014/main" xmlns="" id="{20BED7C0-D915-430F-A876-8EB204DC34D1}"/>
                </a:ext>
              </a:extLst>
            </p:cNvPr>
            <p:cNvSpPr/>
            <p:nvPr/>
          </p:nvSpPr>
          <p:spPr>
            <a:xfrm>
              <a:off x="3952461" y="3276601"/>
              <a:ext cx="6602896" cy="306456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Cloud 5">
              <a:extLst>
                <a:ext uri="{FF2B5EF4-FFF2-40B4-BE49-F238E27FC236}">
                  <a16:creationId xmlns:a16="http://schemas.microsoft.com/office/drawing/2014/main" xmlns="" id="{D7339E9A-C9B9-4CD0-97EA-26E64D218180}"/>
                </a:ext>
              </a:extLst>
            </p:cNvPr>
            <p:cNvSpPr/>
            <p:nvPr/>
          </p:nvSpPr>
          <p:spPr>
            <a:xfrm>
              <a:off x="4104861" y="3429001"/>
              <a:ext cx="6602896" cy="306456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6600">
                  <a:solidFill>
                    <a:srgbClr val="FF7B71"/>
                  </a:solidFill>
                  <a:latin typeface="UTM Mother" panose="02040603050506020204" pitchFamily="18" charset="0"/>
                </a:rPr>
                <a:t>Hoa sen dâng Bác</a:t>
              </a:r>
            </a:p>
          </p:txBody>
        </p:sp>
      </p:grpSp>
      <p:pic>
        <p:nvPicPr>
          <p:cNvPr id="10" name="Picture 4">
            <a:extLst>
              <a:ext uri="{FF2B5EF4-FFF2-40B4-BE49-F238E27FC236}">
                <a16:creationId xmlns:a16="http://schemas.microsoft.com/office/drawing/2014/main" xmlns="" id="{25FA3006-F780-4313-91F1-6CCB2CA395B2}"/>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585897">
            <a:off x="119821" y="60199"/>
            <a:ext cx="1351318" cy="1293887"/>
          </a:xfrm>
          <a:prstGeom prst="rect">
            <a:avLst/>
          </a:prstGeom>
        </p:spPr>
      </p:pic>
      <p:sp>
        <p:nvSpPr>
          <p:cNvPr id="12" name="Rectangle: Rounded Corners 11">
            <a:extLst>
              <a:ext uri="{FF2B5EF4-FFF2-40B4-BE49-F238E27FC236}">
                <a16:creationId xmlns:a16="http://schemas.microsoft.com/office/drawing/2014/main" xmlns="" id="{DCAEA896-2DC7-4F55-8EAB-CF0B55B1C03E}"/>
              </a:ext>
            </a:extLst>
          </p:cNvPr>
          <p:cNvSpPr/>
          <p:nvPr/>
        </p:nvSpPr>
        <p:spPr>
          <a:xfrm>
            <a:off x="1326775" y="131272"/>
            <a:ext cx="3675356" cy="921570"/>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chemeClr val="accent6">
                    <a:lumMod val="75000"/>
                  </a:schemeClr>
                </a:solidFill>
                <a:latin typeface="Times New Roman" pitchFamily="18" charset="0"/>
                <a:cs typeface="Times New Roman" pitchFamily="18" charset="0"/>
              </a:rPr>
              <a:t>Khởi</a:t>
            </a:r>
            <a:r>
              <a:rPr lang="en-US" sz="4400" dirty="0">
                <a:solidFill>
                  <a:schemeClr val="accent6">
                    <a:lumMod val="75000"/>
                  </a:schemeClr>
                </a:solidFill>
                <a:latin typeface="Times New Roman" pitchFamily="18" charset="0"/>
                <a:cs typeface="Times New Roman" pitchFamily="18" charset="0"/>
              </a:rPr>
              <a:t> </a:t>
            </a:r>
            <a:r>
              <a:rPr lang="en-US" sz="4400" dirty="0" err="1">
                <a:solidFill>
                  <a:schemeClr val="accent6">
                    <a:lumMod val="75000"/>
                  </a:schemeClr>
                </a:solidFill>
                <a:latin typeface="Times New Roman" pitchFamily="18" charset="0"/>
                <a:cs typeface="Times New Roman" pitchFamily="18" charset="0"/>
              </a:rPr>
              <a:t>động</a:t>
            </a:r>
            <a:endParaRPr lang="en-US" sz="4400" dirty="0">
              <a:solidFill>
                <a:schemeClr val="accent6">
                  <a:lumMod val="75000"/>
                </a:schemeClr>
              </a:solidFill>
              <a:latin typeface="Times New Roman" pitchFamily="18" charset="0"/>
              <a:cs typeface="Times New Roman" pitchFamily="18" charset="0"/>
            </a:endParaRPr>
          </a:p>
        </p:txBody>
      </p:sp>
      <p:pic>
        <p:nvPicPr>
          <p:cNvPr id="13" name="Picture 6">
            <a:extLst>
              <a:ext uri="{FF2B5EF4-FFF2-40B4-BE49-F238E27FC236}">
                <a16:creationId xmlns:a16="http://schemas.microsoft.com/office/drawing/2014/main" xmlns="" id="{611EE979-D5DF-4F5B-953B-A4D6F7AFD555}"/>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7103950" y="3800575"/>
            <a:ext cx="3223993" cy="2994284"/>
          </a:xfrm>
          <a:prstGeom prst="rect">
            <a:avLst/>
          </a:prstGeom>
        </p:spPr>
      </p:pic>
      <p:pic>
        <p:nvPicPr>
          <p:cNvPr id="14" name="Picture 2">
            <a:extLst>
              <a:ext uri="{FF2B5EF4-FFF2-40B4-BE49-F238E27FC236}">
                <a16:creationId xmlns:a16="http://schemas.microsoft.com/office/drawing/2014/main" xmlns="" id="{1620FFE4-32CF-459F-AC88-9D40AA88E652}"/>
              </a:ext>
            </a:extLst>
          </p:cNvPr>
          <p:cNvPicPr>
            <a:picLocks noChangeAspect="1"/>
          </p:cNvPicPr>
          <p:nvPr/>
        </p:nvPicPr>
        <p:blipFill>
          <a:blip r:embed="rId6"/>
          <a:srcRect/>
          <a:stretch>
            <a:fillRect/>
          </a:stretch>
        </p:blipFill>
        <p:spPr>
          <a:xfrm flipH="1">
            <a:off x="-628481" y="2967451"/>
            <a:ext cx="7772257" cy="4482002"/>
          </a:xfrm>
          <a:prstGeom prst="rect">
            <a:avLst/>
          </a:prstGeom>
        </p:spPr>
      </p:pic>
      <p:pic>
        <p:nvPicPr>
          <p:cNvPr id="3" name="Picture 2">
            <a:extLst>
              <a:ext uri="{FF2B5EF4-FFF2-40B4-BE49-F238E27FC236}">
                <a16:creationId xmlns:a16="http://schemas.microsoft.com/office/drawing/2014/main" xmlns="" id="{8C09D62C-7B61-4837-AC4D-DDC0F1CDE703}"/>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ackgroundRemoval t="9662" b="99758" l="10000" r="90000">
                        <a14:foregroundMark x1="64500" y1="83816" x2="64500" y2="83816"/>
                        <a14:foregroundMark x1="72667" y1="78744" x2="72667" y2="78744"/>
                        <a14:foregroundMark x1="74500" y1="74396" x2="74500" y2="74396"/>
                        <a14:foregroundMark x1="77833" y1="69565" x2="77833" y2="69565"/>
                        <a14:foregroundMark x1="79000" y1="75604" x2="79000" y2="75604"/>
                        <a14:foregroundMark x1="80833" y1="81401" x2="80833" y2="81401"/>
                        <a14:foregroundMark x1="84500" y1="86715" x2="84500" y2="86715"/>
                        <a14:foregroundMark x1="87167" y1="82367" x2="87167" y2="82367"/>
                        <a14:foregroundMark x1="89000" y1="88647" x2="89000" y2="88647"/>
                        <a14:foregroundMark x1="89167" y1="94203" x2="89167" y2="94203"/>
                        <a14:foregroundMark x1="87333" y1="99758" x2="87333" y2="99758"/>
                        <a14:foregroundMark x1="48167" y1="93961" x2="48167" y2="93961"/>
                      </a14:backgroundRemoval>
                    </a14:imgEffect>
                  </a14:imgLayer>
                </a14:imgProps>
              </a:ext>
              <a:ext uri="{28A0092B-C50C-407E-A947-70E740481C1C}">
                <a14:useLocalDpi xmlns:a14="http://schemas.microsoft.com/office/drawing/2010/main" xmlns="" val="0"/>
              </a:ext>
            </a:extLst>
          </a:blip>
          <a:srcRect l="42811" t="9672" r="7275"/>
          <a:stretch/>
        </p:blipFill>
        <p:spPr>
          <a:xfrm>
            <a:off x="9320540" y="131272"/>
            <a:ext cx="2532110" cy="3161828"/>
          </a:xfrm>
          <a:prstGeom prst="ellipse">
            <a:avLst/>
          </a:prstGeom>
          <a:ln w="19050" cap="rnd">
            <a:solidFill>
              <a:srgbClr val="FF7B7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396857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CD67B6DD-D2FA-4F43-ADBE-94A2A6C843F9}"/>
              </a:ext>
            </a:extLst>
          </p:cNvPr>
          <p:cNvSpPr/>
          <p:nvPr/>
        </p:nvSpPr>
        <p:spPr>
          <a:xfrm>
            <a:off x="4814187" y="117286"/>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9" name="Rectangle: Rounded Corners 8">
            <a:extLst>
              <a:ext uri="{FF2B5EF4-FFF2-40B4-BE49-F238E27FC236}">
                <a16:creationId xmlns:a16="http://schemas.microsoft.com/office/drawing/2014/main" xmlns="" id="{1C4E5817-0CC8-42AE-AF85-6C4EEB36CDFF}"/>
              </a:ext>
            </a:extLst>
          </p:cNvPr>
          <p:cNvSpPr/>
          <p:nvPr/>
        </p:nvSpPr>
        <p:spPr>
          <a:xfrm>
            <a:off x="959621" y="513931"/>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1400">
                <a:solidFill>
                  <a:srgbClr val="FB5047"/>
                </a:solidFill>
                <a:latin typeface="UTM Habano" panose="02040603050506020204" pitchFamily="18" charset="0"/>
              </a:rPr>
              <a:t>(Tiếp theo)</a:t>
            </a:r>
          </a:p>
        </p:txBody>
      </p:sp>
      <p:sp>
        <p:nvSpPr>
          <p:cNvPr id="10" name="Oval 9">
            <a:extLst>
              <a:ext uri="{FF2B5EF4-FFF2-40B4-BE49-F238E27FC236}">
                <a16:creationId xmlns:a16="http://schemas.microsoft.com/office/drawing/2014/main" xmlns="" id="{1B247B40-2968-49C3-8EC3-E2AA46B7BEF7}"/>
              </a:ext>
            </a:extLst>
          </p:cNvPr>
          <p:cNvSpPr/>
          <p:nvPr/>
        </p:nvSpPr>
        <p:spPr>
          <a:xfrm>
            <a:off x="4466519" y="-189951"/>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Lobster" panose="00000500000000000000" pitchFamily="2" charset="0"/>
              </a:rPr>
              <a:t>Tập đọc</a:t>
            </a:r>
          </a:p>
        </p:txBody>
      </p:sp>
      <p:sp>
        <p:nvSpPr>
          <p:cNvPr id="11" name="TextBox 10">
            <a:extLst>
              <a:ext uri="{FF2B5EF4-FFF2-40B4-BE49-F238E27FC236}">
                <a16:creationId xmlns:a16="http://schemas.microsoft.com/office/drawing/2014/main" xmlns="" id="{1280C5A7-ECB7-4047-AA67-9D808D8E1CB5}"/>
              </a:ext>
            </a:extLst>
          </p:cNvPr>
          <p:cNvSpPr txBox="1"/>
          <p:nvPr/>
        </p:nvSpPr>
        <p:spPr>
          <a:xfrm>
            <a:off x="7086556" y="146551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13" name="Picture 4">
            <a:extLst>
              <a:ext uri="{FF2B5EF4-FFF2-40B4-BE49-F238E27FC236}">
                <a16:creationId xmlns:a16="http://schemas.microsoft.com/office/drawing/2014/main" xmlns="" id="{C7169923-12DA-40BD-AEBB-CAF60C1D64AA}"/>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0685272" y="20203"/>
            <a:ext cx="1351318" cy="1293887"/>
          </a:xfrm>
          <a:prstGeom prst="rect">
            <a:avLst/>
          </a:prstGeom>
        </p:spPr>
      </p:pic>
      <p:pic>
        <p:nvPicPr>
          <p:cNvPr id="14" name="Picture 13">
            <a:extLst>
              <a:ext uri="{FF2B5EF4-FFF2-40B4-BE49-F238E27FC236}">
                <a16:creationId xmlns:a16="http://schemas.microsoft.com/office/drawing/2014/main" xmlns="" id="{B2B026C3-6EB8-4DE8-B3B0-C580A8CC2D9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220707">
            <a:off x="4298521" y="4300725"/>
            <a:ext cx="3819965" cy="2183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a:extLst>
              <a:ext uri="{FF2B5EF4-FFF2-40B4-BE49-F238E27FC236}">
                <a16:creationId xmlns:a16="http://schemas.microsoft.com/office/drawing/2014/main" xmlns="" id="{9264CC40-D510-4185-B436-56FEA7BDBFFB}"/>
              </a:ext>
            </a:extLst>
          </p:cNvPr>
          <p:cNvPicPr>
            <a:picLocks noChangeAspect="1"/>
          </p:cNvPicPr>
          <p:nvPr/>
        </p:nvPicPr>
        <p:blipFill>
          <a:blip r:embed="rId5" cstate="print"/>
          <a:srcRect/>
          <a:stretch>
            <a:fillRect/>
          </a:stretch>
        </p:blipFill>
        <p:spPr>
          <a:xfrm flipH="1">
            <a:off x="93347" y="4190677"/>
            <a:ext cx="1840889" cy="2680906"/>
          </a:xfrm>
          <a:prstGeom prst="rect">
            <a:avLst/>
          </a:prstGeom>
        </p:spPr>
      </p:pic>
      <p:sp>
        <p:nvSpPr>
          <p:cNvPr id="16" name="TextBox 15">
            <a:extLst>
              <a:ext uri="{FF2B5EF4-FFF2-40B4-BE49-F238E27FC236}">
                <a16:creationId xmlns:a16="http://schemas.microsoft.com/office/drawing/2014/main" xmlns="" id="{DAC0A0DD-9C13-43FB-887E-9711A26681B7}"/>
              </a:ext>
            </a:extLst>
          </p:cNvPr>
          <p:cNvSpPr txBox="1"/>
          <p:nvPr/>
        </p:nvSpPr>
        <p:spPr>
          <a:xfrm>
            <a:off x="673363" y="1944603"/>
            <a:ext cx="10687569"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 phần hai của trích đoạn kịch cho em biết điều gì?</a:t>
            </a:r>
          </a:p>
        </p:txBody>
      </p:sp>
      <p:sp>
        <p:nvSpPr>
          <p:cNvPr id="17" name="Rectangle: Rounded Corners 16">
            <a:extLst>
              <a:ext uri="{FF2B5EF4-FFF2-40B4-BE49-F238E27FC236}">
                <a16:creationId xmlns:a16="http://schemas.microsoft.com/office/drawing/2014/main" xmlns="" id="{13555DDA-F103-4C53-A850-171CB1A85129}"/>
              </a:ext>
            </a:extLst>
          </p:cNvPr>
          <p:cNvSpPr/>
          <p:nvPr/>
        </p:nvSpPr>
        <p:spPr>
          <a:xfrm>
            <a:off x="706266" y="2729076"/>
            <a:ext cx="10346744" cy="13068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Người thanh niên yêu nước Nguyễn Tất Thành quyết tâm ra đi tìm đường cứu dân, cứu nước.</a:t>
            </a:r>
          </a:p>
        </p:txBody>
      </p:sp>
      <p:sp>
        <p:nvSpPr>
          <p:cNvPr id="18" name="TextBox 17">
            <a:extLst>
              <a:ext uri="{FF2B5EF4-FFF2-40B4-BE49-F238E27FC236}">
                <a16:creationId xmlns:a16="http://schemas.microsoft.com/office/drawing/2014/main" xmlns="" id="{633BA1B9-F9BA-49FE-AE54-8EBCF9886B64}"/>
              </a:ext>
            </a:extLst>
          </p:cNvPr>
          <p:cNvSpPr txBox="1"/>
          <p:nvPr/>
        </p:nvSpPr>
        <p:spPr>
          <a:xfrm>
            <a:off x="706265" y="1959438"/>
            <a:ext cx="4282830" cy="707886"/>
          </a:xfrm>
          <a:prstGeom prst="rect">
            <a:avLst/>
          </a:prstGeom>
          <a:noFill/>
        </p:spPr>
        <p:txBody>
          <a:bodyPr wrap="square" rtlCol="0">
            <a:spAutoFit/>
          </a:bodyPr>
          <a:lstStyle/>
          <a:p>
            <a:r>
              <a:rPr lang="en-US" sz="4000" b="1" i="1" u="sng">
                <a:solidFill>
                  <a:schemeClr val="accent6">
                    <a:lumMod val="75000"/>
                  </a:schemeClr>
                </a:solidFill>
                <a:latin typeface="Times New Roman" panose="02020603050405020304" pitchFamily="18" charset="0"/>
                <a:cs typeface="Times New Roman" panose="02020603050405020304" pitchFamily="18" charset="0"/>
              </a:rPr>
              <a:t>Nội dung phần 2:</a:t>
            </a:r>
          </a:p>
        </p:txBody>
      </p:sp>
      <p:pic>
        <p:nvPicPr>
          <p:cNvPr id="19" name="Picture 18">
            <a:extLst>
              <a:ext uri="{FF2B5EF4-FFF2-40B4-BE49-F238E27FC236}">
                <a16:creationId xmlns:a16="http://schemas.microsoft.com/office/drawing/2014/main" xmlns="" id="{7B3853F7-E811-4F86-ADE1-645F94A96B4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9328970" y="4180435"/>
            <a:ext cx="3448079" cy="3448079"/>
          </a:xfrm>
          <a:prstGeom prst="rect">
            <a:avLst/>
          </a:prstGeom>
        </p:spPr>
      </p:pic>
    </p:spTree>
    <p:extLst>
      <p:ext uri="{BB962C8B-B14F-4D97-AF65-F5344CB8AC3E}">
        <p14:creationId xmlns:p14="http://schemas.microsoft.com/office/powerpoint/2010/main" xmlns="" val="3872709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anim calcmode="lin" valueType="num">
                                      <p:cBhvr>
                                        <p:cTn id="2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9"/>
                                        </p:tgtEl>
                                      </p:cBhvr>
                                    </p:animEffect>
                                  </p:childTnLst>
                                </p:cTn>
                              </p:par>
                            </p:childTnLst>
                          </p:cTn>
                        </p:par>
                        <p:par>
                          <p:cTn id="27" fill="hold">
                            <p:stCondLst>
                              <p:cond delay="18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80">
                                          <p:stCondLst>
                                            <p:cond delay="0"/>
                                          </p:stCondLst>
                                        </p:cTn>
                                        <p:tgtEl>
                                          <p:spTgt spid="18"/>
                                        </p:tgtEl>
                                      </p:cBhvr>
                                    </p:animEffect>
                                    <p:anim calcmode="lin" valueType="num">
                                      <p:cBhvr>
                                        <p:cTn id="5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2" dur="26">
                                          <p:stCondLst>
                                            <p:cond delay="650"/>
                                          </p:stCondLst>
                                        </p:cTn>
                                        <p:tgtEl>
                                          <p:spTgt spid="18"/>
                                        </p:tgtEl>
                                      </p:cBhvr>
                                      <p:to x="100000" y="60000"/>
                                    </p:animScale>
                                    <p:animScale>
                                      <p:cBhvr>
                                        <p:cTn id="63" dur="166" decel="50000">
                                          <p:stCondLst>
                                            <p:cond delay="676"/>
                                          </p:stCondLst>
                                        </p:cTn>
                                        <p:tgtEl>
                                          <p:spTgt spid="18"/>
                                        </p:tgtEl>
                                      </p:cBhvr>
                                      <p:to x="100000" y="100000"/>
                                    </p:animScale>
                                    <p:animScale>
                                      <p:cBhvr>
                                        <p:cTn id="64" dur="26">
                                          <p:stCondLst>
                                            <p:cond delay="1312"/>
                                          </p:stCondLst>
                                        </p:cTn>
                                        <p:tgtEl>
                                          <p:spTgt spid="18"/>
                                        </p:tgtEl>
                                      </p:cBhvr>
                                      <p:to x="100000" y="80000"/>
                                    </p:animScale>
                                    <p:animScale>
                                      <p:cBhvr>
                                        <p:cTn id="65" dur="166" decel="50000">
                                          <p:stCondLst>
                                            <p:cond delay="1338"/>
                                          </p:stCondLst>
                                        </p:cTn>
                                        <p:tgtEl>
                                          <p:spTgt spid="18"/>
                                        </p:tgtEl>
                                      </p:cBhvr>
                                      <p:to x="100000" y="100000"/>
                                    </p:animScale>
                                    <p:animScale>
                                      <p:cBhvr>
                                        <p:cTn id="66" dur="26">
                                          <p:stCondLst>
                                            <p:cond delay="1642"/>
                                          </p:stCondLst>
                                        </p:cTn>
                                        <p:tgtEl>
                                          <p:spTgt spid="18"/>
                                        </p:tgtEl>
                                      </p:cBhvr>
                                      <p:to x="100000" y="90000"/>
                                    </p:animScale>
                                    <p:animScale>
                                      <p:cBhvr>
                                        <p:cTn id="67" dur="166" decel="50000">
                                          <p:stCondLst>
                                            <p:cond delay="1668"/>
                                          </p:stCondLst>
                                        </p:cTn>
                                        <p:tgtEl>
                                          <p:spTgt spid="18"/>
                                        </p:tgtEl>
                                      </p:cBhvr>
                                      <p:to x="100000" y="100000"/>
                                    </p:animScale>
                                    <p:animScale>
                                      <p:cBhvr>
                                        <p:cTn id="68" dur="26">
                                          <p:stCondLst>
                                            <p:cond delay="1808"/>
                                          </p:stCondLst>
                                        </p:cTn>
                                        <p:tgtEl>
                                          <p:spTgt spid="18"/>
                                        </p:tgtEl>
                                      </p:cBhvr>
                                      <p:to x="100000" y="95000"/>
                                    </p:animScale>
                                    <p:animScale>
                                      <p:cBhvr>
                                        <p:cTn id="69" dur="166" decel="50000">
                                          <p:stCondLst>
                                            <p:cond delay="1834"/>
                                          </p:stCondLst>
                                        </p:cTn>
                                        <p:tgtEl>
                                          <p:spTgt spid="18"/>
                                        </p:tgtEl>
                                      </p:cBhvr>
                                      <p:to x="100000" y="100000"/>
                                    </p:animScale>
                                  </p:childTnLst>
                                </p:cTn>
                              </p:par>
                              <p:par>
                                <p:cTn id="70" presetID="2" presetClass="exit" presetSubtype="4" fill="hold" grpId="1" nodeType="with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6" grpId="0"/>
      <p:bldP spid="16" grpId="1"/>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CD67B6DD-D2FA-4F43-ADBE-94A2A6C843F9}"/>
              </a:ext>
            </a:extLst>
          </p:cNvPr>
          <p:cNvSpPr/>
          <p:nvPr/>
        </p:nvSpPr>
        <p:spPr>
          <a:xfrm>
            <a:off x="4814187" y="117286"/>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9" name="Rectangle: Rounded Corners 8">
            <a:extLst>
              <a:ext uri="{FF2B5EF4-FFF2-40B4-BE49-F238E27FC236}">
                <a16:creationId xmlns:a16="http://schemas.microsoft.com/office/drawing/2014/main" xmlns="" id="{1C4E5817-0CC8-42AE-AF85-6C4EEB36CDFF}"/>
              </a:ext>
            </a:extLst>
          </p:cNvPr>
          <p:cNvSpPr/>
          <p:nvPr/>
        </p:nvSpPr>
        <p:spPr>
          <a:xfrm>
            <a:off x="959621" y="513931"/>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1400">
                <a:solidFill>
                  <a:srgbClr val="FB5047"/>
                </a:solidFill>
                <a:latin typeface="UTM Habano" panose="02040603050506020204" pitchFamily="18" charset="0"/>
              </a:rPr>
              <a:t>(Tiếp theo)</a:t>
            </a:r>
          </a:p>
        </p:txBody>
      </p:sp>
      <p:sp>
        <p:nvSpPr>
          <p:cNvPr id="10" name="Oval 9">
            <a:extLst>
              <a:ext uri="{FF2B5EF4-FFF2-40B4-BE49-F238E27FC236}">
                <a16:creationId xmlns:a16="http://schemas.microsoft.com/office/drawing/2014/main" xmlns="" id="{1B247B40-2968-49C3-8EC3-E2AA46B7BEF7}"/>
              </a:ext>
            </a:extLst>
          </p:cNvPr>
          <p:cNvSpPr/>
          <p:nvPr/>
        </p:nvSpPr>
        <p:spPr>
          <a:xfrm>
            <a:off x="4466519" y="-189951"/>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75000"/>
                  </a:schemeClr>
                </a:solidFill>
                <a:latin typeface="Lobster" panose="00000500000000000000" pitchFamily="2" charset="0"/>
              </a:rPr>
              <a:t>Tập đọc</a:t>
            </a:r>
          </a:p>
        </p:txBody>
      </p:sp>
      <p:sp>
        <p:nvSpPr>
          <p:cNvPr id="11" name="TextBox 10">
            <a:extLst>
              <a:ext uri="{FF2B5EF4-FFF2-40B4-BE49-F238E27FC236}">
                <a16:creationId xmlns:a16="http://schemas.microsoft.com/office/drawing/2014/main" xmlns="" id="{1280C5A7-ECB7-4047-AA67-9D808D8E1CB5}"/>
              </a:ext>
            </a:extLst>
          </p:cNvPr>
          <p:cNvSpPr txBox="1"/>
          <p:nvPr/>
        </p:nvSpPr>
        <p:spPr>
          <a:xfrm>
            <a:off x="7086556" y="146551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13" name="Picture 4">
            <a:extLst>
              <a:ext uri="{FF2B5EF4-FFF2-40B4-BE49-F238E27FC236}">
                <a16:creationId xmlns:a16="http://schemas.microsoft.com/office/drawing/2014/main" xmlns="" id="{C7169923-12DA-40BD-AEBB-CAF60C1D64AA}"/>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0685272" y="20203"/>
            <a:ext cx="1351318" cy="1293887"/>
          </a:xfrm>
          <a:prstGeom prst="rect">
            <a:avLst/>
          </a:prstGeom>
        </p:spPr>
      </p:pic>
      <p:pic>
        <p:nvPicPr>
          <p:cNvPr id="14" name="Picture 13">
            <a:extLst>
              <a:ext uri="{FF2B5EF4-FFF2-40B4-BE49-F238E27FC236}">
                <a16:creationId xmlns:a16="http://schemas.microsoft.com/office/drawing/2014/main" xmlns="" id="{B2B026C3-6EB8-4DE8-B3B0-C580A8CC2D9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220707">
            <a:off x="4298521" y="4300725"/>
            <a:ext cx="3819965" cy="2183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a:extLst>
              <a:ext uri="{FF2B5EF4-FFF2-40B4-BE49-F238E27FC236}">
                <a16:creationId xmlns:a16="http://schemas.microsoft.com/office/drawing/2014/main" xmlns="" id="{9264CC40-D510-4185-B436-56FEA7BDBFFB}"/>
              </a:ext>
            </a:extLst>
          </p:cNvPr>
          <p:cNvPicPr>
            <a:picLocks noChangeAspect="1"/>
          </p:cNvPicPr>
          <p:nvPr/>
        </p:nvPicPr>
        <p:blipFill>
          <a:blip r:embed="rId5" cstate="print"/>
          <a:srcRect/>
          <a:stretch>
            <a:fillRect/>
          </a:stretch>
        </p:blipFill>
        <p:spPr>
          <a:xfrm flipH="1">
            <a:off x="93347" y="4190677"/>
            <a:ext cx="1840889" cy="2680906"/>
          </a:xfrm>
          <a:prstGeom prst="rect">
            <a:avLst/>
          </a:prstGeom>
        </p:spPr>
      </p:pic>
      <p:sp>
        <p:nvSpPr>
          <p:cNvPr id="16" name="TextBox 15">
            <a:extLst>
              <a:ext uri="{FF2B5EF4-FFF2-40B4-BE49-F238E27FC236}">
                <a16:creationId xmlns:a16="http://schemas.microsoft.com/office/drawing/2014/main" xmlns="" id="{DAC0A0DD-9C13-43FB-887E-9711A26681B7}"/>
              </a:ext>
            </a:extLst>
          </p:cNvPr>
          <p:cNvSpPr txBox="1"/>
          <p:nvPr/>
        </p:nvSpPr>
        <p:spPr>
          <a:xfrm>
            <a:off x="673363" y="1944603"/>
            <a:ext cx="10687569"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Trích đoạn kịch “Người công dân số Một” có ý nghĩa gì?</a:t>
            </a:r>
          </a:p>
        </p:txBody>
      </p:sp>
      <p:sp>
        <p:nvSpPr>
          <p:cNvPr id="17" name="Rectangle: Rounded Corners 16">
            <a:extLst>
              <a:ext uri="{FF2B5EF4-FFF2-40B4-BE49-F238E27FC236}">
                <a16:creationId xmlns:a16="http://schemas.microsoft.com/office/drawing/2014/main" xmlns="" id="{13555DDA-F103-4C53-A850-171CB1A85129}"/>
              </a:ext>
            </a:extLst>
          </p:cNvPr>
          <p:cNvSpPr/>
          <p:nvPr/>
        </p:nvSpPr>
        <p:spPr>
          <a:xfrm>
            <a:off x="706266" y="2729076"/>
            <a:ext cx="10346744" cy="13068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Ca ngợi lòng yêu nước, tầm nhìn xa và quyết tâm cứu nước của người thanh niên Nguyễn Tất Thành.</a:t>
            </a:r>
          </a:p>
        </p:txBody>
      </p:sp>
      <p:sp>
        <p:nvSpPr>
          <p:cNvPr id="18" name="TextBox 17">
            <a:extLst>
              <a:ext uri="{FF2B5EF4-FFF2-40B4-BE49-F238E27FC236}">
                <a16:creationId xmlns:a16="http://schemas.microsoft.com/office/drawing/2014/main" xmlns="" id="{633BA1B9-F9BA-49FE-AE54-8EBCF9886B64}"/>
              </a:ext>
            </a:extLst>
          </p:cNvPr>
          <p:cNvSpPr txBox="1"/>
          <p:nvPr/>
        </p:nvSpPr>
        <p:spPr>
          <a:xfrm>
            <a:off x="706266" y="1816933"/>
            <a:ext cx="6496640" cy="707886"/>
          </a:xfrm>
          <a:prstGeom prst="rect">
            <a:avLst/>
          </a:prstGeom>
          <a:noFill/>
        </p:spPr>
        <p:txBody>
          <a:bodyPr wrap="square" rtlCol="0">
            <a:spAutoFit/>
          </a:bodyPr>
          <a:lstStyle/>
          <a:p>
            <a:r>
              <a:rPr lang="en-US" sz="4000" b="1" i="1" u="sng">
                <a:solidFill>
                  <a:schemeClr val="accent6">
                    <a:lumMod val="75000"/>
                  </a:schemeClr>
                </a:solidFill>
                <a:latin typeface="Times New Roman" panose="02020603050405020304" pitchFamily="18" charset="0"/>
                <a:cs typeface="Times New Roman" panose="02020603050405020304" pitchFamily="18" charset="0"/>
              </a:rPr>
              <a:t>Nội dung toàn trích đoạn :</a:t>
            </a:r>
          </a:p>
        </p:txBody>
      </p:sp>
      <p:pic>
        <p:nvPicPr>
          <p:cNvPr id="19" name="Picture 18">
            <a:extLst>
              <a:ext uri="{FF2B5EF4-FFF2-40B4-BE49-F238E27FC236}">
                <a16:creationId xmlns:a16="http://schemas.microsoft.com/office/drawing/2014/main" xmlns="" id="{7B3853F7-E811-4F86-ADE1-645F94A96B4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9328970" y="4180435"/>
            <a:ext cx="3448079" cy="3448079"/>
          </a:xfrm>
          <a:prstGeom prst="rect">
            <a:avLst/>
          </a:prstGeom>
        </p:spPr>
      </p:pic>
    </p:spTree>
    <p:extLst>
      <p:ext uri="{BB962C8B-B14F-4D97-AF65-F5344CB8AC3E}">
        <p14:creationId xmlns:p14="http://schemas.microsoft.com/office/powerpoint/2010/main" xmlns="" val="35431866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80">
                                          <p:stCondLst>
                                            <p:cond delay="0"/>
                                          </p:stCondLst>
                                        </p:cTn>
                                        <p:tgtEl>
                                          <p:spTgt spid="18"/>
                                        </p:tgtEl>
                                      </p:cBhvr>
                                    </p:animEffect>
                                    <p:anim calcmode="lin" valueType="num">
                                      <p:cBhvr>
                                        <p:cTn id="2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4" dur="26">
                                          <p:stCondLst>
                                            <p:cond delay="650"/>
                                          </p:stCondLst>
                                        </p:cTn>
                                        <p:tgtEl>
                                          <p:spTgt spid="18"/>
                                        </p:tgtEl>
                                      </p:cBhvr>
                                      <p:to x="100000" y="60000"/>
                                    </p:animScale>
                                    <p:animScale>
                                      <p:cBhvr>
                                        <p:cTn id="35" dur="166" decel="50000">
                                          <p:stCondLst>
                                            <p:cond delay="676"/>
                                          </p:stCondLst>
                                        </p:cTn>
                                        <p:tgtEl>
                                          <p:spTgt spid="18"/>
                                        </p:tgtEl>
                                      </p:cBhvr>
                                      <p:to x="100000" y="100000"/>
                                    </p:animScale>
                                    <p:animScale>
                                      <p:cBhvr>
                                        <p:cTn id="36" dur="26">
                                          <p:stCondLst>
                                            <p:cond delay="1312"/>
                                          </p:stCondLst>
                                        </p:cTn>
                                        <p:tgtEl>
                                          <p:spTgt spid="18"/>
                                        </p:tgtEl>
                                      </p:cBhvr>
                                      <p:to x="100000" y="80000"/>
                                    </p:animScale>
                                    <p:animScale>
                                      <p:cBhvr>
                                        <p:cTn id="37" dur="166" decel="50000">
                                          <p:stCondLst>
                                            <p:cond delay="1338"/>
                                          </p:stCondLst>
                                        </p:cTn>
                                        <p:tgtEl>
                                          <p:spTgt spid="18"/>
                                        </p:tgtEl>
                                      </p:cBhvr>
                                      <p:to x="100000" y="100000"/>
                                    </p:animScale>
                                    <p:animScale>
                                      <p:cBhvr>
                                        <p:cTn id="38" dur="26">
                                          <p:stCondLst>
                                            <p:cond delay="1642"/>
                                          </p:stCondLst>
                                        </p:cTn>
                                        <p:tgtEl>
                                          <p:spTgt spid="18"/>
                                        </p:tgtEl>
                                      </p:cBhvr>
                                      <p:to x="100000" y="90000"/>
                                    </p:animScale>
                                    <p:animScale>
                                      <p:cBhvr>
                                        <p:cTn id="39" dur="166" decel="50000">
                                          <p:stCondLst>
                                            <p:cond delay="1668"/>
                                          </p:stCondLst>
                                        </p:cTn>
                                        <p:tgtEl>
                                          <p:spTgt spid="18"/>
                                        </p:tgtEl>
                                      </p:cBhvr>
                                      <p:to x="100000" y="100000"/>
                                    </p:animScale>
                                    <p:animScale>
                                      <p:cBhvr>
                                        <p:cTn id="40" dur="26">
                                          <p:stCondLst>
                                            <p:cond delay="1808"/>
                                          </p:stCondLst>
                                        </p:cTn>
                                        <p:tgtEl>
                                          <p:spTgt spid="18"/>
                                        </p:tgtEl>
                                      </p:cBhvr>
                                      <p:to x="100000" y="95000"/>
                                    </p:animScale>
                                    <p:animScale>
                                      <p:cBhvr>
                                        <p:cTn id="41" dur="166" decel="50000">
                                          <p:stCondLst>
                                            <p:cond delay="1834"/>
                                          </p:stCondLst>
                                        </p:cTn>
                                        <p:tgtEl>
                                          <p:spTgt spid="18"/>
                                        </p:tgtEl>
                                      </p:cBhvr>
                                      <p:to x="100000" y="100000"/>
                                    </p:animScale>
                                  </p:childTnLst>
                                </p:cTn>
                              </p:par>
                              <p:par>
                                <p:cTn id="42" presetID="2" presetClass="exit" presetSubtype="4" fill="hold" grpId="1" nodeType="withEffect">
                                  <p:stCondLst>
                                    <p:cond delay="0"/>
                                  </p:stCondLst>
                                  <p:childTnLst>
                                    <p:anim calcmode="lin" valueType="num">
                                      <p:cBhvr additive="base">
                                        <p:cTn id="43" dur="500"/>
                                        <p:tgtEl>
                                          <p:spTgt spid="16"/>
                                        </p:tgtEl>
                                        <p:attrNameLst>
                                          <p:attrName>ppt_x</p:attrName>
                                        </p:attrNameLst>
                                      </p:cBhvr>
                                      <p:tavLst>
                                        <p:tav tm="0">
                                          <p:val>
                                            <p:strVal val="ppt_x"/>
                                          </p:val>
                                        </p:tav>
                                        <p:tav tm="100000">
                                          <p:val>
                                            <p:strVal val="ppt_x"/>
                                          </p:val>
                                        </p:tav>
                                      </p:tavLst>
                                    </p:anim>
                                    <p:anim calcmode="lin" valueType="num">
                                      <p:cBhvr additive="base">
                                        <p:cTn id="44" dur="500"/>
                                        <p:tgtEl>
                                          <p:spTgt spid="16"/>
                                        </p:tgtEl>
                                        <p:attrNameLst>
                                          <p:attrName>ppt_y</p:attrName>
                                        </p:attrNameLst>
                                      </p:cBhvr>
                                      <p:tavLst>
                                        <p:tav tm="0">
                                          <p:val>
                                            <p:strVal val="ppt_y"/>
                                          </p:val>
                                        </p:tav>
                                        <p:tav tm="100000">
                                          <p:val>
                                            <p:strVal val="1+ppt_h/2"/>
                                          </p:val>
                                        </p:tav>
                                      </p:tavLst>
                                    </p:anim>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51AB73-8E57-4EFC-AE6E-47CA998C9FCC}"/>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xmlns="" id="{ADA4C45E-1BAE-4540-A13A-017BB69ACB21}"/>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xmlns="" id="{DE2127C1-0E65-4A4F-BF96-543B5314A1F4}"/>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xmlns="" id="{9170DCDD-9316-43C0-ACE5-173E8CC29B0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xmlns="" id="{3EADE087-1ED3-46CD-94F6-BDAD12AB8E16}"/>
              </a:ext>
            </a:extLst>
          </p:cNvPr>
          <p:cNvSpPr txBox="1"/>
          <p:nvPr/>
        </p:nvSpPr>
        <p:spPr>
          <a:xfrm>
            <a:off x="5555771" y="1530627"/>
            <a:ext cx="6187049" cy="769441"/>
          </a:xfrm>
          <a:prstGeom prst="rect">
            <a:avLst/>
          </a:prstGeom>
          <a:noFill/>
        </p:spPr>
        <p:txBody>
          <a:bodyPr wrap="square" rtlCol="0">
            <a:spAutoFit/>
          </a:bodyPr>
          <a:lstStyle/>
          <a:p>
            <a:pPr algn="ctr"/>
            <a:r>
              <a:rPr lang="en-US" sz="4400" dirty="0" err="1">
                <a:solidFill>
                  <a:srgbClr val="C00000"/>
                </a:solidFill>
                <a:latin typeface="Times New Roman" pitchFamily="18" charset="0"/>
                <a:cs typeface="Times New Roman" pitchFamily="18" charset="0"/>
              </a:rPr>
              <a:t>Đọc</a:t>
            </a:r>
            <a:r>
              <a:rPr lang="en-US" sz="4400" dirty="0">
                <a:solidFill>
                  <a:srgbClr val="C00000"/>
                </a:solidFill>
                <a:latin typeface="Times New Roman" pitchFamily="18" charset="0"/>
                <a:cs typeface="Times New Roman" pitchFamily="18" charset="0"/>
              </a:rPr>
              <a:t> </a:t>
            </a:r>
            <a:r>
              <a:rPr lang="en-US" sz="4400" dirty="0" err="1" smtClean="0">
                <a:solidFill>
                  <a:srgbClr val="C00000"/>
                </a:solidFill>
                <a:latin typeface="Times New Roman" pitchFamily="18" charset="0"/>
                <a:cs typeface="Times New Roman" pitchFamily="18" charset="0"/>
              </a:rPr>
              <a:t>diễn</a:t>
            </a:r>
            <a:r>
              <a:rPr lang="en-US" sz="4400" dirty="0" smtClean="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cảm</a:t>
            </a:r>
            <a:endParaRPr lang="en-US" sz="4400" dirty="0">
              <a:solidFill>
                <a:srgbClr val="C00000"/>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F461DBB0-C54B-4CF0-B7A7-FB8EE8462901}"/>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72500" t="50000"/>
          <a:stretch/>
        </p:blipFill>
        <p:spPr>
          <a:xfrm>
            <a:off x="1007267" y="1193765"/>
            <a:ext cx="4880113" cy="4991025"/>
          </a:xfrm>
          <a:prstGeom prst="rect">
            <a:avLst/>
          </a:prstGeom>
        </p:spPr>
      </p:pic>
    </p:spTree>
    <p:extLst>
      <p:ext uri="{BB962C8B-B14F-4D97-AF65-F5344CB8AC3E}">
        <p14:creationId xmlns:p14="http://schemas.microsoft.com/office/powerpoint/2010/main" xmlns="" val="32027434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5117EC-AE8C-4EBF-9A14-FE39977EDD96}"/>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xmlns="" id="{A995275A-2473-4904-9543-CEA54367FABF}"/>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0" y="-100122"/>
            <a:ext cx="1351318" cy="1293887"/>
          </a:xfrm>
          <a:prstGeom prst="rect">
            <a:avLst/>
          </a:prstGeom>
        </p:spPr>
      </p:pic>
      <p:sp>
        <p:nvSpPr>
          <p:cNvPr id="6" name="Rectangle: Rounded Corners 5">
            <a:extLst>
              <a:ext uri="{FF2B5EF4-FFF2-40B4-BE49-F238E27FC236}">
                <a16:creationId xmlns:a16="http://schemas.microsoft.com/office/drawing/2014/main" xmlns="" id="{97ED47B6-BA57-4622-80B1-8E907A4733EC}"/>
              </a:ext>
            </a:extLst>
          </p:cNvPr>
          <p:cNvSpPr/>
          <p:nvPr/>
        </p:nvSpPr>
        <p:spPr>
          <a:xfrm>
            <a:off x="2048008" y="537428"/>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Học sinh phân vai theo các nhân vật đọc diễn cảm toàn trích đoạn kịch</a:t>
            </a:r>
          </a:p>
        </p:txBody>
      </p:sp>
      <p:sp>
        <p:nvSpPr>
          <p:cNvPr id="7" name="Rectangle 6">
            <a:extLst>
              <a:ext uri="{FF2B5EF4-FFF2-40B4-BE49-F238E27FC236}">
                <a16:creationId xmlns:a16="http://schemas.microsoft.com/office/drawing/2014/main" xmlns="" id="{DA9C1F98-D6B6-41A6-B902-E7A20E3A80A0}"/>
              </a:ext>
            </a:extLst>
          </p:cNvPr>
          <p:cNvSpPr>
            <a:spLocks noChangeArrowheads="1"/>
          </p:cNvSpPr>
          <p:nvPr/>
        </p:nvSpPr>
        <p:spPr bwMode="auto">
          <a:xfrm>
            <a:off x="560806" y="2518258"/>
            <a:ext cx="30025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Nhân vật:</a:t>
            </a:r>
          </a:p>
        </p:txBody>
      </p:sp>
      <p:sp>
        <p:nvSpPr>
          <p:cNvPr id="8" name="TextBox 7">
            <a:extLst>
              <a:ext uri="{FF2B5EF4-FFF2-40B4-BE49-F238E27FC236}">
                <a16:creationId xmlns:a16="http://schemas.microsoft.com/office/drawing/2014/main" xmlns="" id="{B7337CC0-3660-45F3-88C0-20F64EA86849}"/>
              </a:ext>
            </a:extLst>
          </p:cNvPr>
          <p:cNvSpPr txBox="1"/>
          <p:nvPr/>
        </p:nvSpPr>
        <p:spPr>
          <a:xfrm>
            <a:off x="652555" y="3740258"/>
            <a:ext cx="2297373"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Thành</a:t>
            </a:r>
          </a:p>
        </p:txBody>
      </p:sp>
      <p:sp>
        <p:nvSpPr>
          <p:cNvPr id="9" name="TextBox 8">
            <a:extLst>
              <a:ext uri="{FF2B5EF4-FFF2-40B4-BE49-F238E27FC236}">
                <a16:creationId xmlns:a16="http://schemas.microsoft.com/office/drawing/2014/main" xmlns="" id="{AACCD7F8-3313-4576-817D-9045B8696F9A}"/>
              </a:ext>
            </a:extLst>
          </p:cNvPr>
          <p:cNvSpPr txBox="1"/>
          <p:nvPr/>
        </p:nvSpPr>
        <p:spPr>
          <a:xfrm>
            <a:off x="649871" y="4297230"/>
            <a:ext cx="1897386"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Lê</a:t>
            </a:r>
          </a:p>
        </p:txBody>
      </p:sp>
      <p:sp>
        <p:nvSpPr>
          <p:cNvPr id="10" name="TextBox 9">
            <a:extLst>
              <a:ext uri="{FF2B5EF4-FFF2-40B4-BE49-F238E27FC236}">
                <a16:creationId xmlns:a16="http://schemas.microsoft.com/office/drawing/2014/main" xmlns="" id="{7340218F-DF21-48F8-B353-9FC427C27959}"/>
              </a:ext>
            </a:extLst>
          </p:cNvPr>
          <p:cNvSpPr txBox="1"/>
          <p:nvPr/>
        </p:nvSpPr>
        <p:spPr>
          <a:xfrm>
            <a:off x="581352" y="4911435"/>
            <a:ext cx="3002508"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Mai</a:t>
            </a:r>
          </a:p>
        </p:txBody>
      </p:sp>
      <p:pic>
        <p:nvPicPr>
          <p:cNvPr id="11" name="Picture 10">
            <a:extLst>
              <a:ext uri="{FF2B5EF4-FFF2-40B4-BE49-F238E27FC236}">
                <a16:creationId xmlns:a16="http://schemas.microsoft.com/office/drawing/2014/main" xmlns="" id="{D5C9AE71-2031-4BF0-AAFE-8CE7C6A9E3E2}"/>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801485" y="1967913"/>
            <a:ext cx="3730624" cy="2367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xmlns="" id="{4D1F0907-F835-488F-B33A-E40A3614ABE8}"/>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220707">
            <a:off x="7456626" y="4456055"/>
            <a:ext cx="3819965" cy="2183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xmlns="" id="{E0E3A839-1A6D-4D82-835D-B99F819FCE27}"/>
              </a:ext>
            </a:extLst>
          </p:cNvPr>
          <p:cNvSpPr txBox="1"/>
          <p:nvPr/>
        </p:nvSpPr>
        <p:spPr>
          <a:xfrm>
            <a:off x="649871" y="3145943"/>
            <a:ext cx="4097970"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Người dẫn chuyện</a:t>
            </a:r>
          </a:p>
        </p:txBody>
      </p:sp>
    </p:spTree>
    <p:extLst>
      <p:ext uri="{BB962C8B-B14F-4D97-AF65-F5344CB8AC3E}">
        <p14:creationId xmlns:p14="http://schemas.microsoft.com/office/powerpoint/2010/main" xmlns="" val="26234847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3"/>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E0310AA7-35EA-4E8F-A555-549B96CA4DB0}"/>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1722783" y="2862822"/>
            <a:ext cx="10469217" cy="4087943"/>
          </a:xfrm>
          <a:prstGeom prst="rect">
            <a:avLst/>
          </a:prstGeom>
        </p:spPr>
      </p:pic>
      <p:sp>
        <p:nvSpPr>
          <p:cNvPr id="4" name="矩形: 圆角 30">
            <a:extLst>
              <a:ext uri="{FF2B5EF4-FFF2-40B4-BE49-F238E27FC236}">
                <a16:creationId xmlns:a16="http://schemas.microsoft.com/office/drawing/2014/main" xmlns="" id="{F3AF2E1D-569D-4484-BD18-AC8DD19AC39A}"/>
              </a:ext>
            </a:extLst>
          </p:cNvPr>
          <p:cNvSpPr/>
          <p:nvPr/>
        </p:nvSpPr>
        <p:spPr>
          <a:xfrm>
            <a:off x="4482736" y="1121226"/>
            <a:ext cx="3806736"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印品溜溜圆" panose="02000000000000000000" pitchFamily="2" charset="-122"/>
                <a:cs typeface="Times New Roman" pitchFamily="18" charset="0"/>
              </a:rPr>
              <a:t>Dặn</a:t>
            </a:r>
            <a:r>
              <a:rPr kumimoji="0" lang="en-US" altLang="zh-CN"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印品溜溜圆" panose="02000000000000000000" pitchFamily="2" charset="-122"/>
                <a:cs typeface="Times New Roman" pitchFamily="18" charset="0"/>
              </a:rPr>
              <a:t> </a:t>
            </a:r>
            <a:r>
              <a:rPr kumimoji="0" lang="en-US" altLang="zh-CN" sz="6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印品溜溜圆" panose="02000000000000000000" pitchFamily="2" charset="-122"/>
                <a:cs typeface="Times New Roman" pitchFamily="18" charset="0"/>
              </a:rPr>
              <a:t>dò</a:t>
            </a:r>
            <a:endParaRPr kumimoji="0" lang="zh-CN" altLang="en-US"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等线" panose="02010600030101010101" pitchFamily="2" charset="-122"/>
              <a:cs typeface="Times New Roman" pitchFamily="18" charset="0"/>
            </a:endParaRPr>
          </a:p>
        </p:txBody>
      </p:sp>
      <p:sp>
        <p:nvSpPr>
          <p:cNvPr id="5" name="TextBox 4">
            <a:extLst>
              <a:ext uri="{FF2B5EF4-FFF2-40B4-BE49-F238E27FC236}">
                <a16:creationId xmlns:a16="http://schemas.microsoft.com/office/drawing/2014/main" xmlns="" id="{3C658DA2-8480-49D0-A557-343CEE82B9ED}"/>
              </a:ext>
            </a:extLst>
          </p:cNvPr>
          <p:cNvSpPr txBox="1"/>
          <p:nvPr/>
        </p:nvSpPr>
        <p:spPr>
          <a:xfrm>
            <a:off x="4159584" y="2178586"/>
            <a:ext cx="6031041" cy="212365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Về nhà đọc lại bài. </a:t>
            </a:r>
            <a:endParaRPr kumimoji="0" lang="vi-VN" alt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bài sau: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sư Trần Thủ Độ</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3">
            <a:extLst>
              <a:ext uri="{FF2B5EF4-FFF2-40B4-BE49-F238E27FC236}">
                <a16:creationId xmlns:a16="http://schemas.microsoft.com/office/drawing/2014/main" xmlns="" id="{E3F6F17B-AB39-44A8-BF4F-9FA4C9B5ECFF}"/>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20978346" flipH="1">
            <a:off x="-1936056" y="-873696"/>
            <a:ext cx="5328320" cy="1747392"/>
          </a:xfrm>
          <a:prstGeom prst="rect">
            <a:avLst/>
          </a:prstGeom>
        </p:spPr>
      </p:pic>
      <p:pic>
        <p:nvPicPr>
          <p:cNvPr id="7" name="Picture 3">
            <a:extLst>
              <a:ext uri="{FF2B5EF4-FFF2-40B4-BE49-F238E27FC236}">
                <a16:creationId xmlns:a16="http://schemas.microsoft.com/office/drawing/2014/main" xmlns="" id="{02537DA6-D73E-4AD6-811D-EB91FCBACD16}"/>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8921097" y="-467283"/>
            <a:ext cx="5328320" cy="1747392"/>
          </a:xfrm>
          <a:prstGeom prst="rect">
            <a:avLst/>
          </a:prstGeom>
        </p:spPr>
      </p:pic>
      <p:pic>
        <p:nvPicPr>
          <p:cNvPr id="8" name="Picture 4">
            <a:extLst>
              <a:ext uri="{FF2B5EF4-FFF2-40B4-BE49-F238E27FC236}">
                <a16:creationId xmlns:a16="http://schemas.microsoft.com/office/drawing/2014/main" xmlns="" id="{031652EF-245E-48DA-B82F-4F2C74B35173}"/>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0" y="95760"/>
            <a:ext cx="1351318" cy="1293887"/>
          </a:xfrm>
          <a:prstGeom prst="rect">
            <a:avLst/>
          </a:prstGeom>
        </p:spPr>
      </p:pic>
      <p:pic>
        <p:nvPicPr>
          <p:cNvPr id="26" name="Picture 25">
            <a:extLst>
              <a:ext uri="{FF2B5EF4-FFF2-40B4-BE49-F238E27FC236}">
                <a16:creationId xmlns:a16="http://schemas.microsoft.com/office/drawing/2014/main" xmlns="" id="{C6A2DC28-D451-4360-BA88-98805071745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082516" y="1640769"/>
            <a:ext cx="6858000" cy="6858000"/>
          </a:xfrm>
          <a:prstGeom prst="rect">
            <a:avLst/>
          </a:prstGeom>
        </p:spPr>
      </p:pic>
    </p:spTree>
    <p:extLst>
      <p:ext uri="{BB962C8B-B14F-4D97-AF65-F5344CB8AC3E}">
        <p14:creationId xmlns:p14="http://schemas.microsoft.com/office/powerpoint/2010/main" xmlns="" val="181988268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750" fill="hold"/>
                                        <p:tgtEl>
                                          <p:spTgt spid="4"/>
                                        </p:tgtEl>
                                        <p:attrNameLst>
                                          <p:attrName>ppt_w</p:attrName>
                                        </p:attrNameLst>
                                      </p:cBhvr>
                                      <p:tavLst>
                                        <p:tav tm="0">
                                          <p:val>
                                            <p:fltVal val="0"/>
                                          </p:val>
                                        </p:tav>
                                        <p:tav tm="100000">
                                          <p:val>
                                            <p:strVal val="#ppt_w"/>
                                          </p:val>
                                        </p:tav>
                                      </p:tavLst>
                                    </p:anim>
                                    <p:anim calcmode="lin" valueType="num">
                                      <p:cBhvr>
                                        <p:cTn id="38" dur="750" fill="hold"/>
                                        <p:tgtEl>
                                          <p:spTgt spid="4"/>
                                        </p:tgtEl>
                                        <p:attrNameLst>
                                          <p:attrName>ppt_h</p:attrName>
                                        </p:attrNameLst>
                                      </p:cBhvr>
                                      <p:tavLst>
                                        <p:tav tm="0">
                                          <p:val>
                                            <p:fltVal val="0"/>
                                          </p:val>
                                        </p:tav>
                                        <p:tav tm="100000">
                                          <p:val>
                                            <p:strVal val="#ppt_h"/>
                                          </p:val>
                                        </p:tav>
                                      </p:tavLst>
                                    </p:anim>
                                    <p:animEffect transition="in" filter="fade">
                                      <p:cBhvr>
                                        <p:cTn id="39" dur="75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a:hlinkClick r:id="rId3" action="ppaction://hlinksldjump"/>
            <a:extLst>
              <a:ext uri="{FF2B5EF4-FFF2-40B4-BE49-F238E27FC236}">
                <a16:creationId xmlns:a16="http://schemas.microsoft.com/office/drawing/2014/main" xmlns="" id="{6E4F6A74-464B-4DE3-A54C-2E56039B8C4B}"/>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697216" y="743721"/>
            <a:ext cx="5171187" cy="4802741"/>
          </a:xfrm>
          <a:prstGeom prst="rect">
            <a:avLst/>
          </a:prstGeom>
        </p:spPr>
      </p:pic>
      <p:pic>
        <p:nvPicPr>
          <p:cNvPr id="18" name="Picture 17">
            <a:extLst>
              <a:ext uri="{FF2B5EF4-FFF2-40B4-BE49-F238E27FC236}">
                <a16:creationId xmlns:a16="http://schemas.microsoft.com/office/drawing/2014/main" xmlns="" id="{55F7028A-FAD5-4E5D-9655-5B61172EFFA4}"/>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4489173" y="2899265"/>
            <a:ext cx="7702827" cy="4087943"/>
          </a:xfrm>
          <a:prstGeom prst="rect">
            <a:avLst/>
          </a:prstGeom>
        </p:spPr>
      </p:pic>
      <p:pic>
        <p:nvPicPr>
          <p:cNvPr id="10" name="Picture 9">
            <a:hlinkClick r:id="rId8" action="ppaction://hlinksldjump"/>
            <a:extLst>
              <a:ext uri="{FF2B5EF4-FFF2-40B4-BE49-F238E27FC236}">
                <a16:creationId xmlns:a16="http://schemas.microsoft.com/office/drawing/2014/main" xmlns="" id="{495CD11A-0950-4C04-BC60-B160CF83C04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249316" y="2832260"/>
            <a:ext cx="5933669" cy="4876805"/>
          </a:xfrm>
          <a:prstGeom prst="rect">
            <a:avLst/>
          </a:prstGeom>
        </p:spPr>
      </p:pic>
      <p:pic>
        <p:nvPicPr>
          <p:cNvPr id="12" name="Picture 11">
            <a:hlinkClick r:id="rId10" action="ppaction://hlinksldjump"/>
            <a:extLst>
              <a:ext uri="{FF2B5EF4-FFF2-40B4-BE49-F238E27FC236}">
                <a16:creationId xmlns:a16="http://schemas.microsoft.com/office/drawing/2014/main" xmlns="" id="{74F6D5BD-DE07-43B3-A79D-4F1A84170F6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590229" y="2832261"/>
            <a:ext cx="4636602" cy="4636602"/>
          </a:xfrm>
          <a:prstGeom prst="rect">
            <a:avLst/>
          </a:prstGeom>
        </p:spPr>
      </p:pic>
      <p:sp>
        <p:nvSpPr>
          <p:cNvPr id="21" name="Speech Bubble: Oval 20">
            <a:extLst>
              <a:ext uri="{FF2B5EF4-FFF2-40B4-BE49-F238E27FC236}">
                <a16:creationId xmlns:a16="http://schemas.microsoft.com/office/drawing/2014/main" xmlns="" id="{865ABFA1-A18A-4C83-9E41-B4B62B00A790}"/>
              </a:ext>
            </a:extLst>
          </p:cNvPr>
          <p:cNvSpPr/>
          <p:nvPr/>
        </p:nvSpPr>
        <p:spPr>
          <a:xfrm>
            <a:off x="5590774" y="267748"/>
            <a:ext cx="3518452"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Đầm sen nở hoa đẹp quá, chúng ta hái một ít dâng tặng Bác nhé!</a:t>
            </a:r>
          </a:p>
        </p:txBody>
      </p:sp>
      <p:pic>
        <p:nvPicPr>
          <p:cNvPr id="22" name="Picture 3">
            <a:extLst>
              <a:ext uri="{FF2B5EF4-FFF2-40B4-BE49-F238E27FC236}">
                <a16:creationId xmlns:a16="http://schemas.microsoft.com/office/drawing/2014/main" xmlns="" id="{89A04E30-8BCA-497C-904A-22FF7823649A}"/>
              </a:ext>
            </a:extLst>
          </p:cNvPr>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585897">
            <a:off x="9348745" y="-566291"/>
            <a:ext cx="5328320" cy="1747392"/>
          </a:xfrm>
          <a:prstGeom prst="rect">
            <a:avLst/>
          </a:prstGeom>
        </p:spPr>
      </p:pic>
      <p:pic>
        <p:nvPicPr>
          <p:cNvPr id="23" name="Picture 4">
            <a:extLst>
              <a:ext uri="{FF2B5EF4-FFF2-40B4-BE49-F238E27FC236}">
                <a16:creationId xmlns:a16="http://schemas.microsoft.com/office/drawing/2014/main" xmlns="" id="{542AC494-17A3-48AB-9FA6-478A9BCF9D22}"/>
              </a:ext>
            </a:extLst>
          </p:cNvPr>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585897">
            <a:off x="-38717" y="-195086"/>
            <a:ext cx="1351318" cy="1293887"/>
          </a:xfrm>
          <a:prstGeom prst="rect">
            <a:avLst/>
          </a:prstGeom>
        </p:spPr>
      </p:pic>
      <p:sp>
        <p:nvSpPr>
          <p:cNvPr id="24" name="Speech Bubble: Oval 23">
            <a:extLst>
              <a:ext uri="{FF2B5EF4-FFF2-40B4-BE49-F238E27FC236}">
                <a16:creationId xmlns:a16="http://schemas.microsoft.com/office/drawing/2014/main" xmlns="" id="{7C8451CF-3B7C-4A7E-BC30-E049CF9BB32C}"/>
              </a:ext>
            </a:extLst>
          </p:cNvPr>
          <p:cNvSpPr/>
          <p:nvPr/>
        </p:nvSpPr>
        <p:spPr>
          <a:xfrm>
            <a:off x="5556737" y="276949"/>
            <a:ext cx="3518452"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Chúng mình cùng trả lời câu hỏi để hái hoa sen nào!</a:t>
            </a:r>
          </a:p>
        </p:txBody>
      </p:sp>
      <p:grpSp>
        <p:nvGrpSpPr>
          <p:cNvPr id="4" name="Group 3">
            <a:extLst>
              <a:ext uri="{FF2B5EF4-FFF2-40B4-BE49-F238E27FC236}">
                <a16:creationId xmlns:a16="http://schemas.microsoft.com/office/drawing/2014/main" xmlns="" id="{814F8348-4179-49F4-B06A-2079C673B7B2}"/>
              </a:ext>
            </a:extLst>
          </p:cNvPr>
          <p:cNvGrpSpPr/>
          <p:nvPr/>
        </p:nvGrpSpPr>
        <p:grpSpPr>
          <a:xfrm rot="17636784">
            <a:off x="8909480" y="5602975"/>
            <a:ext cx="1735055" cy="1190362"/>
            <a:chOff x="-1690208" y="4133133"/>
            <a:chExt cx="4645974" cy="1339715"/>
          </a:xfrm>
        </p:grpSpPr>
        <p:pic>
          <p:nvPicPr>
            <p:cNvPr id="13" name="Picture 3">
              <a:extLst>
                <a:ext uri="{FF2B5EF4-FFF2-40B4-BE49-F238E27FC236}">
                  <a16:creationId xmlns:a16="http://schemas.microsoft.com/office/drawing/2014/main" xmlns="" id="{16D624B0-C613-4E74-9C9A-6AD2BD242C21}"/>
                </a:ext>
              </a:extLst>
            </p:cNvPr>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4974256">
              <a:off x="319226" y="2561274"/>
              <a:ext cx="627106" cy="4645974"/>
            </a:xfrm>
            <a:prstGeom prst="rect">
              <a:avLst/>
            </a:prstGeom>
          </p:spPr>
        </p:pic>
        <p:pic>
          <p:nvPicPr>
            <p:cNvPr id="26" name="Picture 2">
              <a:extLst>
                <a:ext uri="{FF2B5EF4-FFF2-40B4-BE49-F238E27FC236}">
                  <a16:creationId xmlns:a16="http://schemas.microsoft.com/office/drawing/2014/main" xmlns="" id="{68317A8E-5D38-46B5-A89C-D6AF63C185A5}"/>
                </a:ext>
              </a:extLst>
            </p:cNvPr>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rot="3907202">
              <a:off x="-342156" y="2850792"/>
              <a:ext cx="1173135" cy="3737818"/>
            </a:xfrm>
            <a:prstGeom prst="rect">
              <a:avLst/>
            </a:prstGeom>
          </p:spPr>
        </p:pic>
        <p:pic>
          <p:nvPicPr>
            <p:cNvPr id="25" name="Picture 5">
              <a:extLst>
                <a:ext uri="{FF2B5EF4-FFF2-40B4-BE49-F238E27FC236}">
                  <a16:creationId xmlns:a16="http://schemas.microsoft.com/office/drawing/2014/main" xmlns="" id="{EC03E747-F838-41E0-A26B-192E9DC5AE6D}"/>
                </a:ext>
              </a:extLst>
            </p:cNvPr>
            <p:cNvPicPr>
              <a:picLocks noChangeAspect="1"/>
            </p:cNvPicPr>
            <p:nvPr/>
          </p:nvPicPr>
          <p:blipFill rotWithShape="1">
            <a:blip r:embed="rId20" cstate="print"/>
            <a:srcRect r="-1418" b="17055"/>
            <a:stretch/>
          </p:blipFill>
          <p:spPr>
            <a:xfrm rot="4385810">
              <a:off x="-347604" y="3513793"/>
              <a:ext cx="751191" cy="3166920"/>
            </a:xfrm>
            <a:prstGeom prst="rect">
              <a:avLst/>
            </a:prstGeom>
          </p:spPr>
        </p:pic>
      </p:grpSp>
      <p:grpSp>
        <p:nvGrpSpPr>
          <p:cNvPr id="9" name="Group 8">
            <a:extLst>
              <a:ext uri="{FF2B5EF4-FFF2-40B4-BE49-F238E27FC236}">
                <a16:creationId xmlns:a16="http://schemas.microsoft.com/office/drawing/2014/main" xmlns="" id="{9A910E63-63C2-44D1-AB33-5274164BFE28}"/>
              </a:ext>
            </a:extLst>
          </p:cNvPr>
          <p:cNvGrpSpPr/>
          <p:nvPr/>
        </p:nvGrpSpPr>
        <p:grpSpPr>
          <a:xfrm>
            <a:off x="4610593" y="5501571"/>
            <a:ext cx="1735694" cy="1902027"/>
            <a:chOff x="167304" y="4390251"/>
            <a:chExt cx="1470395" cy="2135034"/>
          </a:xfrm>
        </p:grpSpPr>
        <p:pic>
          <p:nvPicPr>
            <p:cNvPr id="27" name="Picture 5">
              <a:extLst>
                <a:ext uri="{FF2B5EF4-FFF2-40B4-BE49-F238E27FC236}">
                  <a16:creationId xmlns:a16="http://schemas.microsoft.com/office/drawing/2014/main" xmlns="" id="{6841269C-D96F-4777-8693-5B36FC9C5D33}"/>
                </a:ext>
              </a:extLst>
            </p:cNvPr>
            <p:cNvPicPr>
              <a:picLocks noChangeAspect="1"/>
            </p:cNvPicPr>
            <p:nvPr/>
          </p:nvPicPr>
          <p:blipFill rotWithShape="1">
            <a:blip r:embed="rId21">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b="52440"/>
            <a:stretch/>
          </p:blipFill>
          <p:spPr>
            <a:xfrm>
              <a:off x="951152" y="4531620"/>
              <a:ext cx="686547" cy="1527585"/>
            </a:xfrm>
            <a:prstGeom prst="rect">
              <a:avLst/>
            </a:prstGeom>
          </p:spPr>
        </p:pic>
        <p:pic>
          <p:nvPicPr>
            <p:cNvPr id="28" name="Picture 6">
              <a:extLst>
                <a:ext uri="{FF2B5EF4-FFF2-40B4-BE49-F238E27FC236}">
                  <a16:creationId xmlns:a16="http://schemas.microsoft.com/office/drawing/2014/main" xmlns="" id="{ED0482BA-5449-4018-902C-AA6C903434D1}"/>
                </a:ext>
              </a:extLst>
            </p:cNvPr>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rot="20286771">
              <a:off x="167304" y="4693915"/>
              <a:ext cx="1444421" cy="1782495"/>
            </a:xfrm>
            <a:prstGeom prst="rect">
              <a:avLst/>
            </a:prstGeom>
          </p:spPr>
        </p:pic>
        <p:pic>
          <p:nvPicPr>
            <p:cNvPr id="20" name="Picture 7">
              <a:extLst>
                <a:ext uri="{FF2B5EF4-FFF2-40B4-BE49-F238E27FC236}">
                  <a16:creationId xmlns:a16="http://schemas.microsoft.com/office/drawing/2014/main" xmlns="" id="{B69A9578-2A7A-404E-96A4-B9CE1B6F3F06}"/>
                </a:ext>
              </a:extLst>
            </p:cNvPr>
            <p:cNvPicPr>
              <a:picLocks noChangeAspect="1"/>
            </p:cNvPicPr>
            <p:nvPr/>
          </p:nvPicPr>
          <p:blipFill rotWithShape="1">
            <a:blip r:embed="rId25">
              <a:extLst>
                <a:ext uri="{28A0092B-C50C-407E-A947-70E740481C1C}">
                  <a14:useLocalDpi xmlns:a14="http://schemas.microsoft.com/office/drawing/2010/main" xmlns="" val="0"/>
                </a:ext>
                <a:ext uri="{96DAC541-7B7A-43D3-8B79-37D633B846F1}">
                  <asvg:svgBlip xmlns:asvg="http://schemas.microsoft.com/office/drawing/2016/SVG/main" xmlns="" r:embed="rId26"/>
                </a:ext>
              </a:extLst>
            </a:blip>
            <a:srcRect l="1909" b="29075"/>
            <a:stretch/>
          </p:blipFill>
          <p:spPr>
            <a:xfrm rot="20457373">
              <a:off x="547689" y="4390251"/>
              <a:ext cx="933296" cy="2135034"/>
            </a:xfrm>
            <a:prstGeom prst="rect">
              <a:avLst/>
            </a:prstGeom>
          </p:spPr>
        </p:pic>
      </p:grpSp>
      <p:pic>
        <p:nvPicPr>
          <p:cNvPr id="8" name="Picture 7">
            <a:extLst>
              <a:ext uri="{FF2B5EF4-FFF2-40B4-BE49-F238E27FC236}">
                <a16:creationId xmlns:a16="http://schemas.microsoft.com/office/drawing/2014/main" xmlns="" id="{C545E756-1D9B-4372-B27B-50A6D3D1ECC1}"/>
              </a:ext>
            </a:extLst>
          </p:cNvPr>
          <p:cNvPicPr>
            <a:picLocks noChangeAspect="1"/>
          </p:cNvPicPr>
          <p:nvPr/>
        </p:nvPicPr>
        <p:blipFill rotWithShape="1">
          <a:blip r:embed="rId27">
            <a:extLst>
              <a:ext uri="{28A0092B-C50C-407E-A947-70E740481C1C}">
                <a14:useLocalDpi xmlns:a14="http://schemas.microsoft.com/office/drawing/2010/main" xmlns="" val="0"/>
              </a:ext>
            </a:extLst>
          </a:blip>
          <a:srcRect l="36427" t="27217" r="35869" b="26835"/>
          <a:stretch/>
        </p:blipFill>
        <p:spPr>
          <a:xfrm>
            <a:off x="-138654" y="3684104"/>
            <a:ext cx="2494804" cy="2475885"/>
          </a:xfrm>
          <a:prstGeom prst="rect">
            <a:avLst/>
          </a:prstGeom>
        </p:spPr>
      </p:pic>
      <p:sp>
        <p:nvSpPr>
          <p:cNvPr id="29" name="Speech Bubble: Oval 28">
            <a:extLst>
              <a:ext uri="{FF2B5EF4-FFF2-40B4-BE49-F238E27FC236}">
                <a16:creationId xmlns:a16="http://schemas.microsoft.com/office/drawing/2014/main" xmlns="" id="{CC44088D-4FDA-4D39-9CCE-AC06A736BEFB}"/>
              </a:ext>
            </a:extLst>
          </p:cNvPr>
          <p:cNvSpPr/>
          <p:nvPr/>
        </p:nvSpPr>
        <p:spPr>
          <a:xfrm>
            <a:off x="5709137" y="429349"/>
            <a:ext cx="3518452"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Hái thêm ít hoa nữa nhé!</a:t>
            </a:r>
          </a:p>
        </p:txBody>
      </p:sp>
      <p:sp>
        <p:nvSpPr>
          <p:cNvPr id="30" name="Speech Bubble: Oval 29">
            <a:extLst>
              <a:ext uri="{FF2B5EF4-FFF2-40B4-BE49-F238E27FC236}">
                <a16:creationId xmlns:a16="http://schemas.microsoft.com/office/drawing/2014/main" xmlns="" id="{D182B7D0-CC2A-458E-8CAB-E0AEBB0B499A}"/>
              </a:ext>
            </a:extLst>
          </p:cNvPr>
          <p:cNvSpPr/>
          <p:nvPr/>
        </p:nvSpPr>
        <p:spPr>
          <a:xfrm>
            <a:off x="5839069" y="405415"/>
            <a:ext cx="4077587" cy="1702899"/>
          </a:xfrm>
          <a:prstGeom prst="wedgeEllipseCallout">
            <a:avLst>
              <a:gd name="adj1" fmla="val -50494"/>
              <a:gd name="adj2" fmla="val 3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ea typeface="Tahoma" panose="020B0604030504040204" pitchFamily="34" charset="0"/>
                <a:cs typeface="Times New Roman" panose="02020603050405020304" pitchFamily="18" charset="0"/>
              </a:rPr>
              <a:t>Đầy giỏ hoa sen rồi. Đẹp quá! Dâng lên tặng Bác thôi nào! Cảm ơn các bạn!</a:t>
            </a:r>
          </a:p>
        </p:txBody>
      </p:sp>
    </p:spTree>
    <p:extLst>
      <p:ext uri="{BB962C8B-B14F-4D97-AF65-F5344CB8AC3E}">
        <p14:creationId xmlns:p14="http://schemas.microsoft.com/office/powerpoint/2010/main" xmlns="" val="22460095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down)">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par>
                                <p:cTn id="81" presetID="42" presetClass="path" presetSubtype="0" accel="50000" decel="50000" fill="hold" nodeType="withEffect">
                                  <p:stCondLst>
                                    <p:cond delay="0"/>
                                  </p:stCondLst>
                                  <p:childTnLst>
                                    <p:animMotion origin="layout" path="M -2.91667E-6 -3.7037E-6 L -0.66744 -0.21944 " pathEditMode="relative" rAng="0" ptsTypes="AA">
                                      <p:cBhvr>
                                        <p:cTn id="82" dur="2000" fill="hold"/>
                                        <p:tgtEl>
                                          <p:spTgt spid="4"/>
                                        </p:tgtEl>
                                        <p:attrNameLst>
                                          <p:attrName>ppt_x</p:attrName>
                                          <p:attrName>ppt_y</p:attrName>
                                        </p:attrNameLst>
                                      </p:cBhvr>
                                      <p:rCtr x="-33372" y="-10972"/>
                                    </p:animMotion>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
                                        </p:tgtEl>
                                        <p:attrNameLst>
                                          <p:attrName>style.visibility</p:attrName>
                                        </p:attrNameLst>
                                      </p:cBhvr>
                                      <p:to>
                                        <p:strVal val="visible"/>
                                      </p:to>
                                    </p:set>
                                  </p:childTnLst>
                                </p:cTn>
                              </p:par>
                              <p:par>
                                <p:cTn id="88" presetID="42" presetClass="path" presetSubtype="0" accel="50000" decel="50000" fill="hold" nodeType="withEffect">
                                  <p:stCondLst>
                                    <p:cond delay="0"/>
                                  </p:stCondLst>
                                  <p:childTnLst>
                                    <p:animMotion origin="layout" path="M 1.04167E-6 -2.22222E-6 L -0.39219 -0.24328 " pathEditMode="relative" rAng="0" ptsTypes="AA">
                                      <p:cBhvr>
                                        <p:cTn id="89" dur="2000" fill="hold"/>
                                        <p:tgtEl>
                                          <p:spTgt spid="9"/>
                                        </p:tgtEl>
                                        <p:attrNameLst>
                                          <p:attrName>ppt_x</p:attrName>
                                          <p:attrName>ppt_y</p:attrName>
                                        </p:attrNameLst>
                                      </p:cBhvr>
                                      <p:rCtr x="-19609" y="-12176"/>
                                    </p:animMotion>
                                  </p:childTnLst>
                                </p:cTn>
                              </p:par>
                            </p:childTnLst>
                          </p:cTn>
                        </p:par>
                      </p:childTnLst>
                    </p:cTn>
                  </p:par>
                </p:childTnLst>
              </p:cTn>
              <p:nextCondLst>
                <p:cond evt="onClick" delay="0">
                  <p:tgtEl>
                    <p:spTgt spid="10"/>
                  </p:tgtEl>
                </p:cond>
              </p:nextCondLst>
            </p:seq>
          </p:childTnLst>
        </p:cTn>
      </p:par>
    </p:tnLst>
    <p:bldLst>
      <p:bldP spid="21" grpId="0" animBg="1"/>
      <p:bldP spid="21" grpId="1" animBg="1"/>
      <p:bldP spid="24" grpId="0" animBg="1"/>
      <p:bldP spid="24" grpId="1" animBg="1"/>
      <p:bldP spid="29" grpId="0" animBg="1"/>
      <p:bldP spid="29" grpId="1" animBg="1"/>
      <p:bldP spid="30" grpId="0" animBg="1"/>
      <p:bldP spid="3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44298F6-09B8-4F40-B73C-DD525C7319DD}"/>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7839065" y="-686400"/>
            <a:ext cx="5328320" cy="1747392"/>
          </a:xfrm>
          <a:prstGeom prst="rect">
            <a:avLst/>
          </a:prstGeom>
        </p:spPr>
      </p:pic>
      <p:sp>
        <p:nvSpPr>
          <p:cNvPr id="5" name="TextBox 4">
            <a:extLst>
              <a:ext uri="{FF2B5EF4-FFF2-40B4-BE49-F238E27FC236}">
                <a16:creationId xmlns:a16="http://schemas.microsoft.com/office/drawing/2014/main" xmlns="" id="{4098CB62-ABC9-4D20-9070-FE20D0DD1395}"/>
              </a:ext>
            </a:extLst>
          </p:cNvPr>
          <p:cNvSpPr txBox="1"/>
          <p:nvPr/>
        </p:nvSpPr>
        <p:spPr>
          <a:xfrm>
            <a:off x="98759" y="621198"/>
            <a:ext cx="8747290" cy="1077218"/>
          </a:xfrm>
          <a:prstGeom prst="rect">
            <a:avLst/>
          </a:prstGeom>
          <a:noFill/>
        </p:spPr>
        <p:txBody>
          <a:bodyPr wrap="square" rtlCol="0">
            <a:spAutoFit/>
          </a:bodyPr>
          <a:lstStyle/>
          <a:p>
            <a:pPr algn="ctr"/>
            <a:r>
              <a:rPr lang="en-US" sz="3200" b="1">
                <a:latin typeface="Times New Roman" panose="02020603050405020304" pitchFamily="18" charset="0"/>
                <a:ea typeface="Tahoma" panose="020B0604030504040204" pitchFamily="34" charset="0"/>
                <a:cs typeface="Times New Roman" panose="02020603050405020304" pitchFamily="18" charset="0"/>
              </a:rPr>
              <a:t>Câu 1: Em có nhận xét gì về câu chuyện trao đổi giữa anh Thành và anh Lê. Tại sao lại như vậy?</a:t>
            </a:r>
          </a:p>
        </p:txBody>
      </p:sp>
      <p:pic>
        <p:nvPicPr>
          <p:cNvPr id="6" name="Picture 4">
            <a:extLst>
              <a:ext uri="{FF2B5EF4-FFF2-40B4-BE49-F238E27FC236}">
                <a16:creationId xmlns:a16="http://schemas.microsoft.com/office/drawing/2014/main" xmlns="" id="{58A86CE8-6B82-442B-B89B-21D3944FAE13}"/>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585897">
            <a:off x="10591254" y="224849"/>
            <a:ext cx="1351318" cy="1293887"/>
          </a:xfrm>
          <a:prstGeom prst="rect">
            <a:avLst/>
          </a:prstGeom>
        </p:spPr>
      </p:pic>
      <p:pic>
        <p:nvPicPr>
          <p:cNvPr id="7" name="Picture 6">
            <a:extLst>
              <a:ext uri="{FF2B5EF4-FFF2-40B4-BE49-F238E27FC236}">
                <a16:creationId xmlns:a16="http://schemas.microsoft.com/office/drawing/2014/main" xmlns="" id="{891F7D8C-8E5A-4564-8F36-62CDD04593AC}"/>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915000" y="2017271"/>
            <a:ext cx="3730624" cy="2367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Rounded Corners 7">
            <a:extLst>
              <a:ext uri="{FF2B5EF4-FFF2-40B4-BE49-F238E27FC236}">
                <a16:creationId xmlns:a16="http://schemas.microsoft.com/office/drawing/2014/main" xmlns="" id="{D646551D-6269-4DDF-A0D2-BAB2E57F31E9}"/>
              </a:ext>
            </a:extLst>
          </p:cNvPr>
          <p:cNvSpPr/>
          <p:nvPr/>
        </p:nvSpPr>
        <p:spPr>
          <a:xfrm>
            <a:off x="982937" y="1828801"/>
            <a:ext cx="6400800" cy="3400746"/>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b="1">
                <a:solidFill>
                  <a:schemeClr val="bg1"/>
                </a:solidFill>
                <a:latin typeface="Times New Roman" panose="02020603050405020304" pitchFamily="18" charset="0"/>
                <a:cs typeface="Times New Roman" panose="02020603050405020304" pitchFamily="18" charset="0"/>
              </a:rPr>
              <a:t>Câu chuyện của anh Lê và anh Thành không cùng một nội dung, mỗi người nói một chuyện khác nhau. </a:t>
            </a:r>
          </a:p>
          <a:p>
            <a:pPr algn="just"/>
            <a:r>
              <a:rPr lang="en-US" sz="2800" b="1">
                <a:solidFill>
                  <a:schemeClr val="bg1"/>
                </a:solidFill>
                <a:latin typeface="Times New Roman" panose="02020603050405020304" pitchFamily="18" charset="0"/>
                <a:cs typeface="Times New Roman" panose="02020603050405020304" pitchFamily="18" charset="0"/>
              </a:rPr>
              <a:t>Vì anh Lê thì nghĩ đến công ăn, việc làm, miếng cơm, manh áo hằng ngày của bạn còn anh Thành nghĩ đến việc cứu dân, cứu nước.</a:t>
            </a:r>
          </a:p>
        </p:txBody>
      </p:sp>
      <p:pic>
        <p:nvPicPr>
          <p:cNvPr id="9" name="Picture 8">
            <a:hlinkClick r:id="rId8" action="ppaction://hlinksldjump"/>
            <a:extLst>
              <a:ext uri="{FF2B5EF4-FFF2-40B4-BE49-F238E27FC236}">
                <a16:creationId xmlns:a16="http://schemas.microsoft.com/office/drawing/2014/main" xmlns="" id="{9E78117C-4266-40E9-A8DA-9231C591002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73530" y="4385123"/>
            <a:ext cx="3703357" cy="3703357"/>
          </a:xfrm>
          <a:prstGeom prst="rect">
            <a:avLst/>
          </a:prstGeom>
        </p:spPr>
      </p:pic>
      <p:pic>
        <p:nvPicPr>
          <p:cNvPr id="13" name="Picture 2">
            <a:extLst>
              <a:ext uri="{FF2B5EF4-FFF2-40B4-BE49-F238E27FC236}">
                <a16:creationId xmlns:a16="http://schemas.microsoft.com/office/drawing/2014/main" xmlns="" id="{6BE1122C-8D7B-4B8F-9B9C-CEC7A0287EB9}"/>
              </a:ext>
            </a:extLst>
          </p:cNvPr>
          <p:cNvPicPr>
            <a:picLocks noChangeAspect="1"/>
          </p:cNvPicPr>
          <p:nvPr/>
        </p:nvPicPr>
        <p:blipFill>
          <a:blip r:embed="rId10" cstate="print"/>
          <a:srcRect/>
          <a:stretch>
            <a:fillRect/>
          </a:stretch>
        </p:blipFill>
        <p:spPr>
          <a:xfrm flipH="1">
            <a:off x="-407380" y="3639293"/>
            <a:ext cx="2222105" cy="3236075"/>
          </a:xfrm>
          <a:prstGeom prst="rect">
            <a:avLst/>
          </a:prstGeom>
        </p:spPr>
      </p:pic>
    </p:spTree>
    <p:extLst>
      <p:ext uri="{BB962C8B-B14F-4D97-AF65-F5344CB8AC3E}">
        <p14:creationId xmlns:p14="http://schemas.microsoft.com/office/powerpoint/2010/main" xmlns="" val="60081036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xmlns="" id="{2CA0A4F7-9760-4C77-ABF5-1A2E579B439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9062"/>
          <a:stretch/>
        </p:blipFill>
        <p:spPr>
          <a:xfrm flipH="1">
            <a:off x="8075536" y="3829879"/>
            <a:ext cx="4209229" cy="4876805"/>
          </a:xfrm>
          <a:prstGeom prst="rect">
            <a:avLst/>
          </a:prstGeom>
        </p:spPr>
      </p:pic>
      <p:pic>
        <p:nvPicPr>
          <p:cNvPr id="5" name="Picture 3">
            <a:extLst>
              <a:ext uri="{FF2B5EF4-FFF2-40B4-BE49-F238E27FC236}">
                <a16:creationId xmlns:a16="http://schemas.microsoft.com/office/drawing/2014/main" xmlns="" id="{E6029BBE-BCF9-44CD-AB56-5609ABEAF432}"/>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7839065" y="-686400"/>
            <a:ext cx="5328320" cy="1747392"/>
          </a:xfrm>
          <a:prstGeom prst="rect">
            <a:avLst/>
          </a:prstGeom>
        </p:spPr>
      </p:pic>
      <p:pic>
        <p:nvPicPr>
          <p:cNvPr id="6" name="Picture 4">
            <a:extLst>
              <a:ext uri="{FF2B5EF4-FFF2-40B4-BE49-F238E27FC236}">
                <a16:creationId xmlns:a16="http://schemas.microsoft.com/office/drawing/2014/main" xmlns="" id="{26E5A7C3-B96F-4716-900D-E88B9F79F813}"/>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0" y="-100122"/>
            <a:ext cx="1351318" cy="1293887"/>
          </a:xfrm>
          <a:prstGeom prst="rect">
            <a:avLst/>
          </a:prstGeom>
        </p:spPr>
      </p:pic>
      <p:sp>
        <p:nvSpPr>
          <p:cNvPr id="7" name="TextBox 6">
            <a:extLst>
              <a:ext uri="{FF2B5EF4-FFF2-40B4-BE49-F238E27FC236}">
                <a16:creationId xmlns:a16="http://schemas.microsoft.com/office/drawing/2014/main" xmlns="" id="{EB237F80-5CE2-4F53-B497-D4E15C1E80AE}"/>
              </a:ext>
            </a:extLst>
          </p:cNvPr>
          <p:cNvSpPr txBox="1"/>
          <p:nvPr/>
        </p:nvSpPr>
        <p:spPr>
          <a:xfrm>
            <a:off x="321254" y="1394055"/>
            <a:ext cx="10017852"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 phần một của trích đoạn kịch cho em biết điều gì?</a:t>
            </a:r>
          </a:p>
        </p:txBody>
      </p:sp>
      <p:sp>
        <p:nvSpPr>
          <p:cNvPr id="8" name="Rectangle: Rounded Corners 7">
            <a:extLst>
              <a:ext uri="{FF2B5EF4-FFF2-40B4-BE49-F238E27FC236}">
                <a16:creationId xmlns:a16="http://schemas.microsoft.com/office/drawing/2014/main" xmlns="" id="{5867416A-492E-43C0-B862-A8E498E0CEDC}"/>
              </a:ext>
            </a:extLst>
          </p:cNvPr>
          <p:cNvSpPr/>
          <p:nvPr/>
        </p:nvSpPr>
        <p:spPr>
          <a:xfrm>
            <a:off x="4207319" y="2179120"/>
            <a:ext cx="7263492" cy="19117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latin typeface="Times New Roman" panose="02020603050405020304" pitchFamily="18" charset="0"/>
                <a:cs typeface="Times New Roman" panose="02020603050405020304" pitchFamily="18" charset="0"/>
              </a:rPr>
              <a:t>Tâm trạng của người thanh niên Nguyễn Tất Thành day dứt, trăn trở tìm con đường cứu nước, cứu dân.</a:t>
            </a:r>
          </a:p>
        </p:txBody>
      </p:sp>
      <p:pic>
        <p:nvPicPr>
          <p:cNvPr id="10" name="Picture 9" descr="Ngôi nhà số 9 ngõ Côngpoanh - nơi Bác từng sống tại Paris, Pháp">
            <a:extLst>
              <a:ext uri="{FF2B5EF4-FFF2-40B4-BE49-F238E27FC236}">
                <a16:creationId xmlns:a16="http://schemas.microsoft.com/office/drawing/2014/main" xmlns="" id="{1BFC60BF-1317-4EF5-AC4B-508872C19E44}"/>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21254" y="2311893"/>
            <a:ext cx="3667650" cy="27471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17606045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2864C21-EADA-4A42-A933-707BAF271746}"/>
              </a:ext>
            </a:extLst>
          </p:cNvPr>
          <p:cNvSpPr/>
          <p:nvPr/>
        </p:nvSpPr>
        <p:spPr>
          <a:xfrm>
            <a:off x="3862599" y="223547"/>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1FA02770-5A71-485E-ACF2-88C2F9BF80D9}"/>
              </a:ext>
            </a:extLst>
          </p:cNvPr>
          <p:cNvSpPr/>
          <p:nvPr/>
        </p:nvSpPr>
        <p:spPr>
          <a:xfrm>
            <a:off x="3636455" y="717572"/>
            <a:ext cx="9445487" cy="154822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UTM Habano" panose="02040603050506020204" pitchFamily="18" charset="0"/>
                <a:ea typeface="+mn-ea"/>
                <a:cs typeface="+mn-cs"/>
              </a:rPr>
              <a:t>Người công dân số 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UTM Habano" panose="02040603050506020204" pitchFamily="18" charset="0"/>
                <a:ea typeface="+mn-ea"/>
                <a:cs typeface="+mn-cs"/>
              </a:rPr>
              <a:t>(Tiếp</a:t>
            </a:r>
            <a:r>
              <a:rPr kumimoji="0" lang="en-US" sz="2400" b="0" i="0" u="none" strike="noStrike" kern="1200" cap="none" spc="0" normalizeH="0" noProof="0">
                <a:ln>
                  <a:noFill/>
                </a:ln>
                <a:solidFill>
                  <a:prstClr val="white"/>
                </a:solidFill>
                <a:effectLst/>
                <a:uLnTx/>
                <a:uFillTx/>
                <a:latin typeface="UTM Habano" panose="02040603050506020204" pitchFamily="18" charset="0"/>
                <a:ea typeface="+mn-ea"/>
                <a:cs typeface="+mn-cs"/>
              </a:rPr>
              <a:t> theo</a:t>
            </a:r>
            <a:r>
              <a:rPr kumimoji="0" lang="en-US" sz="2400" b="0" i="0" u="none" strike="noStrike" kern="1200" cap="none" spc="0" normalizeH="0" baseline="0" noProof="0">
                <a:ln>
                  <a:noFill/>
                </a:ln>
                <a:solidFill>
                  <a:prstClr val="white"/>
                </a:solidFill>
                <a:effectLst/>
                <a:uLnTx/>
                <a:uFillTx/>
                <a:latin typeface="UTM Habano" panose="02040603050506020204" pitchFamily="18" charset="0"/>
                <a:ea typeface="+mn-ea"/>
                <a:cs typeface="+mn-cs"/>
              </a:rPr>
              <a:t>)</a:t>
            </a:r>
          </a:p>
        </p:txBody>
      </p:sp>
      <p:sp>
        <p:nvSpPr>
          <p:cNvPr id="12" name="Oval 11">
            <a:extLst>
              <a:ext uri="{FF2B5EF4-FFF2-40B4-BE49-F238E27FC236}">
                <a16:creationId xmlns:a16="http://schemas.microsoft.com/office/drawing/2014/main" xmlns="" id="{A311B320-1381-46DA-A1FD-105FF2649AA4}"/>
              </a:ext>
            </a:extLst>
          </p:cNvPr>
          <p:cNvSpPr/>
          <p:nvPr/>
        </p:nvSpPr>
        <p:spPr>
          <a:xfrm>
            <a:off x="3017521" y="-133218"/>
            <a:ext cx="3444240"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Lobster" panose="00000500000000000000" pitchFamily="2" charset="0"/>
                <a:ea typeface="+mn-ea"/>
                <a:cs typeface="+mn-cs"/>
              </a:rPr>
              <a:t>Tập</a:t>
            </a:r>
            <a:r>
              <a:rPr kumimoji="0" lang="en-US" sz="4000" b="1" i="0" u="none" strike="noStrike" kern="1200" cap="none" spc="0" normalizeH="0" baseline="0" noProof="0" dirty="0">
                <a:ln>
                  <a:noFill/>
                </a:ln>
                <a:solidFill>
                  <a:srgbClr val="70AD47">
                    <a:lumMod val="75000"/>
                  </a:srgbClr>
                </a:solidFill>
                <a:effectLst/>
                <a:uLnTx/>
                <a:uFillTx/>
                <a:latin typeface="Lobster" panose="00000500000000000000" pitchFamily="2" charset="0"/>
                <a:ea typeface="+mn-ea"/>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Lobster" panose="00000500000000000000" pitchFamily="2" charset="0"/>
                <a:ea typeface="+mn-ea"/>
                <a:cs typeface="+mn-cs"/>
              </a:rPr>
              <a:t>đọc</a:t>
            </a:r>
            <a:endParaRPr kumimoji="0" lang="en-US" sz="4000" b="1" i="0" u="none" strike="noStrike" kern="1200" cap="none" spc="0" normalizeH="0" baseline="0" noProof="0" dirty="0">
              <a:ln>
                <a:noFill/>
              </a:ln>
              <a:solidFill>
                <a:srgbClr val="70AD47">
                  <a:lumMod val="75000"/>
                </a:srgbClr>
              </a:solidFill>
              <a:effectLst/>
              <a:uLnTx/>
              <a:uFillTx/>
              <a:latin typeface="Lobster" panose="00000500000000000000" pitchFamily="2" charset="0"/>
              <a:ea typeface="+mn-ea"/>
              <a:cs typeface="+mn-cs"/>
            </a:endParaRPr>
          </a:p>
        </p:txBody>
      </p:sp>
      <p:sp>
        <p:nvSpPr>
          <p:cNvPr id="14" name="TextBox 13">
            <a:extLst>
              <a:ext uri="{FF2B5EF4-FFF2-40B4-BE49-F238E27FC236}">
                <a16:creationId xmlns:a16="http://schemas.microsoft.com/office/drawing/2014/main" xmlns="" id="{8DBCA9CB-F67F-42C8-B10D-4AD6416CE289}"/>
              </a:ext>
            </a:extLst>
          </p:cNvPr>
          <p:cNvSpPr txBox="1"/>
          <p:nvPr/>
        </p:nvSpPr>
        <p:spPr>
          <a:xfrm>
            <a:off x="8281829" y="2229363"/>
            <a:ext cx="4350003" cy="401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5" name="Picture 4">
            <a:extLst>
              <a:ext uri="{FF2B5EF4-FFF2-40B4-BE49-F238E27FC236}">
                <a16:creationId xmlns:a16="http://schemas.microsoft.com/office/drawing/2014/main" xmlns="" id="{9FF6E473-0D59-4CC9-AFC5-0762A1E68233}"/>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xmlns="" val="0"/>
              </a:ext>
            </a:extLst>
          </a:blip>
          <a:srcRect l="11419" t="64398" r="12127" b="10463"/>
          <a:stretch/>
        </p:blipFill>
        <p:spPr>
          <a:xfrm>
            <a:off x="-24728" y="4806720"/>
            <a:ext cx="12283473" cy="2051279"/>
          </a:xfrm>
          <a:prstGeom prst="rect">
            <a:avLst/>
          </a:prstGeom>
        </p:spPr>
      </p:pic>
      <p:pic>
        <p:nvPicPr>
          <p:cNvPr id="18" name="Picture 17">
            <a:extLst>
              <a:ext uri="{FF2B5EF4-FFF2-40B4-BE49-F238E27FC236}">
                <a16:creationId xmlns:a16="http://schemas.microsoft.com/office/drawing/2014/main" xmlns="" id="{51CC8820-AB86-4339-8579-36B43C6D0F20}"/>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6442" b="65644" l="189" r="97170">
                        <a14:foregroundMark x1="90377" y1="42945" x2="90377" y2="42945"/>
                        <a14:foregroundMark x1="92264" y1="37117" x2="92264" y2="37117"/>
                        <a14:foregroundMark x1="94340" y1="33129" x2="94340" y2="33129"/>
                        <a14:foregroundMark x1="94528" y1="30982" x2="94528" y2="30982"/>
                        <a14:foregroundMark x1="94906" y1="30675" x2="94906" y2="30675"/>
                        <a14:foregroundMark x1="95283" y1="30675" x2="95283" y2="30675"/>
                        <a14:foregroundMark x1="96038" y1="36196" x2="96038" y2="36196"/>
                        <a14:foregroundMark x1="96981" y1="30675" x2="96981" y2="30675"/>
                        <a14:foregroundMark x1="45660" y1="42945" x2="45660" y2="42945"/>
                        <a14:foregroundMark x1="46604" y1="37423" x2="48491" y2="36503"/>
                        <a14:foregroundMark x1="53585" y1="34969" x2="53585" y2="34969"/>
                        <a14:foregroundMark x1="50755" y1="34663" x2="48679" y2="34356"/>
                        <a14:foregroundMark x1="42830" y1="34356" x2="42830" y2="34356"/>
                        <a14:foregroundMark x1="38113" y1="36503" x2="37358" y2="37730"/>
                        <a14:foregroundMark x1="35283" y1="41104" x2="35283" y2="41104"/>
                        <a14:foregroundMark x1="33019" y1="43558" x2="31509" y2="43558"/>
                        <a14:foregroundMark x1="26604" y1="44172" x2="26604" y2="44172"/>
                        <a14:foregroundMark x1="25660" y1="39571" x2="25660" y2="39571"/>
                        <a14:foregroundMark x1="19434" y1="39264" x2="18868" y2="39264"/>
                        <a14:foregroundMark x1="14906" y1="40184" x2="13774" y2="40184"/>
                        <a14:foregroundMark x1="9057" y1="43865" x2="7170" y2="43865"/>
                        <a14:foregroundMark x1="2642" y1="44172" x2="2642" y2="44172"/>
                        <a14:foregroundMark x1="189" y1="39264" x2="189" y2="39264"/>
                        <a14:foregroundMark x1="189" y1="37423" x2="1509" y2="41104"/>
                        <a14:foregroundMark x1="5660" y1="46319" x2="8113" y2="46933"/>
                        <a14:foregroundMark x1="13396" y1="46933" x2="19057" y2="45706"/>
                        <a14:foregroundMark x1="27547" y1="44172" x2="28302" y2="44172"/>
                        <a14:foregroundMark x1="23208" y1="50613" x2="21887" y2="50920"/>
                        <a14:foregroundMark x1="9811" y1="52761" x2="9811" y2="52761"/>
                        <a14:foregroundMark x1="5472" y1="53681" x2="5472" y2="53681"/>
                        <a14:foregroundMark x1="4151" y1="55215" x2="4151" y2="55215"/>
                        <a14:foregroundMark x1="4151" y1="57362" x2="4151" y2="57362"/>
                        <a14:foregroundMark x1="3585" y1="59509" x2="3585" y2="59509"/>
                        <a14:foregroundMark x1="3585" y1="61963" x2="3585" y2="61963"/>
                        <a14:foregroundMark x1="4340" y1="63497" x2="5472" y2="63497"/>
                        <a14:foregroundMark x1="18679" y1="63497" x2="25094" y2="63497"/>
                        <a14:foregroundMark x1="28868" y1="63497" x2="32264" y2="63497"/>
                        <a14:foregroundMark x1="41132" y1="62577" x2="45283" y2="61963"/>
                        <a14:foregroundMark x1="57547" y1="59509" x2="58868" y2="59509"/>
                        <a14:foregroundMark x1="63585" y1="59509" x2="67547" y2="59509"/>
                        <a14:foregroundMark x1="72075" y1="59509" x2="73396" y2="60429"/>
                        <a14:foregroundMark x1="81321" y1="60736" x2="81321" y2="60736"/>
                        <a14:foregroundMark x1="85472" y1="60736" x2="89057" y2="62270"/>
                        <a14:foregroundMark x1="91509" y1="62577" x2="93208" y2="62577"/>
                        <a14:foregroundMark x1="94340" y1="62577" x2="94340" y2="62577"/>
                        <a14:foregroundMark x1="94528" y1="57362" x2="94528" y2="57362"/>
                        <a14:foregroundMark x1="94528" y1="52147" x2="95283" y2="50000"/>
                        <a14:foregroundMark x1="96226" y1="46933" x2="97170" y2="43252"/>
                        <a14:foregroundMark x1="97170" y1="40491" x2="97170" y2="38957"/>
                        <a14:foregroundMark x1="96792" y1="34969" x2="95472" y2="34969"/>
                        <a14:foregroundMark x1="94906" y1="34356" x2="90943" y2="32515"/>
                        <a14:foregroundMark x1="84906" y1="29755" x2="81887" y2="28834"/>
                        <a14:foregroundMark x1="76792" y1="26687" x2="73585" y2="26994"/>
                        <a14:foregroundMark x1="71887" y1="26994" x2="69623" y2="28834"/>
                        <a14:foregroundMark x1="66415" y1="32209" x2="59434" y2="42025"/>
                        <a14:foregroundMark x1="52830" y1="47853" x2="51321" y2="47853"/>
                        <a14:foregroundMark x1="48302" y1="47853" x2="36604" y2="46933"/>
                        <a14:foregroundMark x1="31321" y1="45092" x2="25094" y2="41718"/>
                        <a14:foregroundMark x1="20566" y1="39571" x2="13208" y2="39571"/>
                        <a14:foregroundMark x1="8491" y1="40798" x2="7736" y2="40798"/>
                        <a14:foregroundMark x1="6981" y1="40798" x2="5660" y2="40798"/>
                        <a14:foregroundMark x1="4340" y1="40491" x2="3585" y2="40184"/>
                        <a14:foregroundMark x1="2075" y1="39571" x2="1321" y2="39571"/>
                        <a14:foregroundMark x1="46792" y1="58282" x2="46792" y2="58282"/>
                        <a14:foregroundMark x1="35472" y1="58589" x2="35472" y2="58589"/>
                        <a14:foregroundMark x1="43774" y1="59202" x2="45472" y2="60123"/>
                        <a14:foregroundMark x1="54340" y1="62577" x2="54340" y2="62577"/>
                        <a14:foregroundMark x1="61509" y1="64417" x2="61509" y2="64417"/>
                        <a14:foregroundMark x1="63585" y1="64417" x2="65849" y2="65031"/>
                        <a14:foregroundMark x1="67358" y1="65644" x2="67358" y2="65644"/>
                        <a14:foregroundMark x1="78868" y1="64110" x2="78868" y2="64110"/>
                        <a14:foregroundMark x1="76415" y1="64110" x2="76415" y2="64110"/>
                      </a14:backgroundRemoval>
                    </a14:imgEffect>
                  </a14:imgLayer>
                </a14:imgProps>
              </a:ext>
              <a:ext uri="{28A0092B-C50C-407E-A947-70E740481C1C}">
                <a14:useLocalDpi xmlns:a14="http://schemas.microsoft.com/office/drawing/2010/main" xmlns="" val="0"/>
              </a:ext>
            </a:extLst>
          </a:blip>
          <a:srcRect t="1" b="357"/>
          <a:stretch/>
        </p:blipFill>
        <p:spPr>
          <a:xfrm>
            <a:off x="1863595" y="1890931"/>
            <a:ext cx="10395150" cy="4462075"/>
          </a:xfrm>
          <a:prstGeom prst="rect">
            <a:avLst/>
          </a:prstGeom>
        </p:spPr>
      </p:pic>
      <p:pic>
        <p:nvPicPr>
          <p:cNvPr id="22" name="Picture 21">
            <a:extLst>
              <a:ext uri="{FF2B5EF4-FFF2-40B4-BE49-F238E27FC236}">
                <a16:creationId xmlns:a16="http://schemas.microsoft.com/office/drawing/2014/main" xmlns="" id="{3AB0C6BA-6DF4-4E67-99BA-097B77931065}"/>
              </a:ext>
            </a:extLst>
          </p:cNvPr>
          <p:cNvPicPr>
            <a:picLocks noChangeAspect="1"/>
          </p:cNvPicPr>
          <p:nvPr/>
        </p:nvPicPr>
        <p:blipFill>
          <a:blip r:embed="rId5" cstate="print">
            <a:alphaModFix/>
            <a:extLst>
              <a:ext uri="{BEBA8EAE-BF5A-486C-A8C5-ECC9F3942E4B}">
                <a14:imgProps xmlns:a14="http://schemas.microsoft.com/office/drawing/2010/main" xmlns="">
                  <a14:imgLayer r:embed="rId6">
                    <a14:imgEffect>
                      <a14:backgroundRemoval t="7564" b="97673" l="2400" r="98000">
                        <a14:foregroundMark x1="47200" y1="11127" x2="47200" y2="11127"/>
                        <a14:foregroundMark x1="47500" y1="7636" x2="28500" y2="13164"/>
                        <a14:foregroundMark x1="28500" y1="13164" x2="26900" y2="13164"/>
                        <a14:foregroundMark x1="66300" y1="16218" x2="70800" y2="28000"/>
                        <a14:foregroundMark x1="34200" y1="87127" x2="23300" y2="93164"/>
                        <a14:foregroundMark x1="27600" y1="84582" x2="55100" y2="81091"/>
                        <a14:foregroundMark x1="76300" y1="77818" x2="73500" y2="86618"/>
                        <a14:foregroundMark x1="88100" y1="74036" x2="71400" y2="90836"/>
                        <a14:foregroundMark x1="37800" y1="91345" x2="69900" y2="89600"/>
                        <a14:foregroundMark x1="69900" y1="89600" x2="80800" y2="83055"/>
                        <a14:foregroundMark x1="91400" y1="74255" x2="91700" y2="91855"/>
                        <a14:foregroundMark x1="10900" y1="95127" x2="51800" y2="90618"/>
                        <a14:foregroundMark x1="42700" y1="97382" x2="76600" y2="95927"/>
                        <a14:foregroundMark x1="72300" y1="69018" x2="58100" y2="82036"/>
                        <a14:foregroundMark x1="98000" y1="80800" x2="98000" y2="88073"/>
                        <a14:foregroundMark x1="80500" y1="35782" x2="80300" y2="47200"/>
                        <a14:foregroundMark x1="80300" y1="47200" x2="79600" y2="47855"/>
                        <a14:foregroundMark x1="77500" y1="35564" x2="81700" y2="35273"/>
                        <a14:foregroundMark x1="82300" y1="37309" x2="83200" y2="43564"/>
                        <a14:foregroundMark x1="82900" y1="41309" x2="81700" y2="47127"/>
                        <a14:foregroundMark x1="79900" y1="15927" x2="79300" y2="26982"/>
                        <a14:foregroundMark x1="79300" y1="26982" x2="78700" y2="27491"/>
                        <a14:foregroundMark x1="80200" y1="34255" x2="78700" y2="33527"/>
                        <a14:foregroundMark x1="79600" y1="36073" x2="80800" y2="43855"/>
                        <a14:foregroundMark x1="4600" y1="96655" x2="2400" y2="97673"/>
                        <a14:foregroundMark x1="79300" y1="34545" x2="80500" y2="34255"/>
                        <a14:foregroundMark x1="78400" y1="33527" x2="82800" y2="45600"/>
                        <a14:foregroundMark x1="82800" y1="45600" x2="82000" y2="46327"/>
                        <a14:foregroundMark x1="81400" y1="36800" x2="83200" y2="44073"/>
                      </a14:backgroundRemoval>
                    </a14:imgEffect>
                  </a14:imgLayer>
                </a14:imgProps>
              </a:ext>
            </a:extLst>
          </a:blip>
          <a:stretch>
            <a:fillRect/>
          </a:stretch>
        </p:blipFill>
        <p:spPr>
          <a:xfrm flipH="1">
            <a:off x="-91473" y="224059"/>
            <a:ext cx="3777240" cy="4962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3">
            <a:extLst>
              <a:ext uri="{FF2B5EF4-FFF2-40B4-BE49-F238E27FC236}">
                <a16:creationId xmlns:a16="http://schemas.microsoft.com/office/drawing/2014/main" xmlns="" id="{B9B8B163-21C1-41C1-AEF1-259F2F004120}"/>
              </a:ext>
            </a:extLst>
          </p:cNvPr>
          <p:cNvPicPr>
            <a:picLocks noChangeAspect="1"/>
          </p:cNvPicPr>
          <p:nvPr/>
        </p:nvPicPr>
        <p:blipFill rotWithShape="1">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t="14211"/>
          <a:stretch/>
        </p:blipFill>
        <p:spPr>
          <a:xfrm>
            <a:off x="-4630206" y="4952392"/>
            <a:ext cx="12757027" cy="1530670"/>
          </a:xfrm>
          <a:prstGeom prst="rect">
            <a:avLst/>
          </a:prstGeom>
        </p:spPr>
      </p:pic>
      <p:pic>
        <p:nvPicPr>
          <p:cNvPr id="20" name="Picture 5">
            <a:extLst>
              <a:ext uri="{FF2B5EF4-FFF2-40B4-BE49-F238E27FC236}">
                <a16:creationId xmlns:a16="http://schemas.microsoft.com/office/drawing/2014/main" xmlns="" id="{B63E8915-CC06-4B3A-A92F-B88C26020D03}"/>
              </a:ext>
            </a:extLst>
          </p:cNvPr>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69359" y="5708175"/>
            <a:ext cx="6960098" cy="1093273"/>
          </a:xfrm>
          <a:prstGeom prst="rect">
            <a:avLst/>
          </a:prstGeom>
        </p:spPr>
      </p:pic>
      <p:pic>
        <p:nvPicPr>
          <p:cNvPr id="21" name="Picture 3">
            <a:extLst>
              <a:ext uri="{FF2B5EF4-FFF2-40B4-BE49-F238E27FC236}">
                <a16:creationId xmlns:a16="http://schemas.microsoft.com/office/drawing/2014/main" xmlns="" id="{91BE8558-4A94-41DB-A468-3AE76981597F}"/>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386217" y="4635895"/>
            <a:ext cx="11349903" cy="1784219"/>
          </a:xfrm>
          <a:prstGeom prst="rect">
            <a:avLst/>
          </a:prstGeom>
        </p:spPr>
      </p:pic>
      <p:pic>
        <p:nvPicPr>
          <p:cNvPr id="23" name="Picture 3">
            <a:extLst>
              <a:ext uri="{FF2B5EF4-FFF2-40B4-BE49-F238E27FC236}">
                <a16:creationId xmlns:a16="http://schemas.microsoft.com/office/drawing/2014/main" xmlns="" id="{787A136D-ECC1-4A6F-8AFB-8D753FFD5269}"/>
              </a:ext>
            </a:extLst>
          </p:cNvPr>
          <p:cNvPicPr>
            <a:picLocks noChangeAspect="1"/>
          </p:cNvPicPr>
          <p:nvPr/>
        </p:nvPicPr>
        <p:blipFill rotWithShape="1">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t="14622"/>
          <a:stretch/>
        </p:blipFill>
        <p:spPr>
          <a:xfrm>
            <a:off x="3867501" y="4921544"/>
            <a:ext cx="11349903" cy="1523326"/>
          </a:xfrm>
          <a:prstGeom prst="rect">
            <a:avLst/>
          </a:prstGeom>
        </p:spPr>
      </p:pic>
      <p:pic>
        <p:nvPicPr>
          <p:cNvPr id="43" name="Picture 42">
            <a:extLst>
              <a:ext uri="{FF2B5EF4-FFF2-40B4-BE49-F238E27FC236}">
                <a16:creationId xmlns:a16="http://schemas.microsoft.com/office/drawing/2014/main" xmlns="" id="{83D70A21-50A3-49FE-B9B5-CE7D459B6E26}"/>
              </a:ext>
            </a:extLst>
          </p:cNvPr>
          <p:cNvPicPr>
            <a:picLocks noChangeAspect="1"/>
          </p:cNvPicPr>
          <p:nvPr/>
        </p:nvPicPr>
        <p:blipFill rotWithShape="1">
          <a:blip r:embed="rId11">
            <a:extLst>
              <a:ext uri="{BEBA8EAE-BF5A-486C-A8C5-ECC9F3942E4B}">
                <a14:imgProps xmlns:a14="http://schemas.microsoft.com/office/drawing/2010/main" xmlns="">
                  <a14:imgLayer r:embed="rId12">
                    <a14:imgEffect>
                      <a14:backgroundRemoval t="5030" b="56805" l="3485" r="98030">
                        <a14:foregroundMark x1="14697" y1="50592" x2="37424" y2="53550"/>
                        <a14:foregroundMark x1="6818" y1="51775" x2="6818" y2="50888"/>
                        <a14:foregroundMark x1="4242" y1="37278" x2="6212" y2="40828"/>
                        <a14:foregroundMark x1="4545" y1="36982" x2="3788" y2="43491"/>
                        <a14:foregroundMark x1="5455" y1="35799" x2="5000" y2="39053"/>
                        <a14:foregroundMark x1="6061" y1="34911" x2="7121" y2="41716"/>
                        <a14:foregroundMark x1="4848" y1="34024" x2="3636" y2="45266"/>
                        <a14:foregroundMark x1="3636" y1="37278" x2="3485" y2="48521"/>
                        <a14:foregroundMark x1="32414" y1="11538" x2="32273" y2="48817"/>
                        <a14:foregroundMark x1="32418" y1="10355" x2="32414" y2="11538"/>
                        <a14:foregroundMark x1="32424" y1="8876" x2="32418" y2="10355"/>
                        <a14:foregroundMark x1="31818" y1="50000" x2="56818" y2="49408"/>
                        <a14:foregroundMark x1="42879" y1="54438" x2="84697" y2="52071"/>
                        <a14:foregroundMark x1="95152" y1="51479" x2="96061" y2="50592"/>
                        <a14:foregroundMark x1="96818" y1="46746" x2="96364" y2="49112"/>
                        <a14:foregroundMark x1="96515" y1="46154" x2="94242" y2="45266"/>
                        <a14:foregroundMark x1="84394" y1="11538" x2="84848" y2="18935"/>
                        <a14:foregroundMark x1="83250" y1="33728" x2="80758" y2="56805"/>
                        <a14:foregroundMark x1="84848" y1="18935" x2="83250" y2="33728"/>
                        <a14:foregroundMark x1="87121" y1="37574" x2="83788" y2="47929"/>
                        <a14:foregroundMark x1="90013" y1="40533" x2="91212" y2="43491"/>
                        <a14:foregroundMark x1="89173" y1="38462" x2="90013" y2="40533"/>
                        <a14:foregroundMark x1="88333" y1="36391" x2="89173" y2="38462"/>
                        <a14:foregroundMark x1="90397" y1="40533" x2="93485" y2="44970"/>
                        <a14:foregroundMark x1="85455" y1="33432" x2="90397" y2="40533"/>
                        <a14:foregroundMark x1="91026" y1="40533" x2="93333" y2="44970"/>
                        <a14:foregroundMark x1="89949" y1="38462" x2="91026" y2="40533"/>
                        <a14:foregroundMark x1="87179" y1="33136" x2="89949" y2="38462"/>
                        <a14:foregroundMark x1="86256" y1="31361" x2="87179" y2="33136"/>
                        <a14:foregroundMark x1="83333" y1="25740" x2="86256" y2="31361"/>
                        <a14:foregroundMark x1="91364" y1="43787" x2="98030" y2="42308"/>
                        <a14:foregroundMark x1="98030" y1="42308" x2="98030" y2="42308"/>
                        <a14:foregroundMark x1="97554" y1="44083" x2="98030" y2="47337"/>
                        <a14:foregroundMark x1="97121" y1="41124" x2="97554" y2="44083"/>
                        <a14:foregroundMark x1="65606" y1="26036" x2="65606" y2="26036"/>
                        <a14:foregroundMark x1="48333" y1="38757" x2="57273" y2="38757"/>
                        <a14:foregroundMark x1="47424" y1="36095" x2="54848" y2="35799"/>
                        <a14:foregroundMark x1="60909" y1="35799" x2="48485" y2="35207"/>
                        <a14:foregroundMark x1="48485" y1="35207" x2="48485" y2="35207"/>
                        <a14:foregroundMark x1="62879" y1="36686" x2="49545" y2="34320"/>
                        <a14:foregroundMark x1="64848" y1="37278" x2="49091" y2="35503"/>
                        <a14:foregroundMark x1="67424" y1="34911" x2="49242" y2="34911"/>
                        <a14:foregroundMark x1="61515" y1="34320" x2="50000" y2="32544"/>
                        <a14:foregroundMark x1="50606" y1="33432" x2="47424" y2="33432"/>
                        <a14:foregroundMark x1="47424" y1="34024" x2="49394" y2="50000"/>
                        <a14:foregroundMark x1="47576" y1="38757" x2="46818" y2="53254"/>
                        <a14:foregroundMark x1="48182" y1="35799" x2="46818" y2="42604"/>
                        <a14:foregroundMark x1="46212" y1="35207" x2="46019" y2="38035"/>
                        <a14:foregroundMark x1="45940" y1="40100" x2="46515" y2="48521"/>
                        <a14:foregroundMark x1="45758" y1="42012" x2="45152" y2="47929"/>
                        <a14:foregroundMark x1="45455" y1="44379" x2="43636" y2="50296"/>
                        <a14:foregroundMark x1="32424" y1="35503" x2="32121" y2="50592"/>
                        <a14:foregroundMark x1="76818" y1="34615" x2="76818" y2="34615"/>
                        <a14:foregroundMark x1="77273" y1="35207" x2="80000" y2="39349"/>
                        <a14:foregroundMark x1="77121" y1="35207" x2="80152" y2="41420"/>
                        <a14:foregroundMark x1="79848" y1="47337" x2="71061" y2="44675"/>
                        <a14:foregroundMark x1="71061" y1="44675" x2="71061" y2="44675"/>
                        <a14:foregroundMark x1="73333" y1="44083" x2="76970" y2="46450"/>
                        <a14:foregroundMark x1="74242" y1="43787" x2="77727" y2="46154"/>
                        <a14:foregroundMark x1="76515" y1="42899" x2="76515" y2="42899"/>
                        <a14:foregroundMark x1="10455" y1="41716" x2="29091" y2="48225"/>
                        <a14:backgroundMark x1="99242" y1="55030" x2="99242" y2="55030"/>
                        <a14:backgroundMark x1="99545" y1="44083" x2="99545" y2="44083"/>
                        <a14:backgroundMark x1="32576" y1="11538" x2="32576" y2="11538"/>
                        <a14:backgroundMark x1="32424" y1="10355" x2="32424" y2="10355"/>
                        <a14:backgroundMark x1="48182" y1="7396" x2="54091" y2="11243"/>
                        <a14:backgroundMark x1="54091" y1="11243" x2="51364" y2="8876"/>
                        <a14:backgroundMark x1="53333" y1="8876" x2="51970" y2="11538"/>
                        <a14:backgroundMark x1="91667" y1="38462" x2="91667" y2="38462"/>
                        <a14:backgroundMark x1="91061" y1="40533" x2="91061" y2="40533"/>
                        <a14:backgroundMark x1="87576" y1="31361" x2="87576" y2="31361"/>
                        <a14:backgroundMark x1="82273" y1="33728" x2="82273" y2="33728"/>
                        <a14:backgroundMark x1="86364" y1="33136" x2="86364" y2="33136"/>
                        <a14:backgroundMark x1="43333" y1="40237" x2="44697" y2="42308"/>
                      </a14:backgroundRemoval>
                    </a14:imgEffect>
                  </a14:imgLayer>
                </a14:imgProps>
              </a:ext>
              <a:ext uri="{28A0092B-C50C-407E-A947-70E740481C1C}">
                <a14:useLocalDpi xmlns:a14="http://schemas.microsoft.com/office/drawing/2010/main" xmlns="" val="0"/>
              </a:ext>
            </a:extLst>
          </a:blip>
          <a:srcRect l="2187" b="37193"/>
          <a:stretch/>
        </p:blipFill>
        <p:spPr>
          <a:xfrm>
            <a:off x="1413485" y="2510594"/>
            <a:ext cx="8968576" cy="3272226"/>
          </a:xfrm>
          <a:prstGeom prst="rect">
            <a:avLst/>
          </a:prstGeom>
        </p:spPr>
      </p:pic>
      <p:pic>
        <p:nvPicPr>
          <p:cNvPr id="24" name="Picture 3">
            <a:extLst>
              <a:ext uri="{FF2B5EF4-FFF2-40B4-BE49-F238E27FC236}">
                <a16:creationId xmlns:a16="http://schemas.microsoft.com/office/drawing/2014/main" xmlns="" id="{C664EBC2-AA5C-4AAF-B2D0-4B3335AF0607}"/>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3752214" y="5543620"/>
            <a:ext cx="11349903" cy="1784219"/>
          </a:xfrm>
          <a:prstGeom prst="rect">
            <a:avLst/>
          </a:prstGeom>
        </p:spPr>
      </p:pic>
      <p:pic>
        <p:nvPicPr>
          <p:cNvPr id="25" name="Picture 3">
            <a:extLst>
              <a:ext uri="{FF2B5EF4-FFF2-40B4-BE49-F238E27FC236}">
                <a16:creationId xmlns:a16="http://schemas.microsoft.com/office/drawing/2014/main" xmlns="" id="{D75988B2-DA2B-4DD7-9E65-B22B298B382B}"/>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3442885" y="5494108"/>
            <a:ext cx="11349903" cy="1784219"/>
          </a:xfrm>
          <a:prstGeom prst="rect">
            <a:avLst/>
          </a:prstGeom>
        </p:spPr>
      </p:pic>
      <p:pic>
        <p:nvPicPr>
          <p:cNvPr id="26" name="Picture 5">
            <a:extLst>
              <a:ext uri="{FF2B5EF4-FFF2-40B4-BE49-F238E27FC236}">
                <a16:creationId xmlns:a16="http://schemas.microsoft.com/office/drawing/2014/main" xmlns="" id="{65BEC016-B820-4250-AE6B-E011E87FDB20}"/>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6957484" y="5828652"/>
            <a:ext cx="5169939" cy="762287"/>
          </a:xfrm>
          <a:prstGeom prst="rect">
            <a:avLst/>
          </a:prstGeom>
        </p:spPr>
      </p:pic>
      <p:pic>
        <p:nvPicPr>
          <p:cNvPr id="27" name="Picture 5">
            <a:extLst>
              <a:ext uri="{FF2B5EF4-FFF2-40B4-BE49-F238E27FC236}">
                <a16:creationId xmlns:a16="http://schemas.microsoft.com/office/drawing/2014/main" xmlns="" id="{9B514836-3FB1-4475-A36E-3D4A8D7D3826}"/>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3828155" y="5431160"/>
            <a:ext cx="5169939" cy="762287"/>
          </a:xfrm>
          <a:prstGeom prst="rect">
            <a:avLst/>
          </a:prstGeom>
        </p:spPr>
      </p:pic>
      <p:pic>
        <p:nvPicPr>
          <p:cNvPr id="29" name="Picture 5">
            <a:extLst>
              <a:ext uri="{FF2B5EF4-FFF2-40B4-BE49-F238E27FC236}">
                <a16:creationId xmlns:a16="http://schemas.microsoft.com/office/drawing/2014/main" xmlns="" id="{EF85CA56-6569-4312-A3C9-D4F27EDBB650}"/>
              </a:ext>
            </a:extLst>
          </p:cNvPr>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474590" y="5431160"/>
            <a:ext cx="5169939" cy="762287"/>
          </a:xfrm>
          <a:prstGeom prst="rect">
            <a:avLst/>
          </a:prstGeom>
        </p:spPr>
      </p:pic>
      <p:sp>
        <p:nvSpPr>
          <p:cNvPr id="7" name="TextBox 6">
            <a:extLst>
              <a:ext uri="{FF2B5EF4-FFF2-40B4-BE49-F238E27FC236}">
                <a16:creationId xmlns:a16="http://schemas.microsoft.com/office/drawing/2014/main" xmlns="" id="{5C603459-65A1-4B2C-86F5-3C33F5A4DADC}"/>
              </a:ext>
            </a:extLst>
          </p:cNvPr>
          <p:cNvSpPr txBox="1"/>
          <p:nvPr/>
        </p:nvSpPr>
        <p:spPr>
          <a:xfrm>
            <a:off x="8651371" y="6152482"/>
            <a:ext cx="36109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UTM Arruba KT" panose="02040603050506020204" pitchFamily="18" charset="0"/>
                <a:ea typeface="+mn-ea"/>
                <a:cs typeface="Times New Roman" panose="02020603050405020304" pitchFamily="18" charset="0"/>
              </a:rPr>
              <a:t>Thực hiện: EduFive</a:t>
            </a:r>
          </a:p>
        </p:txBody>
      </p:sp>
    </p:spTree>
    <p:extLst>
      <p:ext uri="{BB962C8B-B14F-4D97-AF65-F5344CB8AC3E}">
        <p14:creationId xmlns:p14="http://schemas.microsoft.com/office/powerpoint/2010/main" xmlns="" val="18014290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18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230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xmlns="" id="{6880E78F-1629-45F5-A577-5894D15C65A5}"/>
              </a:ext>
            </a:extLst>
          </p:cNvPr>
          <p:cNvPicPr>
            <a:picLocks noChangeAspect="1"/>
          </p:cNvPicPr>
          <p:nvPr/>
        </p:nvPicPr>
        <p:blipFill>
          <a:blip r:embed="rId2"/>
          <a:srcRect/>
          <a:stretch>
            <a:fillRect/>
          </a:stretch>
        </p:blipFill>
        <p:spPr>
          <a:xfrm>
            <a:off x="-109200" y="1993686"/>
            <a:ext cx="1431969" cy="5652509"/>
          </a:xfrm>
          <a:prstGeom prst="rect">
            <a:avLst/>
          </a:prstGeom>
        </p:spPr>
      </p:pic>
      <p:pic>
        <p:nvPicPr>
          <p:cNvPr id="4" name="Picture 3">
            <a:extLst>
              <a:ext uri="{FF2B5EF4-FFF2-40B4-BE49-F238E27FC236}">
                <a16:creationId xmlns:a16="http://schemas.microsoft.com/office/drawing/2014/main" xmlns="" id="{843025C7-371C-4F0B-983A-040F28B68AF1}"/>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494709">
            <a:off x="7736565" y="-511868"/>
            <a:ext cx="5328320" cy="1747392"/>
          </a:xfrm>
          <a:prstGeom prst="rect">
            <a:avLst/>
          </a:prstGeom>
        </p:spPr>
      </p:pic>
      <p:sp>
        <p:nvSpPr>
          <p:cNvPr id="5" name="Rectangle: Rounded Corners 4">
            <a:extLst>
              <a:ext uri="{FF2B5EF4-FFF2-40B4-BE49-F238E27FC236}">
                <a16:creationId xmlns:a16="http://schemas.microsoft.com/office/drawing/2014/main" xmlns="" id="{2AA9615B-FD12-4938-8082-86A25BC15E9F}"/>
              </a:ext>
            </a:extLst>
          </p:cNvPr>
          <p:cNvSpPr/>
          <p:nvPr/>
        </p:nvSpPr>
        <p:spPr>
          <a:xfrm>
            <a:off x="3344170" y="50072"/>
            <a:ext cx="4958639" cy="1889948"/>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dirty="0" err="1" smtClean="0">
                <a:ln w="38100">
                  <a:solidFill>
                    <a:srgbClr val="FC817A"/>
                  </a:solidFill>
                </a:ln>
                <a:solidFill>
                  <a:srgbClr val="FF7B71"/>
                </a:solidFill>
                <a:effectLst>
                  <a:outerShdw blurRad="38100" dist="19050" dir="2700000" algn="tl" rotWithShape="0">
                    <a:schemeClr val="dk1">
                      <a:alpha val="40000"/>
                    </a:schemeClr>
                  </a:outerShdw>
                </a:effectLst>
                <a:latin typeface="Times New Roman" pitchFamily="18" charset="0"/>
                <a:cs typeface="Times New Roman" pitchFamily="18" charset="0"/>
              </a:rPr>
              <a:t>Mục</a:t>
            </a:r>
            <a:r>
              <a:rPr lang="en-US" sz="8000" dirty="0" smtClean="0">
                <a:ln w="38100">
                  <a:solidFill>
                    <a:srgbClr val="FC817A"/>
                  </a:solidFill>
                </a:ln>
                <a:solidFill>
                  <a:srgbClr val="FF7B7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8000" dirty="0" err="1" smtClean="0">
                <a:ln w="38100">
                  <a:solidFill>
                    <a:srgbClr val="FC817A"/>
                  </a:solidFill>
                </a:ln>
                <a:solidFill>
                  <a:srgbClr val="FF7B71"/>
                </a:solidFill>
                <a:effectLst>
                  <a:outerShdw blurRad="38100" dist="19050" dir="2700000" algn="tl" rotWithShape="0">
                    <a:schemeClr val="dk1">
                      <a:alpha val="40000"/>
                    </a:schemeClr>
                  </a:outerShdw>
                </a:effectLst>
                <a:latin typeface="Times New Roman" pitchFamily="18" charset="0"/>
                <a:cs typeface="Times New Roman" pitchFamily="18" charset="0"/>
              </a:rPr>
              <a:t>tiêu</a:t>
            </a:r>
            <a:endParaRPr lang="en-US" sz="8000" dirty="0">
              <a:ln w="38100">
                <a:solidFill>
                  <a:srgbClr val="FC817A"/>
                </a:solidFill>
              </a:ln>
              <a:solidFill>
                <a:srgbClr val="FF7B7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6" name="Picture 4">
            <a:extLst>
              <a:ext uri="{FF2B5EF4-FFF2-40B4-BE49-F238E27FC236}">
                <a16:creationId xmlns:a16="http://schemas.microsoft.com/office/drawing/2014/main" xmlns="" id="{3841931F-35F3-4B97-AB85-BDFD0F093E64}"/>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0" y="-100122"/>
            <a:ext cx="1351318" cy="1293887"/>
          </a:xfrm>
          <a:prstGeom prst="rect">
            <a:avLst/>
          </a:prstGeom>
        </p:spPr>
      </p:pic>
      <p:sp>
        <p:nvSpPr>
          <p:cNvPr id="7" name="Rectangle 6">
            <a:extLst>
              <a:ext uri="{FF2B5EF4-FFF2-40B4-BE49-F238E27FC236}">
                <a16:creationId xmlns:a16="http://schemas.microsoft.com/office/drawing/2014/main" xmlns="" id="{6DA6B8BA-762C-4DAB-B879-E9ADDEB51C74}"/>
              </a:ext>
            </a:extLst>
          </p:cNvPr>
          <p:cNvSpPr/>
          <p:nvPr/>
        </p:nvSpPr>
        <p:spPr>
          <a:xfrm>
            <a:off x="1616764" y="1608558"/>
            <a:ext cx="9925879" cy="3847207"/>
          </a:xfrm>
          <a:prstGeom prst="rect">
            <a:avLst/>
          </a:prstGeom>
        </p:spPr>
        <p:txBody>
          <a:bodyPr wrap="square">
            <a:spAutoFit/>
          </a:bodyPr>
          <a:lstStyle/>
          <a:p>
            <a:pPr marL="285750" indent="-285750" algn="just">
              <a:spcBef>
                <a:spcPts val="1200"/>
              </a:spcBef>
              <a:buFontTx/>
              <a:buChar char="-"/>
            </a:pPr>
            <a:r>
              <a:rPr lang="en-US" sz="2800" b="1">
                <a:latin typeface="Times New Roman" panose="02020603050405020304" pitchFamily="18" charset="0"/>
                <a:cs typeface="Times New Roman" panose="02020603050405020304" pitchFamily="18" charset="0"/>
              </a:rPr>
              <a:t>Đọc đúng ngữ điệu văn bản kịch, phân biệt được lời của tác giả với lời nhân vật (anh Thành, anh Lê).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Hiểu</a:t>
            </a:r>
            <a:r>
              <a:rPr lang="en-US" sz="2800" b="1">
                <a:latin typeface="Times New Roman" panose="02020603050405020304" pitchFamily="18" charset="0"/>
                <a:cs typeface="Times New Roman" panose="02020603050405020304" pitchFamily="18" charset="0"/>
              </a:rPr>
              <a:t> được người thanh niên yêu nước Nguyễn Tất Thành quyết tâm ra nước ngoài tìm con đường cứu dân, cứu nước (đó chính là người công dân số Một của đất nước Việt Nam).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Hiểu nội dung toàn bộ trích đoạn kịch: Ca ngợi lòng yêu nước, tầm nhìn xa và quyết tâm cứu nước của người thanh niên Nguyễn Tất Thành.</a:t>
            </a:r>
            <a:endParaRPr lang="en-US" sz="2800" b="1" dirty="0">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xmlns="" id="{BC015AC7-D35C-4299-981D-35F0EF10E8E5}"/>
              </a:ext>
            </a:extLst>
          </p:cNvPr>
          <p:cNvPicPr>
            <a:picLocks noChangeAspect="1"/>
          </p:cNvPicPr>
          <p:nvPr/>
        </p:nvPicPr>
        <p:blipFill>
          <a:blip r:embed="rId7" cstate="print"/>
          <a:srcRect/>
          <a:stretch>
            <a:fillRect/>
          </a:stretch>
        </p:blipFill>
        <p:spPr>
          <a:xfrm flipH="1">
            <a:off x="-403195" y="4223853"/>
            <a:ext cx="5823333" cy="3358122"/>
          </a:xfrm>
          <a:prstGeom prst="rect">
            <a:avLst/>
          </a:prstGeom>
        </p:spPr>
      </p:pic>
    </p:spTree>
    <p:extLst>
      <p:ext uri="{BB962C8B-B14F-4D97-AF65-F5344CB8AC3E}">
        <p14:creationId xmlns:p14="http://schemas.microsoft.com/office/powerpoint/2010/main" xmlns="" val="286476608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wipe(left)">
                                      <p:cBhvr>
                                        <p:cTn id="43" dur="500"/>
                                        <p:tgtEl>
                                          <p:spTgt spid="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wipe(left)">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51AB73-8E57-4EFC-AE6E-47CA998C9FCC}"/>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xmlns="" id="{ADA4C45E-1BAE-4540-A13A-017BB69ACB21}"/>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xmlns="" id="{DE2127C1-0E65-4A4F-BF96-543B5314A1F4}"/>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xmlns=""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xmlns="" id="{9170DCDD-9316-43C0-ACE5-173E8CC29B0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xmlns="" id="{3EADE087-1ED3-46CD-94F6-BDAD12AB8E16}"/>
              </a:ext>
            </a:extLst>
          </p:cNvPr>
          <p:cNvSpPr txBox="1"/>
          <p:nvPr/>
        </p:nvSpPr>
        <p:spPr>
          <a:xfrm>
            <a:off x="5555772" y="1530627"/>
            <a:ext cx="5523836" cy="1569660"/>
          </a:xfrm>
          <a:prstGeom prst="rect">
            <a:avLst/>
          </a:prstGeom>
          <a:noFill/>
        </p:spPr>
        <p:txBody>
          <a:bodyPr wrap="square" rtlCol="0">
            <a:spAutoFit/>
          </a:bodyPr>
          <a:lstStyle/>
          <a:p>
            <a:pPr algn="ctr"/>
            <a:r>
              <a:rPr lang="en-US" sz="9600" dirty="0" err="1">
                <a:solidFill>
                  <a:schemeClr val="accent6">
                    <a:lumMod val="75000"/>
                  </a:schemeClr>
                </a:solidFill>
                <a:latin typeface="Times New Roman" pitchFamily="18" charset="0"/>
                <a:cs typeface="Times New Roman" pitchFamily="18" charset="0"/>
              </a:rPr>
              <a:t>Luyện</a:t>
            </a:r>
            <a:r>
              <a:rPr lang="en-US" sz="9600" dirty="0">
                <a:solidFill>
                  <a:schemeClr val="accent6">
                    <a:lumMod val="75000"/>
                  </a:schemeClr>
                </a:solidFill>
                <a:latin typeface="Times New Roman" pitchFamily="18" charset="0"/>
                <a:cs typeface="Times New Roman" pitchFamily="18" charset="0"/>
              </a:rPr>
              <a:t> </a:t>
            </a:r>
            <a:r>
              <a:rPr lang="en-US" sz="9600" dirty="0" err="1">
                <a:solidFill>
                  <a:schemeClr val="accent6">
                    <a:lumMod val="75000"/>
                  </a:schemeClr>
                </a:solidFill>
                <a:latin typeface="Times New Roman" pitchFamily="18" charset="0"/>
                <a:cs typeface="Times New Roman" pitchFamily="18" charset="0"/>
              </a:rPr>
              <a:t>đọc</a:t>
            </a:r>
            <a:endParaRPr lang="en-US" sz="9600" dirty="0">
              <a:solidFill>
                <a:schemeClr val="accent6">
                  <a:lumMod val="75000"/>
                </a:schemeClr>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F461DBB0-C54B-4CF0-B7A7-FB8EE8462901}"/>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72500" t="50000"/>
          <a:stretch/>
        </p:blipFill>
        <p:spPr>
          <a:xfrm>
            <a:off x="675659" y="1193765"/>
            <a:ext cx="4880113" cy="4991025"/>
          </a:xfrm>
          <a:prstGeom prst="rect">
            <a:avLst/>
          </a:prstGeom>
        </p:spPr>
      </p:pic>
    </p:spTree>
    <p:extLst>
      <p:ext uri="{BB962C8B-B14F-4D97-AF65-F5344CB8AC3E}">
        <p14:creationId xmlns:p14="http://schemas.microsoft.com/office/powerpoint/2010/main" xmlns="" val="41611022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98D9C31-560A-47F8-B93E-B57429198950}"/>
              </a:ext>
            </a:extLst>
          </p:cNvPr>
          <p:cNvSpPr/>
          <p:nvPr/>
        </p:nvSpPr>
        <p:spPr>
          <a:xfrm>
            <a:off x="226144" y="117285"/>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5" name="Rectangle: Rounded Corners 4">
            <a:extLst>
              <a:ext uri="{FF2B5EF4-FFF2-40B4-BE49-F238E27FC236}">
                <a16:creationId xmlns:a16="http://schemas.microsoft.com/office/drawing/2014/main" xmlns="" id="{012D05D2-310A-4268-B039-DBE9AC5311FF}"/>
              </a:ext>
            </a:extLst>
          </p:cNvPr>
          <p:cNvSpPr/>
          <p:nvPr/>
        </p:nvSpPr>
        <p:spPr>
          <a:xfrm>
            <a:off x="959621" y="513931"/>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dirty="0" err="1">
                <a:solidFill>
                  <a:srgbClr val="FB5047"/>
                </a:solidFill>
                <a:latin typeface="Times New Roman" pitchFamily="18" charset="0"/>
                <a:cs typeface="Times New Roman" pitchFamily="18" charset="0"/>
              </a:rPr>
              <a:t>Người</a:t>
            </a:r>
            <a:r>
              <a:rPr lang="en-US" sz="6600" dirty="0">
                <a:solidFill>
                  <a:srgbClr val="FB5047"/>
                </a:solidFill>
                <a:latin typeface="Times New Roman" pitchFamily="18" charset="0"/>
                <a:cs typeface="Times New Roman" pitchFamily="18" charset="0"/>
              </a:rPr>
              <a:t> </a:t>
            </a:r>
            <a:r>
              <a:rPr lang="en-US" sz="6600" dirty="0" err="1">
                <a:solidFill>
                  <a:srgbClr val="FB5047"/>
                </a:solidFill>
                <a:latin typeface="Times New Roman" pitchFamily="18" charset="0"/>
                <a:cs typeface="Times New Roman" pitchFamily="18" charset="0"/>
              </a:rPr>
              <a:t>công</a:t>
            </a:r>
            <a:r>
              <a:rPr lang="en-US" sz="6600" dirty="0">
                <a:solidFill>
                  <a:srgbClr val="FB5047"/>
                </a:solidFill>
                <a:latin typeface="Times New Roman" pitchFamily="18" charset="0"/>
                <a:cs typeface="Times New Roman" pitchFamily="18" charset="0"/>
              </a:rPr>
              <a:t> </a:t>
            </a:r>
            <a:r>
              <a:rPr lang="en-US" sz="6600" dirty="0" err="1">
                <a:solidFill>
                  <a:srgbClr val="FB5047"/>
                </a:solidFill>
                <a:latin typeface="Times New Roman" pitchFamily="18" charset="0"/>
                <a:cs typeface="Times New Roman" pitchFamily="18" charset="0"/>
              </a:rPr>
              <a:t>dân</a:t>
            </a:r>
            <a:r>
              <a:rPr lang="en-US" sz="6600" dirty="0">
                <a:solidFill>
                  <a:srgbClr val="FB5047"/>
                </a:solidFill>
                <a:latin typeface="Times New Roman" pitchFamily="18" charset="0"/>
                <a:cs typeface="Times New Roman" pitchFamily="18" charset="0"/>
              </a:rPr>
              <a:t> </a:t>
            </a:r>
            <a:r>
              <a:rPr lang="en-US" sz="6600" dirty="0" err="1">
                <a:solidFill>
                  <a:srgbClr val="FB5047"/>
                </a:solidFill>
                <a:latin typeface="Times New Roman" pitchFamily="18" charset="0"/>
                <a:cs typeface="Times New Roman" pitchFamily="18" charset="0"/>
              </a:rPr>
              <a:t>số</a:t>
            </a:r>
            <a:r>
              <a:rPr lang="en-US" sz="6600" dirty="0">
                <a:solidFill>
                  <a:srgbClr val="FB5047"/>
                </a:solidFill>
                <a:latin typeface="Times New Roman" pitchFamily="18" charset="0"/>
                <a:cs typeface="Times New Roman" pitchFamily="18" charset="0"/>
              </a:rPr>
              <a:t> </a:t>
            </a:r>
            <a:r>
              <a:rPr lang="en-US" sz="6600" dirty="0" err="1">
                <a:solidFill>
                  <a:srgbClr val="FB5047"/>
                </a:solidFill>
                <a:latin typeface="Times New Roman" pitchFamily="18" charset="0"/>
                <a:cs typeface="Times New Roman" pitchFamily="18" charset="0"/>
              </a:rPr>
              <a:t>Một</a:t>
            </a:r>
            <a:endParaRPr lang="en-US" sz="6600" dirty="0">
              <a:solidFill>
                <a:srgbClr val="FB5047"/>
              </a:solidFill>
              <a:latin typeface="Times New Roman" pitchFamily="18" charset="0"/>
              <a:cs typeface="Times New Roman" pitchFamily="18" charset="0"/>
            </a:endParaRPr>
          </a:p>
          <a:p>
            <a:pPr algn="ctr"/>
            <a:r>
              <a:rPr lang="en-US" sz="2400" dirty="0">
                <a:solidFill>
                  <a:srgbClr val="FB5047"/>
                </a:solidFill>
                <a:latin typeface="Times New Roman" pitchFamily="18" charset="0"/>
                <a:cs typeface="Times New Roman" pitchFamily="18" charset="0"/>
              </a:rPr>
              <a:t>(</a:t>
            </a:r>
            <a:r>
              <a:rPr lang="en-US" sz="2400" dirty="0" err="1">
                <a:solidFill>
                  <a:srgbClr val="FB5047"/>
                </a:solidFill>
                <a:latin typeface="Times New Roman" pitchFamily="18" charset="0"/>
                <a:cs typeface="Times New Roman" pitchFamily="18" charset="0"/>
              </a:rPr>
              <a:t>Tiếp</a:t>
            </a:r>
            <a:r>
              <a:rPr lang="en-US" sz="2400" dirty="0">
                <a:solidFill>
                  <a:srgbClr val="FB5047"/>
                </a:solidFill>
                <a:latin typeface="Times New Roman" pitchFamily="18" charset="0"/>
                <a:cs typeface="Times New Roman" pitchFamily="18" charset="0"/>
              </a:rPr>
              <a:t> </a:t>
            </a:r>
            <a:r>
              <a:rPr lang="en-US" sz="2400" dirty="0" err="1">
                <a:solidFill>
                  <a:srgbClr val="FB5047"/>
                </a:solidFill>
                <a:latin typeface="Times New Roman" pitchFamily="18" charset="0"/>
                <a:cs typeface="Times New Roman" pitchFamily="18" charset="0"/>
              </a:rPr>
              <a:t>theo</a:t>
            </a:r>
            <a:r>
              <a:rPr lang="en-US" sz="2400" dirty="0">
                <a:solidFill>
                  <a:srgbClr val="FB5047"/>
                </a:solidFill>
                <a:latin typeface="Times New Roman" pitchFamily="18" charset="0"/>
                <a:cs typeface="Times New Roman" pitchFamily="18" charset="0"/>
              </a:rPr>
              <a:t>)</a:t>
            </a:r>
          </a:p>
        </p:txBody>
      </p:sp>
      <p:sp>
        <p:nvSpPr>
          <p:cNvPr id="6" name="Oval 5">
            <a:extLst>
              <a:ext uri="{FF2B5EF4-FFF2-40B4-BE49-F238E27FC236}">
                <a16:creationId xmlns:a16="http://schemas.microsoft.com/office/drawing/2014/main" xmlns="" id="{018D399B-9BAD-45B0-B541-56984B653C1A}"/>
              </a:ext>
            </a:extLst>
          </p:cNvPr>
          <p:cNvSpPr/>
          <p:nvPr/>
        </p:nvSpPr>
        <p:spPr>
          <a:xfrm>
            <a:off x="-121524" y="-189952"/>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7" name="Rectangle 6">
            <a:extLst>
              <a:ext uri="{FF2B5EF4-FFF2-40B4-BE49-F238E27FC236}">
                <a16:creationId xmlns:a16="http://schemas.microsoft.com/office/drawing/2014/main" xmlns="" id="{BA12FDB6-F952-4F15-9096-ED2BE8AB7173}"/>
              </a:ext>
            </a:extLst>
          </p:cNvPr>
          <p:cNvSpPr>
            <a:spLocks noChangeArrowheads="1"/>
          </p:cNvSpPr>
          <p:nvPr/>
        </p:nvSpPr>
        <p:spPr bwMode="auto">
          <a:xfrm>
            <a:off x="560806" y="2518258"/>
            <a:ext cx="30025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Nhân vật:</a:t>
            </a:r>
          </a:p>
        </p:txBody>
      </p:sp>
      <p:sp>
        <p:nvSpPr>
          <p:cNvPr id="8" name="TextBox 7">
            <a:extLst>
              <a:ext uri="{FF2B5EF4-FFF2-40B4-BE49-F238E27FC236}">
                <a16:creationId xmlns:a16="http://schemas.microsoft.com/office/drawing/2014/main" xmlns="" id="{BC6AB317-A6C2-4428-8E1C-0AFEF5507CFA}"/>
              </a:ext>
            </a:extLst>
          </p:cNvPr>
          <p:cNvSpPr txBox="1"/>
          <p:nvPr/>
        </p:nvSpPr>
        <p:spPr>
          <a:xfrm>
            <a:off x="1967975" y="3194019"/>
            <a:ext cx="2297373"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Thành</a:t>
            </a:r>
          </a:p>
        </p:txBody>
      </p:sp>
      <p:sp>
        <p:nvSpPr>
          <p:cNvPr id="9" name="TextBox 8">
            <a:extLst>
              <a:ext uri="{FF2B5EF4-FFF2-40B4-BE49-F238E27FC236}">
                <a16:creationId xmlns:a16="http://schemas.microsoft.com/office/drawing/2014/main" xmlns="" id="{24B8F9E3-0226-42BA-B24B-3BB3C3AF6796}"/>
              </a:ext>
            </a:extLst>
          </p:cNvPr>
          <p:cNvSpPr txBox="1"/>
          <p:nvPr/>
        </p:nvSpPr>
        <p:spPr>
          <a:xfrm>
            <a:off x="1965291" y="3750991"/>
            <a:ext cx="1897386"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Lê</a:t>
            </a:r>
          </a:p>
        </p:txBody>
      </p:sp>
      <p:sp>
        <p:nvSpPr>
          <p:cNvPr id="10" name="TextBox 9">
            <a:extLst>
              <a:ext uri="{FF2B5EF4-FFF2-40B4-BE49-F238E27FC236}">
                <a16:creationId xmlns:a16="http://schemas.microsoft.com/office/drawing/2014/main" xmlns="" id="{AA4CF19B-7EB5-4E9E-9E8C-0D692C51BADF}"/>
              </a:ext>
            </a:extLst>
          </p:cNvPr>
          <p:cNvSpPr txBox="1"/>
          <p:nvPr/>
        </p:nvSpPr>
        <p:spPr>
          <a:xfrm>
            <a:off x="1896772" y="4365196"/>
            <a:ext cx="3002508"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Mai</a:t>
            </a:r>
          </a:p>
        </p:txBody>
      </p:sp>
      <p:sp>
        <p:nvSpPr>
          <p:cNvPr id="13" name="TextBox 12">
            <a:extLst>
              <a:ext uri="{FF2B5EF4-FFF2-40B4-BE49-F238E27FC236}">
                <a16:creationId xmlns:a16="http://schemas.microsoft.com/office/drawing/2014/main" xmlns="" id="{EE639D2D-B8DE-4294-A9CC-1940F85AB7E9}"/>
              </a:ext>
            </a:extLst>
          </p:cNvPr>
          <p:cNvSpPr txBox="1"/>
          <p:nvPr/>
        </p:nvSpPr>
        <p:spPr>
          <a:xfrm>
            <a:off x="6922804" y="1903039"/>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14" name="Picture 13">
            <a:extLst>
              <a:ext uri="{FF2B5EF4-FFF2-40B4-BE49-F238E27FC236}">
                <a16:creationId xmlns:a16="http://schemas.microsoft.com/office/drawing/2014/main" xmlns="" id="{B092202C-C0F1-4B50-8ED8-37E3325E47B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8471205" y="2976387"/>
            <a:ext cx="5779452" cy="5779452"/>
          </a:xfrm>
          <a:prstGeom prst="rect">
            <a:avLst/>
          </a:prstGeom>
        </p:spPr>
      </p:pic>
      <p:pic>
        <p:nvPicPr>
          <p:cNvPr id="15" name="Picture 4">
            <a:extLst>
              <a:ext uri="{FF2B5EF4-FFF2-40B4-BE49-F238E27FC236}">
                <a16:creationId xmlns:a16="http://schemas.microsoft.com/office/drawing/2014/main" xmlns="" id="{BA101374-A5F3-418B-850E-B4A3CBD65F05}"/>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685272" y="20203"/>
            <a:ext cx="1351318" cy="1293887"/>
          </a:xfrm>
          <a:prstGeom prst="rect">
            <a:avLst/>
          </a:prstGeom>
        </p:spPr>
      </p:pic>
      <p:pic>
        <p:nvPicPr>
          <p:cNvPr id="17" name="Picture 16">
            <a:extLst>
              <a:ext uri="{FF2B5EF4-FFF2-40B4-BE49-F238E27FC236}">
                <a16:creationId xmlns:a16="http://schemas.microsoft.com/office/drawing/2014/main" xmlns="" id="{47B08816-5B9E-4C5C-BB5D-E9C441FBE95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220707">
            <a:off x="4373695" y="2800766"/>
            <a:ext cx="5782257" cy="33051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2">
            <a:extLst>
              <a:ext uri="{FF2B5EF4-FFF2-40B4-BE49-F238E27FC236}">
                <a16:creationId xmlns:a16="http://schemas.microsoft.com/office/drawing/2014/main" xmlns="" id="{F6E4467D-5328-4F33-BB7C-B7192E457CE0}"/>
              </a:ext>
            </a:extLst>
          </p:cNvPr>
          <p:cNvPicPr>
            <a:picLocks noChangeAspect="1"/>
          </p:cNvPicPr>
          <p:nvPr/>
        </p:nvPicPr>
        <p:blipFill>
          <a:blip r:embed="rId7" cstate="print"/>
          <a:srcRect/>
          <a:stretch>
            <a:fillRect/>
          </a:stretch>
        </p:blipFill>
        <p:spPr>
          <a:xfrm flipH="1">
            <a:off x="12731" y="3621925"/>
            <a:ext cx="2222105" cy="3236075"/>
          </a:xfrm>
          <a:prstGeom prst="rect">
            <a:avLst/>
          </a:prstGeom>
        </p:spPr>
      </p:pic>
    </p:spTree>
    <p:extLst>
      <p:ext uri="{BB962C8B-B14F-4D97-AF65-F5344CB8AC3E}">
        <p14:creationId xmlns:p14="http://schemas.microsoft.com/office/powerpoint/2010/main" xmlns="" val="26163858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
                                        </p:tgtEl>
                                      </p:cBhvr>
                                    </p:animEffect>
                                  </p:childTnLst>
                                </p:cTn>
                              </p:par>
                            </p:childTnLst>
                          </p:cTn>
                        </p:par>
                        <p:par>
                          <p:cTn id="34" fill="hold">
                            <p:stCondLst>
                              <p:cond delay="18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strVal val="#ppt_w+.3"/>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Effect transition="in" filter="fade">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1187</Words>
  <Application>Microsoft Office PowerPoint</Application>
  <PresentationFormat>Custom</PresentationFormat>
  <Paragraphs>120</Paragraphs>
  <Slides>24</Slides>
  <Notes>9</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dc:creator>
  <cp:lastModifiedBy>admi</cp:lastModifiedBy>
  <cp:revision>20</cp:revision>
  <dcterms:created xsi:type="dcterms:W3CDTF">2022-01-08T23:46:13Z</dcterms:created>
  <dcterms:modified xsi:type="dcterms:W3CDTF">2023-01-29T13:20:08Z</dcterms:modified>
</cp:coreProperties>
</file>