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260" r:id="rId3"/>
    <p:sldId id="286" r:id="rId4"/>
    <p:sldId id="265" r:id="rId5"/>
    <p:sldId id="266" r:id="rId6"/>
    <p:sldId id="267" r:id="rId7"/>
    <p:sldId id="268" r:id="rId8"/>
    <p:sldId id="269" r:id="rId9"/>
    <p:sldId id="270" r:id="rId10"/>
    <p:sldId id="271" r:id="rId11"/>
    <p:sldId id="272"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116" autoAdjust="0"/>
  </p:normalViewPr>
  <p:slideViewPr>
    <p:cSldViewPr>
      <p:cViewPr>
        <p:scale>
          <a:sx n="73" d="100"/>
          <a:sy n="73" d="100"/>
        </p:scale>
        <p:origin x="-1044"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4233F-6505-4D68-BEA6-C816B5D2FE17}" type="datetimeFigureOut">
              <a:rPr lang="en-US" smtClean="0"/>
              <a:pPr/>
              <a:t>1/29/2023</a:t>
            </a:fld>
            <a:endParaRPr lang="en-US"/>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27AA1-A730-469F-9009-9977DC61A11E}" type="slidenum">
              <a:rPr lang="en-US" smtClean="0"/>
              <a:pPr/>
              <a:t>‹#›</a:t>
            </a:fld>
            <a:endParaRPr lang="en-US"/>
          </a:p>
        </p:txBody>
      </p:sp>
    </p:spTree>
    <p:extLst>
      <p:ext uri="{BB962C8B-B14F-4D97-AF65-F5344CB8AC3E}">
        <p14:creationId xmlns:p14="http://schemas.microsoft.com/office/powerpoint/2010/main" xmlns="" val="147884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18E98B4F-DEC7-4E91-9391-173F4A80E27C}" type="datetime8">
              <a:rPr lang="vi-VN" smtClean="0"/>
              <a:pPr/>
              <a:t>29/01/2023 8:01 CH</a:t>
            </a:fld>
            <a:endParaRPr lang="en-US"/>
          </a:p>
        </p:txBody>
      </p:sp>
      <p:sp>
        <p:nvSpPr>
          <p:cNvPr id="5" name="Nơi giữ chỗ cho Chân trang 4"/>
          <p:cNvSpPr>
            <a:spLocks noGrp="1"/>
          </p:cNvSpPr>
          <p:nvPr>
            <p:ph type="ftr" sz="quarter" idx="11"/>
          </p:nvPr>
        </p:nvSpPr>
        <p:spPr/>
        <p:txBody>
          <a:bodyPr/>
          <a:lstStyle/>
          <a:p>
            <a:r>
              <a:rPr lang="vi-VN" smtClean="0"/>
              <a:t>Giáo viên thực hiện: Quan Văn Thắng</a:t>
            </a:r>
            <a:endParaRPr lang="en-US"/>
          </a:p>
        </p:txBody>
      </p:sp>
      <p:sp>
        <p:nvSpPr>
          <p:cNvPr id="6" name="Nơi giữ chỗ cho Số hiệu Bản chiếu 5"/>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9947B231-8A9B-46A5-860E-4365CAEF8637}" type="datetime8">
              <a:rPr lang="vi-VN" smtClean="0"/>
              <a:pPr/>
              <a:t>29/01/2023 8:01 CH</a:t>
            </a:fld>
            <a:endParaRPr lang="en-US"/>
          </a:p>
        </p:txBody>
      </p:sp>
      <p:sp>
        <p:nvSpPr>
          <p:cNvPr id="5" name="Nơi giữ chỗ cho Chân trang 4"/>
          <p:cNvSpPr>
            <a:spLocks noGrp="1"/>
          </p:cNvSpPr>
          <p:nvPr>
            <p:ph type="ftr" sz="quarter" idx="11"/>
          </p:nvPr>
        </p:nvSpPr>
        <p:spPr/>
        <p:txBody>
          <a:bodyPr/>
          <a:lstStyle/>
          <a:p>
            <a:r>
              <a:rPr lang="vi-VN" smtClean="0"/>
              <a:t>Giáo viên thực hiện: Quan Văn Thắng</a:t>
            </a:r>
            <a:endParaRPr lang="en-US"/>
          </a:p>
        </p:txBody>
      </p:sp>
      <p:sp>
        <p:nvSpPr>
          <p:cNvPr id="6" name="Nơi giữ chỗ cho Số hiệu Bản chiếu 5"/>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D8CD2C01-023B-4CBF-B567-858455E86B08}" type="datetime8">
              <a:rPr lang="vi-VN" smtClean="0"/>
              <a:pPr/>
              <a:t>29/01/2023 8:01 CH</a:t>
            </a:fld>
            <a:endParaRPr lang="en-US"/>
          </a:p>
        </p:txBody>
      </p:sp>
      <p:sp>
        <p:nvSpPr>
          <p:cNvPr id="5" name="Nơi giữ chỗ cho Chân trang 4"/>
          <p:cNvSpPr>
            <a:spLocks noGrp="1"/>
          </p:cNvSpPr>
          <p:nvPr>
            <p:ph type="ftr" sz="quarter" idx="11"/>
          </p:nvPr>
        </p:nvSpPr>
        <p:spPr/>
        <p:txBody>
          <a:bodyPr/>
          <a:lstStyle/>
          <a:p>
            <a:r>
              <a:rPr lang="vi-VN" smtClean="0"/>
              <a:t>Giáo viên thực hiện: Quan Văn Thắng</a:t>
            </a:r>
            <a:endParaRPr lang="en-US"/>
          </a:p>
        </p:txBody>
      </p:sp>
      <p:sp>
        <p:nvSpPr>
          <p:cNvPr id="6" name="Nơi giữ chỗ cho Số hiệu Bản chiếu 5"/>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7F3D96F9-4729-4F70-A86F-52D70B8E11B3}" type="datetime8">
              <a:rPr lang="vi-VN" smtClean="0"/>
              <a:pPr/>
              <a:t>29/01/2023 8:01 CH</a:t>
            </a:fld>
            <a:endParaRPr lang="en-US"/>
          </a:p>
        </p:txBody>
      </p:sp>
      <p:sp>
        <p:nvSpPr>
          <p:cNvPr id="5" name="Nơi giữ chỗ cho Chân trang 4"/>
          <p:cNvSpPr>
            <a:spLocks noGrp="1"/>
          </p:cNvSpPr>
          <p:nvPr>
            <p:ph type="ftr" sz="quarter" idx="11"/>
          </p:nvPr>
        </p:nvSpPr>
        <p:spPr/>
        <p:txBody>
          <a:bodyPr/>
          <a:lstStyle/>
          <a:p>
            <a:r>
              <a:rPr lang="vi-VN" smtClean="0"/>
              <a:t>Giáo viên thực hiện: Quan Văn Thắng</a:t>
            </a:r>
            <a:endParaRPr lang="en-US"/>
          </a:p>
        </p:txBody>
      </p:sp>
      <p:sp>
        <p:nvSpPr>
          <p:cNvPr id="6" name="Nơi giữ chỗ cho Số hiệu Bản chiếu 5"/>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12EDE2A3-B4F9-4BF5-B96C-5A2DDD3A99C4}" type="datetime8">
              <a:rPr lang="vi-VN" smtClean="0"/>
              <a:pPr/>
              <a:t>29/01/2023 8:01 CH</a:t>
            </a:fld>
            <a:endParaRPr lang="en-US"/>
          </a:p>
        </p:txBody>
      </p:sp>
      <p:sp>
        <p:nvSpPr>
          <p:cNvPr id="5" name="Nơi giữ chỗ cho Chân trang 4"/>
          <p:cNvSpPr>
            <a:spLocks noGrp="1"/>
          </p:cNvSpPr>
          <p:nvPr>
            <p:ph type="ftr" sz="quarter" idx="11"/>
          </p:nvPr>
        </p:nvSpPr>
        <p:spPr/>
        <p:txBody>
          <a:bodyPr/>
          <a:lstStyle/>
          <a:p>
            <a:r>
              <a:rPr lang="vi-VN" smtClean="0"/>
              <a:t>Giáo viên thực hiện: Quan Văn Thắng</a:t>
            </a:r>
            <a:endParaRPr lang="en-US"/>
          </a:p>
        </p:txBody>
      </p:sp>
      <p:sp>
        <p:nvSpPr>
          <p:cNvPr id="6" name="Nơi giữ chỗ cho Số hiệu Bản chiếu 5"/>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4BCAB12A-A39E-48A5-BFD2-1A4AD5781E76}" type="datetime8">
              <a:rPr lang="vi-VN" smtClean="0"/>
              <a:pPr/>
              <a:t>29/01/2023 8:01 CH</a:t>
            </a:fld>
            <a:endParaRPr lang="en-US"/>
          </a:p>
        </p:txBody>
      </p:sp>
      <p:sp>
        <p:nvSpPr>
          <p:cNvPr id="6" name="Nơi giữ chỗ cho Chân trang 5"/>
          <p:cNvSpPr>
            <a:spLocks noGrp="1"/>
          </p:cNvSpPr>
          <p:nvPr>
            <p:ph type="ftr" sz="quarter" idx="11"/>
          </p:nvPr>
        </p:nvSpPr>
        <p:spPr/>
        <p:txBody>
          <a:bodyPr/>
          <a:lstStyle/>
          <a:p>
            <a:r>
              <a:rPr lang="vi-VN" smtClean="0"/>
              <a:t>Giáo viên thực hiện: Quan Văn Thắng</a:t>
            </a:r>
            <a:endParaRPr lang="en-US"/>
          </a:p>
        </p:txBody>
      </p:sp>
      <p:sp>
        <p:nvSpPr>
          <p:cNvPr id="7" name="Nơi giữ chỗ cho Số hiệu Bản chiếu 6"/>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DCC2AB82-F13B-4715-ACEA-B98152EB5E82}" type="datetime8">
              <a:rPr lang="vi-VN" smtClean="0"/>
              <a:pPr/>
              <a:t>29/01/2023 8:01 CH</a:t>
            </a:fld>
            <a:endParaRPr lang="en-US"/>
          </a:p>
        </p:txBody>
      </p:sp>
      <p:sp>
        <p:nvSpPr>
          <p:cNvPr id="8" name="Nơi giữ chỗ cho Chân trang 7"/>
          <p:cNvSpPr>
            <a:spLocks noGrp="1"/>
          </p:cNvSpPr>
          <p:nvPr>
            <p:ph type="ftr" sz="quarter" idx="11"/>
          </p:nvPr>
        </p:nvSpPr>
        <p:spPr/>
        <p:txBody>
          <a:bodyPr/>
          <a:lstStyle/>
          <a:p>
            <a:r>
              <a:rPr lang="vi-VN" smtClean="0"/>
              <a:t>Giáo viên thực hiện: Quan Văn Thắng</a:t>
            </a:r>
            <a:endParaRPr lang="en-US"/>
          </a:p>
        </p:txBody>
      </p:sp>
      <p:sp>
        <p:nvSpPr>
          <p:cNvPr id="9" name="Nơi giữ chỗ cho Số hiệu Bản chiếu 8"/>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A64D24A8-5DAD-4FC0-A81B-2A4498937BE7}" type="datetime8">
              <a:rPr lang="vi-VN" smtClean="0"/>
              <a:pPr/>
              <a:t>29/01/2023 8:01 CH</a:t>
            </a:fld>
            <a:endParaRPr lang="en-US"/>
          </a:p>
        </p:txBody>
      </p:sp>
      <p:sp>
        <p:nvSpPr>
          <p:cNvPr id="4" name="Nơi giữ chỗ cho Chân trang 3"/>
          <p:cNvSpPr>
            <a:spLocks noGrp="1"/>
          </p:cNvSpPr>
          <p:nvPr>
            <p:ph type="ftr" sz="quarter" idx="11"/>
          </p:nvPr>
        </p:nvSpPr>
        <p:spPr/>
        <p:txBody>
          <a:bodyPr/>
          <a:lstStyle/>
          <a:p>
            <a:r>
              <a:rPr lang="vi-VN" smtClean="0"/>
              <a:t>Giáo viên thực hiện: Quan Văn Thắng</a:t>
            </a:r>
            <a:endParaRPr lang="en-US"/>
          </a:p>
        </p:txBody>
      </p:sp>
      <p:sp>
        <p:nvSpPr>
          <p:cNvPr id="5" name="Nơi giữ chỗ cho Số hiệu Bản chiếu 4"/>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151F4A2-61B4-4B3B-881D-4031F2BB841E}" type="datetime8">
              <a:rPr lang="vi-VN" smtClean="0"/>
              <a:pPr/>
              <a:t>29/01/2023 8:01 CH</a:t>
            </a:fld>
            <a:endParaRPr lang="en-US"/>
          </a:p>
        </p:txBody>
      </p:sp>
      <p:sp>
        <p:nvSpPr>
          <p:cNvPr id="3" name="Nơi giữ chỗ cho Chân trang 2"/>
          <p:cNvSpPr>
            <a:spLocks noGrp="1"/>
          </p:cNvSpPr>
          <p:nvPr>
            <p:ph type="ftr" sz="quarter" idx="11"/>
          </p:nvPr>
        </p:nvSpPr>
        <p:spPr/>
        <p:txBody>
          <a:bodyPr/>
          <a:lstStyle/>
          <a:p>
            <a:r>
              <a:rPr lang="vi-VN" smtClean="0"/>
              <a:t>Giáo viên thực hiện: Quan Văn Thắng</a:t>
            </a:r>
            <a:endParaRPr lang="en-US"/>
          </a:p>
        </p:txBody>
      </p:sp>
      <p:sp>
        <p:nvSpPr>
          <p:cNvPr id="4" name="Nơi giữ chỗ cho Số hiệu Bản chiếu 3"/>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B5407EF1-EC55-45EF-B91C-723D2807B986}" type="datetime8">
              <a:rPr lang="vi-VN" smtClean="0"/>
              <a:pPr/>
              <a:t>29/01/2023 8:01 CH</a:t>
            </a:fld>
            <a:endParaRPr lang="en-US"/>
          </a:p>
        </p:txBody>
      </p:sp>
      <p:sp>
        <p:nvSpPr>
          <p:cNvPr id="6" name="Nơi giữ chỗ cho Chân trang 5"/>
          <p:cNvSpPr>
            <a:spLocks noGrp="1"/>
          </p:cNvSpPr>
          <p:nvPr>
            <p:ph type="ftr" sz="quarter" idx="11"/>
          </p:nvPr>
        </p:nvSpPr>
        <p:spPr/>
        <p:txBody>
          <a:bodyPr/>
          <a:lstStyle/>
          <a:p>
            <a:r>
              <a:rPr lang="vi-VN" smtClean="0"/>
              <a:t>Giáo viên thực hiện: Quan Văn Thắng</a:t>
            </a:r>
            <a:endParaRPr lang="en-US"/>
          </a:p>
        </p:txBody>
      </p:sp>
      <p:sp>
        <p:nvSpPr>
          <p:cNvPr id="7" name="Nơi giữ chỗ cho Số hiệu Bản chiếu 6"/>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04DC01CD-FCE0-4FF5-B488-404CC03E4CEE}" type="datetime8">
              <a:rPr lang="vi-VN" smtClean="0"/>
              <a:pPr/>
              <a:t>29/01/2023 8:01 CH</a:t>
            </a:fld>
            <a:endParaRPr lang="en-US"/>
          </a:p>
        </p:txBody>
      </p:sp>
      <p:sp>
        <p:nvSpPr>
          <p:cNvPr id="6" name="Nơi giữ chỗ cho Chân trang 5"/>
          <p:cNvSpPr>
            <a:spLocks noGrp="1"/>
          </p:cNvSpPr>
          <p:nvPr>
            <p:ph type="ftr" sz="quarter" idx="11"/>
          </p:nvPr>
        </p:nvSpPr>
        <p:spPr/>
        <p:txBody>
          <a:bodyPr/>
          <a:lstStyle/>
          <a:p>
            <a:r>
              <a:rPr lang="vi-VN" smtClean="0"/>
              <a:t>Giáo viên thực hiện: Quan Văn Thắng</a:t>
            </a:r>
            <a:endParaRPr lang="en-US"/>
          </a:p>
        </p:txBody>
      </p:sp>
      <p:sp>
        <p:nvSpPr>
          <p:cNvPr id="7" name="Nơi giữ chỗ cho Số hiệu Bản chiếu 6"/>
          <p:cNvSpPr>
            <a:spLocks noGrp="1"/>
          </p:cNvSpPr>
          <p:nvPr>
            <p:ph type="sldNum" sz="quarter" idx="12"/>
          </p:nvPr>
        </p:nvSpPr>
        <p:spPr/>
        <p:txBody>
          <a:bodyPr/>
          <a:lstStyle/>
          <a:p>
            <a:fld id="{E7B10348-7B82-4854-A391-182B8F0625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2B85E-4071-428E-A970-8FD651325CC7}" type="datetime8">
              <a:rPr lang="vi-VN" smtClean="0"/>
              <a:pPr/>
              <a:t>29/01/2023 8:01 CH</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smtClean="0"/>
              <a:t>Giáo viên thực hiện: Quan Văn Thắng</a:t>
            </a: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10348-7B82-4854-A391-182B8F0625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w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6.jpeg"/><Relationship Id="rId4" Type="http://schemas.openxmlformats.org/officeDocument/2006/relationships/image" Target="http://upload.wikimedia.org/wikipedia/commons/thumb/0/05/HONDA_ASIMO.jpg/220px-HONDA_ASIMO.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638800"/>
            <a:ext cx="915988"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20" descr="3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4191000" y="5638800"/>
            <a:ext cx="915987"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xmlns="" val="0"/>
              </a:ext>
            </a:extLst>
          </a:blip>
          <a:srcRect/>
          <a:stretch>
            <a:fillRect/>
          </a:stretch>
        </p:blipFill>
        <p:spPr bwMode="auto">
          <a:xfrm>
            <a:off x="5181600" y="4992688"/>
            <a:ext cx="2819400" cy="186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WordArt 8">
            <a:extLst>
              <a:ext uri="{FF2B5EF4-FFF2-40B4-BE49-F238E27FC236}"/>
            </a:extLst>
          </p:cNvPr>
          <p:cNvSpPr>
            <a:spLocks noChangeArrowheads="1" noChangeShapeType="1" noTextEdit="1"/>
          </p:cNvSpPr>
          <p:nvPr/>
        </p:nvSpPr>
        <p:spPr bwMode="auto">
          <a:xfrm>
            <a:off x="3124200" y="1524000"/>
            <a:ext cx="2819400" cy="523875"/>
          </a:xfrm>
          <a:prstGeom prst="rect">
            <a:avLst/>
          </a:prstGeom>
        </p:spPr>
        <p:txBody>
          <a:bodyPr wrap="none" fromWordArt="1">
            <a:prstTxWarp prst="textPlain">
              <a:avLst>
                <a:gd name="adj" fmla="val 50000"/>
              </a:avLst>
            </a:prstTxWarp>
          </a:bodyPr>
          <a:lstStyle/>
          <a:p>
            <a:pPr>
              <a:defRPr/>
            </a:pPr>
            <a:r>
              <a:rPr lang="en-US" b="1"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TẬP ĐỌC</a:t>
            </a:r>
          </a:p>
        </p:txBody>
      </p:sp>
      <p:pic>
        <p:nvPicPr>
          <p:cNvPr id="3078" name="Picture 12"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xmlns="" val="0"/>
              </a:ext>
            </a:extLst>
          </a:blip>
          <a:srcRect/>
          <a:stretch>
            <a:fillRect/>
          </a:stretch>
        </p:blipFill>
        <p:spPr bwMode="auto">
          <a:xfrm>
            <a:off x="0" y="0"/>
            <a:ext cx="1676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WordArt 11"/>
          <p:cNvSpPr>
            <a:spLocks noChangeArrowheads="1" noChangeShapeType="1" noTextEdit="1"/>
          </p:cNvSpPr>
          <p:nvPr/>
        </p:nvSpPr>
        <p:spPr bwMode="auto">
          <a:xfrm>
            <a:off x="914400" y="2286000"/>
            <a:ext cx="7302500" cy="1566862"/>
          </a:xfrm>
          <a:prstGeom prst="rect">
            <a:avLst/>
          </a:prstGeom>
        </p:spPr>
        <p:txBody>
          <a:bodyPr wrap="none" fromWordArt="1">
            <a:prstTxWarp prst="textPlain">
              <a:avLst>
                <a:gd name="adj" fmla="val 50000"/>
              </a:avLst>
            </a:prstTxWarp>
          </a:bodyPr>
          <a:lstStyle/>
          <a:p>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35: ÔN TẬP CUỐI HỌC KÌ I </a:t>
            </a:r>
          </a:p>
          <a:p>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1)</a:t>
            </a:r>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3080"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xmlns="" val="0"/>
              </a:ext>
            </a:extLst>
          </a:blip>
          <a:srcRect/>
          <a:stretch>
            <a:fillRect/>
          </a:stretch>
        </p:blipFill>
        <p:spPr bwMode="auto">
          <a:xfrm>
            <a:off x="7315200" y="0"/>
            <a:ext cx="18288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1"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xmlns="" val="0"/>
              </a:ext>
            </a:extLst>
          </a:blip>
          <a:srcRect/>
          <a:stretch>
            <a:fillRect/>
          </a:stretch>
        </p:blipFill>
        <p:spPr bwMode="auto">
          <a:xfrm>
            <a:off x="1219200" y="4953000"/>
            <a:ext cx="2819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2" name="TextBox 1"/>
          <p:cNvSpPr txBox="1">
            <a:spLocks noChangeArrowheads="1"/>
          </p:cNvSpPr>
          <p:nvPr/>
        </p:nvSpPr>
        <p:spPr bwMode="auto">
          <a:xfrm>
            <a:off x="1568450" y="533400"/>
            <a:ext cx="75755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0000FF"/>
                </a:solidFill>
                <a:latin typeface="Times New Roman" pitchFamily="18" charset="0"/>
                <a:cs typeface="Times New Roman" pitchFamily="18" charset="0"/>
              </a:rPr>
              <a:t>   TR</a:t>
            </a:r>
            <a:r>
              <a:rPr lang="vi-VN" altLang="en-US" sz="2800" b="1" dirty="0">
                <a:solidFill>
                  <a:srgbClr val="0000FF"/>
                </a:solidFill>
                <a:latin typeface="Times New Roman" pitchFamily="18" charset="0"/>
                <a:cs typeface="Times New Roman" pitchFamily="18" charset="0"/>
              </a:rPr>
              <a:t>Ư</a:t>
            </a:r>
            <a:r>
              <a:rPr lang="en-US" altLang="en-US" sz="2800" b="1" dirty="0">
                <a:solidFill>
                  <a:srgbClr val="0000FF"/>
                </a:solidFill>
                <a:latin typeface="Times New Roman" pitchFamily="18" charset="0"/>
                <a:cs typeface="Times New Roman" pitchFamily="18" charset="0"/>
              </a:rPr>
              <a:t>ỜNG TIỂU HỌC </a:t>
            </a:r>
            <a:r>
              <a:rPr lang="en-US" altLang="en-US" sz="2800" b="1" dirty="0" smtClean="0">
                <a:solidFill>
                  <a:srgbClr val="0000FF"/>
                </a:solidFill>
                <a:latin typeface="Times New Roman" pitchFamily="18" charset="0"/>
                <a:cs typeface="Times New Roman" pitchFamily="18" charset="0"/>
              </a:rPr>
              <a:t>NGỌC LÂM</a:t>
            </a:r>
            <a:endParaRPr lang="vi-VN" altLang="en-US" sz="2800" b="1" dirty="0">
              <a:solidFill>
                <a:srgbClr val="0000FF"/>
              </a:solidFill>
              <a:latin typeface="Times New Roman" pitchFamily="18" charset="0"/>
              <a:cs typeface="Times New Roman" pitchFamily="18" charset="0"/>
            </a:endParaRPr>
          </a:p>
        </p:txBody>
      </p:sp>
      <p:sp>
        <p:nvSpPr>
          <p:cNvPr id="11" name="WordArt 8">
            <a:extLst>
              <a:ext uri="{FF2B5EF4-FFF2-40B4-BE49-F238E27FC236}"/>
            </a:extLst>
          </p:cNvPr>
          <p:cNvSpPr>
            <a:spLocks noChangeArrowheads="1" noChangeShapeType="1" noTextEdit="1"/>
          </p:cNvSpPr>
          <p:nvPr/>
        </p:nvSpPr>
        <p:spPr bwMode="auto">
          <a:xfrm>
            <a:off x="1906306" y="5555567"/>
            <a:ext cx="5867400" cy="523875"/>
          </a:xfrm>
          <a:prstGeom prst="rect">
            <a:avLst/>
          </a:prstGeom>
        </p:spPr>
        <p:txBody>
          <a:bodyPr wrap="none" fromWordArt="1">
            <a:prstTxWarp prst="textPlain">
              <a:avLst>
                <a:gd name="adj" fmla="val 50000"/>
              </a:avLst>
            </a:prstTxWarp>
          </a:bodyPr>
          <a:lstStyle/>
          <a:p>
            <a:pPr>
              <a:defRPr/>
            </a:pPr>
            <a:endParaRPr lang="en-US" b="1" u="sng"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6121909"/>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1549770"/>
            <a:ext cx="8382000" cy="1066800"/>
          </a:xfrm>
          <a:prstGeom prst="rect">
            <a:avLst/>
          </a:prstGeom>
          <a:noFill/>
          <a:ln w="9525">
            <a:noFill/>
            <a:miter lim="800000"/>
            <a:headEnd/>
            <a:tailEnd/>
          </a:ln>
        </p:spPr>
        <p:txBody>
          <a:bodyPr wrap="square">
            <a:spAutoFit/>
          </a:bodyPr>
          <a:lstStyle/>
          <a:p>
            <a:pPr algn="just">
              <a:spcBef>
                <a:spcPct val="50000"/>
              </a:spcBef>
            </a:pP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Dòng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cảm</a:t>
            </a:r>
            <a:r>
              <a:rPr lang="en-US" sz="3200" b="1" dirty="0">
                <a:latin typeface="Times New Roman" pitchFamily="18" charset="0"/>
                <a:cs typeface="Times New Roman" pitchFamily="18" charset="0"/>
              </a:rPr>
              <a:t>? </a:t>
            </a:r>
          </a:p>
        </p:txBody>
      </p:sp>
      <p:sp>
        <p:nvSpPr>
          <p:cNvPr id="14339" name="Text Box 3"/>
          <p:cNvSpPr txBox="1">
            <a:spLocks noChangeArrowheads="1"/>
          </p:cNvSpPr>
          <p:nvPr/>
        </p:nvSpPr>
        <p:spPr bwMode="auto">
          <a:xfrm rot="10800000" flipH="1" flipV="1">
            <a:off x="539552" y="3315768"/>
            <a:ext cx="8382000" cy="523220"/>
          </a:xfrm>
          <a:prstGeom prst="rect">
            <a:avLst/>
          </a:prstGeom>
          <a:noFill/>
          <a:ln w="9525">
            <a:noFill/>
            <a:miter lim="800000"/>
            <a:headEnd/>
            <a:tailEnd/>
          </a:ln>
        </p:spPr>
        <p:txBody>
          <a:bodyPr>
            <a:spAutoFit/>
          </a:bodyPr>
          <a:lstStyle/>
          <a:p>
            <a:pPr algn="just">
              <a:spcBef>
                <a:spcPct val="50000"/>
              </a:spcBef>
            </a:pPr>
            <a:r>
              <a:rPr lang="en-US" sz="2800" smtClean="0">
                <a:latin typeface="Times New Roman" pitchFamily="18" charset="0"/>
                <a:cs typeface="Times New Roman" pitchFamily="18" charset="0"/>
              </a:rPr>
              <a:t>b) </a:t>
            </a:r>
            <a:r>
              <a:rPr lang="en-US" sz="2800">
                <a:latin typeface="Times New Roman" pitchFamily="18" charset="0"/>
                <a:cs typeface="Times New Roman" pitchFamily="18" charset="0"/>
              </a:rPr>
              <a:t>Gan dạ, bạo dạn, dũng mãnh, dũng khí, dũng tướng</a:t>
            </a:r>
          </a:p>
        </p:txBody>
      </p:sp>
      <p:sp>
        <p:nvSpPr>
          <p:cNvPr id="14340" name="Text Box 4"/>
          <p:cNvSpPr txBox="1">
            <a:spLocks noChangeArrowheads="1"/>
          </p:cNvSpPr>
          <p:nvPr/>
        </p:nvSpPr>
        <p:spPr bwMode="auto">
          <a:xfrm>
            <a:off x="533400" y="2616570"/>
            <a:ext cx="8382000" cy="523220"/>
          </a:xfrm>
          <a:prstGeom prst="rect">
            <a:avLst/>
          </a:prstGeom>
          <a:noFill/>
          <a:ln w="9525">
            <a:noFill/>
            <a:miter lim="800000"/>
            <a:headEnd/>
            <a:tailEnd/>
          </a:ln>
        </p:spPr>
        <p:txBody>
          <a:bodyPr>
            <a:spAutoFit/>
          </a:bodyPr>
          <a:lstStyle/>
          <a:p>
            <a:pPr>
              <a:spcBef>
                <a:spcPct val="50000"/>
              </a:spcBef>
            </a:pPr>
            <a:r>
              <a:rPr lang="en-US" sz="2800" smtClean="0">
                <a:latin typeface="Times New Roman" pitchFamily="18" charset="0"/>
                <a:cs typeface="Times New Roman" pitchFamily="18" charset="0"/>
              </a:rPr>
              <a:t>a) </a:t>
            </a:r>
            <a:r>
              <a:rPr lang="en-US" sz="2800">
                <a:latin typeface="Times New Roman" pitchFamily="18" charset="0"/>
                <a:cs typeface="Times New Roman" pitchFamily="18" charset="0"/>
              </a:rPr>
              <a:t>Anh dũng, gan dạ, dũng mãnh, dũng sĩ</a:t>
            </a:r>
          </a:p>
        </p:txBody>
      </p:sp>
      <p:sp>
        <p:nvSpPr>
          <p:cNvPr id="14341" name="Text Box 5"/>
          <p:cNvSpPr txBox="1">
            <a:spLocks noChangeArrowheads="1"/>
          </p:cNvSpPr>
          <p:nvPr/>
        </p:nvSpPr>
        <p:spPr bwMode="auto">
          <a:xfrm>
            <a:off x="539552" y="3962400"/>
            <a:ext cx="8382000" cy="523220"/>
          </a:xfrm>
          <a:prstGeom prst="rect">
            <a:avLst/>
          </a:prstGeom>
          <a:noFill/>
          <a:ln w="9525">
            <a:noFill/>
            <a:miter lim="800000"/>
            <a:headEnd/>
            <a:tailEnd/>
          </a:ln>
        </p:spPr>
        <p:txBody>
          <a:bodyPr>
            <a:spAutoFit/>
          </a:bodyPr>
          <a:lstStyle/>
          <a:p>
            <a:pPr algn="just">
              <a:spcBef>
                <a:spcPct val="50000"/>
              </a:spcBef>
            </a:pPr>
            <a:r>
              <a:rPr lang="en-US" sz="2800" smtClean="0">
                <a:latin typeface="Times New Roman" pitchFamily="18" charset="0"/>
                <a:cs typeface="Times New Roman" pitchFamily="18" charset="0"/>
              </a:rPr>
              <a:t>c) </a:t>
            </a:r>
            <a:r>
              <a:rPr lang="en-US" sz="2800">
                <a:latin typeface="Times New Roman" pitchFamily="18" charset="0"/>
                <a:cs typeface="Times New Roman" pitchFamily="18" charset="0"/>
              </a:rPr>
              <a:t>Mạnh bạo, gan dạ, dám nghĩ dám làm, anh dũng</a:t>
            </a:r>
          </a:p>
        </p:txBody>
      </p:sp>
      <p:pic>
        <p:nvPicPr>
          <p:cNvPr id="23558" name="Picture 8" descr="chrysanthemum 13"/>
          <p:cNvPicPr>
            <a:picLocks noChangeAspect="1" noChangeArrowheads="1"/>
          </p:cNvPicPr>
          <p:nvPr/>
        </p:nvPicPr>
        <p:blipFill>
          <a:blip r:embed="rId2"/>
          <a:srcRect/>
          <a:stretch>
            <a:fillRect/>
          </a:stretch>
        </p:blipFill>
        <p:spPr bwMode="auto">
          <a:xfrm rot="20218119" flipH="1">
            <a:off x="781050" y="5919788"/>
            <a:ext cx="1787525" cy="1014412"/>
          </a:xfrm>
          <a:prstGeom prst="rect">
            <a:avLst/>
          </a:prstGeom>
          <a:noFill/>
          <a:ln w="9525">
            <a:noFill/>
            <a:miter lim="800000"/>
            <a:headEnd/>
            <a:tailEnd/>
          </a:ln>
        </p:spPr>
      </p:pic>
      <p:pic>
        <p:nvPicPr>
          <p:cNvPr id="23559" name="Picture 8" descr="chrysanthemum 13"/>
          <p:cNvPicPr>
            <a:picLocks noChangeAspect="1" noChangeArrowheads="1"/>
          </p:cNvPicPr>
          <p:nvPr/>
        </p:nvPicPr>
        <p:blipFill>
          <a:blip r:embed="rId3"/>
          <a:srcRect/>
          <a:stretch>
            <a:fillRect/>
          </a:stretch>
        </p:blipFill>
        <p:spPr bwMode="auto">
          <a:xfrm>
            <a:off x="-304800" y="5105400"/>
            <a:ext cx="2133600" cy="2127250"/>
          </a:xfrm>
          <a:prstGeom prst="rect">
            <a:avLst/>
          </a:prstGeom>
          <a:noFill/>
          <a:ln w="9525">
            <a:noFill/>
            <a:miter lim="800000"/>
            <a:headEnd/>
            <a:tailEnd/>
          </a:ln>
        </p:spPr>
      </p:pic>
      <p:pic>
        <p:nvPicPr>
          <p:cNvPr id="23560" name="Picture 8" descr="chrysanthemum 13"/>
          <p:cNvPicPr>
            <a:picLocks noChangeAspect="1" noChangeArrowheads="1"/>
          </p:cNvPicPr>
          <p:nvPr/>
        </p:nvPicPr>
        <p:blipFill>
          <a:blip r:embed="rId4"/>
          <a:srcRect/>
          <a:stretch>
            <a:fillRect/>
          </a:stretch>
        </p:blipFill>
        <p:spPr bwMode="auto">
          <a:xfrm>
            <a:off x="-228600" y="4895850"/>
            <a:ext cx="838200" cy="1504950"/>
          </a:xfrm>
          <a:prstGeom prst="rect">
            <a:avLst/>
          </a:prstGeom>
          <a:noFill/>
          <a:ln w="9525">
            <a:noFill/>
            <a:miter lim="800000"/>
            <a:headEnd/>
            <a:tailEnd/>
          </a:ln>
        </p:spPr>
      </p:pic>
      <p:sp>
        <p:nvSpPr>
          <p:cNvPr id="14345" name="Oval 9"/>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1</a:t>
            </a:r>
          </a:p>
        </p:txBody>
      </p:sp>
      <p:sp>
        <p:nvSpPr>
          <p:cNvPr id="14346" name="Oval 10"/>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2</a:t>
            </a:r>
          </a:p>
        </p:txBody>
      </p:sp>
      <p:sp>
        <p:nvSpPr>
          <p:cNvPr id="14347" name="Oval 11"/>
          <p:cNvSpPr>
            <a:spLocks noChangeArrowheads="1"/>
          </p:cNvSpPr>
          <p:nvPr/>
        </p:nvSpPr>
        <p:spPr bwMode="auto">
          <a:xfrm>
            <a:off x="75438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3</a:t>
            </a:r>
          </a:p>
        </p:txBody>
      </p:sp>
      <p:sp>
        <p:nvSpPr>
          <p:cNvPr id="14348" name="Oval 12"/>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4</a:t>
            </a:r>
          </a:p>
        </p:txBody>
      </p:sp>
      <p:sp>
        <p:nvSpPr>
          <p:cNvPr id="14349" name="Oval 13"/>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5</a:t>
            </a:r>
          </a:p>
        </p:txBody>
      </p:sp>
      <p:sp>
        <p:nvSpPr>
          <p:cNvPr id="14350" name="Oval 14"/>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6</a:t>
            </a:r>
          </a:p>
        </p:txBody>
      </p:sp>
      <p:sp>
        <p:nvSpPr>
          <p:cNvPr id="14351" name="Oval 15"/>
          <p:cNvSpPr>
            <a:spLocks noChangeArrowheads="1"/>
          </p:cNvSpPr>
          <p:nvPr/>
        </p:nvSpPr>
        <p:spPr bwMode="auto">
          <a:xfrm>
            <a:off x="75438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7</a:t>
            </a:r>
          </a:p>
        </p:txBody>
      </p:sp>
      <p:sp>
        <p:nvSpPr>
          <p:cNvPr id="14352" name="Oval 16"/>
          <p:cNvSpPr>
            <a:spLocks noChangeArrowheads="1"/>
          </p:cNvSpPr>
          <p:nvPr/>
        </p:nvSpPr>
        <p:spPr bwMode="auto">
          <a:xfrm>
            <a:off x="75438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8</a:t>
            </a:r>
          </a:p>
        </p:txBody>
      </p:sp>
      <p:sp>
        <p:nvSpPr>
          <p:cNvPr id="14353" name="Oval 17"/>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9</a:t>
            </a:r>
          </a:p>
        </p:txBody>
      </p:sp>
      <p:pic>
        <p:nvPicPr>
          <p:cNvPr id="23570" name="Picture 8" descr="chrysanthemum 13"/>
          <p:cNvPicPr>
            <a:picLocks noChangeAspect="1" noChangeArrowheads="1"/>
          </p:cNvPicPr>
          <p:nvPr/>
        </p:nvPicPr>
        <p:blipFill>
          <a:blip r:embed="rId4"/>
          <a:srcRect/>
          <a:stretch>
            <a:fillRect/>
          </a:stretch>
        </p:blipFill>
        <p:spPr bwMode="auto">
          <a:xfrm>
            <a:off x="-228600" y="3867150"/>
            <a:ext cx="838200" cy="1504950"/>
          </a:xfrm>
          <a:prstGeom prst="rect">
            <a:avLst/>
          </a:prstGeom>
          <a:noFill/>
          <a:ln w="9525">
            <a:noFill/>
            <a:miter lim="800000"/>
            <a:headEnd/>
            <a:tailEnd/>
          </a:ln>
        </p:spPr>
      </p:pic>
      <p:pic>
        <p:nvPicPr>
          <p:cNvPr id="23571" name="Picture 8" descr="chrysanthemum 13"/>
          <p:cNvPicPr>
            <a:picLocks noChangeAspect="1" noChangeArrowheads="1"/>
          </p:cNvPicPr>
          <p:nvPr/>
        </p:nvPicPr>
        <p:blipFill>
          <a:blip r:embed="rId4"/>
          <a:srcRect/>
          <a:stretch>
            <a:fillRect/>
          </a:stretch>
        </p:blipFill>
        <p:spPr bwMode="auto">
          <a:xfrm>
            <a:off x="0" y="4495800"/>
            <a:ext cx="838200" cy="1504950"/>
          </a:xfrm>
          <a:prstGeom prst="rect">
            <a:avLst/>
          </a:prstGeom>
          <a:noFill/>
          <a:ln w="9525">
            <a:noFill/>
            <a:miter lim="800000"/>
            <a:headEnd/>
            <a:tailEnd/>
          </a:ln>
        </p:spPr>
      </p:pic>
      <p:sp>
        <p:nvSpPr>
          <p:cNvPr id="14356" name="Oval 20"/>
          <p:cNvSpPr>
            <a:spLocks noChangeArrowheads="1"/>
          </p:cNvSpPr>
          <p:nvPr/>
        </p:nvSpPr>
        <p:spPr bwMode="auto">
          <a:xfrm>
            <a:off x="6553200" y="5562600"/>
            <a:ext cx="2590800" cy="12954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b="1">
                <a:solidFill>
                  <a:srgbClr val="FF0000"/>
                </a:solidFill>
                <a:latin typeface="Times New Roman" pitchFamily="18" charset="0"/>
                <a:cs typeface="Times New Roman" pitchFamily="18" charset="0"/>
              </a:rPr>
              <a:t>Hết giờ</a:t>
            </a:r>
          </a:p>
        </p:txBody>
      </p:sp>
      <p:sp>
        <p:nvSpPr>
          <p:cNvPr id="14357" name="Text Box 21"/>
          <p:cNvSpPr txBox="1">
            <a:spLocks noChangeArrowheads="1"/>
          </p:cNvSpPr>
          <p:nvPr/>
        </p:nvSpPr>
        <p:spPr bwMode="auto">
          <a:xfrm rot="10800000" flipH="1" flipV="1">
            <a:off x="648918" y="4495800"/>
            <a:ext cx="8382000" cy="523220"/>
          </a:xfrm>
          <a:prstGeom prst="rect">
            <a:avLst/>
          </a:prstGeom>
          <a:noFill/>
          <a:ln w="9525">
            <a:noFill/>
            <a:miter lim="800000"/>
            <a:headEnd/>
            <a:tailEnd/>
          </a:ln>
        </p:spPr>
        <p:txBody>
          <a:bodyPr>
            <a:spAutoFit/>
          </a:bodyPr>
          <a:lstStyle/>
          <a:p>
            <a:pPr>
              <a:spcBef>
                <a:spcPct val="50000"/>
              </a:spcBef>
            </a:pPr>
            <a:r>
              <a:rPr lang="en-US" sz="2800" smtClean="0">
                <a:latin typeface="Times New Roman" pitchFamily="18" charset="0"/>
                <a:cs typeface="Times New Roman" pitchFamily="18" charset="0"/>
              </a:rPr>
              <a:t>d) </a:t>
            </a:r>
            <a:r>
              <a:rPr lang="en-US" sz="2800">
                <a:latin typeface="Times New Roman" pitchFamily="18" charset="0"/>
                <a:cs typeface="Times New Roman" pitchFamily="18" charset="0"/>
              </a:rPr>
              <a:t>Dũng mãnh, dũng sĩ, dũng khí, bạo dạn</a:t>
            </a:r>
          </a:p>
        </p:txBody>
      </p:sp>
      <p:sp>
        <p:nvSpPr>
          <p:cNvPr id="22" name="Nơi giữ chỗ cho Ngày tháng 21"/>
          <p:cNvSpPr>
            <a:spLocks noGrp="1"/>
          </p:cNvSpPr>
          <p:nvPr>
            <p:ph type="dt" sz="half" idx="10"/>
          </p:nvPr>
        </p:nvSpPr>
        <p:spPr/>
        <p:txBody>
          <a:bodyPr/>
          <a:lstStyle/>
          <a:p>
            <a:fld id="{5D93ED57-9A6C-4685-8CE6-CBDD87CBF270}" type="datetime8">
              <a:rPr lang="vi-VN" smtClean="0"/>
              <a:pPr/>
              <a:t>29/01/2023 8:01 CH</a:t>
            </a:fld>
            <a:endParaRPr lang="en-US"/>
          </a:p>
        </p:txBody>
      </p:sp>
      <p:sp>
        <p:nvSpPr>
          <p:cNvPr id="23" name="Nơi giữ chỗ cho Số hiệu Bản chiếu 22"/>
          <p:cNvSpPr>
            <a:spLocks noGrp="1"/>
          </p:cNvSpPr>
          <p:nvPr>
            <p:ph type="sldNum" sz="quarter" idx="12"/>
          </p:nvPr>
        </p:nvSpPr>
        <p:spPr/>
        <p:txBody>
          <a:bodyPr/>
          <a:lstStyle/>
          <a:p>
            <a:fld id="{E7B10348-7B82-4854-A391-182B8F062550}" type="slidenum">
              <a:rPr lang="en-US" smtClean="0"/>
              <a:pPr/>
              <a:t>10</a:t>
            </a:fld>
            <a:endParaRPr lang="en-US"/>
          </a:p>
        </p:txBody>
      </p:sp>
      <p:sp>
        <p:nvSpPr>
          <p:cNvPr id="24" name="Nơi giữ chỗ cho Chân trang 23"/>
          <p:cNvSpPr>
            <a:spLocks noGrp="1"/>
          </p:cNvSpPr>
          <p:nvPr>
            <p:ph type="ftr" sz="quarter" idx="11"/>
          </p:nvPr>
        </p:nvSpPr>
        <p:spPr/>
        <p:txBody>
          <a:bodyPr/>
          <a:lstStyle/>
          <a:p>
            <a:r>
              <a:rPr lang="vi-VN" smtClean="0"/>
              <a:t>Giáo viên thực hiện: Quan Văn Thắng</a:t>
            </a:r>
            <a:endParaRPr lang="en-US"/>
          </a:p>
        </p:txBody>
      </p:sp>
      <p:sp>
        <p:nvSpPr>
          <p:cNvPr id="29" name="WordArt 3"/>
          <p:cNvSpPr>
            <a:spLocks noChangeArrowheads="1" noChangeShapeType="1" noTextEdit="1"/>
          </p:cNvSpPr>
          <p:nvPr/>
        </p:nvSpPr>
        <p:spPr bwMode="auto">
          <a:xfrm>
            <a:off x="2267744" y="0"/>
            <a:ext cx="6876256" cy="1484784"/>
          </a:xfrm>
          <a:prstGeom prst="rect">
            <a:avLst/>
          </a:prstGeom>
        </p:spPr>
        <p:txBody>
          <a:bodyPr wrap="none" fromWordArt="1"/>
          <a:ls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lgn="ctr">
              <a:defRPr/>
            </a:pPr>
            <a:r>
              <a:rPr lang="en-US" sz="2800" b="1" i="1" kern="10" dirty="0" err="1" smtClean="0">
                <a:latin typeface="Times New Roman"/>
                <a:cs typeface="Times New Roman"/>
              </a:rPr>
              <a:t>Thứ</a:t>
            </a:r>
            <a:r>
              <a:rPr lang="en-US" sz="2800" b="1" i="1" kern="10" dirty="0" smtClean="0">
                <a:latin typeface="Times New Roman"/>
                <a:cs typeface="Times New Roman"/>
              </a:rPr>
              <a:t> </a:t>
            </a:r>
            <a:r>
              <a:rPr lang="en-US" sz="2800" b="1" i="1" kern="10" dirty="0" err="1" smtClean="0">
                <a:latin typeface="Times New Roman"/>
                <a:cs typeface="Times New Roman"/>
              </a:rPr>
              <a:t>hai</a:t>
            </a:r>
            <a:r>
              <a:rPr lang="en-US" sz="2800" b="1" i="1" kern="10" dirty="0" smtClean="0">
                <a:latin typeface="Times New Roman"/>
                <a:cs typeface="Times New Roman"/>
              </a:rPr>
              <a:t> </a:t>
            </a:r>
            <a:r>
              <a:rPr lang="en-US" sz="2800" b="1" i="1" kern="10" dirty="0" err="1" smtClean="0">
                <a:latin typeface="Times New Roman"/>
                <a:cs typeface="Times New Roman"/>
              </a:rPr>
              <a:t>ngày</a:t>
            </a:r>
            <a:r>
              <a:rPr lang="en-US" sz="2800" b="1" i="1" kern="10" dirty="0" smtClean="0">
                <a:latin typeface="Times New Roman"/>
                <a:cs typeface="Times New Roman"/>
              </a:rPr>
              <a:t> </a:t>
            </a:r>
            <a:r>
              <a:rPr lang="en-US" sz="2800" b="1" i="1" kern="10" dirty="0">
                <a:latin typeface="Times New Roman"/>
                <a:cs typeface="Times New Roman"/>
              </a:rPr>
              <a:t>2</a:t>
            </a:r>
            <a:r>
              <a:rPr lang="en-US" sz="2800" b="1" i="1" kern="10" dirty="0" smtClean="0">
                <a:latin typeface="Times New Roman"/>
                <a:cs typeface="Times New Roman"/>
              </a:rPr>
              <a:t> </a:t>
            </a:r>
            <a:r>
              <a:rPr lang="en-US" sz="2800" b="1" i="1" kern="10" dirty="0" err="1" smtClean="0">
                <a:latin typeface="Times New Roman"/>
                <a:cs typeface="Times New Roman"/>
              </a:rPr>
              <a:t>tháng</a:t>
            </a:r>
            <a:r>
              <a:rPr lang="en-US" sz="2800" b="1" i="1" kern="10" dirty="0" smtClean="0">
                <a:latin typeface="Times New Roman"/>
                <a:cs typeface="Times New Roman"/>
              </a:rPr>
              <a:t> 1 </a:t>
            </a:r>
            <a:r>
              <a:rPr lang="en-US" sz="2800" b="1" i="1" kern="10" dirty="0" err="1" smtClean="0">
                <a:latin typeface="Times New Roman"/>
                <a:cs typeface="Times New Roman"/>
              </a:rPr>
              <a:t>năm</a:t>
            </a:r>
            <a:r>
              <a:rPr lang="en-US" sz="2800" b="1" i="1" kern="10" dirty="0" smtClean="0">
                <a:latin typeface="Times New Roman"/>
                <a:cs typeface="Times New Roman"/>
              </a:rPr>
              <a:t> 2023</a:t>
            </a:r>
          </a:p>
          <a:p>
            <a:pPr algn="ctr">
              <a:defRPr/>
            </a:pPr>
            <a:r>
              <a:rPr lang="en-US" sz="2800" b="1" kern="10" dirty="0" smtClean="0">
                <a:latin typeface="Times New Roman"/>
                <a:cs typeface="Times New Roman"/>
              </a:rPr>
              <a:t> </a:t>
            </a:r>
            <a:r>
              <a:rPr lang="en-US" sz="2800" b="1" kern="10" dirty="0" err="1" smtClean="0">
                <a:latin typeface="Times New Roman"/>
                <a:cs typeface="Times New Roman"/>
              </a:rPr>
              <a:t>Tiếng</a:t>
            </a:r>
            <a:r>
              <a:rPr lang="en-US" sz="2800" b="1" kern="10" dirty="0" smtClean="0">
                <a:latin typeface="Times New Roman"/>
                <a:cs typeface="Times New Roman"/>
              </a:rPr>
              <a:t> </a:t>
            </a:r>
            <a:r>
              <a:rPr lang="en-US" sz="2800" b="1" kern="10" dirty="0" err="1" smtClean="0">
                <a:latin typeface="Times New Roman"/>
                <a:cs typeface="Times New Roman"/>
              </a:rPr>
              <a:t>Việt</a:t>
            </a:r>
            <a:endParaRPr lang="en-US" sz="2800" b="1" kern="10" dirty="0" smtClean="0">
              <a:latin typeface="Times New Roman"/>
              <a:cs typeface="Times New Roman"/>
            </a:endParaRPr>
          </a:p>
          <a:p>
            <a:pPr algn="ctr">
              <a:defRPr/>
            </a:pPr>
            <a:r>
              <a:rPr lang="en-US" sz="3200" b="1" kern="10" dirty="0" err="1" smtClean="0">
                <a:latin typeface="Times New Roman"/>
                <a:cs typeface="Times New Roman"/>
              </a:rPr>
              <a:t>Ôn</a:t>
            </a:r>
            <a:r>
              <a:rPr lang="en-US" sz="3200" b="1" kern="10" dirty="0" smtClean="0">
                <a:latin typeface="Times New Roman"/>
                <a:cs typeface="Times New Roman"/>
              </a:rPr>
              <a:t> </a:t>
            </a:r>
            <a:r>
              <a:rPr lang="en-US" sz="3200" b="1" kern="10" dirty="0" err="1" smtClean="0">
                <a:latin typeface="Times New Roman"/>
                <a:cs typeface="Times New Roman"/>
              </a:rPr>
              <a:t>tập</a:t>
            </a:r>
            <a:r>
              <a:rPr lang="en-US" sz="3200" b="1" kern="10" dirty="0" smtClean="0">
                <a:latin typeface="Times New Roman"/>
                <a:cs typeface="Times New Roman"/>
              </a:rPr>
              <a:t> </a:t>
            </a:r>
            <a:r>
              <a:rPr lang="en-US" sz="3200" b="1" kern="10" dirty="0" err="1" smtClean="0">
                <a:latin typeface="Times New Roman"/>
                <a:cs typeface="Times New Roman"/>
              </a:rPr>
              <a:t>cuối</a:t>
            </a:r>
            <a:r>
              <a:rPr lang="en-US" sz="3200" b="1" kern="10" dirty="0" smtClean="0">
                <a:latin typeface="Times New Roman"/>
                <a:cs typeface="Times New Roman"/>
              </a:rPr>
              <a:t> </a:t>
            </a:r>
            <a:r>
              <a:rPr lang="en-US" sz="3200" b="1" kern="10" dirty="0" err="1" smtClean="0">
                <a:latin typeface="Times New Roman"/>
                <a:cs typeface="Times New Roman"/>
              </a:rPr>
              <a:t>học</a:t>
            </a:r>
            <a:r>
              <a:rPr lang="en-US" sz="3200" b="1" kern="10" dirty="0" smtClean="0">
                <a:latin typeface="Times New Roman"/>
                <a:cs typeface="Times New Roman"/>
              </a:rPr>
              <a:t> </a:t>
            </a:r>
            <a:r>
              <a:rPr lang="en-US" sz="3200" b="1" kern="10" dirty="0" err="1" smtClean="0">
                <a:latin typeface="Times New Roman"/>
                <a:cs typeface="Times New Roman"/>
              </a:rPr>
              <a:t>kì</a:t>
            </a:r>
            <a:r>
              <a:rPr lang="en-US" sz="3200" b="1" kern="10" dirty="0" smtClean="0">
                <a:latin typeface="Times New Roman"/>
                <a:cs typeface="Times New Roman"/>
              </a:rPr>
              <a:t> I </a:t>
            </a:r>
            <a:r>
              <a:rPr lang="en-US" sz="2800" b="1" i="1" kern="10" dirty="0" smtClean="0">
                <a:latin typeface="Times New Roman"/>
                <a:cs typeface="Times New Roman"/>
              </a:rPr>
              <a:t>(</a:t>
            </a:r>
            <a:r>
              <a:rPr lang="en-US" sz="2800" b="1" i="1" kern="10" dirty="0" err="1" smtClean="0">
                <a:latin typeface="Times New Roman"/>
                <a:cs typeface="Times New Roman"/>
              </a:rPr>
              <a:t>Tiết</a:t>
            </a:r>
            <a:r>
              <a:rPr lang="en-US" sz="2800" b="1" i="1" kern="10" dirty="0" smtClean="0">
                <a:latin typeface="Times New Roman"/>
                <a:cs typeface="Times New Roman"/>
              </a:rPr>
              <a:t> 1) </a:t>
            </a:r>
            <a:endParaRPr lang="en-US" sz="2800" b="1" i="1" kern="10" dirty="0">
              <a:latin typeface="Times New Roman"/>
              <a:cs typeface="Times New Roman"/>
            </a:endParaRPr>
          </a:p>
        </p:txBody>
      </p:sp>
      <p:grpSp>
        <p:nvGrpSpPr>
          <p:cNvPr id="30" name="Group 59"/>
          <p:cNvGrpSpPr>
            <a:grpSpLocks/>
          </p:cNvGrpSpPr>
          <p:nvPr/>
        </p:nvGrpSpPr>
        <p:grpSpPr bwMode="auto">
          <a:xfrm>
            <a:off x="683568" y="116632"/>
            <a:ext cx="1385887" cy="914400"/>
            <a:chOff x="4464" y="2823"/>
            <a:chExt cx="960" cy="340"/>
          </a:xfrm>
        </p:grpSpPr>
        <p:pic>
          <p:nvPicPr>
            <p:cNvPr id="31" name="Picture 19" descr="bang"/>
            <p:cNvPicPr>
              <a:picLocks noChangeAspect="1" noChangeArrowheads="1"/>
            </p:cNvPicPr>
            <p:nvPr/>
          </p:nvPicPr>
          <p:blipFill>
            <a:blip r:embed="rId5"/>
            <a:srcRect/>
            <a:stretch>
              <a:fillRect/>
            </a:stretch>
          </p:blipFill>
          <p:spPr bwMode="auto">
            <a:xfrm>
              <a:off x="4464" y="2823"/>
              <a:ext cx="960" cy="340"/>
            </a:xfrm>
            <a:prstGeom prst="rect">
              <a:avLst/>
            </a:prstGeom>
            <a:solidFill>
              <a:schemeClr val="bg1"/>
            </a:solidFill>
            <a:ln w="44450">
              <a:solidFill>
                <a:srgbClr val="FFFF00"/>
              </a:solidFill>
              <a:miter lim="800000"/>
              <a:headEnd/>
              <a:tailEnd/>
            </a:ln>
          </p:spPr>
        </p:pic>
        <p:sp>
          <p:nvSpPr>
            <p:cNvPr id="32" name="Text Box 21"/>
            <p:cNvSpPr txBox="1">
              <a:spLocks noChangeArrowheads="1"/>
            </p:cNvSpPr>
            <p:nvPr/>
          </p:nvSpPr>
          <p:spPr bwMode="auto">
            <a:xfrm>
              <a:off x="4464" y="2823"/>
              <a:ext cx="960" cy="338"/>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itchFamily="2" charset="2"/>
                <a:buNone/>
                <a:defRPr/>
              </a:pPr>
              <a:r>
                <a:rPr lang="en-US" sz="2400" b="1" dirty="0" err="1" smtClean="0">
                  <a:solidFill>
                    <a:schemeClr val="bg1"/>
                  </a:solidFill>
                  <a:effectLst>
                    <a:outerShdw blurRad="38100" dist="38100" dir="2700000" algn="tl">
                      <a:srgbClr val="000000"/>
                    </a:outerShdw>
                  </a:effectLst>
                  <a:latin typeface="Times New Roman" panose="02020603050405020304" pitchFamily="18" charset="0"/>
                </a:rPr>
                <a:t>Sĩ</a:t>
              </a:r>
              <a:r>
                <a:rPr lang="en-US" sz="2400" b="1" dirty="0" smtClean="0">
                  <a:solidFill>
                    <a:schemeClr val="bg1"/>
                  </a:solidFill>
                  <a:effectLst>
                    <a:outerShdw blurRad="38100" dist="38100" dir="2700000" algn="tl">
                      <a:srgbClr val="000000"/>
                    </a:outerShdw>
                  </a:effectLst>
                  <a:latin typeface="Times New Roman" panose="02020603050405020304" pitchFamily="18" charset="0"/>
                </a:rPr>
                <a:t> </a:t>
              </a:r>
              <a:r>
                <a:rPr lang="en-US" sz="2400" b="1" dirty="0" err="1" smtClean="0">
                  <a:solidFill>
                    <a:schemeClr val="bg1"/>
                  </a:solidFill>
                  <a:effectLst>
                    <a:outerShdw blurRad="38100" dist="38100" dir="2700000" algn="tl">
                      <a:srgbClr val="000000"/>
                    </a:outerShdw>
                  </a:effectLst>
                  <a:latin typeface="Times New Roman" panose="02020603050405020304" pitchFamily="18" charset="0"/>
                </a:rPr>
                <a:t>số</a:t>
              </a:r>
              <a:r>
                <a:rPr lang="en-US" sz="2400" b="1" dirty="0" smtClean="0">
                  <a:solidFill>
                    <a:schemeClr val="bg1"/>
                  </a:solidFill>
                  <a:effectLst>
                    <a:outerShdw blurRad="38100" dist="38100" dir="2700000" algn="tl">
                      <a:srgbClr val="000000"/>
                    </a:outerShdw>
                  </a:effectLst>
                  <a:latin typeface="Times New Roman" panose="02020603050405020304" pitchFamily="18" charset="0"/>
                </a:rPr>
                <a:t>: 34</a:t>
              </a:r>
            </a:p>
            <a:p>
              <a:pPr>
                <a:spcAft>
                  <a:spcPts val="600"/>
                </a:spcAft>
                <a:buFont typeface="Wingdings" pitchFamily="2" charset="2"/>
                <a:buNone/>
                <a:defRPr/>
              </a:pPr>
              <a:r>
                <a:rPr lang="en-US" sz="2400" b="1" dirty="0" err="1" smtClean="0">
                  <a:solidFill>
                    <a:schemeClr val="bg1"/>
                  </a:solidFill>
                  <a:effectLst>
                    <a:outerShdw blurRad="38100" dist="38100" dir="2700000" algn="tl">
                      <a:srgbClr val="000000"/>
                    </a:outerShdw>
                  </a:effectLst>
                  <a:latin typeface="Times New Roman" panose="02020603050405020304" pitchFamily="18" charset="0"/>
                </a:rPr>
                <a:t>Vắng</a:t>
              </a:r>
              <a:r>
                <a:rPr lang="en-US" sz="2400" b="1" dirty="0" smtClean="0">
                  <a:solidFill>
                    <a:schemeClr val="bg1"/>
                  </a:solidFill>
                  <a:effectLst>
                    <a:outerShdw blurRad="38100" dist="38100" dir="2700000" algn="tl">
                      <a:srgbClr val="000000"/>
                    </a:outerShdw>
                  </a:effectLst>
                  <a:latin typeface="Times New Roman" panose="02020603050405020304" pitchFamily="18" charset="0"/>
                </a:rPr>
                <a:t>:  0</a:t>
              </a:r>
            </a:p>
          </p:txBody>
        </p:sp>
      </p:grpSp>
      <p:grpSp>
        <p:nvGrpSpPr>
          <p:cNvPr id="33" name="Group 47"/>
          <p:cNvGrpSpPr>
            <a:grpSpLocks/>
          </p:cNvGrpSpPr>
          <p:nvPr/>
        </p:nvGrpSpPr>
        <p:grpSpPr bwMode="auto">
          <a:xfrm>
            <a:off x="91630" y="0"/>
            <a:ext cx="8982872" cy="6781800"/>
            <a:chOff x="0" y="0"/>
            <a:chExt cx="5760" cy="4320"/>
          </a:xfrm>
        </p:grpSpPr>
        <p:sp>
          <p:nvSpPr>
            <p:cNvPr id="3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50">
                <a:latin typeface="Times New Roman" panose="02020603050405020304" pitchFamily="18" charset="0"/>
                <a:cs typeface="Times New Roman" panose="02020603050405020304" pitchFamily="18" charset="0"/>
              </a:endParaRPr>
            </a:p>
          </p:txBody>
        </p:sp>
        <p:pic>
          <p:nvPicPr>
            <p:cNvPr id="35" name="Picture 12"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13"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12"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12"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plus(in)">
                                      <p:cBhvr>
                                        <p:cTn id="7" dur="2000"/>
                                        <p:tgtEl>
                                          <p:spTgt spid="14338"/>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fade">
                                      <p:cBhvr>
                                        <p:cTn id="11" dur="2000"/>
                                        <p:tgtEl>
                                          <p:spTgt spid="14340"/>
                                        </p:tgtEl>
                                      </p:cBhvr>
                                    </p:animEffect>
                                    <p:anim calcmode="lin" valueType="num">
                                      <p:cBhvr>
                                        <p:cTn id="12" dur="2000" fill="hold"/>
                                        <p:tgtEl>
                                          <p:spTgt spid="14340"/>
                                        </p:tgtEl>
                                        <p:attrNameLst>
                                          <p:attrName>style.rotation</p:attrName>
                                        </p:attrNameLst>
                                      </p:cBhvr>
                                      <p:tavLst>
                                        <p:tav tm="0">
                                          <p:val>
                                            <p:fltVal val="720"/>
                                          </p:val>
                                        </p:tav>
                                        <p:tav tm="100000">
                                          <p:val>
                                            <p:fltVal val="0"/>
                                          </p:val>
                                        </p:tav>
                                      </p:tavLst>
                                    </p:anim>
                                    <p:anim calcmode="lin" valueType="num">
                                      <p:cBhvr>
                                        <p:cTn id="13" dur="2000" fill="hold"/>
                                        <p:tgtEl>
                                          <p:spTgt spid="14340"/>
                                        </p:tgtEl>
                                        <p:attrNameLst>
                                          <p:attrName>ppt_h</p:attrName>
                                        </p:attrNameLst>
                                      </p:cBhvr>
                                      <p:tavLst>
                                        <p:tav tm="0">
                                          <p:val>
                                            <p:fltVal val="0"/>
                                          </p:val>
                                        </p:tav>
                                        <p:tav tm="100000">
                                          <p:val>
                                            <p:strVal val="#ppt_h"/>
                                          </p:val>
                                        </p:tav>
                                      </p:tavLst>
                                    </p:anim>
                                    <p:anim calcmode="lin" valueType="num">
                                      <p:cBhvr>
                                        <p:cTn id="14" dur="2000" fill="hold"/>
                                        <p:tgtEl>
                                          <p:spTgt spid="14340"/>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grpId="0" nodeType="after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fade">
                                      <p:cBhvr>
                                        <p:cTn id="18" dur="2000"/>
                                        <p:tgtEl>
                                          <p:spTgt spid="14339"/>
                                        </p:tgtEl>
                                      </p:cBhvr>
                                    </p:animEffect>
                                    <p:anim calcmode="lin" valueType="num">
                                      <p:cBhvr>
                                        <p:cTn id="19" dur="2000" fill="hold"/>
                                        <p:tgtEl>
                                          <p:spTgt spid="14339"/>
                                        </p:tgtEl>
                                        <p:attrNameLst>
                                          <p:attrName>style.rotation</p:attrName>
                                        </p:attrNameLst>
                                      </p:cBhvr>
                                      <p:tavLst>
                                        <p:tav tm="0">
                                          <p:val>
                                            <p:fltVal val="720"/>
                                          </p:val>
                                        </p:tav>
                                        <p:tav tm="100000">
                                          <p:val>
                                            <p:fltVal val="0"/>
                                          </p:val>
                                        </p:tav>
                                      </p:tavLst>
                                    </p:anim>
                                    <p:anim calcmode="lin" valueType="num">
                                      <p:cBhvr>
                                        <p:cTn id="20" dur="2000" fill="hold"/>
                                        <p:tgtEl>
                                          <p:spTgt spid="14339"/>
                                        </p:tgtEl>
                                        <p:attrNameLst>
                                          <p:attrName>ppt_h</p:attrName>
                                        </p:attrNameLst>
                                      </p:cBhvr>
                                      <p:tavLst>
                                        <p:tav tm="0">
                                          <p:val>
                                            <p:fltVal val="0"/>
                                          </p:val>
                                        </p:tav>
                                        <p:tav tm="100000">
                                          <p:val>
                                            <p:strVal val="#ppt_h"/>
                                          </p:val>
                                        </p:tav>
                                      </p:tavLst>
                                    </p:anim>
                                    <p:anim calcmode="lin" valueType="num">
                                      <p:cBhvr>
                                        <p:cTn id="21" dur="2000" fill="hold"/>
                                        <p:tgtEl>
                                          <p:spTgt spid="14339"/>
                                        </p:tgtEl>
                                        <p:attrNameLst>
                                          <p:attrName>ppt_w</p:attrName>
                                        </p:attrNameLst>
                                      </p:cBhvr>
                                      <p:tavLst>
                                        <p:tav tm="0">
                                          <p:val>
                                            <p:fltVal val="0"/>
                                          </p:val>
                                        </p:tav>
                                        <p:tav tm="100000">
                                          <p:val>
                                            <p:strVal val="#ppt_w"/>
                                          </p:val>
                                        </p:tav>
                                      </p:tavLst>
                                    </p:anim>
                                  </p:childTnLst>
                                </p:cTn>
                              </p:par>
                            </p:childTnLst>
                          </p:cTn>
                        </p:par>
                        <p:par>
                          <p:cTn id="22" fill="hold">
                            <p:stCondLst>
                              <p:cond delay="6000"/>
                            </p:stCondLst>
                            <p:childTnLst>
                              <p:par>
                                <p:cTn id="23" presetID="35" presetClass="entr" presetSubtype="0" fill="hold" grpId="0" nodeType="afterEffect">
                                  <p:stCondLst>
                                    <p:cond delay="0"/>
                                  </p:stCondLst>
                                  <p:childTnLst>
                                    <p:set>
                                      <p:cBhvr>
                                        <p:cTn id="24" dur="1" fill="hold">
                                          <p:stCondLst>
                                            <p:cond delay="0"/>
                                          </p:stCondLst>
                                        </p:cTn>
                                        <p:tgtEl>
                                          <p:spTgt spid="14341"/>
                                        </p:tgtEl>
                                        <p:attrNameLst>
                                          <p:attrName>style.visibility</p:attrName>
                                        </p:attrNameLst>
                                      </p:cBhvr>
                                      <p:to>
                                        <p:strVal val="visible"/>
                                      </p:to>
                                    </p:set>
                                    <p:animEffect transition="in" filter="fade">
                                      <p:cBhvr>
                                        <p:cTn id="25" dur="2000"/>
                                        <p:tgtEl>
                                          <p:spTgt spid="14341"/>
                                        </p:tgtEl>
                                      </p:cBhvr>
                                    </p:animEffect>
                                    <p:anim calcmode="lin" valueType="num">
                                      <p:cBhvr>
                                        <p:cTn id="26" dur="2000" fill="hold"/>
                                        <p:tgtEl>
                                          <p:spTgt spid="14341"/>
                                        </p:tgtEl>
                                        <p:attrNameLst>
                                          <p:attrName>style.rotation</p:attrName>
                                        </p:attrNameLst>
                                      </p:cBhvr>
                                      <p:tavLst>
                                        <p:tav tm="0">
                                          <p:val>
                                            <p:fltVal val="720"/>
                                          </p:val>
                                        </p:tav>
                                        <p:tav tm="100000">
                                          <p:val>
                                            <p:fltVal val="0"/>
                                          </p:val>
                                        </p:tav>
                                      </p:tavLst>
                                    </p:anim>
                                    <p:anim calcmode="lin" valueType="num">
                                      <p:cBhvr>
                                        <p:cTn id="27" dur="2000" fill="hold"/>
                                        <p:tgtEl>
                                          <p:spTgt spid="14341"/>
                                        </p:tgtEl>
                                        <p:attrNameLst>
                                          <p:attrName>ppt_h</p:attrName>
                                        </p:attrNameLst>
                                      </p:cBhvr>
                                      <p:tavLst>
                                        <p:tav tm="0">
                                          <p:val>
                                            <p:fltVal val="0"/>
                                          </p:val>
                                        </p:tav>
                                        <p:tav tm="100000">
                                          <p:val>
                                            <p:strVal val="#ppt_h"/>
                                          </p:val>
                                        </p:tav>
                                      </p:tavLst>
                                    </p:anim>
                                    <p:anim calcmode="lin" valueType="num">
                                      <p:cBhvr>
                                        <p:cTn id="28" dur="2000" fill="hold"/>
                                        <p:tgtEl>
                                          <p:spTgt spid="14341"/>
                                        </p:tgtEl>
                                        <p:attrNameLst>
                                          <p:attrName>ppt_w</p:attrName>
                                        </p:attrNameLst>
                                      </p:cBhvr>
                                      <p:tavLst>
                                        <p:tav tm="0">
                                          <p:val>
                                            <p:fltVal val="0"/>
                                          </p:val>
                                        </p:tav>
                                        <p:tav tm="100000">
                                          <p:val>
                                            <p:strVal val="#ppt_w"/>
                                          </p:val>
                                        </p:tav>
                                      </p:tavLst>
                                    </p:anim>
                                  </p:childTnLst>
                                </p:cTn>
                              </p:par>
                            </p:childTnLst>
                          </p:cTn>
                        </p:par>
                        <p:par>
                          <p:cTn id="29" fill="hold">
                            <p:stCondLst>
                              <p:cond delay="8000"/>
                            </p:stCondLst>
                            <p:childTnLst>
                              <p:par>
                                <p:cTn id="30" presetID="35" presetClass="entr" presetSubtype="0" fill="hold" grpId="0" nodeType="afterEffect">
                                  <p:stCondLst>
                                    <p:cond delay="0"/>
                                  </p:stCondLst>
                                  <p:childTnLst>
                                    <p:set>
                                      <p:cBhvr>
                                        <p:cTn id="31" dur="1" fill="hold">
                                          <p:stCondLst>
                                            <p:cond delay="0"/>
                                          </p:stCondLst>
                                        </p:cTn>
                                        <p:tgtEl>
                                          <p:spTgt spid="14357"/>
                                        </p:tgtEl>
                                        <p:attrNameLst>
                                          <p:attrName>style.visibility</p:attrName>
                                        </p:attrNameLst>
                                      </p:cBhvr>
                                      <p:to>
                                        <p:strVal val="visible"/>
                                      </p:to>
                                    </p:set>
                                    <p:animEffect transition="in" filter="fade">
                                      <p:cBhvr>
                                        <p:cTn id="32" dur="2000"/>
                                        <p:tgtEl>
                                          <p:spTgt spid="14357"/>
                                        </p:tgtEl>
                                      </p:cBhvr>
                                    </p:animEffect>
                                    <p:anim calcmode="lin" valueType="num">
                                      <p:cBhvr>
                                        <p:cTn id="33" dur="2000" fill="hold"/>
                                        <p:tgtEl>
                                          <p:spTgt spid="14357"/>
                                        </p:tgtEl>
                                        <p:attrNameLst>
                                          <p:attrName>style.rotation</p:attrName>
                                        </p:attrNameLst>
                                      </p:cBhvr>
                                      <p:tavLst>
                                        <p:tav tm="0">
                                          <p:val>
                                            <p:fltVal val="720"/>
                                          </p:val>
                                        </p:tav>
                                        <p:tav tm="100000">
                                          <p:val>
                                            <p:fltVal val="0"/>
                                          </p:val>
                                        </p:tav>
                                      </p:tavLst>
                                    </p:anim>
                                    <p:anim calcmode="lin" valueType="num">
                                      <p:cBhvr>
                                        <p:cTn id="34" dur="2000" fill="hold"/>
                                        <p:tgtEl>
                                          <p:spTgt spid="14357"/>
                                        </p:tgtEl>
                                        <p:attrNameLst>
                                          <p:attrName>ppt_h</p:attrName>
                                        </p:attrNameLst>
                                      </p:cBhvr>
                                      <p:tavLst>
                                        <p:tav tm="0">
                                          <p:val>
                                            <p:fltVal val="0"/>
                                          </p:val>
                                        </p:tav>
                                        <p:tav tm="100000">
                                          <p:val>
                                            <p:strVal val="#ppt_h"/>
                                          </p:val>
                                        </p:tav>
                                      </p:tavLst>
                                    </p:anim>
                                    <p:anim calcmode="lin" valueType="num">
                                      <p:cBhvr>
                                        <p:cTn id="35" dur="2000" fill="hold"/>
                                        <p:tgtEl>
                                          <p:spTgt spid="14357"/>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4345"/>
                                        </p:tgtEl>
                                        <p:attrNameLst>
                                          <p:attrName>style.visibility</p:attrName>
                                        </p:attrNameLst>
                                      </p:cBhvr>
                                      <p:to>
                                        <p:strVal val="visible"/>
                                      </p:to>
                                    </p:set>
                                    <p:animEffect transition="in" filter="box(in)">
                                      <p:cBhvr>
                                        <p:cTn id="40" dur="500"/>
                                        <p:tgtEl>
                                          <p:spTgt spid="14345"/>
                                        </p:tgtEl>
                                      </p:cBhvr>
                                    </p:animEffect>
                                  </p:childTnLst>
                                </p:cTn>
                              </p:par>
                            </p:childTnLst>
                          </p:cTn>
                        </p:par>
                        <p:par>
                          <p:cTn id="41" fill="hold">
                            <p:stCondLst>
                              <p:cond delay="500"/>
                            </p:stCondLst>
                            <p:childTnLst>
                              <p:par>
                                <p:cTn id="42" presetID="4" presetClass="exit" presetSubtype="16" fill="hold" grpId="1" nodeType="afterEffect">
                                  <p:stCondLst>
                                    <p:cond delay="0"/>
                                  </p:stCondLst>
                                  <p:childTnLst>
                                    <p:animEffect transition="out" filter="box(in)">
                                      <p:cBhvr>
                                        <p:cTn id="43" dur="500"/>
                                        <p:tgtEl>
                                          <p:spTgt spid="14345"/>
                                        </p:tgtEl>
                                      </p:cBhvr>
                                    </p:animEffect>
                                    <p:set>
                                      <p:cBhvr>
                                        <p:cTn id="44" dur="1" fill="hold">
                                          <p:stCondLst>
                                            <p:cond delay="499"/>
                                          </p:stCondLst>
                                        </p:cTn>
                                        <p:tgtEl>
                                          <p:spTgt spid="14345"/>
                                        </p:tgtEl>
                                        <p:attrNameLst>
                                          <p:attrName>style.visibility</p:attrName>
                                        </p:attrNameLst>
                                      </p:cBhvr>
                                      <p:to>
                                        <p:strVal val="hidden"/>
                                      </p:to>
                                    </p:set>
                                  </p:childTnLst>
                                </p:cTn>
                              </p:par>
                            </p:childTnLst>
                          </p:cTn>
                        </p:par>
                        <p:par>
                          <p:cTn id="45" fill="hold">
                            <p:stCondLst>
                              <p:cond delay="1000"/>
                            </p:stCondLst>
                            <p:childTnLst>
                              <p:par>
                                <p:cTn id="46" presetID="4" presetClass="entr" presetSubtype="16" fill="hold" grpId="0" nodeType="afterEffect">
                                  <p:stCondLst>
                                    <p:cond delay="0"/>
                                  </p:stCondLst>
                                  <p:childTnLst>
                                    <p:set>
                                      <p:cBhvr>
                                        <p:cTn id="47" dur="1" fill="hold">
                                          <p:stCondLst>
                                            <p:cond delay="0"/>
                                          </p:stCondLst>
                                        </p:cTn>
                                        <p:tgtEl>
                                          <p:spTgt spid="14346"/>
                                        </p:tgtEl>
                                        <p:attrNameLst>
                                          <p:attrName>style.visibility</p:attrName>
                                        </p:attrNameLst>
                                      </p:cBhvr>
                                      <p:to>
                                        <p:strVal val="visible"/>
                                      </p:to>
                                    </p:set>
                                    <p:animEffect transition="in" filter="box(in)">
                                      <p:cBhvr>
                                        <p:cTn id="48" dur="500"/>
                                        <p:tgtEl>
                                          <p:spTgt spid="14346"/>
                                        </p:tgtEl>
                                      </p:cBhvr>
                                    </p:animEffect>
                                  </p:childTnLst>
                                </p:cTn>
                              </p:par>
                            </p:childTnLst>
                          </p:cTn>
                        </p:par>
                        <p:par>
                          <p:cTn id="49" fill="hold">
                            <p:stCondLst>
                              <p:cond delay="1500"/>
                            </p:stCondLst>
                            <p:childTnLst>
                              <p:par>
                                <p:cTn id="50" presetID="4" presetClass="exit" presetSubtype="16" fill="hold" grpId="1" nodeType="afterEffect">
                                  <p:stCondLst>
                                    <p:cond delay="0"/>
                                  </p:stCondLst>
                                  <p:childTnLst>
                                    <p:animEffect transition="out" filter="box(in)">
                                      <p:cBhvr>
                                        <p:cTn id="51" dur="500"/>
                                        <p:tgtEl>
                                          <p:spTgt spid="14346"/>
                                        </p:tgtEl>
                                      </p:cBhvr>
                                    </p:animEffect>
                                    <p:set>
                                      <p:cBhvr>
                                        <p:cTn id="52" dur="1" fill="hold">
                                          <p:stCondLst>
                                            <p:cond delay="499"/>
                                          </p:stCondLst>
                                        </p:cTn>
                                        <p:tgtEl>
                                          <p:spTgt spid="14346"/>
                                        </p:tgtEl>
                                        <p:attrNameLst>
                                          <p:attrName>style.visibility</p:attrName>
                                        </p:attrNameLst>
                                      </p:cBhvr>
                                      <p:to>
                                        <p:strVal val="hidden"/>
                                      </p:to>
                                    </p:set>
                                  </p:childTnLst>
                                </p:cTn>
                              </p:par>
                            </p:childTnLst>
                          </p:cTn>
                        </p:par>
                        <p:par>
                          <p:cTn id="53" fill="hold">
                            <p:stCondLst>
                              <p:cond delay="2000"/>
                            </p:stCondLst>
                            <p:childTnLst>
                              <p:par>
                                <p:cTn id="54" presetID="4" presetClass="entr" presetSubtype="16" fill="hold" grpId="0" nodeType="afterEffect">
                                  <p:stCondLst>
                                    <p:cond delay="0"/>
                                  </p:stCondLst>
                                  <p:childTnLst>
                                    <p:set>
                                      <p:cBhvr>
                                        <p:cTn id="55" dur="1" fill="hold">
                                          <p:stCondLst>
                                            <p:cond delay="0"/>
                                          </p:stCondLst>
                                        </p:cTn>
                                        <p:tgtEl>
                                          <p:spTgt spid="14347"/>
                                        </p:tgtEl>
                                        <p:attrNameLst>
                                          <p:attrName>style.visibility</p:attrName>
                                        </p:attrNameLst>
                                      </p:cBhvr>
                                      <p:to>
                                        <p:strVal val="visible"/>
                                      </p:to>
                                    </p:set>
                                    <p:animEffect transition="in" filter="box(in)">
                                      <p:cBhvr>
                                        <p:cTn id="56" dur="500"/>
                                        <p:tgtEl>
                                          <p:spTgt spid="14347"/>
                                        </p:tgtEl>
                                      </p:cBhvr>
                                    </p:animEffect>
                                  </p:childTnLst>
                                </p:cTn>
                              </p:par>
                            </p:childTnLst>
                          </p:cTn>
                        </p:par>
                        <p:par>
                          <p:cTn id="57" fill="hold">
                            <p:stCondLst>
                              <p:cond delay="2500"/>
                            </p:stCondLst>
                            <p:childTnLst>
                              <p:par>
                                <p:cTn id="58" presetID="4" presetClass="exit" presetSubtype="16" fill="hold" grpId="1" nodeType="afterEffect">
                                  <p:stCondLst>
                                    <p:cond delay="0"/>
                                  </p:stCondLst>
                                  <p:childTnLst>
                                    <p:animEffect transition="out" filter="box(in)">
                                      <p:cBhvr>
                                        <p:cTn id="59" dur="500"/>
                                        <p:tgtEl>
                                          <p:spTgt spid="14347"/>
                                        </p:tgtEl>
                                      </p:cBhvr>
                                    </p:animEffect>
                                    <p:set>
                                      <p:cBhvr>
                                        <p:cTn id="60" dur="1" fill="hold">
                                          <p:stCondLst>
                                            <p:cond delay="499"/>
                                          </p:stCondLst>
                                        </p:cTn>
                                        <p:tgtEl>
                                          <p:spTgt spid="14347"/>
                                        </p:tgtEl>
                                        <p:attrNameLst>
                                          <p:attrName>style.visibility</p:attrName>
                                        </p:attrNameLst>
                                      </p:cBhvr>
                                      <p:to>
                                        <p:strVal val="hidden"/>
                                      </p:to>
                                    </p:set>
                                  </p:childTnLst>
                                </p:cTn>
                              </p:par>
                            </p:childTnLst>
                          </p:cTn>
                        </p:par>
                        <p:par>
                          <p:cTn id="61" fill="hold">
                            <p:stCondLst>
                              <p:cond delay="3000"/>
                            </p:stCondLst>
                            <p:childTnLst>
                              <p:par>
                                <p:cTn id="62" presetID="4" presetClass="entr" presetSubtype="16" fill="hold" grpId="0" nodeType="afterEffect">
                                  <p:stCondLst>
                                    <p:cond delay="0"/>
                                  </p:stCondLst>
                                  <p:childTnLst>
                                    <p:set>
                                      <p:cBhvr>
                                        <p:cTn id="63" dur="1" fill="hold">
                                          <p:stCondLst>
                                            <p:cond delay="0"/>
                                          </p:stCondLst>
                                        </p:cTn>
                                        <p:tgtEl>
                                          <p:spTgt spid="14348"/>
                                        </p:tgtEl>
                                        <p:attrNameLst>
                                          <p:attrName>style.visibility</p:attrName>
                                        </p:attrNameLst>
                                      </p:cBhvr>
                                      <p:to>
                                        <p:strVal val="visible"/>
                                      </p:to>
                                    </p:set>
                                    <p:animEffect transition="in" filter="box(in)">
                                      <p:cBhvr>
                                        <p:cTn id="64" dur="500"/>
                                        <p:tgtEl>
                                          <p:spTgt spid="14348"/>
                                        </p:tgtEl>
                                      </p:cBhvr>
                                    </p:animEffect>
                                  </p:childTnLst>
                                </p:cTn>
                              </p:par>
                            </p:childTnLst>
                          </p:cTn>
                        </p:par>
                        <p:par>
                          <p:cTn id="65" fill="hold">
                            <p:stCondLst>
                              <p:cond delay="3500"/>
                            </p:stCondLst>
                            <p:childTnLst>
                              <p:par>
                                <p:cTn id="66" presetID="4" presetClass="exit" presetSubtype="16" fill="hold" grpId="1" nodeType="afterEffect">
                                  <p:stCondLst>
                                    <p:cond delay="0"/>
                                  </p:stCondLst>
                                  <p:childTnLst>
                                    <p:animEffect transition="out" filter="box(in)">
                                      <p:cBhvr>
                                        <p:cTn id="67" dur="500"/>
                                        <p:tgtEl>
                                          <p:spTgt spid="14348"/>
                                        </p:tgtEl>
                                      </p:cBhvr>
                                    </p:animEffect>
                                    <p:set>
                                      <p:cBhvr>
                                        <p:cTn id="68" dur="1" fill="hold">
                                          <p:stCondLst>
                                            <p:cond delay="499"/>
                                          </p:stCondLst>
                                        </p:cTn>
                                        <p:tgtEl>
                                          <p:spTgt spid="14348"/>
                                        </p:tgtEl>
                                        <p:attrNameLst>
                                          <p:attrName>style.visibility</p:attrName>
                                        </p:attrNameLst>
                                      </p:cBhvr>
                                      <p:to>
                                        <p:strVal val="hidden"/>
                                      </p:to>
                                    </p:set>
                                  </p:childTnLst>
                                </p:cTn>
                              </p:par>
                            </p:childTnLst>
                          </p:cTn>
                        </p:par>
                        <p:par>
                          <p:cTn id="69" fill="hold">
                            <p:stCondLst>
                              <p:cond delay="4000"/>
                            </p:stCondLst>
                            <p:childTnLst>
                              <p:par>
                                <p:cTn id="70" presetID="4" presetClass="entr" presetSubtype="16" fill="hold" grpId="0" nodeType="afterEffect">
                                  <p:stCondLst>
                                    <p:cond delay="0"/>
                                  </p:stCondLst>
                                  <p:childTnLst>
                                    <p:set>
                                      <p:cBhvr>
                                        <p:cTn id="71" dur="1" fill="hold">
                                          <p:stCondLst>
                                            <p:cond delay="0"/>
                                          </p:stCondLst>
                                        </p:cTn>
                                        <p:tgtEl>
                                          <p:spTgt spid="14349"/>
                                        </p:tgtEl>
                                        <p:attrNameLst>
                                          <p:attrName>style.visibility</p:attrName>
                                        </p:attrNameLst>
                                      </p:cBhvr>
                                      <p:to>
                                        <p:strVal val="visible"/>
                                      </p:to>
                                    </p:set>
                                    <p:animEffect transition="in" filter="box(in)">
                                      <p:cBhvr>
                                        <p:cTn id="72" dur="500"/>
                                        <p:tgtEl>
                                          <p:spTgt spid="14349"/>
                                        </p:tgtEl>
                                      </p:cBhvr>
                                    </p:animEffect>
                                  </p:childTnLst>
                                </p:cTn>
                              </p:par>
                            </p:childTnLst>
                          </p:cTn>
                        </p:par>
                        <p:par>
                          <p:cTn id="73" fill="hold">
                            <p:stCondLst>
                              <p:cond delay="4500"/>
                            </p:stCondLst>
                            <p:childTnLst>
                              <p:par>
                                <p:cTn id="74" presetID="4" presetClass="exit" presetSubtype="16" fill="hold" grpId="1" nodeType="afterEffect">
                                  <p:stCondLst>
                                    <p:cond delay="0"/>
                                  </p:stCondLst>
                                  <p:childTnLst>
                                    <p:animEffect transition="out" filter="box(in)">
                                      <p:cBhvr>
                                        <p:cTn id="75" dur="500"/>
                                        <p:tgtEl>
                                          <p:spTgt spid="14349"/>
                                        </p:tgtEl>
                                      </p:cBhvr>
                                    </p:animEffect>
                                    <p:set>
                                      <p:cBhvr>
                                        <p:cTn id="76" dur="1" fill="hold">
                                          <p:stCondLst>
                                            <p:cond delay="499"/>
                                          </p:stCondLst>
                                        </p:cTn>
                                        <p:tgtEl>
                                          <p:spTgt spid="14349"/>
                                        </p:tgtEl>
                                        <p:attrNameLst>
                                          <p:attrName>style.visibility</p:attrName>
                                        </p:attrNameLst>
                                      </p:cBhvr>
                                      <p:to>
                                        <p:strVal val="hidden"/>
                                      </p:to>
                                    </p:set>
                                  </p:childTnLst>
                                </p:cTn>
                              </p:par>
                            </p:childTnLst>
                          </p:cTn>
                        </p:par>
                        <p:par>
                          <p:cTn id="77" fill="hold">
                            <p:stCondLst>
                              <p:cond delay="5000"/>
                            </p:stCondLst>
                            <p:childTnLst>
                              <p:par>
                                <p:cTn id="78" presetID="4" presetClass="entr" presetSubtype="16" fill="hold" grpId="0" nodeType="afterEffect">
                                  <p:stCondLst>
                                    <p:cond delay="0"/>
                                  </p:stCondLst>
                                  <p:childTnLst>
                                    <p:set>
                                      <p:cBhvr>
                                        <p:cTn id="79" dur="1" fill="hold">
                                          <p:stCondLst>
                                            <p:cond delay="0"/>
                                          </p:stCondLst>
                                        </p:cTn>
                                        <p:tgtEl>
                                          <p:spTgt spid="14350"/>
                                        </p:tgtEl>
                                        <p:attrNameLst>
                                          <p:attrName>style.visibility</p:attrName>
                                        </p:attrNameLst>
                                      </p:cBhvr>
                                      <p:to>
                                        <p:strVal val="visible"/>
                                      </p:to>
                                    </p:set>
                                    <p:animEffect transition="in" filter="box(in)">
                                      <p:cBhvr>
                                        <p:cTn id="80" dur="500"/>
                                        <p:tgtEl>
                                          <p:spTgt spid="14350"/>
                                        </p:tgtEl>
                                      </p:cBhvr>
                                    </p:animEffect>
                                  </p:childTnLst>
                                </p:cTn>
                              </p:par>
                            </p:childTnLst>
                          </p:cTn>
                        </p:par>
                        <p:par>
                          <p:cTn id="81" fill="hold">
                            <p:stCondLst>
                              <p:cond delay="5500"/>
                            </p:stCondLst>
                            <p:childTnLst>
                              <p:par>
                                <p:cTn id="82" presetID="4" presetClass="exit" presetSubtype="16" fill="hold" grpId="1" nodeType="afterEffect">
                                  <p:stCondLst>
                                    <p:cond delay="0"/>
                                  </p:stCondLst>
                                  <p:childTnLst>
                                    <p:animEffect transition="out" filter="box(in)">
                                      <p:cBhvr>
                                        <p:cTn id="83" dur="500"/>
                                        <p:tgtEl>
                                          <p:spTgt spid="14350"/>
                                        </p:tgtEl>
                                      </p:cBhvr>
                                    </p:animEffect>
                                    <p:set>
                                      <p:cBhvr>
                                        <p:cTn id="84" dur="1" fill="hold">
                                          <p:stCondLst>
                                            <p:cond delay="499"/>
                                          </p:stCondLst>
                                        </p:cTn>
                                        <p:tgtEl>
                                          <p:spTgt spid="14350"/>
                                        </p:tgtEl>
                                        <p:attrNameLst>
                                          <p:attrName>style.visibility</p:attrName>
                                        </p:attrNameLst>
                                      </p:cBhvr>
                                      <p:to>
                                        <p:strVal val="hidden"/>
                                      </p:to>
                                    </p:set>
                                  </p:childTnLst>
                                </p:cTn>
                              </p:par>
                            </p:childTnLst>
                          </p:cTn>
                        </p:par>
                        <p:par>
                          <p:cTn id="85" fill="hold">
                            <p:stCondLst>
                              <p:cond delay="6000"/>
                            </p:stCondLst>
                            <p:childTnLst>
                              <p:par>
                                <p:cTn id="86" presetID="4" presetClass="entr" presetSubtype="16" fill="hold" grpId="0" nodeType="afterEffect">
                                  <p:stCondLst>
                                    <p:cond delay="0"/>
                                  </p:stCondLst>
                                  <p:childTnLst>
                                    <p:set>
                                      <p:cBhvr>
                                        <p:cTn id="87" dur="1" fill="hold">
                                          <p:stCondLst>
                                            <p:cond delay="0"/>
                                          </p:stCondLst>
                                        </p:cTn>
                                        <p:tgtEl>
                                          <p:spTgt spid="14351"/>
                                        </p:tgtEl>
                                        <p:attrNameLst>
                                          <p:attrName>style.visibility</p:attrName>
                                        </p:attrNameLst>
                                      </p:cBhvr>
                                      <p:to>
                                        <p:strVal val="visible"/>
                                      </p:to>
                                    </p:set>
                                    <p:animEffect transition="in" filter="box(in)">
                                      <p:cBhvr>
                                        <p:cTn id="88" dur="500"/>
                                        <p:tgtEl>
                                          <p:spTgt spid="14351"/>
                                        </p:tgtEl>
                                      </p:cBhvr>
                                    </p:animEffect>
                                  </p:childTnLst>
                                </p:cTn>
                              </p:par>
                            </p:childTnLst>
                          </p:cTn>
                        </p:par>
                        <p:par>
                          <p:cTn id="89" fill="hold">
                            <p:stCondLst>
                              <p:cond delay="6500"/>
                            </p:stCondLst>
                            <p:childTnLst>
                              <p:par>
                                <p:cTn id="90" presetID="4" presetClass="exit" presetSubtype="16" fill="hold" grpId="1" nodeType="afterEffect">
                                  <p:stCondLst>
                                    <p:cond delay="0"/>
                                  </p:stCondLst>
                                  <p:childTnLst>
                                    <p:animEffect transition="out" filter="box(in)">
                                      <p:cBhvr>
                                        <p:cTn id="91" dur="500"/>
                                        <p:tgtEl>
                                          <p:spTgt spid="14351"/>
                                        </p:tgtEl>
                                      </p:cBhvr>
                                    </p:animEffect>
                                    <p:set>
                                      <p:cBhvr>
                                        <p:cTn id="92" dur="1" fill="hold">
                                          <p:stCondLst>
                                            <p:cond delay="499"/>
                                          </p:stCondLst>
                                        </p:cTn>
                                        <p:tgtEl>
                                          <p:spTgt spid="14351"/>
                                        </p:tgtEl>
                                        <p:attrNameLst>
                                          <p:attrName>style.visibility</p:attrName>
                                        </p:attrNameLst>
                                      </p:cBhvr>
                                      <p:to>
                                        <p:strVal val="hidden"/>
                                      </p:to>
                                    </p:set>
                                  </p:childTnLst>
                                </p:cTn>
                              </p:par>
                            </p:childTnLst>
                          </p:cTn>
                        </p:par>
                        <p:par>
                          <p:cTn id="93" fill="hold">
                            <p:stCondLst>
                              <p:cond delay="7000"/>
                            </p:stCondLst>
                            <p:childTnLst>
                              <p:par>
                                <p:cTn id="94" presetID="4" presetClass="entr" presetSubtype="16" fill="hold" grpId="0" nodeType="afterEffect">
                                  <p:stCondLst>
                                    <p:cond delay="0"/>
                                  </p:stCondLst>
                                  <p:childTnLst>
                                    <p:set>
                                      <p:cBhvr>
                                        <p:cTn id="95" dur="1" fill="hold">
                                          <p:stCondLst>
                                            <p:cond delay="0"/>
                                          </p:stCondLst>
                                        </p:cTn>
                                        <p:tgtEl>
                                          <p:spTgt spid="14352"/>
                                        </p:tgtEl>
                                        <p:attrNameLst>
                                          <p:attrName>style.visibility</p:attrName>
                                        </p:attrNameLst>
                                      </p:cBhvr>
                                      <p:to>
                                        <p:strVal val="visible"/>
                                      </p:to>
                                    </p:set>
                                    <p:animEffect transition="in" filter="box(in)">
                                      <p:cBhvr>
                                        <p:cTn id="96" dur="500"/>
                                        <p:tgtEl>
                                          <p:spTgt spid="14352"/>
                                        </p:tgtEl>
                                      </p:cBhvr>
                                    </p:animEffect>
                                  </p:childTnLst>
                                </p:cTn>
                              </p:par>
                            </p:childTnLst>
                          </p:cTn>
                        </p:par>
                        <p:par>
                          <p:cTn id="97" fill="hold">
                            <p:stCondLst>
                              <p:cond delay="7500"/>
                            </p:stCondLst>
                            <p:childTnLst>
                              <p:par>
                                <p:cTn id="98" presetID="4" presetClass="exit" presetSubtype="16" fill="hold" grpId="1" nodeType="afterEffect">
                                  <p:stCondLst>
                                    <p:cond delay="0"/>
                                  </p:stCondLst>
                                  <p:childTnLst>
                                    <p:animEffect transition="out" filter="box(in)">
                                      <p:cBhvr>
                                        <p:cTn id="99" dur="500"/>
                                        <p:tgtEl>
                                          <p:spTgt spid="14352"/>
                                        </p:tgtEl>
                                      </p:cBhvr>
                                    </p:animEffect>
                                    <p:set>
                                      <p:cBhvr>
                                        <p:cTn id="100" dur="1" fill="hold">
                                          <p:stCondLst>
                                            <p:cond delay="499"/>
                                          </p:stCondLst>
                                        </p:cTn>
                                        <p:tgtEl>
                                          <p:spTgt spid="14352"/>
                                        </p:tgtEl>
                                        <p:attrNameLst>
                                          <p:attrName>style.visibility</p:attrName>
                                        </p:attrNameLst>
                                      </p:cBhvr>
                                      <p:to>
                                        <p:strVal val="hidden"/>
                                      </p:to>
                                    </p:set>
                                  </p:childTnLst>
                                </p:cTn>
                              </p:par>
                            </p:childTnLst>
                          </p:cTn>
                        </p:par>
                        <p:par>
                          <p:cTn id="101" fill="hold">
                            <p:stCondLst>
                              <p:cond delay="8000"/>
                            </p:stCondLst>
                            <p:childTnLst>
                              <p:par>
                                <p:cTn id="102" presetID="4" presetClass="entr" presetSubtype="16" fill="hold" grpId="0" nodeType="afterEffect">
                                  <p:stCondLst>
                                    <p:cond delay="0"/>
                                  </p:stCondLst>
                                  <p:childTnLst>
                                    <p:set>
                                      <p:cBhvr>
                                        <p:cTn id="103" dur="1" fill="hold">
                                          <p:stCondLst>
                                            <p:cond delay="0"/>
                                          </p:stCondLst>
                                        </p:cTn>
                                        <p:tgtEl>
                                          <p:spTgt spid="14353"/>
                                        </p:tgtEl>
                                        <p:attrNameLst>
                                          <p:attrName>style.visibility</p:attrName>
                                        </p:attrNameLst>
                                      </p:cBhvr>
                                      <p:to>
                                        <p:strVal val="visible"/>
                                      </p:to>
                                    </p:set>
                                    <p:animEffect transition="in" filter="box(in)">
                                      <p:cBhvr>
                                        <p:cTn id="104" dur="500"/>
                                        <p:tgtEl>
                                          <p:spTgt spid="14353"/>
                                        </p:tgtEl>
                                      </p:cBhvr>
                                    </p:animEffect>
                                  </p:childTnLst>
                                </p:cTn>
                              </p:par>
                            </p:childTnLst>
                          </p:cTn>
                        </p:par>
                        <p:par>
                          <p:cTn id="105" fill="hold">
                            <p:stCondLst>
                              <p:cond delay="8500"/>
                            </p:stCondLst>
                            <p:childTnLst>
                              <p:par>
                                <p:cTn id="106" presetID="4" presetClass="exit" presetSubtype="16" fill="hold" grpId="1" nodeType="afterEffect">
                                  <p:stCondLst>
                                    <p:cond delay="0"/>
                                  </p:stCondLst>
                                  <p:childTnLst>
                                    <p:animEffect transition="out" filter="box(in)">
                                      <p:cBhvr>
                                        <p:cTn id="107" dur="500"/>
                                        <p:tgtEl>
                                          <p:spTgt spid="14353"/>
                                        </p:tgtEl>
                                      </p:cBhvr>
                                    </p:animEffect>
                                    <p:set>
                                      <p:cBhvr>
                                        <p:cTn id="108" dur="1" fill="hold">
                                          <p:stCondLst>
                                            <p:cond delay="499"/>
                                          </p:stCondLst>
                                        </p:cTn>
                                        <p:tgtEl>
                                          <p:spTgt spid="14353"/>
                                        </p:tgtEl>
                                        <p:attrNameLst>
                                          <p:attrName>style.visibility</p:attrName>
                                        </p:attrNameLst>
                                      </p:cBhvr>
                                      <p:to>
                                        <p:strVal val="hidden"/>
                                      </p:to>
                                    </p:set>
                                  </p:childTnLst>
                                </p:cTn>
                              </p:par>
                            </p:childTnLst>
                          </p:cTn>
                        </p:par>
                        <p:par>
                          <p:cTn id="109" fill="hold">
                            <p:stCondLst>
                              <p:cond delay="9000"/>
                            </p:stCondLst>
                            <p:childTnLst>
                              <p:par>
                                <p:cTn id="110" presetID="4" presetClass="entr" presetSubtype="16" fill="hold" grpId="0" nodeType="afterEffect">
                                  <p:stCondLst>
                                    <p:cond delay="0"/>
                                  </p:stCondLst>
                                  <p:childTnLst>
                                    <p:set>
                                      <p:cBhvr>
                                        <p:cTn id="111" dur="1" fill="hold">
                                          <p:stCondLst>
                                            <p:cond delay="0"/>
                                          </p:stCondLst>
                                        </p:cTn>
                                        <p:tgtEl>
                                          <p:spTgt spid="14356"/>
                                        </p:tgtEl>
                                        <p:attrNameLst>
                                          <p:attrName>style.visibility</p:attrName>
                                        </p:attrNameLst>
                                      </p:cBhvr>
                                      <p:to>
                                        <p:strVal val="visible"/>
                                      </p:to>
                                    </p:set>
                                    <p:animEffect transition="in" filter="box(in)">
                                      <p:cBhvr>
                                        <p:cTn id="112" dur="500"/>
                                        <p:tgtEl>
                                          <p:spTgt spid="14356"/>
                                        </p:tgtEl>
                                      </p:cBhvr>
                                    </p:animEffect>
                                  </p:childTnLst>
                                </p:cTn>
                              </p:par>
                            </p:childTnLst>
                          </p:cTn>
                        </p:par>
                      </p:childTnLst>
                    </p:cTn>
                  </p:par>
                  <p:par>
                    <p:cTn id="113" fill="hold">
                      <p:stCondLst>
                        <p:cond delay="indefinite"/>
                      </p:stCondLst>
                      <p:childTnLst>
                        <p:par>
                          <p:cTn id="114" fill="hold">
                            <p:stCondLst>
                              <p:cond delay="0"/>
                            </p:stCondLst>
                            <p:childTnLst>
                              <p:par>
                                <p:cTn id="115" presetID="20" presetClass="exit" presetSubtype="0" fill="hold" grpId="1" nodeType="clickEffect">
                                  <p:stCondLst>
                                    <p:cond delay="0"/>
                                  </p:stCondLst>
                                  <p:childTnLst>
                                    <p:animEffect transition="out" filter="wedge">
                                      <p:cBhvr>
                                        <p:cTn id="116" dur="2000"/>
                                        <p:tgtEl>
                                          <p:spTgt spid="14340"/>
                                        </p:tgtEl>
                                      </p:cBhvr>
                                    </p:animEffect>
                                    <p:set>
                                      <p:cBhvr>
                                        <p:cTn id="117" dur="1" fill="hold">
                                          <p:stCondLst>
                                            <p:cond delay="1999"/>
                                          </p:stCondLst>
                                        </p:cTn>
                                        <p:tgtEl>
                                          <p:spTgt spid="14340"/>
                                        </p:tgtEl>
                                        <p:attrNameLst>
                                          <p:attrName>style.visibility</p:attrName>
                                        </p:attrNameLst>
                                      </p:cBhvr>
                                      <p:to>
                                        <p:strVal val="hidden"/>
                                      </p:to>
                                    </p:set>
                                  </p:childTnLst>
                                </p:cTn>
                              </p:par>
                              <p:par>
                                <p:cTn id="118" presetID="20" presetClass="exit" presetSubtype="0" fill="hold" grpId="1" nodeType="withEffect">
                                  <p:stCondLst>
                                    <p:cond delay="0"/>
                                  </p:stCondLst>
                                  <p:childTnLst>
                                    <p:animEffect transition="out" filter="wedge">
                                      <p:cBhvr>
                                        <p:cTn id="119" dur="2000"/>
                                        <p:tgtEl>
                                          <p:spTgt spid="14339"/>
                                        </p:tgtEl>
                                      </p:cBhvr>
                                    </p:animEffect>
                                    <p:set>
                                      <p:cBhvr>
                                        <p:cTn id="120" dur="1" fill="hold">
                                          <p:stCondLst>
                                            <p:cond delay="1999"/>
                                          </p:stCondLst>
                                        </p:cTn>
                                        <p:tgtEl>
                                          <p:spTgt spid="14339"/>
                                        </p:tgtEl>
                                        <p:attrNameLst>
                                          <p:attrName>style.visibility</p:attrName>
                                        </p:attrNameLst>
                                      </p:cBhvr>
                                      <p:to>
                                        <p:strVal val="hidden"/>
                                      </p:to>
                                    </p:set>
                                  </p:childTnLst>
                                </p:cTn>
                              </p:par>
                            </p:childTnLst>
                          </p:cTn>
                        </p:par>
                        <p:par>
                          <p:cTn id="121" fill="hold">
                            <p:stCondLst>
                              <p:cond delay="2000"/>
                            </p:stCondLst>
                            <p:childTnLst>
                              <p:par>
                                <p:cTn id="122" presetID="64" presetClass="path" presetSubtype="0" accel="50000" decel="50000" fill="hold" grpId="1" nodeType="afterEffect">
                                  <p:stCondLst>
                                    <p:cond delay="0"/>
                                  </p:stCondLst>
                                  <p:childTnLst>
                                    <p:animMotion origin="layout" path="M -3.61111E-6 0.07639 L -3.61111E-6 -0.16806 " pathEditMode="relative" rAng="0" ptsTypes="AA">
                                      <p:cBhvr>
                                        <p:cTn id="123" dur="2000" fill="hold"/>
                                        <p:tgtEl>
                                          <p:spTgt spid="14341"/>
                                        </p:tgtEl>
                                        <p:attrNameLst>
                                          <p:attrName>ppt_x</p:attrName>
                                          <p:attrName>ppt_y</p:attrName>
                                        </p:attrNameLst>
                                      </p:cBhvr>
                                      <p:rCtr x="0" y="-122"/>
                                    </p:animMotion>
                                  </p:childTnLst>
                                </p:cTn>
                              </p:par>
                              <p:par>
                                <p:cTn id="124" presetID="20" presetClass="exit" presetSubtype="0" fill="hold" grpId="1" nodeType="withEffect">
                                  <p:stCondLst>
                                    <p:cond delay="0"/>
                                  </p:stCondLst>
                                  <p:childTnLst>
                                    <p:animEffect transition="out" filter="wedge">
                                      <p:cBhvr>
                                        <p:cTn id="125" dur="2000"/>
                                        <p:tgtEl>
                                          <p:spTgt spid="14357"/>
                                        </p:tgtEl>
                                      </p:cBhvr>
                                    </p:animEffect>
                                    <p:set>
                                      <p:cBhvr>
                                        <p:cTn id="126" dur="1" fill="hold">
                                          <p:stCondLst>
                                            <p:cond delay="1999"/>
                                          </p:stCondLst>
                                        </p:cTn>
                                        <p:tgtEl>
                                          <p:spTgt spid="143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39" grpId="1"/>
      <p:bldP spid="14340" grpId="0"/>
      <p:bldP spid="14340" grpId="1"/>
      <p:bldP spid="14341" grpId="0"/>
      <p:bldP spid="14341" grpId="1"/>
      <p:bldP spid="14345" grpId="0" animBg="1"/>
      <p:bldP spid="14345" grpId="1" animBg="1"/>
      <p:bldP spid="14346" grpId="0" animBg="1"/>
      <p:bldP spid="14346" grpId="1" animBg="1"/>
      <p:bldP spid="14347" grpId="0" animBg="1"/>
      <p:bldP spid="14347" grpId="1" animBg="1"/>
      <p:bldP spid="14348" grpId="0" animBg="1"/>
      <p:bldP spid="14348" grpId="1" animBg="1"/>
      <p:bldP spid="14349" grpId="0" animBg="1"/>
      <p:bldP spid="14349" grpId="1" animBg="1"/>
      <p:bldP spid="14350" grpId="0" animBg="1"/>
      <p:bldP spid="14350" grpId="1" animBg="1"/>
      <p:bldP spid="14351" grpId="0" animBg="1"/>
      <p:bldP spid="14351" grpId="1" animBg="1"/>
      <p:bldP spid="14352" grpId="0" animBg="1"/>
      <p:bldP spid="14352" grpId="1" animBg="1"/>
      <p:bldP spid="14353" grpId="0" animBg="1"/>
      <p:bldP spid="14353" grpId="1" animBg="1"/>
      <p:bldP spid="14356" grpId="0" animBg="1"/>
      <p:bldP spid="14357" grpId="0"/>
      <p:bldP spid="1435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1412776"/>
            <a:ext cx="8839200" cy="1569660"/>
          </a:xfrm>
          <a:prstGeom prst="rect">
            <a:avLst/>
          </a:prstGeom>
          <a:noFill/>
          <a:ln w="9525">
            <a:noFill/>
            <a:miter lim="800000"/>
            <a:headEnd/>
            <a:tailEnd/>
          </a:ln>
        </p:spPr>
        <p:txBody>
          <a:bodyPr>
            <a:spAutoFit/>
          </a:bodyPr>
          <a:lstStyle/>
          <a:p>
            <a:pPr algn="just">
              <a:spcBef>
                <a:spcPct val="50000"/>
              </a:spcBef>
            </a:pPr>
            <a:r>
              <a:rPr lang="en-US" sz="3200" b="1" dirty="0" err="1">
                <a:latin typeface="Times New Roman" pitchFamily="18" charset="0"/>
                <a:cs typeface="Times New Roman" pitchFamily="18" charset="0"/>
              </a:rPr>
              <a:t>Tìm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khổ</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điều</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9219" name="Text Box 3"/>
          <p:cNvSpPr txBox="1">
            <a:spLocks noChangeArrowheads="1"/>
          </p:cNvSpPr>
          <p:nvPr/>
        </p:nvSpPr>
        <p:spPr bwMode="auto">
          <a:xfrm rot="10800000" flipH="1" flipV="1">
            <a:off x="1043608" y="3631663"/>
            <a:ext cx="7924800" cy="2677656"/>
          </a:xfrm>
          <a:prstGeom prst="rect">
            <a:avLst/>
          </a:prstGeom>
          <a:noFill/>
          <a:ln w="9525">
            <a:noFill/>
            <a:miter lim="800000"/>
            <a:headEnd/>
            <a:tailEnd/>
          </a:ln>
        </p:spPr>
        <p:txBody>
          <a:bodyPr>
            <a:spAutoFit/>
          </a:bodyPr>
          <a:lstStyle/>
          <a:p>
            <a:pPr algn="just">
              <a:spcBef>
                <a:spcPct val="50000"/>
              </a:spcBef>
            </a:pPr>
            <a:r>
              <a:rPr lang="en-US" sz="2800">
                <a:latin typeface="Times New Roman" pitchFamily="18" charset="0"/>
                <a:cs typeface="Times New Roman" pitchFamily="18" charset="0"/>
              </a:rPr>
              <a:t> Tác giả đã vẽ lên hai hình ảnh trái ngược </a:t>
            </a:r>
            <a:r>
              <a:rPr lang="en-US" sz="2800" smtClean="0">
                <a:latin typeface="Times New Roman" pitchFamily="18" charset="0"/>
                <a:cs typeface="Times New Roman" pitchFamily="18" charset="0"/>
              </a:rPr>
              <a:t>nhau: </a:t>
            </a:r>
            <a:r>
              <a:rPr lang="en-US" sz="2800">
                <a:latin typeface="Times New Roman" pitchFamily="18" charset="0"/>
                <a:cs typeface="Times New Roman" pitchFamily="18" charset="0"/>
              </a:rPr>
              <a:t>cua sợ nước nóng phải ngoi lên bờ tìm chỗ mát thì mẹ phải bước chân xuống ruộng để cấy. Hình ảnh tương phản ấy nói lên nỗi vất vả, khó nhọc của người nông dân không quản nắng mưa, lăn lộn trên đồng, chăm chỉ làm ra hạt gạo.</a:t>
            </a:r>
          </a:p>
        </p:txBody>
      </p:sp>
      <p:sp>
        <p:nvSpPr>
          <p:cNvPr id="9220" name="Text Box 4"/>
          <p:cNvSpPr txBox="1">
            <a:spLocks noChangeArrowheads="1"/>
          </p:cNvSpPr>
          <p:nvPr/>
        </p:nvSpPr>
        <p:spPr bwMode="auto">
          <a:xfrm>
            <a:off x="2843808" y="3059215"/>
            <a:ext cx="5234508" cy="523220"/>
          </a:xfrm>
          <a:prstGeom prst="rect">
            <a:avLst/>
          </a:prstGeom>
          <a:noFill/>
          <a:ln w="9525">
            <a:noFill/>
            <a:miter lim="800000"/>
            <a:headEnd/>
            <a:tailEnd/>
          </a:ln>
        </p:spPr>
        <p:txBody>
          <a:bodyPr wrap="square">
            <a:spAutoFit/>
          </a:bodyPr>
          <a:lstStyle/>
          <a:p>
            <a:pPr>
              <a:spcBef>
                <a:spcPct val="50000"/>
              </a:spcBef>
            </a:pPr>
            <a:r>
              <a:rPr lang="en-US" sz="2800">
                <a:latin typeface="Times New Roman" pitchFamily="18" charset="0"/>
                <a:cs typeface="Times New Roman" pitchFamily="18" charset="0"/>
              </a:rPr>
              <a:t>Cua ngoi lên bờ Mẹ em xuống cấy </a:t>
            </a:r>
          </a:p>
        </p:txBody>
      </p:sp>
      <p:pic>
        <p:nvPicPr>
          <p:cNvPr id="24581" name="Picture 8" descr="chrysanthemum 13"/>
          <p:cNvPicPr>
            <a:picLocks noChangeAspect="1" noChangeArrowheads="1"/>
          </p:cNvPicPr>
          <p:nvPr/>
        </p:nvPicPr>
        <p:blipFill>
          <a:blip r:embed="rId2"/>
          <a:srcRect/>
          <a:stretch>
            <a:fillRect/>
          </a:stretch>
        </p:blipFill>
        <p:spPr bwMode="auto">
          <a:xfrm rot="705256" flipH="1">
            <a:off x="638175" y="6126163"/>
            <a:ext cx="1787525" cy="1014412"/>
          </a:xfrm>
          <a:prstGeom prst="rect">
            <a:avLst/>
          </a:prstGeom>
          <a:noFill/>
          <a:ln w="9525">
            <a:noFill/>
            <a:miter lim="800000"/>
            <a:headEnd/>
            <a:tailEnd/>
          </a:ln>
        </p:spPr>
      </p:pic>
      <p:pic>
        <p:nvPicPr>
          <p:cNvPr id="24582" name="Picture 8" descr="chrysanthemum 13"/>
          <p:cNvPicPr>
            <a:picLocks noChangeAspect="1" noChangeArrowheads="1"/>
          </p:cNvPicPr>
          <p:nvPr/>
        </p:nvPicPr>
        <p:blipFill>
          <a:blip r:embed="rId3" cstate="print"/>
          <a:srcRect/>
          <a:stretch>
            <a:fillRect/>
          </a:stretch>
        </p:blipFill>
        <p:spPr bwMode="auto">
          <a:xfrm>
            <a:off x="-304800" y="5648325"/>
            <a:ext cx="1589055" cy="1584325"/>
          </a:xfrm>
          <a:prstGeom prst="rect">
            <a:avLst/>
          </a:prstGeom>
          <a:noFill/>
          <a:ln w="9525">
            <a:noFill/>
            <a:miter lim="800000"/>
            <a:headEnd/>
            <a:tailEnd/>
          </a:ln>
        </p:spPr>
      </p:pic>
      <p:pic>
        <p:nvPicPr>
          <p:cNvPr id="24583" name="Picture 8" descr="chrysanthemum 13"/>
          <p:cNvPicPr>
            <a:picLocks noChangeAspect="1" noChangeArrowheads="1"/>
          </p:cNvPicPr>
          <p:nvPr/>
        </p:nvPicPr>
        <p:blipFill>
          <a:blip r:embed="rId4"/>
          <a:srcRect/>
          <a:stretch>
            <a:fillRect/>
          </a:stretch>
        </p:blipFill>
        <p:spPr bwMode="auto">
          <a:xfrm>
            <a:off x="-228600" y="4895850"/>
            <a:ext cx="838200" cy="1504950"/>
          </a:xfrm>
          <a:prstGeom prst="rect">
            <a:avLst/>
          </a:prstGeom>
          <a:noFill/>
          <a:ln w="9525">
            <a:noFill/>
            <a:miter lim="800000"/>
            <a:headEnd/>
            <a:tailEnd/>
          </a:ln>
        </p:spPr>
      </p:pic>
      <p:pic>
        <p:nvPicPr>
          <p:cNvPr id="24584" name="Picture 8" descr="chrysanthemum 13"/>
          <p:cNvPicPr>
            <a:picLocks noChangeAspect="1" noChangeArrowheads="1"/>
          </p:cNvPicPr>
          <p:nvPr/>
        </p:nvPicPr>
        <p:blipFill>
          <a:blip r:embed="rId4"/>
          <a:srcRect/>
          <a:stretch>
            <a:fillRect/>
          </a:stretch>
        </p:blipFill>
        <p:spPr bwMode="auto">
          <a:xfrm>
            <a:off x="-228600" y="3867150"/>
            <a:ext cx="838200" cy="1504950"/>
          </a:xfrm>
          <a:prstGeom prst="rect">
            <a:avLst/>
          </a:prstGeom>
          <a:noFill/>
          <a:ln w="9525">
            <a:noFill/>
            <a:miter lim="800000"/>
            <a:headEnd/>
            <a:tailEnd/>
          </a:ln>
        </p:spPr>
      </p:pic>
      <p:pic>
        <p:nvPicPr>
          <p:cNvPr id="24585" name="Picture 8" descr="chrysanthemum 13"/>
          <p:cNvPicPr>
            <a:picLocks noChangeAspect="1" noChangeArrowheads="1"/>
          </p:cNvPicPr>
          <p:nvPr/>
        </p:nvPicPr>
        <p:blipFill>
          <a:blip r:embed="rId5"/>
          <a:srcRect/>
          <a:stretch>
            <a:fillRect/>
          </a:stretch>
        </p:blipFill>
        <p:spPr bwMode="auto">
          <a:xfrm>
            <a:off x="0" y="2819400"/>
            <a:ext cx="838200" cy="3181350"/>
          </a:xfrm>
          <a:prstGeom prst="rect">
            <a:avLst/>
          </a:prstGeom>
          <a:noFill/>
          <a:ln w="9525">
            <a:noFill/>
            <a:miter lim="800000"/>
            <a:headEnd/>
            <a:tailEnd/>
          </a:ln>
        </p:spPr>
      </p:pic>
      <p:sp>
        <p:nvSpPr>
          <p:cNvPr id="10" name="Nơi giữ chỗ cho Ngày tháng 9"/>
          <p:cNvSpPr>
            <a:spLocks noGrp="1"/>
          </p:cNvSpPr>
          <p:nvPr>
            <p:ph type="dt" sz="half" idx="10"/>
          </p:nvPr>
        </p:nvSpPr>
        <p:spPr/>
        <p:txBody>
          <a:bodyPr/>
          <a:lstStyle/>
          <a:p>
            <a:fld id="{63E718A3-6324-4A9B-B584-80B8DFA5A237}" type="datetime8">
              <a:rPr lang="vi-VN" smtClean="0"/>
              <a:pPr/>
              <a:t>29/01/2023 8:01 CH</a:t>
            </a:fld>
            <a:endParaRPr lang="en-US"/>
          </a:p>
        </p:txBody>
      </p:sp>
      <p:sp>
        <p:nvSpPr>
          <p:cNvPr id="11" name="Nơi giữ chỗ cho Số hiệu Bản chiếu 10"/>
          <p:cNvSpPr>
            <a:spLocks noGrp="1"/>
          </p:cNvSpPr>
          <p:nvPr>
            <p:ph type="sldNum" sz="quarter" idx="12"/>
          </p:nvPr>
        </p:nvSpPr>
        <p:spPr/>
        <p:txBody>
          <a:bodyPr/>
          <a:lstStyle/>
          <a:p>
            <a:fld id="{E7B10348-7B82-4854-A391-182B8F062550}" type="slidenum">
              <a:rPr lang="en-US" smtClean="0"/>
              <a:pPr/>
              <a:t>11</a:t>
            </a:fld>
            <a:endParaRPr lang="en-US"/>
          </a:p>
        </p:txBody>
      </p:sp>
      <p:sp>
        <p:nvSpPr>
          <p:cNvPr id="12" name="Nơi giữ chỗ cho Chân trang 11"/>
          <p:cNvSpPr>
            <a:spLocks noGrp="1"/>
          </p:cNvSpPr>
          <p:nvPr>
            <p:ph type="ftr" sz="quarter" idx="11"/>
          </p:nvPr>
        </p:nvSpPr>
        <p:spPr/>
        <p:txBody>
          <a:bodyPr/>
          <a:lstStyle/>
          <a:p>
            <a:r>
              <a:rPr lang="vi-VN" smtClean="0"/>
              <a:t>Giáo viên thực hiện: Quan Văn Thắng</a:t>
            </a:r>
            <a:endParaRPr lang="en-US"/>
          </a:p>
        </p:txBody>
      </p:sp>
      <p:sp>
        <p:nvSpPr>
          <p:cNvPr id="17" name="WordArt 3"/>
          <p:cNvSpPr>
            <a:spLocks noChangeArrowheads="1" noChangeShapeType="1" noTextEdit="1"/>
          </p:cNvSpPr>
          <p:nvPr/>
        </p:nvSpPr>
        <p:spPr bwMode="auto">
          <a:xfrm>
            <a:off x="2267744" y="0"/>
            <a:ext cx="6876256" cy="1484784"/>
          </a:xfrm>
          <a:prstGeom prst="rect">
            <a:avLst/>
          </a:prstGeom>
        </p:spPr>
        <p:txBody>
          <a:bodyPr wrap="none" fromWordArt="1"/>
          <a:ls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lgn="ctr">
              <a:defRPr/>
            </a:pPr>
            <a:r>
              <a:rPr lang="en-US" sz="2800" b="1" i="1" kern="10" dirty="0" err="1" smtClean="0">
                <a:latin typeface="Times New Roman"/>
                <a:cs typeface="Times New Roman"/>
              </a:rPr>
              <a:t>Thứ</a:t>
            </a:r>
            <a:r>
              <a:rPr lang="en-US" sz="2800" b="1" i="1" kern="10" dirty="0" smtClean="0">
                <a:latin typeface="Times New Roman"/>
                <a:cs typeface="Times New Roman"/>
              </a:rPr>
              <a:t> </a:t>
            </a:r>
            <a:r>
              <a:rPr lang="en-US" sz="2800" b="1" i="1" kern="10" dirty="0" err="1" smtClean="0">
                <a:latin typeface="Times New Roman"/>
                <a:cs typeface="Times New Roman"/>
              </a:rPr>
              <a:t>hai</a:t>
            </a:r>
            <a:r>
              <a:rPr lang="en-US" sz="2800" b="1" i="1" kern="10" dirty="0" smtClean="0">
                <a:latin typeface="Times New Roman"/>
                <a:cs typeface="Times New Roman"/>
              </a:rPr>
              <a:t> </a:t>
            </a:r>
            <a:r>
              <a:rPr lang="en-US" sz="2800" b="1" i="1" kern="10" dirty="0" err="1" smtClean="0">
                <a:latin typeface="Times New Roman"/>
                <a:cs typeface="Times New Roman"/>
              </a:rPr>
              <a:t>ngày</a:t>
            </a:r>
            <a:r>
              <a:rPr lang="en-US" sz="2800" b="1" i="1" kern="10" dirty="0" smtClean="0">
                <a:latin typeface="Times New Roman"/>
                <a:cs typeface="Times New Roman"/>
              </a:rPr>
              <a:t> </a:t>
            </a:r>
            <a:r>
              <a:rPr lang="en-US" sz="2800" b="1" i="1" kern="10" dirty="0">
                <a:latin typeface="Times New Roman"/>
                <a:cs typeface="Times New Roman"/>
              </a:rPr>
              <a:t>2</a:t>
            </a:r>
            <a:r>
              <a:rPr lang="en-US" sz="2800" b="1" i="1" kern="10" dirty="0" smtClean="0">
                <a:latin typeface="Times New Roman"/>
                <a:cs typeface="Times New Roman"/>
              </a:rPr>
              <a:t> </a:t>
            </a:r>
            <a:r>
              <a:rPr lang="en-US" sz="2800" b="1" i="1" kern="10" dirty="0" err="1" smtClean="0">
                <a:latin typeface="Times New Roman"/>
                <a:cs typeface="Times New Roman"/>
              </a:rPr>
              <a:t>tháng</a:t>
            </a:r>
            <a:r>
              <a:rPr lang="en-US" sz="2800" b="1" i="1" kern="10" dirty="0" smtClean="0">
                <a:latin typeface="Times New Roman"/>
                <a:cs typeface="Times New Roman"/>
              </a:rPr>
              <a:t> 1 </a:t>
            </a:r>
            <a:r>
              <a:rPr lang="en-US" sz="2800" b="1" i="1" kern="10" dirty="0" err="1" smtClean="0">
                <a:latin typeface="Times New Roman"/>
                <a:cs typeface="Times New Roman"/>
              </a:rPr>
              <a:t>năm</a:t>
            </a:r>
            <a:r>
              <a:rPr lang="en-US" sz="2800" b="1" i="1" kern="10" dirty="0" smtClean="0">
                <a:latin typeface="Times New Roman"/>
                <a:cs typeface="Times New Roman"/>
              </a:rPr>
              <a:t> 2023</a:t>
            </a:r>
          </a:p>
          <a:p>
            <a:pPr algn="ctr">
              <a:defRPr/>
            </a:pPr>
            <a:r>
              <a:rPr lang="en-US" sz="2800" b="1" kern="10" dirty="0" smtClean="0">
                <a:latin typeface="Times New Roman"/>
                <a:cs typeface="Times New Roman"/>
              </a:rPr>
              <a:t> </a:t>
            </a:r>
            <a:r>
              <a:rPr lang="en-US" sz="2800" b="1" kern="10" dirty="0" err="1" smtClean="0">
                <a:latin typeface="Times New Roman"/>
                <a:cs typeface="Times New Roman"/>
              </a:rPr>
              <a:t>Tiếng</a:t>
            </a:r>
            <a:r>
              <a:rPr lang="en-US" sz="2800" b="1" kern="10" dirty="0" smtClean="0">
                <a:latin typeface="Times New Roman"/>
                <a:cs typeface="Times New Roman"/>
              </a:rPr>
              <a:t> </a:t>
            </a:r>
            <a:r>
              <a:rPr lang="en-US" sz="2800" b="1" kern="10" dirty="0" err="1" smtClean="0">
                <a:latin typeface="Times New Roman"/>
                <a:cs typeface="Times New Roman"/>
              </a:rPr>
              <a:t>Việt</a:t>
            </a:r>
            <a:endParaRPr lang="en-US" sz="2800" b="1" kern="10" dirty="0" smtClean="0">
              <a:latin typeface="Times New Roman"/>
              <a:cs typeface="Times New Roman"/>
            </a:endParaRPr>
          </a:p>
          <a:p>
            <a:pPr algn="ctr">
              <a:defRPr/>
            </a:pPr>
            <a:r>
              <a:rPr lang="en-US" sz="3200" b="1" kern="10" dirty="0" err="1" smtClean="0">
                <a:latin typeface="Times New Roman"/>
                <a:cs typeface="Times New Roman"/>
              </a:rPr>
              <a:t>Ôn</a:t>
            </a:r>
            <a:r>
              <a:rPr lang="en-US" sz="3200" b="1" kern="10" dirty="0" smtClean="0">
                <a:latin typeface="Times New Roman"/>
                <a:cs typeface="Times New Roman"/>
              </a:rPr>
              <a:t> </a:t>
            </a:r>
            <a:r>
              <a:rPr lang="en-US" sz="3200" b="1" kern="10" dirty="0" err="1" smtClean="0">
                <a:latin typeface="Times New Roman"/>
                <a:cs typeface="Times New Roman"/>
              </a:rPr>
              <a:t>tập</a:t>
            </a:r>
            <a:r>
              <a:rPr lang="en-US" sz="3200" b="1" kern="10" dirty="0" smtClean="0">
                <a:latin typeface="Times New Roman"/>
                <a:cs typeface="Times New Roman"/>
              </a:rPr>
              <a:t> </a:t>
            </a:r>
            <a:r>
              <a:rPr lang="en-US" sz="3200" b="1" kern="10" dirty="0" err="1" smtClean="0">
                <a:latin typeface="Times New Roman"/>
                <a:cs typeface="Times New Roman"/>
              </a:rPr>
              <a:t>cuối</a:t>
            </a:r>
            <a:r>
              <a:rPr lang="en-US" sz="3200" b="1" kern="10" dirty="0" smtClean="0">
                <a:latin typeface="Times New Roman"/>
                <a:cs typeface="Times New Roman"/>
              </a:rPr>
              <a:t> </a:t>
            </a:r>
            <a:r>
              <a:rPr lang="en-US" sz="3200" b="1" kern="10" dirty="0" err="1" smtClean="0">
                <a:latin typeface="Times New Roman"/>
                <a:cs typeface="Times New Roman"/>
              </a:rPr>
              <a:t>học</a:t>
            </a:r>
            <a:r>
              <a:rPr lang="en-US" sz="3200" b="1" kern="10" dirty="0" smtClean="0">
                <a:latin typeface="Times New Roman"/>
                <a:cs typeface="Times New Roman"/>
              </a:rPr>
              <a:t> </a:t>
            </a:r>
            <a:r>
              <a:rPr lang="en-US" sz="3200" b="1" kern="10" dirty="0" err="1" smtClean="0">
                <a:latin typeface="Times New Roman"/>
                <a:cs typeface="Times New Roman"/>
              </a:rPr>
              <a:t>kì</a:t>
            </a:r>
            <a:r>
              <a:rPr lang="en-US" sz="3200" b="1" kern="10" dirty="0" smtClean="0">
                <a:latin typeface="Times New Roman"/>
                <a:cs typeface="Times New Roman"/>
              </a:rPr>
              <a:t> I </a:t>
            </a:r>
            <a:r>
              <a:rPr lang="en-US" sz="2800" b="1" i="1" kern="10" dirty="0" smtClean="0">
                <a:latin typeface="Times New Roman"/>
                <a:cs typeface="Times New Roman"/>
              </a:rPr>
              <a:t>(</a:t>
            </a:r>
            <a:r>
              <a:rPr lang="en-US" sz="2800" b="1" i="1" kern="10" dirty="0" err="1" smtClean="0">
                <a:latin typeface="Times New Roman"/>
                <a:cs typeface="Times New Roman"/>
              </a:rPr>
              <a:t>Tiết</a:t>
            </a:r>
            <a:r>
              <a:rPr lang="en-US" sz="2800" b="1" i="1" kern="10" dirty="0" smtClean="0">
                <a:latin typeface="Times New Roman"/>
                <a:cs typeface="Times New Roman"/>
              </a:rPr>
              <a:t> 1) </a:t>
            </a:r>
            <a:endParaRPr lang="en-US" sz="2800" b="1" i="1" kern="10" dirty="0">
              <a:latin typeface="Times New Roman"/>
              <a:cs typeface="Times New Roman"/>
            </a:endParaRPr>
          </a:p>
        </p:txBody>
      </p:sp>
      <p:grpSp>
        <p:nvGrpSpPr>
          <p:cNvPr id="18" name="Group 59"/>
          <p:cNvGrpSpPr>
            <a:grpSpLocks/>
          </p:cNvGrpSpPr>
          <p:nvPr/>
        </p:nvGrpSpPr>
        <p:grpSpPr bwMode="auto">
          <a:xfrm>
            <a:off x="683568" y="116632"/>
            <a:ext cx="1385887" cy="914400"/>
            <a:chOff x="4464" y="2823"/>
            <a:chExt cx="960" cy="340"/>
          </a:xfrm>
        </p:grpSpPr>
        <p:pic>
          <p:nvPicPr>
            <p:cNvPr id="19" name="Picture 19" descr="bang"/>
            <p:cNvPicPr>
              <a:picLocks noChangeAspect="1" noChangeArrowheads="1"/>
            </p:cNvPicPr>
            <p:nvPr/>
          </p:nvPicPr>
          <p:blipFill>
            <a:blip r:embed="rId6"/>
            <a:srcRect/>
            <a:stretch>
              <a:fillRect/>
            </a:stretch>
          </p:blipFill>
          <p:spPr bwMode="auto">
            <a:xfrm>
              <a:off x="4464" y="2823"/>
              <a:ext cx="960" cy="340"/>
            </a:xfrm>
            <a:prstGeom prst="rect">
              <a:avLst/>
            </a:prstGeom>
            <a:solidFill>
              <a:schemeClr val="bg1"/>
            </a:solidFill>
            <a:ln w="44450">
              <a:solidFill>
                <a:srgbClr val="FFFF00"/>
              </a:solidFill>
              <a:miter lim="800000"/>
              <a:headEnd/>
              <a:tailEnd/>
            </a:ln>
          </p:spPr>
        </p:pic>
        <p:sp>
          <p:nvSpPr>
            <p:cNvPr id="20" name="Text Box 21"/>
            <p:cNvSpPr txBox="1">
              <a:spLocks noChangeArrowheads="1"/>
            </p:cNvSpPr>
            <p:nvPr/>
          </p:nvSpPr>
          <p:spPr bwMode="auto">
            <a:xfrm>
              <a:off x="4464" y="2823"/>
              <a:ext cx="960" cy="338"/>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itchFamily="2" charset="2"/>
                <a:buNone/>
                <a:defRPr/>
              </a:pPr>
              <a:r>
                <a:rPr lang="en-US" sz="2400" b="1" dirty="0" err="1" smtClean="0">
                  <a:solidFill>
                    <a:schemeClr val="bg1"/>
                  </a:solidFill>
                  <a:effectLst>
                    <a:outerShdw blurRad="38100" dist="38100" dir="2700000" algn="tl">
                      <a:srgbClr val="000000"/>
                    </a:outerShdw>
                  </a:effectLst>
                  <a:latin typeface="Times New Roman" panose="02020603050405020304" pitchFamily="18" charset="0"/>
                </a:rPr>
                <a:t>Sĩ</a:t>
              </a:r>
              <a:r>
                <a:rPr lang="en-US" sz="2400" b="1" dirty="0" smtClean="0">
                  <a:solidFill>
                    <a:schemeClr val="bg1"/>
                  </a:solidFill>
                  <a:effectLst>
                    <a:outerShdw blurRad="38100" dist="38100" dir="2700000" algn="tl">
                      <a:srgbClr val="000000"/>
                    </a:outerShdw>
                  </a:effectLst>
                  <a:latin typeface="Times New Roman" panose="02020603050405020304" pitchFamily="18" charset="0"/>
                </a:rPr>
                <a:t> </a:t>
              </a:r>
              <a:r>
                <a:rPr lang="en-US" sz="2400" b="1" dirty="0" err="1" smtClean="0">
                  <a:solidFill>
                    <a:schemeClr val="bg1"/>
                  </a:solidFill>
                  <a:effectLst>
                    <a:outerShdw blurRad="38100" dist="38100" dir="2700000" algn="tl">
                      <a:srgbClr val="000000"/>
                    </a:outerShdw>
                  </a:effectLst>
                  <a:latin typeface="Times New Roman" panose="02020603050405020304" pitchFamily="18" charset="0"/>
                </a:rPr>
                <a:t>số</a:t>
              </a:r>
              <a:r>
                <a:rPr lang="en-US" sz="2400" b="1" dirty="0" smtClean="0">
                  <a:solidFill>
                    <a:schemeClr val="bg1"/>
                  </a:solidFill>
                  <a:effectLst>
                    <a:outerShdw blurRad="38100" dist="38100" dir="2700000" algn="tl">
                      <a:srgbClr val="000000"/>
                    </a:outerShdw>
                  </a:effectLst>
                  <a:latin typeface="Times New Roman" panose="02020603050405020304" pitchFamily="18" charset="0"/>
                </a:rPr>
                <a:t>: 34</a:t>
              </a:r>
            </a:p>
            <a:p>
              <a:pPr>
                <a:spcAft>
                  <a:spcPts val="600"/>
                </a:spcAft>
                <a:buFont typeface="Wingdings" pitchFamily="2" charset="2"/>
                <a:buNone/>
                <a:defRPr/>
              </a:pPr>
              <a:r>
                <a:rPr lang="en-US" sz="2400" b="1" dirty="0" err="1" smtClean="0">
                  <a:solidFill>
                    <a:schemeClr val="bg1"/>
                  </a:solidFill>
                  <a:effectLst>
                    <a:outerShdw blurRad="38100" dist="38100" dir="2700000" algn="tl">
                      <a:srgbClr val="000000"/>
                    </a:outerShdw>
                  </a:effectLst>
                  <a:latin typeface="Times New Roman" panose="02020603050405020304" pitchFamily="18" charset="0"/>
                </a:rPr>
                <a:t>Vắng</a:t>
              </a:r>
              <a:r>
                <a:rPr lang="en-US" sz="2400" b="1" dirty="0" smtClean="0">
                  <a:solidFill>
                    <a:schemeClr val="bg1"/>
                  </a:solidFill>
                  <a:effectLst>
                    <a:outerShdw blurRad="38100" dist="38100" dir="2700000" algn="tl">
                      <a:srgbClr val="000000"/>
                    </a:outerShdw>
                  </a:effectLst>
                  <a:latin typeface="Times New Roman" panose="02020603050405020304" pitchFamily="18" charset="0"/>
                </a:rPr>
                <a:t>:  0</a:t>
              </a:r>
            </a:p>
          </p:txBody>
        </p:sp>
      </p:grpSp>
      <p:grpSp>
        <p:nvGrpSpPr>
          <p:cNvPr id="21" name="Group 47"/>
          <p:cNvGrpSpPr>
            <a:grpSpLocks/>
          </p:cNvGrpSpPr>
          <p:nvPr/>
        </p:nvGrpSpPr>
        <p:grpSpPr bwMode="auto">
          <a:xfrm>
            <a:off x="91630" y="0"/>
            <a:ext cx="8982872" cy="6781800"/>
            <a:chOff x="0" y="0"/>
            <a:chExt cx="5760" cy="4320"/>
          </a:xfrm>
        </p:grpSpPr>
        <p:sp>
          <p:nvSpPr>
            <p:cNvPr id="2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50">
                <a:latin typeface="Times New Roman" panose="02020603050405020304" pitchFamily="18" charset="0"/>
                <a:cs typeface="Times New Roman" panose="02020603050405020304" pitchFamily="18" charset="0"/>
              </a:endParaRPr>
            </a:p>
          </p:txBody>
        </p:sp>
        <p:pic>
          <p:nvPicPr>
            <p:cNvPr id="23" name="Picture 12" descr="POINSET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3" descr="POINSET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2" descr="POINSET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2" descr="POINSET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plus(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2000"/>
                                        <p:tgtEl>
                                          <p:spTgt spid="9220"/>
                                        </p:tgtEl>
                                      </p:cBhvr>
                                    </p:animEffect>
                                    <p:anim calcmode="lin" valueType="num">
                                      <p:cBhvr>
                                        <p:cTn id="13" dur="2000" fill="hold"/>
                                        <p:tgtEl>
                                          <p:spTgt spid="9220"/>
                                        </p:tgtEl>
                                        <p:attrNameLst>
                                          <p:attrName>style.rotation</p:attrName>
                                        </p:attrNameLst>
                                      </p:cBhvr>
                                      <p:tavLst>
                                        <p:tav tm="0">
                                          <p:val>
                                            <p:fltVal val="720"/>
                                          </p:val>
                                        </p:tav>
                                        <p:tav tm="100000">
                                          <p:val>
                                            <p:fltVal val="0"/>
                                          </p:val>
                                        </p:tav>
                                      </p:tavLst>
                                    </p:anim>
                                    <p:anim calcmode="lin" valueType="num">
                                      <p:cBhvr>
                                        <p:cTn id="14" dur="2000" fill="hold"/>
                                        <p:tgtEl>
                                          <p:spTgt spid="9220"/>
                                        </p:tgtEl>
                                        <p:attrNameLst>
                                          <p:attrName>ppt_h</p:attrName>
                                        </p:attrNameLst>
                                      </p:cBhvr>
                                      <p:tavLst>
                                        <p:tav tm="0">
                                          <p:val>
                                            <p:fltVal val="0"/>
                                          </p:val>
                                        </p:tav>
                                        <p:tav tm="100000">
                                          <p:val>
                                            <p:strVal val="#ppt_h"/>
                                          </p:val>
                                        </p:tav>
                                      </p:tavLst>
                                    </p:anim>
                                    <p:anim calcmode="lin" valueType="num">
                                      <p:cBhvr>
                                        <p:cTn id="15" dur="2000" fill="hold"/>
                                        <p:tgtEl>
                                          <p:spTgt spid="9220"/>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35" presetClass="entr" presetSubtype="0" fill="hold" grpId="0" nodeType="after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2000"/>
                                        <p:tgtEl>
                                          <p:spTgt spid="9219"/>
                                        </p:tgtEl>
                                      </p:cBhvr>
                                    </p:animEffect>
                                    <p:anim calcmode="lin" valueType="num">
                                      <p:cBhvr>
                                        <p:cTn id="20" dur="2000" fill="hold"/>
                                        <p:tgtEl>
                                          <p:spTgt spid="9219"/>
                                        </p:tgtEl>
                                        <p:attrNameLst>
                                          <p:attrName>style.rotation</p:attrName>
                                        </p:attrNameLst>
                                      </p:cBhvr>
                                      <p:tavLst>
                                        <p:tav tm="0">
                                          <p:val>
                                            <p:fltVal val="720"/>
                                          </p:val>
                                        </p:tav>
                                        <p:tav tm="100000">
                                          <p:val>
                                            <p:fltVal val="0"/>
                                          </p:val>
                                        </p:tav>
                                      </p:tavLst>
                                    </p:anim>
                                    <p:anim calcmode="lin" valueType="num">
                                      <p:cBhvr>
                                        <p:cTn id="21" dur="2000" fill="hold"/>
                                        <p:tgtEl>
                                          <p:spTgt spid="9219"/>
                                        </p:tgtEl>
                                        <p:attrNameLst>
                                          <p:attrName>ppt_h</p:attrName>
                                        </p:attrNameLst>
                                      </p:cBhvr>
                                      <p:tavLst>
                                        <p:tav tm="0">
                                          <p:val>
                                            <p:fltVal val="0"/>
                                          </p:val>
                                        </p:tav>
                                        <p:tav tm="100000">
                                          <p:val>
                                            <p:strVal val="#ppt_h"/>
                                          </p:val>
                                        </p:tav>
                                      </p:tavLst>
                                    </p:anim>
                                    <p:anim calcmode="lin" valueType="num">
                                      <p:cBhvr>
                                        <p:cTn id="22" dur="2000" fill="hold"/>
                                        <p:tgtEl>
                                          <p:spTgt spid="92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ộn Dọc 2"/>
          <p:cNvSpPr/>
          <p:nvPr/>
        </p:nvSpPr>
        <p:spPr bwMode="auto">
          <a:xfrm>
            <a:off x="0" y="1752600"/>
            <a:ext cx="9144000" cy="4419600"/>
          </a:xfrm>
          <a:prstGeom prst="verticalScroll">
            <a:avLst/>
          </a:prstGeom>
          <a:solidFill>
            <a:srgbClr val="FFFF00"/>
          </a:solidFill>
          <a:ln w="76200">
            <a:solidFill>
              <a:srgbClr val="0099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r>
              <a:rPr lang="en-US" sz="2400" b="1" dirty="0" err="1" smtClean="0">
                <a:solidFill>
                  <a:schemeClr val="tx1"/>
                </a:solidFill>
                <a:latin typeface="Times New Roman" pitchFamily="18" charset="0"/>
              </a:rPr>
              <a:t>YÊU</a:t>
            </a:r>
            <a:r>
              <a:rPr lang="en-US" sz="2400" b="1" dirty="0" smtClean="0">
                <a:solidFill>
                  <a:schemeClr val="tx1"/>
                </a:solidFill>
                <a:latin typeface="Times New Roman" pitchFamily="18" charset="0"/>
              </a:rPr>
              <a:t> </a:t>
            </a:r>
            <a:r>
              <a:rPr lang="en-US" sz="2400" b="1" dirty="0" err="1" smtClean="0">
                <a:solidFill>
                  <a:schemeClr val="tx1"/>
                </a:solidFill>
                <a:latin typeface="Times New Roman" pitchFamily="18" charset="0"/>
              </a:rPr>
              <a:t>CẦU</a:t>
            </a:r>
            <a:r>
              <a:rPr lang="en-US" sz="2400" b="1" dirty="0" smtClean="0">
                <a:solidFill>
                  <a:schemeClr val="tx1"/>
                </a:solidFill>
                <a:latin typeface="Times New Roman" pitchFamily="18" charset="0"/>
              </a:rPr>
              <a:t> </a:t>
            </a:r>
            <a:r>
              <a:rPr lang="en-US" sz="2400" b="1" dirty="0" err="1" smtClean="0">
                <a:solidFill>
                  <a:schemeClr val="tx1"/>
                </a:solidFill>
                <a:latin typeface="Times New Roman" pitchFamily="18" charset="0"/>
              </a:rPr>
              <a:t>CẦN</a:t>
            </a:r>
            <a:r>
              <a:rPr lang="en-US" sz="2400" b="1" dirty="0" smtClean="0">
                <a:solidFill>
                  <a:schemeClr val="tx1"/>
                </a:solidFill>
                <a:latin typeface="Times New Roman" pitchFamily="18" charset="0"/>
              </a:rPr>
              <a:t> </a:t>
            </a:r>
            <a:r>
              <a:rPr lang="en-US" sz="2400" b="1" dirty="0" err="1" smtClean="0">
                <a:solidFill>
                  <a:schemeClr val="tx1"/>
                </a:solidFill>
                <a:latin typeface="Times New Roman" pitchFamily="18" charset="0"/>
              </a:rPr>
              <a:t>ĐẠT</a:t>
            </a:r>
            <a:endParaRPr lang="en-US" sz="2400" b="1" dirty="0">
              <a:solidFill>
                <a:schemeClr val="tx1"/>
              </a:solidFill>
              <a:latin typeface="Times New Roman" pitchFamily="18" charset="0"/>
            </a:endParaRPr>
          </a:p>
          <a:p>
            <a:pPr algn="just">
              <a:buFontTx/>
              <a:buChar char="-"/>
              <a:defRPr/>
            </a:pP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Đọc</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trôi</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chảy</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lưu</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loát</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bài</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tập</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đọc</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đã</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học</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tốc</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độ</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khoảng</a:t>
            </a:r>
            <a:r>
              <a:rPr lang="en-US" sz="2400" b="1" dirty="0">
                <a:solidFill>
                  <a:schemeClr val="tx1"/>
                </a:solidFill>
                <a:latin typeface="Times New Roman" pitchFamily="18" charset="0"/>
              </a:rPr>
              <a:t> 110 </a:t>
            </a:r>
            <a:r>
              <a:rPr lang="en-US" sz="2400" b="1" dirty="0" err="1">
                <a:solidFill>
                  <a:schemeClr val="tx1"/>
                </a:solidFill>
                <a:latin typeface="Times New Roman" pitchFamily="18" charset="0"/>
              </a:rPr>
              <a:t>tiếng</a:t>
            </a:r>
            <a:r>
              <a:rPr lang="en-US" sz="2400" b="1" dirty="0">
                <a:solidFill>
                  <a:schemeClr val="tx1"/>
                </a:solidFill>
                <a:latin typeface="Times New Roman" pitchFamily="18" charset="0"/>
              </a:rPr>
              <a:t>/</a:t>
            </a:r>
            <a:r>
              <a:rPr lang="en-US" sz="2400" b="1" dirty="0" err="1">
                <a:solidFill>
                  <a:schemeClr val="tx1"/>
                </a:solidFill>
                <a:latin typeface="Times New Roman" pitchFamily="18" charset="0"/>
              </a:rPr>
              <a:t>phút</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biết</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đọc</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diễn</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cảm</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đoạn</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thơ</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đoạn</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văn</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thuộc</a:t>
            </a:r>
            <a:r>
              <a:rPr lang="en-US" sz="2400" b="1" dirty="0">
                <a:solidFill>
                  <a:schemeClr val="tx1"/>
                </a:solidFill>
                <a:latin typeface="Times New Roman" pitchFamily="18" charset="0"/>
              </a:rPr>
              <a:t> 2 - 3 </a:t>
            </a:r>
            <a:r>
              <a:rPr lang="en-US" sz="2400" b="1" dirty="0" err="1">
                <a:solidFill>
                  <a:schemeClr val="tx1"/>
                </a:solidFill>
                <a:latin typeface="Times New Roman" pitchFamily="18" charset="0"/>
              </a:rPr>
              <a:t>bài</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thơ</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đoạn</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văn</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dễ</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nhớ</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hiểu</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nội</a:t>
            </a:r>
            <a:r>
              <a:rPr lang="en-US" sz="2400" b="1" dirty="0">
                <a:solidFill>
                  <a:schemeClr val="tx1"/>
                </a:solidFill>
                <a:latin typeface="Times New Roman" pitchFamily="18" charset="0"/>
              </a:rPr>
              <a:t> dung </a:t>
            </a:r>
            <a:r>
              <a:rPr lang="en-US" sz="2400" b="1" dirty="0" err="1">
                <a:solidFill>
                  <a:schemeClr val="tx1"/>
                </a:solidFill>
                <a:latin typeface="Times New Roman" pitchFamily="18" charset="0"/>
              </a:rPr>
              <a:t>chính</a:t>
            </a:r>
            <a:r>
              <a:rPr lang="en-US" sz="2400" b="1" dirty="0">
                <a:solidFill>
                  <a:schemeClr val="tx1"/>
                </a:solidFill>
                <a:latin typeface="Times New Roman" pitchFamily="18" charset="0"/>
              </a:rPr>
              <a:t>, ý </a:t>
            </a:r>
            <a:r>
              <a:rPr lang="en-US" sz="2400" b="1" dirty="0" err="1">
                <a:solidFill>
                  <a:schemeClr val="tx1"/>
                </a:solidFill>
                <a:latin typeface="Times New Roman" pitchFamily="18" charset="0"/>
              </a:rPr>
              <a:t>nghĩa</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cơ</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bản</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của</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bài</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thơ</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bài</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văn</a:t>
            </a:r>
            <a:r>
              <a:rPr lang="en-US" sz="2400" b="1" dirty="0">
                <a:solidFill>
                  <a:schemeClr val="tx1"/>
                </a:solidFill>
                <a:latin typeface="Times New Roman" pitchFamily="18" charset="0"/>
              </a:rPr>
              <a:t>.</a:t>
            </a:r>
          </a:p>
          <a:p>
            <a:pPr algn="just">
              <a:buFontTx/>
              <a:buChar char="-"/>
              <a:defRPr/>
            </a:pP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Lập</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được</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bảng</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thống</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kê</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các</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bài</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tập</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đọc</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trong</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chủ</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điểm</a:t>
            </a:r>
            <a:r>
              <a:rPr lang="en-US" sz="2400" b="1" dirty="0">
                <a:solidFill>
                  <a:schemeClr val="tx1"/>
                </a:solidFill>
                <a:latin typeface="Times New Roman" pitchFamily="18" charset="0"/>
              </a:rPr>
              <a:t> </a:t>
            </a:r>
            <a:r>
              <a:rPr lang="en-US" sz="2400" b="1" i="1" dirty="0" err="1">
                <a:solidFill>
                  <a:schemeClr val="tx1"/>
                </a:solidFill>
                <a:latin typeface="Times New Roman" pitchFamily="18" charset="0"/>
              </a:rPr>
              <a:t>Giữ</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lấy</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màu</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xanh</a:t>
            </a:r>
            <a:r>
              <a:rPr lang="en-US" sz="2400" b="1" i="1" dirty="0">
                <a:solidFill>
                  <a:schemeClr val="tx1"/>
                </a:solidFill>
                <a:latin typeface="Times New Roman" pitchFamily="18" charset="0"/>
              </a:rPr>
              <a:t> </a:t>
            </a:r>
            <a:r>
              <a:rPr lang="en-US" sz="2400" b="1" dirty="0" err="1">
                <a:solidFill>
                  <a:schemeClr val="tx1"/>
                </a:solidFill>
                <a:latin typeface="Times New Roman" pitchFamily="18" charset="0"/>
              </a:rPr>
              <a:t>theo</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yêu</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cầu</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bài</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tập</a:t>
            </a:r>
            <a:r>
              <a:rPr lang="en-US" sz="2400" b="1" dirty="0">
                <a:solidFill>
                  <a:schemeClr val="tx1"/>
                </a:solidFill>
                <a:latin typeface="Times New Roman" pitchFamily="18" charset="0"/>
              </a:rPr>
              <a:t> 2.</a:t>
            </a:r>
          </a:p>
          <a:p>
            <a:pPr algn="just">
              <a:buFontTx/>
              <a:buChar char="-"/>
              <a:defRPr/>
            </a:pP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Biết</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nhận</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xét</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về</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nhân</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vật</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trong</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bài</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tập</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đọc</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theo</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yêu</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cầu</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của</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bài</a:t>
            </a:r>
            <a:r>
              <a:rPr lang="en-US" sz="2400" b="1" dirty="0">
                <a:solidFill>
                  <a:schemeClr val="tx1"/>
                </a:solidFill>
                <a:latin typeface="Times New Roman" pitchFamily="18" charset="0"/>
              </a:rPr>
              <a:t> </a:t>
            </a:r>
            <a:r>
              <a:rPr lang="en-US" sz="2400" b="1" dirty="0" err="1">
                <a:solidFill>
                  <a:schemeClr val="tx1"/>
                </a:solidFill>
                <a:latin typeface="Times New Roman" pitchFamily="18" charset="0"/>
              </a:rPr>
              <a:t>tập</a:t>
            </a:r>
            <a:r>
              <a:rPr lang="en-US" sz="2400" b="1" dirty="0">
                <a:solidFill>
                  <a:schemeClr val="tx1"/>
                </a:solidFill>
                <a:latin typeface="Times New Roman" pitchFamily="18" charset="0"/>
              </a:rPr>
              <a:t> 3.</a:t>
            </a:r>
          </a:p>
        </p:txBody>
      </p:sp>
      <p:sp>
        <p:nvSpPr>
          <p:cNvPr id="4" name="Nơi giữ chỗ cho Ngày tháng 3"/>
          <p:cNvSpPr>
            <a:spLocks noGrp="1"/>
          </p:cNvSpPr>
          <p:nvPr>
            <p:ph type="dt" sz="half" idx="10"/>
          </p:nvPr>
        </p:nvSpPr>
        <p:spPr/>
        <p:txBody>
          <a:bodyPr/>
          <a:lstStyle/>
          <a:p>
            <a:fld id="{2DD64A13-2D7A-4429-AC41-8E73AAAFFAE1}" type="datetime8">
              <a:rPr lang="vi-VN" smtClean="0"/>
              <a:pPr/>
              <a:t>29/01/2023 8:08 CH</a:t>
            </a:fld>
            <a:endParaRPr lang="en-US"/>
          </a:p>
        </p:txBody>
      </p:sp>
      <p:sp>
        <p:nvSpPr>
          <p:cNvPr id="5" name="Nơi giữ chỗ cho Số hiệu Bản chiếu 4"/>
          <p:cNvSpPr>
            <a:spLocks noGrp="1"/>
          </p:cNvSpPr>
          <p:nvPr>
            <p:ph type="sldNum" sz="quarter" idx="12"/>
          </p:nvPr>
        </p:nvSpPr>
        <p:spPr/>
        <p:txBody>
          <a:bodyPr/>
          <a:lstStyle/>
          <a:p>
            <a:fld id="{E7B10348-7B82-4854-A391-182B8F062550}" type="slidenum">
              <a:rPr lang="en-US" smtClean="0"/>
              <a:pPr/>
              <a:t>2</a:t>
            </a:fld>
            <a:endParaRPr lang="en-US"/>
          </a:p>
        </p:txBody>
      </p:sp>
      <p:sp>
        <p:nvSpPr>
          <p:cNvPr id="7" name="Nơi giữ chỗ cho Chân trang 6"/>
          <p:cNvSpPr>
            <a:spLocks noGrp="1"/>
          </p:cNvSpPr>
          <p:nvPr>
            <p:ph type="ftr" sz="quarter" idx="11"/>
          </p:nvPr>
        </p:nvSpPr>
        <p:spPr/>
        <p:txBody>
          <a:bodyPr/>
          <a:lstStyle/>
          <a:p>
            <a:r>
              <a:rPr lang="vi-VN" smtClean="0"/>
              <a:t>Giáo viên thực hiện: Quan Văn Thắng</a:t>
            </a:r>
            <a:endParaRPr lang="en-US"/>
          </a:p>
        </p:txBody>
      </p:sp>
      <p:sp>
        <p:nvSpPr>
          <p:cNvPr id="8" name="WordArt 3"/>
          <p:cNvSpPr>
            <a:spLocks noChangeArrowheads="1" noChangeShapeType="1" noTextEdit="1"/>
          </p:cNvSpPr>
          <p:nvPr/>
        </p:nvSpPr>
        <p:spPr bwMode="auto">
          <a:xfrm>
            <a:off x="2267744" y="0"/>
            <a:ext cx="6876256" cy="1484784"/>
          </a:xfrm>
          <a:prstGeom prst="rect">
            <a:avLst/>
          </a:prstGeom>
        </p:spPr>
        <p:txBody>
          <a:bodyPr wrap="none" fromWordArt="1"/>
          <a:ls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lgn="ctr">
              <a:defRPr/>
            </a:pPr>
            <a:endParaRPr lang="en-US" sz="2800" b="1" i="1" kern="10" dirty="0">
              <a:latin typeface="Times New Roman"/>
              <a:cs typeface="Times New Roman"/>
            </a:endParaRPr>
          </a:p>
        </p:txBody>
      </p:sp>
      <p:grpSp>
        <p:nvGrpSpPr>
          <p:cNvPr id="12" name="Group 47"/>
          <p:cNvGrpSpPr>
            <a:grpSpLocks/>
          </p:cNvGrpSpPr>
          <p:nvPr/>
        </p:nvGrpSpPr>
        <p:grpSpPr bwMode="auto">
          <a:xfrm>
            <a:off x="91630" y="0"/>
            <a:ext cx="8982872" cy="6781800"/>
            <a:chOff x="0" y="0"/>
            <a:chExt cx="5760" cy="4320"/>
          </a:xfrm>
        </p:grpSpPr>
        <p:sp>
          <p:nvSpPr>
            <p:cNvPr id="1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50">
                <a:latin typeface="Times New Roman" panose="02020603050405020304" pitchFamily="18" charset="0"/>
                <a:cs typeface="Times New Roman" panose="02020603050405020304" pitchFamily="18" charset="0"/>
              </a:endParaRPr>
            </a:p>
          </p:txBody>
        </p:sp>
        <p:pic>
          <p:nvPicPr>
            <p:cNvPr id="14"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2" name="Group 134"/>
          <p:cNvGraphicFramePr>
            <a:graphicFrameLocks noGrp="1"/>
          </p:cNvGraphicFramePr>
          <p:nvPr>
            <p:extLst>
              <p:ext uri="{D42A27DB-BD31-4B8C-83A1-F6EECF244321}">
                <p14:modId xmlns:p14="http://schemas.microsoft.com/office/powerpoint/2010/main" xmlns="" val="2902257046"/>
              </p:ext>
            </p:extLst>
          </p:nvPr>
        </p:nvGraphicFramePr>
        <p:xfrm>
          <a:off x="161925" y="2643182"/>
          <a:ext cx="8982075" cy="3405189"/>
        </p:xfrm>
        <a:graphic>
          <a:graphicData uri="http://schemas.openxmlformats.org/drawingml/2006/table">
            <a:tbl>
              <a:tblPr/>
              <a:tblGrid>
                <a:gridCol w="695299">
                  <a:extLst>
                    <a:ext uri="{9D8B030D-6E8A-4147-A177-3AD203B41FA5}">
                      <a16:colId xmlns="" xmlns:a16="http://schemas.microsoft.com/office/drawing/2014/main" val="20000"/>
                    </a:ext>
                  </a:extLst>
                </a:gridCol>
                <a:gridCol w="3500462">
                  <a:extLst>
                    <a:ext uri="{9D8B030D-6E8A-4147-A177-3AD203B41FA5}">
                      <a16:colId xmlns="" xmlns:a16="http://schemas.microsoft.com/office/drawing/2014/main" val="20001"/>
                    </a:ext>
                  </a:extLst>
                </a:gridCol>
                <a:gridCol w="3286148">
                  <a:extLst>
                    <a:ext uri="{9D8B030D-6E8A-4147-A177-3AD203B41FA5}">
                      <a16:colId xmlns="" xmlns:a16="http://schemas.microsoft.com/office/drawing/2014/main" val="20002"/>
                    </a:ext>
                  </a:extLst>
                </a:gridCol>
                <a:gridCol w="1500166">
                  <a:extLst>
                    <a:ext uri="{9D8B030D-6E8A-4147-A177-3AD203B41FA5}">
                      <a16:colId xmlns="" xmlns:a16="http://schemas.microsoft.com/office/drawing/2014/main" val="20003"/>
                    </a:ext>
                  </a:extLst>
                </a:gridCol>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Tên bài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Tên tác giả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Thể loại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6423" name="Text Box 51"/>
          <p:cNvSpPr txBox="1">
            <a:spLocks noChangeArrowheads="1"/>
          </p:cNvSpPr>
          <p:nvPr/>
        </p:nvSpPr>
        <p:spPr bwMode="auto">
          <a:xfrm>
            <a:off x="504772" y="1519456"/>
            <a:ext cx="8639228" cy="946150"/>
          </a:xfrm>
          <a:prstGeom prst="rect">
            <a:avLst/>
          </a:prstGeom>
          <a:solidFill>
            <a:schemeClr val="bg1"/>
          </a:solidFill>
          <a:ln w="9525">
            <a:noFill/>
            <a:miter lim="800000"/>
            <a:headEnd/>
            <a:tailEnd/>
          </a:ln>
        </p:spPr>
        <p:txBody>
          <a:bodyPr wrap="square">
            <a:spAutoFit/>
          </a:bodyPr>
          <a:lstStyle/>
          <a:p>
            <a:pPr algn="just">
              <a:spcBef>
                <a:spcPct val="50000"/>
              </a:spcBef>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kê</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Giữ</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lấy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màu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xanh</a:t>
            </a:r>
            <a:endParaRPr lang="en-US" sz="2800" b="1" i="1" dirty="0">
              <a:latin typeface="Times New Roman" pitchFamily="18" charset="0"/>
              <a:cs typeface="Times New Roman" pitchFamily="18" charset="0"/>
            </a:endParaRPr>
          </a:p>
        </p:txBody>
      </p:sp>
      <p:sp>
        <p:nvSpPr>
          <p:cNvPr id="2100" name="Text Box 52"/>
          <p:cNvSpPr txBox="1">
            <a:spLocks noChangeArrowheads="1"/>
          </p:cNvSpPr>
          <p:nvPr/>
        </p:nvSpPr>
        <p:spPr bwMode="auto">
          <a:xfrm>
            <a:off x="349250" y="3155944"/>
            <a:ext cx="381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1</a:t>
            </a:r>
          </a:p>
        </p:txBody>
      </p:sp>
      <p:sp>
        <p:nvSpPr>
          <p:cNvPr id="2103" name="Text Box 55"/>
          <p:cNvSpPr txBox="1">
            <a:spLocks noChangeArrowheads="1"/>
          </p:cNvSpPr>
          <p:nvPr/>
        </p:nvSpPr>
        <p:spPr bwMode="auto">
          <a:xfrm>
            <a:off x="838200" y="3152769"/>
            <a:ext cx="4038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Chuyện một khu vườn nhỏ</a:t>
            </a:r>
          </a:p>
        </p:txBody>
      </p:sp>
      <p:sp>
        <p:nvSpPr>
          <p:cNvPr id="2113" name="Text Box 65"/>
          <p:cNvSpPr txBox="1">
            <a:spLocks noChangeArrowheads="1"/>
          </p:cNvSpPr>
          <p:nvPr/>
        </p:nvSpPr>
        <p:spPr bwMode="auto">
          <a:xfrm>
            <a:off x="4632325" y="3152769"/>
            <a:ext cx="1981200" cy="457200"/>
          </a:xfrm>
          <a:prstGeom prst="rect">
            <a:avLst/>
          </a:prstGeom>
          <a:noFill/>
          <a:ln w="9525">
            <a:noFill/>
            <a:miter lim="800000"/>
            <a:headEnd/>
            <a:tailEnd/>
          </a:ln>
        </p:spPr>
        <p:txBody>
          <a:bodyPr>
            <a:spAutoFit/>
          </a:bodyPr>
          <a:lstStyle/>
          <a:p>
            <a:pPr>
              <a:spcBef>
                <a:spcPct val="50000"/>
              </a:spcBef>
            </a:pPr>
            <a:r>
              <a:rPr lang="en-US" sz="2400" smtClean="0">
                <a:latin typeface="Times New Roman" pitchFamily="18" charset="0"/>
                <a:cs typeface="Times New Roman" pitchFamily="18" charset="0"/>
              </a:rPr>
              <a:t>Vân </a:t>
            </a:r>
            <a:r>
              <a:rPr lang="en-US" sz="2400">
                <a:latin typeface="Times New Roman" pitchFamily="18" charset="0"/>
                <a:cs typeface="Times New Roman" pitchFamily="18" charset="0"/>
              </a:rPr>
              <a:t>Long</a:t>
            </a:r>
          </a:p>
        </p:txBody>
      </p:sp>
      <p:sp>
        <p:nvSpPr>
          <p:cNvPr id="2114" name="Text Box 66"/>
          <p:cNvSpPr txBox="1">
            <a:spLocks noChangeArrowheads="1"/>
          </p:cNvSpPr>
          <p:nvPr/>
        </p:nvSpPr>
        <p:spPr bwMode="auto">
          <a:xfrm>
            <a:off x="7848600" y="3152769"/>
            <a:ext cx="990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Văn</a:t>
            </a:r>
          </a:p>
        </p:txBody>
      </p:sp>
      <p:sp>
        <p:nvSpPr>
          <p:cNvPr id="2129" name="Text Box 81"/>
          <p:cNvSpPr txBox="1">
            <a:spLocks noChangeArrowheads="1"/>
          </p:cNvSpPr>
          <p:nvPr/>
        </p:nvSpPr>
        <p:spPr bwMode="auto">
          <a:xfrm>
            <a:off x="307975" y="3762369"/>
            <a:ext cx="381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2</a:t>
            </a:r>
          </a:p>
        </p:txBody>
      </p:sp>
      <p:sp>
        <p:nvSpPr>
          <p:cNvPr id="2133" name="Text Box 85"/>
          <p:cNvSpPr txBox="1">
            <a:spLocks noChangeArrowheads="1"/>
          </p:cNvSpPr>
          <p:nvPr/>
        </p:nvSpPr>
        <p:spPr bwMode="auto">
          <a:xfrm>
            <a:off x="304800" y="4371969"/>
            <a:ext cx="381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3</a:t>
            </a:r>
          </a:p>
        </p:txBody>
      </p:sp>
      <p:sp>
        <p:nvSpPr>
          <p:cNvPr id="2134" name="Text Box 86"/>
          <p:cNvSpPr txBox="1">
            <a:spLocks noChangeArrowheads="1"/>
          </p:cNvSpPr>
          <p:nvPr/>
        </p:nvSpPr>
        <p:spPr bwMode="auto">
          <a:xfrm>
            <a:off x="838200" y="3838569"/>
            <a:ext cx="24384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Mùa thảo quả</a:t>
            </a:r>
          </a:p>
        </p:txBody>
      </p:sp>
      <p:sp>
        <p:nvSpPr>
          <p:cNvPr id="2135" name="Text Box 87"/>
          <p:cNvSpPr txBox="1">
            <a:spLocks noChangeArrowheads="1"/>
          </p:cNvSpPr>
          <p:nvPr/>
        </p:nvSpPr>
        <p:spPr bwMode="auto">
          <a:xfrm>
            <a:off x="4648200" y="3838569"/>
            <a:ext cx="2362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Ma Văn Kháng</a:t>
            </a:r>
          </a:p>
        </p:txBody>
      </p:sp>
      <p:sp>
        <p:nvSpPr>
          <p:cNvPr id="2136" name="Text Box 88"/>
          <p:cNvSpPr txBox="1">
            <a:spLocks noChangeArrowheads="1"/>
          </p:cNvSpPr>
          <p:nvPr/>
        </p:nvSpPr>
        <p:spPr bwMode="auto">
          <a:xfrm>
            <a:off x="7848600" y="3762369"/>
            <a:ext cx="990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Văn</a:t>
            </a:r>
          </a:p>
        </p:txBody>
      </p:sp>
      <p:sp>
        <p:nvSpPr>
          <p:cNvPr id="2137" name="Text Box 89"/>
          <p:cNvSpPr txBox="1">
            <a:spLocks noChangeArrowheads="1"/>
          </p:cNvSpPr>
          <p:nvPr/>
        </p:nvSpPr>
        <p:spPr bwMode="auto">
          <a:xfrm>
            <a:off x="260350" y="4981569"/>
            <a:ext cx="381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4</a:t>
            </a:r>
          </a:p>
        </p:txBody>
      </p:sp>
      <p:sp>
        <p:nvSpPr>
          <p:cNvPr id="2138" name="Text Box 90"/>
          <p:cNvSpPr txBox="1">
            <a:spLocks noChangeArrowheads="1"/>
          </p:cNvSpPr>
          <p:nvPr/>
        </p:nvSpPr>
        <p:spPr bwMode="auto">
          <a:xfrm>
            <a:off x="928662" y="4286256"/>
            <a:ext cx="35814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Hành trình của bầy ong</a:t>
            </a:r>
          </a:p>
        </p:txBody>
      </p:sp>
      <p:sp>
        <p:nvSpPr>
          <p:cNvPr id="2139" name="Text Box 91"/>
          <p:cNvSpPr txBox="1">
            <a:spLocks noChangeArrowheads="1"/>
          </p:cNvSpPr>
          <p:nvPr/>
        </p:nvSpPr>
        <p:spPr bwMode="auto">
          <a:xfrm>
            <a:off x="4648200" y="4371969"/>
            <a:ext cx="2514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Nguyễn Đức Mậu</a:t>
            </a:r>
          </a:p>
        </p:txBody>
      </p:sp>
      <p:sp>
        <p:nvSpPr>
          <p:cNvPr id="2140" name="Text Box 92"/>
          <p:cNvSpPr txBox="1">
            <a:spLocks noChangeArrowheads="1"/>
          </p:cNvSpPr>
          <p:nvPr/>
        </p:nvSpPr>
        <p:spPr bwMode="auto">
          <a:xfrm>
            <a:off x="7924800" y="4371969"/>
            <a:ext cx="990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Thơ</a:t>
            </a:r>
          </a:p>
        </p:txBody>
      </p:sp>
      <p:sp>
        <p:nvSpPr>
          <p:cNvPr id="2143" name="Text Box 95"/>
          <p:cNvSpPr txBox="1">
            <a:spLocks noChangeArrowheads="1"/>
          </p:cNvSpPr>
          <p:nvPr/>
        </p:nvSpPr>
        <p:spPr bwMode="auto">
          <a:xfrm>
            <a:off x="304800" y="5591169"/>
            <a:ext cx="381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5</a:t>
            </a:r>
          </a:p>
        </p:txBody>
      </p:sp>
      <p:sp>
        <p:nvSpPr>
          <p:cNvPr id="2144" name="Text Box 96"/>
          <p:cNvSpPr txBox="1">
            <a:spLocks noChangeArrowheads="1"/>
          </p:cNvSpPr>
          <p:nvPr/>
        </p:nvSpPr>
        <p:spPr bwMode="auto">
          <a:xfrm>
            <a:off x="857224" y="4929198"/>
            <a:ext cx="3657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Người gác rừng tí hon</a:t>
            </a:r>
          </a:p>
        </p:txBody>
      </p:sp>
      <p:sp>
        <p:nvSpPr>
          <p:cNvPr id="2145" name="Text Box 97"/>
          <p:cNvSpPr txBox="1">
            <a:spLocks noChangeArrowheads="1"/>
          </p:cNvSpPr>
          <p:nvPr/>
        </p:nvSpPr>
        <p:spPr bwMode="auto">
          <a:xfrm>
            <a:off x="4572000" y="4905369"/>
            <a:ext cx="3276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Nguyễn Thị Cẩm Châu</a:t>
            </a:r>
          </a:p>
        </p:txBody>
      </p:sp>
      <p:sp>
        <p:nvSpPr>
          <p:cNvPr id="2147" name="Text Box 99"/>
          <p:cNvSpPr txBox="1">
            <a:spLocks noChangeArrowheads="1"/>
          </p:cNvSpPr>
          <p:nvPr/>
        </p:nvSpPr>
        <p:spPr bwMode="auto">
          <a:xfrm>
            <a:off x="7924800" y="4905369"/>
            <a:ext cx="990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Văn</a:t>
            </a:r>
          </a:p>
        </p:txBody>
      </p:sp>
      <p:sp>
        <p:nvSpPr>
          <p:cNvPr id="2149" name="Text Box 101"/>
          <p:cNvSpPr txBox="1">
            <a:spLocks noChangeArrowheads="1"/>
          </p:cNvSpPr>
          <p:nvPr/>
        </p:nvSpPr>
        <p:spPr bwMode="auto">
          <a:xfrm>
            <a:off x="857224" y="5500702"/>
            <a:ext cx="3657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Trồng rừng ngập mặn</a:t>
            </a:r>
          </a:p>
        </p:txBody>
      </p:sp>
      <p:sp>
        <p:nvSpPr>
          <p:cNvPr id="2150" name="Text Box 102"/>
          <p:cNvSpPr txBox="1">
            <a:spLocks noChangeArrowheads="1"/>
          </p:cNvSpPr>
          <p:nvPr/>
        </p:nvSpPr>
        <p:spPr bwMode="auto">
          <a:xfrm>
            <a:off x="4572000" y="5514969"/>
            <a:ext cx="3276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Phan Nguyên Hồng</a:t>
            </a:r>
          </a:p>
        </p:txBody>
      </p:sp>
      <p:sp>
        <p:nvSpPr>
          <p:cNvPr id="2151" name="Text Box 103"/>
          <p:cNvSpPr txBox="1">
            <a:spLocks noChangeArrowheads="1"/>
          </p:cNvSpPr>
          <p:nvPr/>
        </p:nvSpPr>
        <p:spPr bwMode="auto">
          <a:xfrm>
            <a:off x="7848600" y="5514969"/>
            <a:ext cx="9906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Văn</a:t>
            </a:r>
          </a:p>
        </p:txBody>
      </p:sp>
      <p:sp>
        <p:nvSpPr>
          <p:cNvPr id="28" name="Nơi giữ chỗ cho Ngày tháng 27"/>
          <p:cNvSpPr>
            <a:spLocks noGrp="1"/>
          </p:cNvSpPr>
          <p:nvPr>
            <p:ph type="dt" sz="half" idx="10"/>
          </p:nvPr>
        </p:nvSpPr>
        <p:spPr/>
        <p:txBody>
          <a:bodyPr/>
          <a:lstStyle/>
          <a:p>
            <a:fld id="{A7E5E6C6-32CF-43AB-86B2-091F6047525C}" type="datetime8">
              <a:rPr lang="vi-VN" smtClean="0"/>
              <a:pPr/>
              <a:t>29/01/2023 8:01 CH</a:t>
            </a:fld>
            <a:endParaRPr lang="en-US"/>
          </a:p>
        </p:txBody>
      </p:sp>
      <p:sp>
        <p:nvSpPr>
          <p:cNvPr id="31" name="Nơi giữ chỗ cho Số hiệu Bản chiếu 30"/>
          <p:cNvSpPr>
            <a:spLocks noGrp="1"/>
          </p:cNvSpPr>
          <p:nvPr>
            <p:ph type="sldNum" sz="quarter" idx="12"/>
          </p:nvPr>
        </p:nvSpPr>
        <p:spPr/>
        <p:txBody>
          <a:bodyPr/>
          <a:lstStyle/>
          <a:p>
            <a:fld id="{E7B10348-7B82-4854-A391-182B8F062550}" type="slidenum">
              <a:rPr lang="en-US" smtClean="0"/>
              <a:pPr/>
              <a:t>3</a:t>
            </a:fld>
            <a:endParaRPr lang="en-US"/>
          </a:p>
        </p:txBody>
      </p:sp>
      <p:sp>
        <p:nvSpPr>
          <p:cNvPr id="32" name="Nơi giữ chỗ cho Chân trang 31"/>
          <p:cNvSpPr>
            <a:spLocks noGrp="1"/>
          </p:cNvSpPr>
          <p:nvPr>
            <p:ph type="ftr" sz="quarter" idx="11"/>
          </p:nvPr>
        </p:nvSpPr>
        <p:spPr/>
        <p:txBody>
          <a:bodyPr/>
          <a:lstStyle/>
          <a:p>
            <a:r>
              <a:rPr lang="vi-VN" smtClean="0"/>
              <a:t>Giáo viên thực hiện: Quan Văn Thắng</a:t>
            </a:r>
            <a:endParaRPr lang="en-US"/>
          </a:p>
        </p:txBody>
      </p:sp>
      <p:sp>
        <p:nvSpPr>
          <p:cNvPr id="33" name="WordArt 3"/>
          <p:cNvSpPr>
            <a:spLocks noChangeArrowheads="1" noChangeShapeType="1" noTextEdit="1"/>
          </p:cNvSpPr>
          <p:nvPr/>
        </p:nvSpPr>
        <p:spPr bwMode="auto">
          <a:xfrm>
            <a:off x="2267744" y="0"/>
            <a:ext cx="6876256" cy="1484784"/>
          </a:xfrm>
          <a:prstGeom prst="rect">
            <a:avLst/>
          </a:prstGeom>
        </p:spPr>
        <p:txBody>
          <a:bodyPr wrap="none" fromWordArt="1"/>
          <a:ls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lgn="ctr">
              <a:defRPr/>
            </a:pPr>
            <a:endParaRPr lang="en-US" sz="2800" b="1" i="1" kern="10" dirty="0">
              <a:latin typeface="Times New Roman"/>
              <a:cs typeface="Times New Roman"/>
            </a:endParaRPr>
          </a:p>
        </p:txBody>
      </p:sp>
      <p:grpSp>
        <p:nvGrpSpPr>
          <p:cNvPr id="41" name="Group 47"/>
          <p:cNvGrpSpPr>
            <a:grpSpLocks/>
          </p:cNvGrpSpPr>
          <p:nvPr/>
        </p:nvGrpSpPr>
        <p:grpSpPr bwMode="auto">
          <a:xfrm>
            <a:off x="91630" y="0"/>
            <a:ext cx="8982872" cy="6781800"/>
            <a:chOff x="0" y="0"/>
            <a:chExt cx="5760" cy="4320"/>
          </a:xfrm>
        </p:grpSpPr>
        <p:sp>
          <p:nvSpPr>
            <p:cNvPr id="4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50">
                <a:latin typeface="Times New Roman" panose="02020603050405020304" pitchFamily="18" charset="0"/>
                <a:cs typeface="Times New Roman" panose="02020603050405020304" pitchFamily="18" charset="0"/>
              </a:endParaRPr>
            </a:p>
          </p:txBody>
        </p:sp>
        <p:pic>
          <p:nvPicPr>
            <p:cNvPr id="43"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13"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0"/>
                                        </p:tgtEl>
                                        <p:attrNameLst>
                                          <p:attrName>style.visibility</p:attrName>
                                        </p:attrNameLst>
                                      </p:cBhvr>
                                      <p:to>
                                        <p:strVal val="visible"/>
                                      </p:to>
                                    </p:set>
                                    <p:animEffect transition="in" filter="wipe(left)">
                                      <p:cBhvr>
                                        <p:cTn id="7" dur="2000"/>
                                        <p:tgtEl>
                                          <p:spTgt spid="2100"/>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 calcmode="lin" valueType="num">
                                      <p:cBhvr additive="base">
                                        <p:cTn id="11" dur="2000" fill="hold"/>
                                        <p:tgtEl>
                                          <p:spTgt spid="2103"/>
                                        </p:tgtEl>
                                        <p:attrNameLst>
                                          <p:attrName>ppt_x</p:attrName>
                                        </p:attrNameLst>
                                      </p:cBhvr>
                                      <p:tavLst>
                                        <p:tav tm="0">
                                          <p:val>
                                            <p:strVal val="0-#ppt_w/2"/>
                                          </p:val>
                                        </p:tav>
                                        <p:tav tm="100000">
                                          <p:val>
                                            <p:strVal val="#ppt_x"/>
                                          </p:val>
                                        </p:tav>
                                      </p:tavLst>
                                    </p:anim>
                                    <p:anim calcmode="lin" valueType="num">
                                      <p:cBhvr additive="base">
                                        <p:cTn id="12" dur="2000" fill="hold"/>
                                        <p:tgtEl>
                                          <p:spTgt spid="2103"/>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8" fill="hold" grpId="0" nodeType="afterEffect">
                                  <p:stCondLst>
                                    <p:cond delay="0"/>
                                  </p:stCondLst>
                                  <p:childTnLst>
                                    <p:set>
                                      <p:cBhvr>
                                        <p:cTn id="15" dur="1" fill="hold">
                                          <p:stCondLst>
                                            <p:cond delay="0"/>
                                          </p:stCondLst>
                                        </p:cTn>
                                        <p:tgtEl>
                                          <p:spTgt spid="2113"/>
                                        </p:tgtEl>
                                        <p:attrNameLst>
                                          <p:attrName>style.visibility</p:attrName>
                                        </p:attrNameLst>
                                      </p:cBhvr>
                                      <p:to>
                                        <p:strVal val="visible"/>
                                      </p:to>
                                    </p:set>
                                    <p:anim calcmode="lin" valueType="num">
                                      <p:cBhvr additive="base">
                                        <p:cTn id="16" dur="2000" fill="hold"/>
                                        <p:tgtEl>
                                          <p:spTgt spid="2113"/>
                                        </p:tgtEl>
                                        <p:attrNameLst>
                                          <p:attrName>ppt_x</p:attrName>
                                        </p:attrNameLst>
                                      </p:cBhvr>
                                      <p:tavLst>
                                        <p:tav tm="0">
                                          <p:val>
                                            <p:strVal val="0-#ppt_w/2"/>
                                          </p:val>
                                        </p:tav>
                                        <p:tav tm="100000">
                                          <p:val>
                                            <p:strVal val="#ppt_x"/>
                                          </p:val>
                                        </p:tav>
                                      </p:tavLst>
                                    </p:anim>
                                    <p:anim calcmode="lin" valueType="num">
                                      <p:cBhvr additive="base">
                                        <p:cTn id="17" dur="2000" fill="hold"/>
                                        <p:tgtEl>
                                          <p:spTgt spid="2113"/>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8" fill="hold" grpId="0" nodeType="afterEffect">
                                  <p:stCondLst>
                                    <p:cond delay="0"/>
                                  </p:stCondLst>
                                  <p:childTnLst>
                                    <p:set>
                                      <p:cBhvr>
                                        <p:cTn id="20" dur="1" fill="hold">
                                          <p:stCondLst>
                                            <p:cond delay="0"/>
                                          </p:stCondLst>
                                        </p:cTn>
                                        <p:tgtEl>
                                          <p:spTgt spid="2114"/>
                                        </p:tgtEl>
                                        <p:attrNameLst>
                                          <p:attrName>style.visibility</p:attrName>
                                        </p:attrNameLst>
                                      </p:cBhvr>
                                      <p:to>
                                        <p:strVal val="visible"/>
                                      </p:to>
                                    </p:set>
                                    <p:anim calcmode="lin" valueType="num">
                                      <p:cBhvr additive="base">
                                        <p:cTn id="21" dur="2000" fill="hold"/>
                                        <p:tgtEl>
                                          <p:spTgt spid="2114"/>
                                        </p:tgtEl>
                                        <p:attrNameLst>
                                          <p:attrName>ppt_x</p:attrName>
                                        </p:attrNameLst>
                                      </p:cBhvr>
                                      <p:tavLst>
                                        <p:tav tm="0">
                                          <p:val>
                                            <p:strVal val="0-#ppt_w/2"/>
                                          </p:val>
                                        </p:tav>
                                        <p:tav tm="100000">
                                          <p:val>
                                            <p:strVal val="#ppt_x"/>
                                          </p:val>
                                        </p:tav>
                                      </p:tavLst>
                                    </p:anim>
                                    <p:anim calcmode="lin" valueType="num">
                                      <p:cBhvr additive="base">
                                        <p:cTn id="22" dur="2000" fill="hold"/>
                                        <p:tgtEl>
                                          <p:spTgt spid="21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129"/>
                                        </p:tgtEl>
                                        <p:attrNameLst>
                                          <p:attrName>style.visibility</p:attrName>
                                        </p:attrNameLst>
                                      </p:cBhvr>
                                      <p:to>
                                        <p:strVal val="visible"/>
                                      </p:to>
                                    </p:set>
                                    <p:animEffect transition="in" filter="wipe(right)">
                                      <p:cBhvr>
                                        <p:cTn id="27" dur="2000"/>
                                        <p:tgtEl>
                                          <p:spTgt spid="21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33"/>
                                        </p:tgtEl>
                                        <p:attrNameLst>
                                          <p:attrName>style.visibility</p:attrName>
                                        </p:attrNameLst>
                                      </p:cBhvr>
                                      <p:to>
                                        <p:strVal val="visible"/>
                                      </p:to>
                                    </p:set>
                                    <p:animEffect transition="in" filter="wipe(up)">
                                      <p:cBhvr>
                                        <p:cTn id="32" dur="2000"/>
                                        <p:tgtEl>
                                          <p:spTgt spid="2133"/>
                                        </p:tgtEl>
                                      </p:cBhvr>
                                    </p:animEffect>
                                  </p:childTnLst>
                                </p:cTn>
                              </p:par>
                            </p:childTnLst>
                          </p:cTn>
                        </p:par>
                        <p:par>
                          <p:cTn id="33" fill="hold">
                            <p:stCondLst>
                              <p:cond delay="2000"/>
                            </p:stCondLst>
                            <p:childTnLst>
                              <p:par>
                                <p:cTn id="34" presetID="2" presetClass="entr" presetSubtype="3" fill="hold" grpId="0" nodeType="afterEffect">
                                  <p:stCondLst>
                                    <p:cond delay="0"/>
                                  </p:stCondLst>
                                  <p:childTnLst>
                                    <p:set>
                                      <p:cBhvr>
                                        <p:cTn id="35" dur="1" fill="hold">
                                          <p:stCondLst>
                                            <p:cond delay="0"/>
                                          </p:stCondLst>
                                        </p:cTn>
                                        <p:tgtEl>
                                          <p:spTgt spid="2134"/>
                                        </p:tgtEl>
                                        <p:attrNameLst>
                                          <p:attrName>style.visibility</p:attrName>
                                        </p:attrNameLst>
                                      </p:cBhvr>
                                      <p:to>
                                        <p:strVal val="visible"/>
                                      </p:to>
                                    </p:set>
                                    <p:anim calcmode="lin" valueType="num">
                                      <p:cBhvr additive="base">
                                        <p:cTn id="36" dur="2000" fill="hold"/>
                                        <p:tgtEl>
                                          <p:spTgt spid="2134"/>
                                        </p:tgtEl>
                                        <p:attrNameLst>
                                          <p:attrName>ppt_x</p:attrName>
                                        </p:attrNameLst>
                                      </p:cBhvr>
                                      <p:tavLst>
                                        <p:tav tm="0">
                                          <p:val>
                                            <p:strVal val="1+#ppt_w/2"/>
                                          </p:val>
                                        </p:tav>
                                        <p:tav tm="100000">
                                          <p:val>
                                            <p:strVal val="#ppt_x"/>
                                          </p:val>
                                        </p:tav>
                                      </p:tavLst>
                                    </p:anim>
                                    <p:anim calcmode="lin" valueType="num">
                                      <p:cBhvr additive="base">
                                        <p:cTn id="37" dur="2000" fill="hold"/>
                                        <p:tgtEl>
                                          <p:spTgt spid="213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2135"/>
                                        </p:tgtEl>
                                        <p:attrNameLst>
                                          <p:attrName>style.visibility</p:attrName>
                                        </p:attrNameLst>
                                      </p:cBhvr>
                                      <p:to>
                                        <p:strVal val="visible"/>
                                      </p:to>
                                    </p:set>
                                    <p:anim calcmode="lin" valueType="num">
                                      <p:cBhvr additive="base">
                                        <p:cTn id="41" dur="2000" fill="hold"/>
                                        <p:tgtEl>
                                          <p:spTgt spid="2135"/>
                                        </p:tgtEl>
                                        <p:attrNameLst>
                                          <p:attrName>ppt_x</p:attrName>
                                        </p:attrNameLst>
                                      </p:cBhvr>
                                      <p:tavLst>
                                        <p:tav tm="0">
                                          <p:val>
                                            <p:strVal val="1+#ppt_w/2"/>
                                          </p:val>
                                        </p:tav>
                                        <p:tav tm="100000">
                                          <p:val>
                                            <p:strVal val="#ppt_x"/>
                                          </p:val>
                                        </p:tav>
                                      </p:tavLst>
                                    </p:anim>
                                    <p:anim calcmode="lin" valueType="num">
                                      <p:cBhvr additive="base">
                                        <p:cTn id="42" dur="2000" fill="hold"/>
                                        <p:tgtEl>
                                          <p:spTgt spid="2135"/>
                                        </p:tgtEl>
                                        <p:attrNameLst>
                                          <p:attrName>ppt_y</p:attrName>
                                        </p:attrNameLst>
                                      </p:cBhvr>
                                      <p:tavLst>
                                        <p:tav tm="0">
                                          <p:val>
                                            <p:strVal val="0-#ppt_h/2"/>
                                          </p:val>
                                        </p:tav>
                                        <p:tav tm="100000">
                                          <p:val>
                                            <p:strVal val="#ppt_y"/>
                                          </p:val>
                                        </p:tav>
                                      </p:tavLst>
                                    </p:anim>
                                  </p:childTnLst>
                                </p:cTn>
                              </p:par>
                            </p:childTnLst>
                          </p:cTn>
                        </p:par>
                        <p:par>
                          <p:cTn id="43" fill="hold">
                            <p:stCondLst>
                              <p:cond delay="6000"/>
                            </p:stCondLst>
                            <p:childTnLst>
                              <p:par>
                                <p:cTn id="44" presetID="2" presetClass="entr" presetSubtype="3" fill="hold" grpId="0" nodeType="afterEffect">
                                  <p:stCondLst>
                                    <p:cond delay="0"/>
                                  </p:stCondLst>
                                  <p:childTnLst>
                                    <p:set>
                                      <p:cBhvr>
                                        <p:cTn id="45" dur="1" fill="hold">
                                          <p:stCondLst>
                                            <p:cond delay="0"/>
                                          </p:stCondLst>
                                        </p:cTn>
                                        <p:tgtEl>
                                          <p:spTgt spid="2136"/>
                                        </p:tgtEl>
                                        <p:attrNameLst>
                                          <p:attrName>style.visibility</p:attrName>
                                        </p:attrNameLst>
                                      </p:cBhvr>
                                      <p:to>
                                        <p:strVal val="visible"/>
                                      </p:to>
                                    </p:set>
                                    <p:anim calcmode="lin" valueType="num">
                                      <p:cBhvr additive="base">
                                        <p:cTn id="46" dur="2000" fill="hold"/>
                                        <p:tgtEl>
                                          <p:spTgt spid="2136"/>
                                        </p:tgtEl>
                                        <p:attrNameLst>
                                          <p:attrName>ppt_x</p:attrName>
                                        </p:attrNameLst>
                                      </p:cBhvr>
                                      <p:tavLst>
                                        <p:tav tm="0">
                                          <p:val>
                                            <p:strVal val="1+#ppt_w/2"/>
                                          </p:val>
                                        </p:tav>
                                        <p:tav tm="100000">
                                          <p:val>
                                            <p:strVal val="#ppt_x"/>
                                          </p:val>
                                        </p:tav>
                                      </p:tavLst>
                                    </p:anim>
                                    <p:anim calcmode="lin" valueType="num">
                                      <p:cBhvr additive="base">
                                        <p:cTn id="47" dur="2000" fill="hold"/>
                                        <p:tgtEl>
                                          <p:spTgt spid="2136"/>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137"/>
                                        </p:tgtEl>
                                        <p:attrNameLst>
                                          <p:attrName>style.visibility</p:attrName>
                                        </p:attrNameLst>
                                      </p:cBhvr>
                                      <p:to>
                                        <p:strVal val="visible"/>
                                      </p:to>
                                    </p:set>
                                    <p:animEffect transition="in" filter="wipe(up)">
                                      <p:cBhvr>
                                        <p:cTn id="52" dur="2000"/>
                                        <p:tgtEl>
                                          <p:spTgt spid="2137"/>
                                        </p:tgtEl>
                                      </p:cBhvr>
                                    </p:animEffect>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2138"/>
                                        </p:tgtEl>
                                        <p:attrNameLst>
                                          <p:attrName>style.visibility</p:attrName>
                                        </p:attrNameLst>
                                      </p:cBhvr>
                                      <p:to>
                                        <p:strVal val="visible"/>
                                      </p:to>
                                    </p:set>
                                    <p:anim calcmode="lin" valueType="num">
                                      <p:cBhvr additive="base">
                                        <p:cTn id="56" dur="2000" fill="hold"/>
                                        <p:tgtEl>
                                          <p:spTgt spid="2138"/>
                                        </p:tgtEl>
                                        <p:attrNameLst>
                                          <p:attrName>ppt_x</p:attrName>
                                        </p:attrNameLst>
                                      </p:cBhvr>
                                      <p:tavLst>
                                        <p:tav tm="0">
                                          <p:val>
                                            <p:strVal val="#ppt_x"/>
                                          </p:val>
                                        </p:tav>
                                        <p:tav tm="100000">
                                          <p:val>
                                            <p:strVal val="#ppt_x"/>
                                          </p:val>
                                        </p:tav>
                                      </p:tavLst>
                                    </p:anim>
                                    <p:anim calcmode="lin" valueType="num">
                                      <p:cBhvr additive="base">
                                        <p:cTn id="57" dur="2000" fill="hold"/>
                                        <p:tgtEl>
                                          <p:spTgt spid="2138"/>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2" presetClass="entr" presetSubtype="6" fill="hold" grpId="0" nodeType="afterEffect">
                                  <p:stCondLst>
                                    <p:cond delay="0"/>
                                  </p:stCondLst>
                                  <p:childTnLst>
                                    <p:set>
                                      <p:cBhvr>
                                        <p:cTn id="60" dur="1" fill="hold">
                                          <p:stCondLst>
                                            <p:cond delay="0"/>
                                          </p:stCondLst>
                                        </p:cTn>
                                        <p:tgtEl>
                                          <p:spTgt spid="2139"/>
                                        </p:tgtEl>
                                        <p:attrNameLst>
                                          <p:attrName>style.visibility</p:attrName>
                                        </p:attrNameLst>
                                      </p:cBhvr>
                                      <p:to>
                                        <p:strVal val="visible"/>
                                      </p:to>
                                    </p:set>
                                    <p:anim calcmode="lin" valueType="num">
                                      <p:cBhvr additive="base">
                                        <p:cTn id="61" dur="2000" fill="hold"/>
                                        <p:tgtEl>
                                          <p:spTgt spid="2139"/>
                                        </p:tgtEl>
                                        <p:attrNameLst>
                                          <p:attrName>ppt_x</p:attrName>
                                        </p:attrNameLst>
                                      </p:cBhvr>
                                      <p:tavLst>
                                        <p:tav tm="0">
                                          <p:val>
                                            <p:strVal val="1+#ppt_w/2"/>
                                          </p:val>
                                        </p:tav>
                                        <p:tav tm="100000">
                                          <p:val>
                                            <p:strVal val="#ppt_x"/>
                                          </p:val>
                                        </p:tav>
                                      </p:tavLst>
                                    </p:anim>
                                    <p:anim calcmode="lin" valueType="num">
                                      <p:cBhvr additive="base">
                                        <p:cTn id="62" dur="2000" fill="hold"/>
                                        <p:tgtEl>
                                          <p:spTgt spid="213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6" fill="hold" grpId="0" nodeType="afterEffect">
                                  <p:stCondLst>
                                    <p:cond delay="0"/>
                                  </p:stCondLst>
                                  <p:childTnLst>
                                    <p:set>
                                      <p:cBhvr>
                                        <p:cTn id="65" dur="1" fill="hold">
                                          <p:stCondLst>
                                            <p:cond delay="0"/>
                                          </p:stCondLst>
                                        </p:cTn>
                                        <p:tgtEl>
                                          <p:spTgt spid="2140"/>
                                        </p:tgtEl>
                                        <p:attrNameLst>
                                          <p:attrName>style.visibility</p:attrName>
                                        </p:attrNameLst>
                                      </p:cBhvr>
                                      <p:to>
                                        <p:strVal val="visible"/>
                                      </p:to>
                                    </p:set>
                                    <p:anim calcmode="lin" valueType="num">
                                      <p:cBhvr additive="base">
                                        <p:cTn id="66" dur="2000" fill="hold"/>
                                        <p:tgtEl>
                                          <p:spTgt spid="2140"/>
                                        </p:tgtEl>
                                        <p:attrNameLst>
                                          <p:attrName>ppt_x</p:attrName>
                                        </p:attrNameLst>
                                      </p:cBhvr>
                                      <p:tavLst>
                                        <p:tav tm="0">
                                          <p:val>
                                            <p:strVal val="1+#ppt_w/2"/>
                                          </p:val>
                                        </p:tav>
                                        <p:tav tm="100000">
                                          <p:val>
                                            <p:strVal val="#ppt_x"/>
                                          </p:val>
                                        </p:tav>
                                      </p:tavLst>
                                    </p:anim>
                                    <p:anim calcmode="lin" valueType="num">
                                      <p:cBhvr additive="base">
                                        <p:cTn id="67" dur="2000" fill="hold"/>
                                        <p:tgtEl>
                                          <p:spTgt spid="214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143"/>
                                        </p:tgtEl>
                                        <p:attrNameLst>
                                          <p:attrName>style.visibility</p:attrName>
                                        </p:attrNameLst>
                                      </p:cBhvr>
                                      <p:to>
                                        <p:strVal val="visible"/>
                                      </p:to>
                                    </p:set>
                                    <p:animEffect transition="in" filter="wipe(up)">
                                      <p:cBhvr>
                                        <p:cTn id="72" dur="2000"/>
                                        <p:tgtEl>
                                          <p:spTgt spid="2143"/>
                                        </p:tgtEl>
                                      </p:cBhvr>
                                    </p:animEffect>
                                  </p:childTnLst>
                                </p:cTn>
                              </p:par>
                            </p:childTnLst>
                          </p:cTn>
                        </p:par>
                        <p:par>
                          <p:cTn id="73" fill="hold">
                            <p:stCondLst>
                              <p:cond delay="2000"/>
                            </p:stCondLst>
                            <p:childTnLst>
                              <p:par>
                                <p:cTn id="74" presetID="2" presetClass="entr" presetSubtype="3" fill="hold" grpId="0" nodeType="afterEffect">
                                  <p:stCondLst>
                                    <p:cond delay="0"/>
                                  </p:stCondLst>
                                  <p:childTnLst>
                                    <p:set>
                                      <p:cBhvr>
                                        <p:cTn id="75" dur="1" fill="hold">
                                          <p:stCondLst>
                                            <p:cond delay="0"/>
                                          </p:stCondLst>
                                        </p:cTn>
                                        <p:tgtEl>
                                          <p:spTgt spid="2144"/>
                                        </p:tgtEl>
                                        <p:attrNameLst>
                                          <p:attrName>style.visibility</p:attrName>
                                        </p:attrNameLst>
                                      </p:cBhvr>
                                      <p:to>
                                        <p:strVal val="visible"/>
                                      </p:to>
                                    </p:set>
                                    <p:anim calcmode="lin" valueType="num">
                                      <p:cBhvr additive="base">
                                        <p:cTn id="76" dur="2000" fill="hold"/>
                                        <p:tgtEl>
                                          <p:spTgt spid="2144"/>
                                        </p:tgtEl>
                                        <p:attrNameLst>
                                          <p:attrName>ppt_x</p:attrName>
                                        </p:attrNameLst>
                                      </p:cBhvr>
                                      <p:tavLst>
                                        <p:tav tm="0">
                                          <p:val>
                                            <p:strVal val="1+#ppt_w/2"/>
                                          </p:val>
                                        </p:tav>
                                        <p:tav tm="100000">
                                          <p:val>
                                            <p:strVal val="#ppt_x"/>
                                          </p:val>
                                        </p:tav>
                                      </p:tavLst>
                                    </p:anim>
                                    <p:anim calcmode="lin" valueType="num">
                                      <p:cBhvr additive="base">
                                        <p:cTn id="77" dur="2000" fill="hold"/>
                                        <p:tgtEl>
                                          <p:spTgt spid="2144"/>
                                        </p:tgtEl>
                                        <p:attrNameLst>
                                          <p:attrName>ppt_y</p:attrName>
                                        </p:attrNameLst>
                                      </p:cBhvr>
                                      <p:tavLst>
                                        <p:tav tm="0">
                                          <p:val>
                                            <p:strVal val="0-#ppt_h/2"/>
                                          </p:val>
                                        </p:tav>
                                        <p:tav tm="100000">
                                          <p:val>
                                            <p:strVal val="#ppt_y"/>
                                          </p:val>
                                        </p:tav>
                                      </p:tavLst>
                                    </p:anim>
                                  </p:childTnLst>
                                </p:cTn>
                              </p:par>
                            </p:childTnLst>
                          </p:cTn>
                        </p:par>
                        <p:par>
                          <p:cTn id="78" fill="hold">
                            <p:stCondLst>
                              <p:cond delay="4000"/>
                            </p:stCondLst>
                            <p:childTnLst>
                              <p:par>
                                <p:cTn id="79" presetID="2" presetClass="entr" presetSubtype="1" fill="hold" grpId="0" nodeType="afterEffect">
                                  <p:stCondLst>
                                    <p:cond delay="0"/>
                                  </p:stCondLst>
                                  <p:childTnLst>
                                    <p:set>
                                      <p:cBhvr>
                                        <p:cTn id="80" dur="1" fill="hold">
                                          <p:stCondLst>
                                            <p:cond delay="0"/>
                                          </p:stCondLst>
                                        </p:cTn>
                                        <p:tgtEl>
                                          <p:spTgt spid="2145"/>
                                        </p:tgtEl>
                                        <p:attrNameLst>
                                          <p:attrName>style.visibility</p:attrName>
                                        </p:attrNameLst>
                                      </p:cBhvr>
                                      <p:to>
                                        <p:strVal val="visible"/>
                                      </p:to>
                                    </p:set>
                                    <p:anim calcmode="lin" valueType="num">
                                      <p:cBhvr additive="base">
                                        <p:cTn id="81" dur="2000" fill="hold"/>
                                        <p:tgtEl>
                                          <p:spTgt spid="2145"/>
                                        </p:tgtEl>
                                        <p:attrNameLst>
                                          <p:attrName>ppt_x</p:attrName>
                                        </p:attrNameLst>
                                      </p:cBhvr>
                                      <p:tavLst>
                                        <p:tav tm="0">
                                          <p:val>
                                            <p:strVal val="#ppt_x"/>
                                          </p:val>
                                        </p:tav>
                                        <p:tav tm="100000">
                                          <p:val>
                                            <p:strVal val="#ppt_x"/>
                                          </p:val>
                                        </p:tav>
                                      </p:tavLst>
                                    </p:anim>
                                    <p:anim calcmode="lin" valueType="num">
                                      <p:cBhvr additive="base">
                                        <p:cTn id="82" dur="2000" fill="hold"/>
                                        <p:tgtEl>
                                          <p:spTgt spid="2145"/>
                                        </p:tgtEl>
                                        <p:attrNameLst>
                                          <p:attrName>ppt_y</p:attrName>
                                        </p:attrNameLst>
                                      </p:cBhvr>
                                      <p:tavLst>
                                        <p:tav tm="0">
                                          <p:val>
                                            <p:strVal val="0-#ppt_h/2"/>
                                          </p:val>
                                        </p:tav>
                                        <p:tav tm="100000">
                                          <p:val>
                                            <p:strVal val="#ppt_y"/>
                                          </p:val>
                                        </p:tav>
                                      </p:tavLst>
                                    </p:anim>
                                  </p:childTnLst>
                                </p:cTn>
                              </p:par>
                            </p:childTnLst>
                          </p:cTn>
                        </p:par>
                        <p:par>
                          <p:cTn id="83" fill="hold">
                            <p:stCondLst>
                              <p:cond delay="6000"/>
                            </p:stCondLst>
                            <p:childTnLst>
                              <p:par>
                                <p:cTn id="84" presetID="2" presetClass="entr" presetSubtype="1" fill="hold" grpId="0" nodeType="afterEffect">
                                  <p:stCondLst>
                                    <p:cond delay="0"/>
                                  </p:stCondLst>
                                  <p:childTnLst>
                                    <p:set>
                                      <p:cBhvr>
                                        <p:cTn id="85" dur="1" fill="hold">
                                          <p:stCondLst>
                                            <p:cond delay="0"/>
                                          </p:stCondLst>
                                        </p:cTn>
                                        <p:tgtEl>
                                          <p:spTgt spid="2147"/>
                                        </p:tgtEl>
                                        <p:attrNameLst>
                                          <p:attrName>style.visibility</p:attrName>
                                        </p:attrNameLst>
                                      </p:cBhvr>
                                      <p:to>
                                        <p:strVal val="visible"/>
                                      </p:to>
                                    </p:set>
                                    <p:anim calcmode="lin" valueType="num">
                                      <p:cBhvr additive="base">
                                        <p:cTn id="86" dur="2000" fill="hold"/>
                                        <p:tgtEl>
                                          <p:spTgt spid="2147"/>
                                        </p:tgtEl>
                                        <p:attrNameLst>
                                          <p:attrName>ppt_x</p:attrName>
                                        </p:attrNameLst>
                                      </p:cBhvr>
                                      <p:tavLst>
                                        <p:tav tm="0">
                                          <p:val>
                                            <p:strVal val="#ppt_x"/>
                                          </p:val>
                                        </p:tav>
                                        <p:tav tm="100000">
                                          <p:val>
                                            <p:strVal val="#ppt_x"/>
                                          </p:val>
                                        </p:tav>
                                      </p:tavLst>
                                    </p:anim>
                                    <p:anim calcmode="lin" valueType="num">
                                      <p:cBhvr additive="base">
                                        <p:cTn id="87" dur="2000" fill="hold"/>
                                        <p:tgtEl>
                                          <p:spTgt spid="2147"/>
                                        </p:tgtEl>
                                        <p:attrNameLst>
                                          <p:attrName>ppt_y</p:attrName>
                                        </p:attrNameLst>
                                      </p:cBhvr>
                                      <p:tavLst>
                                        <p:tav tm="0">
                                          <p:val>
                                            <p:strVal val="0-#ppt_h/2"/>
                                          </p:val>
                                        </p:tav>
                                        <p:tav tm="100000">
                                          <p:val>
                                            <p:strVal val="#ppt_y"/>
                                          </p:val>
                                        </p:tav>
                                      </p:tavLst>
                                    </p:anim>
                                  </p:childTnLst>
                                </p:cTn>
                              </p:par>
                            </p:childTnLst>
                          </p:cTn>
                        </p:par>
                        <p:par>
                          <p:cTn id="88" fill="hold">
                            <p:stCondLst>
                              <p:cond delay="8000"/>
                            </p:stCondLst>
                            <p:childTnLst>
                              <p:par>
                                <p:cTn id="89" presetID="2" presetClass="entr" presetSubtype="9" fill="hold" grpId="0" nodeType="afterEffect">
                                  <p:stCondLst>
                                    <p:cond delay="0"/>
                                  </p:stCondLst>
                                  <p:childTnLst>
                                    <p:set>
                                      <p:cBhvr>
                                        <p:cTn id="90" dur="1" fill="hold">
                                          <p:stCondLst>
                                            <p:cond delay="0"/>
                                          </p:stCondLst>
                                        </p:cTn>
                                        <p:tgtEl>
                                          <p:spTgt spid="2149"/>
                                        </p:tgtEl>
                                        <p:attrNameLst>
                                          <p:attrName>style.visibility</p:attrName>
                                        </p:attrNameLst>
                                      </p:cBhvr>
                                      <p:to>
                                        <p:strVal val="visible"/>
                                      </p:to>
                                    </p:set>
                                    <p:anim calcmode="lin" valueType="num">
                                      <p:cBhvr additive="base">
                                        <p:cTn id="91" dur="2000" fill="hold"/>
                                        <p:tgtEl>
                                          <p:spTgt spid="2149"/>
                                        </p:tgtEl>
                                        <p:attrNameLst>
                                          <p:attrName>ppt_x</p:attrName>
                                        </p:attrNameLst>
                                      </p:cBhvr>
                                      <p:tavLst>
                                        <p:tav tm="0">
                                          <p:val>
                                            <p:strVal val="0-#ppt_w/2"/>
                                          </p:val>
                                        </p:tav>
                                        <p:tav tm="100000">
                                          <p:val>
                                            <p:strVal val="#ppt_x"/>
                                          </p:val>
                                        </p:tav>
                                      </p:tavLst>
                                    </p:anim>
                                    <p:anim calcmode="lin" valueType="num">
                                      <p:cBhvr additive="base">
                                        <p:cTn id="92" dur="2000" fill="hold"/>
                                        <p:tgtEl>
                                          <p:spTgt spid="2149"/>
                                        </p:tgtEl>
                                        <p:attrNameLst>
                                          <p:attrName>ppt_y</p:attrName>
                                        </p:attrNameLst>
                                      </p:cBhvr>
                                      <p:tavLst>
                                        <p:tav tm="0">
                                          <p:val>
                                            <p:strVal val="0-#ppt_h/2"/>
                                          </p:val>
                                        </p:tav>
                                        <p:tav tm="100000">
                                          <p:val>
                                            <p:strVal val="#ppt_y"/>
                                          </p:val>
                                        </p:tav>
                                      </p:tavLst>
                                    </p:anim>
                                  </p:childTnLst>
                                </p:cTn>
                              </p:par>
                            </p:childTnLst>
                          </p:cTn>
                        </p:par>
                        <p:par>
                          <p:cTn id="93" fill="hold">
                            <p:stCondLst>
                              <p:cond delay="10000"/>
                            </p:stCondLst>
                            <p:childTnLst>
                              <p:par>
                                <p:cTn id="94" presetID="2" presetClass="entr" presetSubtype="9" fill="hold" grpId="0" nodeType="afterEffect">
                                  <p:stCondLst>
                                    <p:cond delay="0"/>
                                  </p:stCondLst>
                                  <p:childTnLst>
                                    <p:set>
                                      <p:cBhvr>
                                        <p:cTn id="95" dur="1" fill="hold">
                                          <p:stCondLst>
                                            <p:cond delay="0"/>
                                          </p:stCondLst>
                                        </p:cTn>
                                        <p:tgtEl>
                                          <p:spTgt spid="2150"/>
                                        </p:tgtEl>
                                        <p:attrNameLst>
                                          <p:attrName>style.visibility</p:attrName>
                                        </p:attrNameLst>
                                      </p:cBhvr>
                                      <p:to>
                                        <p:strVal val="visible"/>
                                      </p:to>
                                    </p:set>
                                    <p:anim calcmode="lin" valueType="num">
                                      <p:cBhvr additive="base">
                                        <p:cTn id="96" dur="2000" fill="hold"/>
                                        <p:tgtEl>
                                          <p:spTgt spid="2150"/>
                                        </p:tgtEl>
                                        <p:attrNameLst>
                                          <p:attrName>ppt_x</p:attrName>
                                        </p:attrNameLst>
                                      </p:cBhvr>
                                      <p:tavLst>
                                        <p:tav tm="0">
                                          <p:val>
                                            <p:strVal val="0-#ppt_w/2"/>
                                          </p:val>
                                        </p:tav>
                                        <p:tav tm="100000">
                                          <p:val>
                                            <p:strVal val="#ppt_x"/>
                                          </p:val>
                                        </p:tav>
                                      </p:tavLst>
                                    </p:anim>
                                    <p:anim calcmode="lin" valueType="num">
                                      <p:cBhvr additive="base">
                                        <p:cTn id="97" dur="2000" fill="hold"/>
                                        <p:tgtEl>
                                          <p:spTgt spid="2150"/>
                                        </p:tgtEl>
                                        <p:attrNameLst>
                                          <p:attrName>ppt_y</p:attrName>
                                        </p:attrNameLst>
                                      </p:cBhvr>
                                      <p:tavLst>
                                        <p:tav tm="0">
                                          <p:val>
                                            <p:strVal val="0-#ppt_h/2"/>
                                          </p:val>
                                        </p:tav>
                                        <p:tav tm="100000">
                                          <p:val>
                                            <p:strVal val="#ppt_y"/>
                                          </p:val>
                                        </p:tav>
                                      </p:tavLst>
                                    </p:anim>
                                  </p:childTnLst>
                                </p:cTn>
                              </p:par>
                            </p:childTnLst>
                          </p:cTn>
                        </p:par>
                        <p:par>
                          <p:cTn id="98" fill="hold">
                            <p:stCondLst>
                              <p:cond delay="12000"/>
                            </p:stCondLst>
                            <p:childTnLst>
                              <p:par>
                                <p:cTn id="99" presetID="2" presetClass="entr" presetSubtype="9" fill="hold" grpId="0" nodeType="afterEffect">
                                  <p:stCondLst>
                                    <p:cond delay="0"/>
                                  </p:stCondLst>
                                  <p:childTnLst>
                                    <p:set>
                                      <p:cBhvr>
                                        <p:cTn id="100" dur="1" fill="hold">
                                          <p:stCondLst>
                                            <p:cond delay="0"/>
                                          </p:stCondLst>
                                        </p:cTn>
                                        <p:tgtEl>
                                          <p:spTgt spid="2151"/>
                                        </p:tgtEl>
                                        <p:attrNameLst>
                                          <p:attrName>style.visibility</p:attrName>
                                        </p:attrNameLst>
                                      </p:cBhvr>
                                      <p:to>
                                        <p:strVal val="visible"/>
                                      </p:to>
                                    </p:set>
                                    <p:anim calcmode="lin" valueType="num">
                                      <p:cBhvr additive="base">
                                        <p:cTn id="101" dur="2000" fill="hold"/>
                                        <p:tgtEl>
                                          <p:spTgt spid="2151"/>
                                        </p:tgtEl>
                                        <p:attrNameLst>
                                          <p:attrName>ppt_x</p:attrName>
                                        </p:attrNameLst>
                                      </p:cBhvr>
                                      <p:tavLst>
                                        <p:tav tm="0">
                                          <p:val>
                                            <p:strVal val="0-#ppt_w/2"/>
                                          </p:val>
                                        </p:tav>
                                        <p:tav tm="100000">
                                          <p:val>
                                            <p:strVal val="#ppt_x"/>
                                          </p:val>
                                        </p:tav>
                                      </p:tavLst>
                                    </p:anim>
                                    <p:anim calcmode="lin" valueType="num">
                                      <p:cBhvr additive="base">
                                        <p:cTn id="102" dur="2000" fill="hold"/>
                                        <p:tgtEl>
                                          <p:spTgt spid="21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 grpId="0"/>
      <p:bldP spid="2103" grpId="0"/>
      <p:bldP spid="2113" grpId="0"/>
      <p:bldP spid="2114" grpId="0"/>
      <p:bldP spid="2129" grpId="0"/>
      <p:bldP spid="2133" grpId="0"/>
      <p:bldP spid="2134" grpId="0"/>
      <p:bldP spid="2135" grpId="0"/>
      <p:bldP spid="2136" grpId="0"/>
      <p:bldP spid="2137" grpId="0"/>
      <p:bldP spid="2138" grpId="0"/>
      <p:bldP spid="2139" grpId="0"/>
      <p:bldP spid="2140" grpId="0"/>
      <p:bldP spid="2143" grpId="0"/>
      <p:bldP spid="2144" grpId="0"/>
      <p:bldP spid="2145" grpId="0"/>
      <p:bldP spid="2147" grpId="0"/>
      <p:bldP spid="2149" grpId="0"/>
      <p:bldP spid="2150" grpId="0"/>
      <p:bldP spid="21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214282" y="1643050"/>
            <a:ext cx="8715436" cy="1384995"/>
          </a:xfrm>
          <a:prstGeom prst="rect">
            <a:avLst/>
          </a:prstGeom>
          <a:noFill/>
          <a:ln w="9525">
            <a:noFill/>
            <a:miter lim="800000"/>
            <a:headEnd/>
            <a:tailEnd/>
          </a:ln>
        </p:spPr>
        <p:txBody>
          <a:bodyPr wrap="square">
            <a:spAutoFit/>
          </a:bodyPr>
          <a:lstStyle/>
          <a:p>
            <a:pPr algn="just">
              <a:spcBef>
                <a:spcPct val="50000"/>
              </a:spcBef>
            </a:pPr>
            <a:r>
              <a:rPr lang="en-US" sz="2800" b="1" smtClean="0">
                <a:latin typeface="Times New Roman" pitchFamily="18" charset="0"/>
                <a:cs typeface="Times New Roman" pitchFamily="18" charset="0"/>
              </a:rPr>
              <a:t>         Bài 3</a:t>
            </a:r>
            <a:r>
              <a:rPr lang="en-US" sz="2800" b="1">
                <a:latin typeface="Times New Roman" pitchFamily="18" charset="0"/>
                <a:cs typeface="Times New Roman" pitchFamily="18" charset="0"/>
              </a:rPr>
              <a:t>:</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Giả sử em là bạn của nhân vật bạn nhỏ (truyện </a:t>
            </a:r>
            <a:r>
              <a:rPr lang="en-US" sz="2800" b="1">
                <a:latin typeface="Times New Roman" pitchFamily="18" charset="0"/>
                <a:cs typeface="Times New Roman" pitchFamily="18" charset="0"/>
              </a:rPr>
              <a:t>Người gác rừng tí hon</a:t>
            </a:r>
            <a:r>
              <a:rPr lang="en-US" sz="2800">
                <a:latin typeface="Times New Roman" pitchFamily="18" charset="0"/>
                <a:cs typeface="Times New Roman" pitchFamily="18" charset="0"/>
              </a:rPr>
              <a:t>), em hãy nêu nhận xét về bạn nhỏ và tìm dẫn chứng minh hoạ cho nhận xét của em.</a:t>
            </a:r>
          </a:p>
        </p:txBody>
      </p:sp>
      <p:sp>
        <p:nvSpPr>
          <p:cNvPr id="43013" name="Text Box 5"/>
          <p:cNvSpPr txBox="1">
            <a:spLocks noChangeArrowheads="1"/>
          </p:cNvSpPr>
          <p:nvPr/>
        </p:nvSpPr>
        <p:spPr bwMode="auto">
          <a:xfrm>
            <a:off x="285720" y="3140968"/>
            <a:ext cx="8643998" cy="3539430"/>
          </a:xfrm>
          <a:prstGeom prst="rect">
            <a:avLst/>
          </a:prstGeom>
          <a:noFill/>
          <a:ln w="9525">
            <a:noFill/>
            <a:miter lim="800000"/>
            <a:headEnd/>
            <a:tailEnd/>
          </a:ln>
        </p:spPr>
        <p:txBody>
          <a:bodyPr wrap="square">
            <a:spAutoFit/>
          </a:bodyPr>
          <a:lstStyle/>
          <a:p>
            <a:pPr algn="just">
              <a:spcBef>
                <a:spcPct val="50000"/>
              </a:spcBef>
            </a:pPr>
            <a:r>
              <a:rPr lang="en-US" sz="2800" b="1" smtClean="0">
                <a:latin typeface="Times New Roman" pitchFamily="18" charset="0"/>
                <a:cs typeface="Times New Roman" pitchFamily="18" charset="0"/>
              </a:rPr>
              <a:t>Ví dụ: </a:t>
            </a:r>
            <a:r>
              <a:rPr lang="en-US" sz="2800">
                <a:latin typeface="Times New Roman" pitchFamily="18" charset="0"/>
                <a:cs typeface="Times New Roman" pitchFamily="18" charset="0"/>
              </a:rPr>
              <a:t>Bạn em có ba là người gác rừng. Có lẽ vì sống trong rừng từ nhỏ nên bạn ấy rất yêu rừng. Một lần ba đi vắng, bạn ấy phát hiện có nhóm người xấu chặt trộm gỗ, định mang ra khỏi rừng. Mặc dù trời tối, bọn người xấu đang ở trong rừng, bạn ấy vẫn chạy băng rừng đi gọi điện báo công an. Nhờ có tin báo của bạn mà việc xấu được ngăn chặn, bọn trộm bị bắt. Bạn em không chỉ yêu rừng mà còn rất thông minh và gan dạ.</a:t>
            </a:r>
          </a:p>
        </p:txBody>
      </p:sp>
      <p:sp>
        <p:nvSpPr>
          <p:cNvPr id="8" name="Nơi giữ chỗ cho Ngày tháng 7"/>
          <p:cNvSpPr>
            <a:spLocks noGrp="1"/>
          </p:cNvSpPr>
          <p:nvPr>
            <p:ph type="dt" sz="half" idx="10"/>
          </p:nvPr>
        </p:nvSpPr>
        <p:spPr>
          <a:xfrm>
            <a:off x="329952" y="6523917"/>
            <a:ext cx="2133600" cy="365125"/>
          </a:xfrm>
        </p:spPr>
        <p:txBody>
          <a:bodyPr/>
          <a:lstStyle/>
          <a:p>
            <a:fld id="{82244703-2F29-4DA6-8CEA-B62B695B29CF}" type="datetime8">
              <a:rPr lang="vi-VN" smtClean="0"/>
              <a:pPr/>
              <a:t>29/01/2023 8:01 CH</a:t>
            </a:fld>
            <a:endParaRPr lang="en-US"/>
          </a:p>
        </p:txBody>
      </p:sp>
      <p:sp>
        <p:nvSpPr>
          <p:cNvPr id="9" name="Nơi giữ chỗ cho Số hiệu Bản chiếu 8"/>
          <p:cNvSpPr>
            <a:spLocks noGrp="1"/>
          </p:cNvSpPr>
          <p:nvPr>
            <p:ph type="sldNum" sz="quarter" idx="12"/>
          </p:nvPr>
        </p:nvSpPr>
        <p:spPr/>
        <p:txBody>
          <a:bodyPr/>
          <a:lstStyle/>
          <a:p>
            <a:fld id="{E7B10348-7B82-4854-A391-182B8F062550}" type="slidenum">
              <a:rPr lang="en-US" smtClean="0"/>
              <a:pPr/>
              <a:t>4</a:t>
            </a:fld>
            <a:endParaRPr lang="en-US"/>
          </a:p>
        </p:txBody>
      </p:sp>
      <p:sp>
        <p:nvSpPr>
          <p:cNvPr id="10" name="Nơi giữ chỗ cho Chân trang 9"/>
          <p:cNvSpPr>
            <a:spLocks noGrp="1"/>
          </p:cNvSpPr>
          <p:nvPr>
            <p:ph type="ftr" sz="quarter" idx="11"/>
          </p:nvPr>
        </p:nvSpPr>
        <p:spPr>
          <a:xfrm>
            <a:off x="4607719" y="6492875"/>
            <a:ext cx="2895600" cy="365125"/>
          </a:xfrm>
        </p:spPr>
        <p:txBody>
          <a:bodyPr/>
          <a:lstStyle/>
          <a:p>
            <a:r>
              <a:rPr lang="vi-VN" smtClean="0"/>
              <a:t>Giáo viên thực hiện: Quan Văn Thắng</a:t>
            </a:r>
            <a:endParaRPr lang="en-US"/>
          </a:p>
        </p:txBody>
      </p:sp>
      <p:sp>
        <p:nvSpPr>
          <p:cNvPr id="11" name="WordArt 3"/>
          <p:cNvSpPr>
            <a:spLocks noChangeArrowheads="1" noChangeShapeType="1" noTextEdit="1"/>
          </p:cNvSpPr>
          <p:nvPr/>
        </p:nvSpPr>
        <p:spPr bwMode="auto">
          <a:xfrm>
            <a:off x="2267744" y="0"/>
            <a:ext cx="6876256" cy="1484784"/>
          </a:xfrm>
          <a:prstGeom prst="rect">
            <a:avLst/>
          </a:prstGeom>
        </p:spPr>
        <p:txBody>
          <a:bodyPr wrap="none" fromWordArt="1"/>
          <a:ls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lgn="ctr">
              <a:defRPr/>
            </a:pPr>
            <a:endParaRPr lang="en-US" sz="2800" b="1" i="1" kern="10" dirty="0">
              <a:latin typeface="Times New Roman"/>
              <a:cs typeface="Times New Roman"/>
            </a:endParaRPr>
          </a:p>
        </p:txBody>
      </p:sp>
      <p:grpSp>
        <p:nvGrpSpPr>
          <p:cNvPr id="19" name="Group 47"/>
          <p:cNvGrpSpPr>
            <a:grpSpLocks/>
          </p:cNvGrpSpPr>
          <p:nvPr/>
        </p:nvGrpSpPr>
        <p:grpSpPr bwMode="auto">
          <a:xfrm>
            <a:off x="91630" y="0"/>
            <a:ext cx="8982872" cy="6781800"/>
            <a:chOff x="0" y="0"/>
            <a:chExt cx="5760" cy="4320"/>
          </a:xfrm>
        </p:grpSpPr>
        <p:sp>
          <p:nvSpPr>
            <p:cNvPr id="20"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50">
                <a:latin typeface="Times New Roman" panose="02020603050405020304" pitchFamily="18" charset="0"/>
                <a:cs typeface="Times New Roman" panose="02020603050405020304" pitchFamily="18" charset="0"/>
              </a:endParaRPr>
            </a:p>
          </p:txBody>
        </p:sp>
        <p:pic>
          <p:nvPicPr>
            <p:cNvPr id="21"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3"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diamond(out)">
                                      <p:cBhvr>
                                        <p:cTn id="7" dur="2000"/>
                                        <p:tgtEl>
                                          <p:spTgt spid="43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3012">
                                            <p:txEl>
                                              <p:pRg st="0" end="0"/>
                                            </p:txEl>
                                          </p:spTgt>
                                        </p:tgtEl>
                                        <p:attrNameLst>
                                          <p:attrName>style.visibility</p:attrName>
                                        </p:attrNameLst>
                                      </p:cBhvr>
                                      <p:to>
                                        <p:strVal val="visible"/>
                                      </p:to>
                                    </p:set>
                                    <p:anim calcmode="lin" valueType="num">
                                      <p:cBhvr additive="base">
                                        <p:cTn id="12" dur="2000" fill="hold"/>
                                        <p:tgtEl>
                                          <p:spTgt spid="43012">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3012"/>
                    </p:tgtEl>
                  </p:cond>
                </p:stCondLst>
                <p:endSync evt="end" delay="0">
                  <p:rtn val="all"/>
                </p:endSync>
                <p:childTnLst>
                  <p:par>
                    <p:cTn id="15" fill="hold">
                      <p:stCondLst>
                        <p:cond delay="0"/>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43013">
                                            <p:txEl>
                                              <p:pRg st="0" end="0"/>
                                            </p:txEl>
                                          </p:spTgt>
                                        </p:tgtEl>
                                        <p:attrNameLst>
                                          <p:attrName>style.visibility</p:attrName>
                                        </p:attrNameLst>
                                      </p:cBhvr>
                                      <p:to>
                                        <p:strVal val="visible"/>
                                      </p:to>
                                    </p:set>
                                    <p:animEffect transition="in" filter="plus(in)">
                                      <p:cBhvr>
                                        <p:cTn id="19" dur="2000"/>
                                        <p:tgtEl>
                                          <p:spTgt spid="43013">
                                            <p:txEl>
                                              <p:pRg st="0" end="0"/>
                                            </p:txEl>
                                          </p:spTgt>
                                        </p:tgtEl>
                                      </p:cBhvr>
                                    </p:animEffect>
                                  </p:childTnLst>
                                </p:cTn>
                              </p:par>
                            </p:childTnLst>
                          </p:cTn>
                        </p:par>
                      </p:childTnLst>
                    </p:cTn>
                  </p:par>
                </p:childTnLst>
              </p:cTn>
              <p:nextCondLst>
                <p:cond evt="onClick" delay="0">
                  <p:tgtEl>
                    <p:spTgt spid="430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04800" y="990600"/>
            <a:ext cx="8839200" cy="4524315"/>
          </a:xfrm>
          <a:prstGeom prst="rect">
            <a:avLst/>
          </a:prstGeom>
          <a:noFill/>
          <a:ln w="9525">
            <a:noFill/>
            <a:miter lim="800000"/>
            <a:headEnd/>
            <a:tailEnd/>
          </a:ln>
        </p:spPr>
        <p:txBody>
          <a:bodyPr>
            <a:spAutoFit/>
          </a:bodyPr>
          <a:lstStyle/>
          <a:p>
            <a:pPr algn="just">
              <a:spcBef>
                <a:spcPct val="50000"/>
              </a:spcBef>
            </a:pPr>
            <a:r>
              <a:rPr lang="en-US" sz="3200">
                <a:latin typeface="Times New Roman" pitchFamily="18" charset="0"/>
                <a:cs typeface="Times New Roman" pitchFamily="18" charset="0"/>
              </a:rPr>
              <a:t>Ba của bạn em là một người gác rừng. Có lẽ vì sống trong rừng từ nhỏ nên bạn ấy rất yêu rừng. Một lần ba đi vắng, bạn ấy phát hiện có nhóm người xấu chặt trộm gỗ, định mang ra khỏi rừng. Mặc dù trời tối, bọn người xấu đang ở trong rừng nhưng bạn ấy vẫn chạy băng rừng đi báo công an. Nhờ có tin báo của bạn mà việc xấu được ngăn chặn, bọn trộm bị bắt. Bạn em không chỉ yêu rừng mà còn rất thông minh gan dạ. </a:t>
            </a:r>
            <a:endParaRPr lang="en-US" sz="3200">
              <a:solidFill>
                <a:srgbClr val="CC3300"/>
              </a:solidFill>
              <a:latin typeface="Times New Roman" pitchFamily="18" charset="0"/>
              <a:cs typeface="Times New Roman" pitchFamily="18" charset="0"/>
            </a:endParaRPr>
          </a:p>
        </p:txBody>
      </p:sp>
      <p:sp>
        <p:nvSpPr>
          <p:cNvPr id="5125" name="Text Box 5"/>
          <p:cNvSpPr txBox="1">
            <a:spLocks noChangeArrowheads="1"/>
          </p:cNvSpPr>
          <p:nvPr/>
        </p:nvSpPr>
        <p:spPr bwMode="auto">
          <a:xfrm>
            <a:off x="381000" y="5715000"/>
            <a:ext cx="8382000" cy="1066800"/>
          </a:xfrm>
          <a:prstGeom prst="rect">
            <a:avLst/>
          </a:prstGeom>
          <a:solidFill>
            <a:srgbClr val="FFFF00"/>
          </a:solidFill>
          <a:ln w="9525">
            <a:noFill/>
            <a:miter lim="800000"/>
            <a:headEnd/>
            <a:tailEnd/>
          </a:ln>
        </p:spPr>
        <p:txBody>
          <a:bodyPr>
            <a:spAutoFit/>
          </a:bodyPr>
          <a:lstStyle/>
          <a:p>
            <a:pPr>
              <a:spcBef>
                <a:spcPct val="50000"/>
              </a:spcBef>
            </a:pPr>
            <a:r>
              <a:rPr lang="en-US" sz="3200">
                <a:solidFill>
                  <a:srgbClr val="990033"/>
                </a:solidFill>
              </a:rPr>
              <a:t>a/ Tìm trong đoạn văn trên những câu văn có sử dụng cặp quan hệ từ. </a:t>
            </a:r>
          </a:p>
        </p:txBody>
      </p:sp>
      <p:sp>
        <p:nvSpPr>
          <p:cNvPr id="5127" name="Rectangle 7"/>
          <p:cNvSpPr>
            <a:spLocks noChangeArrowheads="1"/>
          </p:cNvSpPr>
          <p:nvPr/>
        </p:nvSpPr>
        <p:spPr bwMode="auto">
          <a:xfrm>
            <a:off x="7786710" y="1000108"/>
            <a:ext cx="500062" cy="579438"/>
          </a:xfrm>
          <a:prstGeom prst="rect">
            <a:avLst/>
          </a:prstGeom>
          <a:noFill/>
          <a:ln w="9525">
            <a:noFill/>
            <a:miter lim="800000"/>
            <a:headEnd/>
            <a:tailEnd/>
          </a:ln>
        </p:spPr>
        <p:txBody>
          <a:bodyPr wrap="none">
            <a:spAutoFit/>
          </a:bodyPr>
          <a:lstStyle/>
          <a:p>
            <a:r>
              <a:rPr lang="en-US" sz="3200">
                <a:solidFill>
                  <a:srgbClr val="CC3300"/>
                </a:solidFill>
                <a:latin typeface="Times New Roman" pitchFamily="18" charset="0"/>
                <a:cs typeface="Times New Roman" pitchFamily="18" charset="0"/>
              </a:rPr>
              <a:t>vì</a:t>
            </a:r>
          </a:p>
        </p:txBody>
      </p:sp>
      <p:sp>
        <p:nvSpPr>
          <p:cNvPr id="5128" name="Rectangle 8"/>
          <p:cNvSpPr>
            <a:spLocks noChangeArrowheads="1"/>
          </p:cNvSpPr>
          <p:nvPr/>
        </p:nvSpPr>
        <p:spPr bwMode="auto">
          <a:xfrm>
            <a:off x="3428992" y="1500174"/>
            <a:ext cx="777777" cy="584775"/>
          </a:xfrm>
          <a:prstGeom prst="rect">
            <a:avLst/>
          </a:prstGeom>
          <a:noFill/>
          <a:ln w="9525">
            <a:noFill/>
            <a:miter lim="800000"/>
            <a:headEnd/>
            <a:tailEnd/>
          </a:ln>
        </p:spPr>
        <p:txBody>
          <a:bodyPr wrap="none">
            <a:spAutoFit/>
          </a:bodyPr>
          <a:lstStyle/>
          <a:p>
            <a:r>
              <a:rPr lang="en-US" sz="3200">
                <a:solidFill>
                  <a:srgbClr val="CC3300"/>
                </a:solidFill>
                <a:latin typeface="Times New Roman" pitchFamily="18" charset="0"/>
                <a:cs typeface="Times New Roman" pitchFamily="18" charset="0"/>
              </a:rPr>
              <a:t>nên</a:t>
            </a:r>
          </a:p>
        </p:txBody>
      </p:sp>
      <p:sp>
        <p:nvSpPr>
          <p:cNvPr id="5129" name="Line 9"/>
          <p:cNvSpPr>
            <a:spLocks noChangeShapeType="1"/>
          </p:cNvSpPr>
          <p:nvPr/>
        </p:nvSpPr>
        <p:spPr bwMode="auto">
          <a:xfrm>
            <a:off x="6000760" y="4857760"/>
            <a:ext cx="2971800" cy="0"/>
          </a:xfrm>
          <a:prstGeom prst="line">
            <a:avLst/>
          </a:prstGeom>
          <a:noFill/>
          <a:ln w="28575">
            <a:solidFill>
              <a:srgbClr val="CC3300"/>
            </a:solidFill>
            <a:round/>
            <a:headEnd/>
            <a:tailEnd/>
          </a:ln>
        </p:spPr>
        <p:txBody>
          <a:bodyPr/>
          <a:lstStyle/>
          <a:p>
            <a:endParaRPr lang="en-US"/>
          </a:p>
        </p:txBody>
      </p:sp>
      <p:sp>
        <p:nvSpPr>
          <p:cNvPr id="5130" name="Line 10"/>
          <p:cNvSpPr>
            <a:spLocks noChangeShapeType="1"/>
          </p:cNvSpPr>
          <p:nvPr/>
        </p:nvSpPr>
        <p:spPr bwMode="auto">
          <a:xfrm flipV="1">
            <a:off x="428596" y="2012311"/>
            <a:ext cx="7058064" cy="0"/>
          </a:xfrm>
          <a:prstGeom prst="line">
            <a:avLst/>
          </a:prstGeom>
          <a:noFill/>
          <a:ln w="28575">
            <a:solidFill>
              <a:srgbClr val="CC3300"/>
            </a:solidFill>
            <a:round/>
            <a:headEnd/>
            <a:tailEnd/>
          </a:ln>
        </p:spPr>
        <p:txBody>
          <a:bodyPr/>
          <a:lstStyle/>
          <a:p>
            <a:endParaRPr lang="en-US"/>
          </a:p>
        </p:txBody>
      </p:sp>
      <p:sp>
        <p:nvSpPr>
          <p:cNvPr id="5131" name="Line 11"/>
          <p:cNvSpPr>
            <a:spLocks noChangeShapeType="1"/>
          </p:cNvSpPr>
          <p:nvPr/>
        </p:nvSpPr>
        <p:spPr bwMode="auto">
          <a:xfrm>
            <a:off x="457200" y="3474718"/>
            <a:ext cx="8472518" cy="0"/>
          </a:xfrm>
          <a:prstGeom prst="line">
            <a:avLst/>
          </a:prstGeom>
          <a:noFill/>
          <a:ln w="28575">
            <a:solidFill>
              <a:srgbClr val="CC3300"/>
            </a:solidFill>
            <a:round/>
            <a:headEnd/>
            <a:tailEnd/>
          </a:ln>
        </p:spPr>
        <p:txBody>
          <a:bodyPr/>
          <a:lstStyle/>
          <a:p>
            <a:endParaRPr lang="en-US"/>
          </a:p>
        </p:txBody>
      </p:sp>
      <p:sp>
        <p:nvSpPr>
          <p:cNvPr id="5132" name="Line 12"/>
          <p:cNvSpPr>
            <a:spLocks noChangeShapeType="1"/>
          </p:cNvSpPr>
          <p:nvPr/>
        </p:nvSpPr>
        <p:spPr bwMode="auto">
          <a:xfrm>
            <a:off x="500034" y="3931919"/>
            <a:ext cx="5000660" cy="0"/>
          </a:xfrm>
          <a:prstGeom prst="line">
            <a:avLst/>
          </a:prstGeom>
          <a:noFill/>
          <a:ln w="28575">
            <a:solidFill>
              <a:srgbClr val="CC3300"/>
            </a:solidFill>
            <a:round/>
            <a:headEnd/>
            <a:tailEnd/>
          </a:ln>
        </p:spPr>
        <p:txBody>
          <a:bodyPr/>
          <a:lstStyle/>
          <a:p>
            <a:endParaRPr lang="en-US"/>
          </a:p>
        </p:txBody>
      </p:sp>
      <p:sp>
        <p:nvSpPr>
          <p:cNvPr id="5133" name="Line 13"/>
          <p:cNvSpPr>
            <a:spLocks noChangeShapeType="1"/>
          </p:cNvSpPr>
          <p:nvPr/>
        </p:nvSpPr>
        <p:spPr bwMode="auto">
          <a:xfrm>
            <a:off x="500034" y="4474850"/>
            <a:ext cx="8358246" cy="0"/>
          </a:xfrm>
          <a:prstGeom prst="line">
            <a:avLst/>
          </a:prstGeom>
          <a:noFill/>
          <a:ln w="28575">
            <a:solidFill>
              <a:srgbClr val="CC3300"/>
            </a:solidFill>
            <a:round/>
            <a:headEnd/>
            <a:tailEnd/>
          </a:ln>
        </p:spPr>
        <p:txBody>
          <a:bodyPr/>
          <a:lstStyle/>
          <a:p>
            <a:endParaRPr lang="en-US"/>
          </a:p>
        </p:txBody>
      </p:sp>
      <p:sp>
        <p:nvSpPr>
          <p:cNvPr id="5134" name="Line 14"/>
          <p:cNvSpPr>
            <a:spLocks noChangeShapeType="1"/>
          </p:cNvSpPr>
          <p:nvPr/>
        </p:nvSpPr>
        <p:spPr bwMode="auto">
          <a:xfrm flipV="1">
            <a:off x="428596" y="4929197"/>
            <a:ext cx="5286412" cy="13271"/>
          </a:xfrm>
          <a:prstGeom prst="line">
            <a:avLst/>
          </a:prstGeom>
          <a:noFill/>
          <a:ln w="28575">
            <a:solidFill>
              <a:srgbClr val="CC3300"/>
            </a:solidFill>
            <a:round/>
            <a:headEnd/>
            <a:tailEnd/>
          </a:ln>
        </p:spPr>
        <p:txBody>
          <a:bodyPr/>
          <a:lstStyle/>
          <a:p>
            <a:endParaRPr lang="en-US"/>
          </a:p>
        </p:txBody>
      </p:sp>
      <p:sp>
        <p:nvSpPr>
          <p:cNvPr id="5135" name="Line 15"/>
          <p:cNvSpPr>
            <a:spLocks noChangeShapeType="1"/>
          </p:cNvSpPr>
          <p:nvPr/>
        </p:nvSpPr>
        <p:spPr bwMode="auto">
          <a:xfrm flipV="1">
            <a:off x="500034" y="5429264"/>
            <a:ext cx="914707" cy="0"/>
          </a:xfrm>
          <a:prstGeom prst="line">
            <a:avLst/>
          </a:prstGeom>
          <a:noFill/>
          <a:ln w="28575">
            <a:solidFill>
              <a:srgbClr val="CC3300"/>
            </a:solidFill>
            <a:round/>
            <a:headEnd/>
            <a:tailEnd/>
          </a:ln>
        </p:spPr>
        <p:txBody>
          <a:bodyPr/>
          <a:lstStyle/>
          <a:p>
            <a:endParaRPr lang="en-US"/>
          </a:p>
        </p:txBody>
      </p:sp>
      <p:sp>
        <p:nvSpPr>
          <p:cNvPr id="5136" name="Line 16"/>
          <p:cNvSpPr>
            <a:spLocks noChangeShapeType="1"/>
          </p:cNvSpPr>
          <p:nvPr/>
        </p:nvSpPr>
        <p:spPr bwMode="auto">
          <a:xfrm>
            <a:off x="7000892" y="1500174"/>
            <a:ext cx="1971668" cy="0"/>
          </a:xfrm>
          <a:prstGeom prst="line">
            <a:avLst/>
          </a:prstGeom>
          <a:noFill/>
          <a:ln w="28575">
            <a:solidFill>
              <a:srgbClr val="CC3300"/>
            </a:solidFill>
            <a:round/>
            <a:headEnd/>
            <a:tailEnd/>
          </a:ln>
        </p:spPr>
        <p:txBody>
          <a:bodyPr/>
          <a:lstStyle/>
          <a:p>
            <a:endParaRPr lang="en-US"/>
          </a:p>
        </p:txBody>
      </p:sp>
      <p:sp>
        <p:nvSpPr>
          <p:cNvPr id="5137" name="Line 17"/>
          <p:cNvSpPr>
            <a:spLocks noChangeShapeType="1"/>
          </p:cNvSpPr>
          <p:nvPr/>
        </p:nvSpPr>
        <p:spPr bwMode="auto">
          <a:xfrm>
            <a:off x="6357950" y="2954652"/>
            <a:ext cx="2571768" cy="0"/>
          </a:xfrm>
          <a:prstGeom prst="line">
            <a:avLst/>
          </a:prstGeom>
          <a:noFill/>
          <a:ln w="28575">
            <a:solidFill>
              <a:srgbClr val="CC3300"/>
            </a:solidFill>
            <a:round/>
            <a:headEnd/>
            <a:tailEnd/>
          </a:ln>
        </p:spPr>
        <p:txBody>
          <a:bodyPr/>
          <a:lstStyle/>
          <a:p>
            <a:endParaRPr lang="en-US"/>
          </a:p>
        </p:txBody>
      </p:sp>
      <p:sp>
        <p:nvSpPr>
          <p:cNvPr id="5138" name="Rectangle 18"/>
          <p:cNvSpPr>
            <a:spLocks noChangeArrowheads="1"/>
          </p:cNvSpPr>
          <p:nvPr/>
        </p:nvSpPr>
        <p:spPr bwMode="auto">
          <a:xfrm>
            <a:off x="6286512" y="2428868"/>
            <a:ext cx="1643074" cy="584775"/>
          </a:xfrm>
          <a:prstGeom prst="rect">
            <a:avLst/>
          </a:prstGeom>
          <a:noFill/>
          <a:ln w="9525">
            <a:noFill/>
            <a:miter lim="800000"/>
            <a:headEnd/>
            <a:tailEnd/>
          </a:ln>
        </p:spPr>
        <p:txBody>
          <a:bodyPr wrap="square">
            <a:spAutoFit/>
          </a:bodyPr>
          <a:lstStyle/>
          <a:p>
            <a:pPr algn="just"/>
            <a:r>
              <a:rPr lang="en-US" sz="3200">
                <a:solidFill>
                  <a:srgbClr val="CC3300"/>
                </a:solidFill>
                <a:latin typeface="Times New Roman" pitchFamily="18" charset="0"/>
                <a:cs typeface="Times New Roman" pitchFamily="18" charset="0"/>
              </a:rPr>
              <a:t>Mặc dù</a:t>
            </a:r>
          </a:p>
        </p:txBody>
      </p:sp>
      <p:sp>
        <p:nvSpPr>
          <p:cNvPr id="5139" name="Text Box 19"/>
          <p:cNvSpPr txBox="1">
            <a:spLocks noChangeArrowheads="1"/>
          </p:cNvSpPr>
          <p:nvPr/>
        </p:nvSpPr>
        <p:spPr bwMode="auto">
          <a:xfrm>
            <a:off x="304800" y="5791200"/>
            <a:ext cx="8382000" cy="1066800"/>
          </a:xfrm>
          <a:prstGeom prst="rect">
            <a:avLst/>
          </a:prstGeom>
          <a:solidFill>
            <a:srgbClr val="FFFF00"/>
          </a:solidFill>
          <a:ln w="9525">
            <a:noFill/>
            <a:miter lim="800000"/>
            <a:headEnd/>
            <a:tailEnd/>
          </a:ln>
        </p:spPr>
        <p:txBody>
          <a:bodyPr>
            <a:spAutoFit/>
          </a:bodyPr>
          <a:lstStyle/>
          <a:p>
            <a:pPr>
              <a:spcBef>
                <a:spcPct val="50000"/>
              </a:spcBef>
            </a:pPr>
            <a:r>
              <a:rPr lang="en-US" sz="3200">
                <a:solidFill>
                  <a:srgbClr val="990033"/>
                </a:solidFill>
              </a:rPr>
              <a:t> Cặp quan hệ từ : vì …  nên : biểu thị quan hệ nguyên nhân – kết quả.</a:t>
            </a:r>
          </a:p>
        </p:txBody>
      </p:sp>
      <p:sp>
        <p:nvSpPr>
          <p:cNvPr id="5140" name="Rectangle 20"/>
          <p:cNvSpPr>
            <a:spLocks noChangeArrowheads="1"/>
          </p:cNvSpPr>
          <p:nvPr/>
        </p:nvSpPr>
        <p:spPr bwMode="auto">
          <a:xfrm>
            <a:off x="6000760" y="2928934"/>
            <a:ext cx="1228221" cy="584775"/>
          </a:xfrm>
          <a:prstGeom prst="rect">
            <a:avLst/>
          </a:prstGeom>
          <a:noFill/>
          <a:ln w="9525">
            <a:noFill/>
            <a:miter lim="800000"/>
            <a:headEnd/>
            <a:tailEnd/>
          </a:ln>
        </p:spPr>
        <p:txBody>
          <a:bodyPr wrap="none">
            <a:spAutoFit/>
          </a:bodyPr>
          <a:lstStyle/>
          <a:p>
            <a:r>
              <a:rPr lang="en-US" sz="3200">
                <a:solidFill>
                  <a:srgbClr val="CC3300"/>
                </a:solidFill>
                <a:latin typeface="Times New Roman" pitchFamily="18" charset="0"/>
                <a:cs typeface="Times New Roman" pitchFamily="18" charset="0"/>
              </a:rPr>
              <a:t>nhưng</a:t>
            </a:r>
          </a:p>
        </p:txBody>
      </p:sp>
      <p:sp>
        <p:nvSpPr>
          <p:cNvPr id="5143" name="Text Box 23"/>
          <p:cNvSpPr txBox="1">
            <a:spLocks noChangeArrowheads="1"/>
          </p:cNvSpPr>
          <p:nvPr/>
        </p:nvSpPr>
        <p:spPr bwMode="auto">
          <a:xfrm>
            <a:off x="228600" y="5715000"/>
            <a:ext cx="8382000" cy="1066800"/>
          </a:xfrm>
          <a:prstGeom prst="rect">
            <a:avLst/>
          </a:prstGeom>
          <a:solidFill>
            <a:srgbClr val="FFFF00"/>
          </a:solidFill>
          <a:ln w="9525">
            <a:noFill/>
            <a:miter lim="800000"/>
            <a:headEnd/>
            <a:tailEnd/>
          </a:ln>
        </p:spPr>
        <p:txBody>
          <a:bodyPr>
            <a:spAutoFit/>
          </a:bodyPr>
          <a:lstStyle/>
          <a:p>
            <a:pPr>
              <a:spcBef>
                <a:spcPct val="50000"/>
              </a:spcBef>
            </a:pPr>
            <a:r>
              <a:rPr lang="en-US" sz="3200">
                <a:solidFill>
                  <a:srgbClr val="990033"/>
                </a:solidFill>
              </a:rPr>
              <a:t> Cặp quan hệ từ : Mặc dù …  nhưng : biểu thị quan hệ tương phản.</a:t>
            </a:r>
          </a:p>
        </p:txBody>
      </p:sp>
      <p:sp>
        <p:nvSpPr>
          <p:cNvPr id="5144" name="Rectangle 24"/>
          <p:cNvSpPr>
            <a:spLocks noChangeArrowheads="1"/>
          </p:cNvSpPr>
          <p:nvPr/>
        </p:nvSpPr>
        <p:spPr bwMode="auto">
          <a:xfrm>
            <a:off x="1071538" y="3929066"/>
            <a:ext cx="686406" cy="584775"/>
          </a:xfrm>
          <a:prstGeom prst="rect">
            <a:avLst/>
          </a:prstGeom>
          <a:noFill/>
          <a:ln w="9525">
            <a:noFill/>
            <a:miter lim="800000"/>
            <a:headEnd/>
            <a:tailEnd/>
          </a:ln>
        </p:spPr>
        <p:txBody>
          <a:bodyPr wrap="none">
            <a:spAutoFit/>
          </a:bodyPr>
          <a:lstStyle/>
          <a:p>
            <a:r>
              <a:rPr lang="en-US" sz="3200">
                <a:solidFill>
                  <a:srgbClr val="CC3300"/>
                </a:solidFill>
                <a:latin typeface="Times New Roman" pitchFamily="18" charset="0"/>
                <a:cs typeface="Times New Roman" pitchFamily="18" charset="0"/>
              </a:rPr>
              <a:t>mà</a:t>
            </a:r>
          </a:p>
        </p:txBody>
      </p:sp>
      <p:sp>
        <p:nvSpPr>
          <p:cNvPr id="5146" name="Rectangle 26"/>
          <p:cNvSpPr>
            <a:spLocks noChangeArrowheads="1"/>
          </p:cNvSpPr>
          <p:nvPr/>
        </p:nvSpPr>
        <p:spPr bwMode="auto">
          <a:xfrm>
            <a:off x="5786446" y="3429000"/>
            <a:ext cx="928688" cy="579438"/>
          </a:xfrm>
          <a:prstGeom prst="rect">
            <a:avLst/>
          </a:prstGeom>
          <a:noFill/>
          <a:ln w="9525">
            <a:noFill/>
            <a:miter lim="800000"/>
            <a:headEnd/>
            <a:tailEnd/>
          </a:ln>
        </p:spPr>
        <p:txBody>
          <a:bodyPr wrap="none">
            <a:spAutoFit/>
          </a:bodyPr>
          <a:lstStyle/>
          <a:p>
            <a:r>
              <a:rPr lang="en-US" sz="3200">
                <a:solidFill>
                  <a:srgbClr val="CC3300"/>
                </a:solidFill>
                <a:latin typeface="Times New Roman" pitchFamily="18" charset="0"/>
                <a:cs typeface="Times New Roman" pitchFamily="18" charset="0"/>
              </a:rPr>
              <a:t>Nhờ</a:t>
            </a:r>
          </a:p>
        </p:txBody>
      </p:sp>
      <p:sp>
        <p:nvSpPr>
          <p:cNvPr id="5147" name="Text Box 27"/>
          <p:cNvSpPr txBox="1">
            <a:spLocks noChangeArrowheads="1"/>
          </p:cNvSpPr>
          <p:nvPr/>
        </p:nvSpPr>
        <p:spPr bwMode="auto">
          <a:xfrm>
            <a:off x="228600" y="5715000"/>
            <a:ext cx="8382000" cy="1066800"/>
          </a:xfrm>
          <a:prstGeom prst="rect">
            <a:avLst/>
          </a:prstGeom>
          <a:solidFill>
            <a:srgbClr val="FFFF00"/>
          </a:solidFill>
          <a:ln w="9525">
            <a:noFill/>
            <a:miter lim="800000"/>
            <a:headEnd/>
            <a:tailEnd/>
          </a:ln>
        </p:spPr>
        <p:txBody>
          <a:bodyPr>
            <a:spAutoFit/>
          </a:bodyPr>
          <a:lstStyle/>
          <a:p>
            <a:pPr>
              <a:spcBef>
                <a:spcPct val="50000"/>
              </a:spcBef>
            </a:pPr>
            <a:r>
              <a:rPr lang="en-US" sz="3200">
                <a:solidFill>
                  <a:srgbClr val="990033"/>
                </a:solidFill>
              </a:rPr>
              <a:t> Cặp quan hệ từ : Nhờ …  mà : biểu thị quan hệ nguyên nhân – kết quả.</a:t>
            </a:r>
          </a:p>
        </p:txBody>
      </p:sp>
      <p:sp>
        <p:nvSpPr>
          <p:cNvPr id="5148" name="Rectangle 28"/>
          <p:cNvSpPr>
            <a:spLocks noChangeArrowheads="1"/>
          </p:cNvSpPr>
          <p:nvPr/>
        </p:nvSpPr>
        <p:spPr bwMode="auto">
          <a:xfrm>
            <a:off x="1757944" y="4357694"/>
            <a:ext cx="1857388" cy="584775"/>
          </a:xfrm>
          <a:prstGeom prst="rect">
            <a:avLst/>
          </a:prstGeom>
          <a:noFill/>
          <a:ln w="9525">
            <a:noFill/>
            <a:miter lim="800000"/>
            <a:headEnd/>
            <a:tailEnd/>
          </a:ln>
        </p:spPr>
        <p:txBody>
          <a:bodyPr wrap="square">
            <a:spAutoFit/>
          </a:bodyPr>
          <a:lstStyle/>
          <a:p>
            <a:r>
              <a:rPr lang="en-US" sz="3200">
                <a:solidFill>
                  <a:srgbClr val="FF0000"/>
                </a:solidFill>
                <a:latin typeface="Times New Roman" pitchFamily="18" charset="0"/>
                <a:cs typeface="Times New Roman" pitchFamily="18" charset="0"/>
              </a:rPr>
              <a:t>không chỉ</a:t>
            </a:r>
          </a:p>
        </p:txBody>
      </p:sp>
      <p:sp>
        <p:nvSpPr>
          <p:cNvPr id="5149" name="Rectangle 29"/>
          <p:cNvSpPr>
            <a:spLocks noChangeArrowheads="1"/>
          </p:cNvSpPr>
          <p:nvPr/>
        </p:nvSpPr>
        <p:spPr bwMode="auto">
          <a:xfrm>
            <a:off x="5143504" y="4429132"/>
            <a:ext cx="686406" cy="584775"/>
          </a:xfrm>
          <a:prstGeom prst="rect">
            <a:avLst/>
          </a:prstGeom>
          <a:noFill/>
          <a:ln w="9525">
            <a:noFill/>
            <a:miter lim="800000"/>
            <a:headEnd/>
            <a:tailEnd/>
          </a:ln>
        </p:spPr>
        <p:txBody>
          <a:bodyPr wrap="none">
            <a:spAutoFit/>
          </a:bodyPr>
          <a:lstStyle/>
          <a:p>
            <a:r>
              <a:rPr lang="en-US" sz="3200">
                <a:solidFill>
                  <a:srgbClr val="CC3300"/>
                </a:solidFill>
                <a:latin typeface="Times New Roman" pitchFamily="18" charset="0"/>
                <a:cs typeface="Times New Roman" pitchFamily="18" charset="0"/>
              </a:rPr>
              <a:t>mà</a:t>
            </a:r>
          </a:p>
        </p:txBody>
      </p:sp>
      <p:sp>
        <p:nvSpPr>
          <p:cNvPr id="5150" name="Text Box 30"/>
          <p:cNvSpPr txBox="1">
            <a:spLocks noChangeArrowheads="1"/>
          </p:cNvSpPr>
          <p:nvPr/>
        </p:nvSpPr>
        <p:spPr bwMode="auto">
          <a:xfrm>
            <a:off x="457200" y="5514915"/>
            <a:ext cx="8382000" cy="1066800"/>
          </a:xfrm>
          <a:prstGeom prst="rect">
            <a:avLst/>
          </a:prstGeom>
          <a:solidFill>
            <a:srgbClr val="FFFF00"/>
          </a:solidFill>
          <a:ln w="9525">
            <a:noFill/>
            <a:miter lim="800000"/>
            <a:headEnd/>
            <a:tailEnd/>
          </a:ln>
        </p:spPr>
        <p:txBody>
          <a:bodyPr>
            <a:spAutoFit/>
          </a:bodyPr>
          <a:lstStyle/>
          <a:p>
            <a:pPr>
              <a:spcBef>
                <a:spcPct val="50000"/>
              </a:spcBef>
            </a:pPr>
            <a:r>
              <a:rPr lang="en-US" sz="3200">
                <a:latin typeface="Times New Roman" pitchFamily="18" charset="0"/>
                <a:cs typeface="Times New Roman" pitchFamily="18" charset="0"/>
              </a:rPr>
              <a:t> Cặp quan hệ từ: Không những …  mà: biểu thị quan hệ tăng tiến.</a:t>
            </a:r>
          </a:p>
        </p:txBody>
      </p:sp>
      <p:sp>
        <p:nvSpPr>
          <p:cNvPr id="18457" name="Text Box 31"/>
          <p:cNvSpPr txBox="1">
            <a:spLocks noChangeArrowheads="1"/>
          </p:cNvSpPr>
          <p:nvPr/>
        </p:nvSpPr>
        <p:spPr bwMode="auto">
          <a:xfrm>
            <a:off x="1071538" y="285728"/>
            <a:ext cx="7162800" cy="579438"/>
          </a:xfrm>
          <a:prstGeom prst="rect">
            <a:avLst/>
          </a:prstGeom>
          <a:solidFill>
            <a:schemeClr val="bg1"/>
          </a:solidFill>
          <a:ln w="9525">
            <a:noFill/>
            <a:miter lim="800000"/>
            <a:headEnd/>
            <a:tailEnd/>
          </a:ln>
        </p:spPr>
        <p:txBody>
          <a:bodyPr>
            <a:spAutoFit/>
          </a:bodyPr>
          <a:lstStyle/>
          <a:p>
            <a:pPr algn="ctr">
              <a:spcBef>
                <a:spcPct val="50000"/>
              </a:spcBef>
            </a:pPr>
            <a:r>
              <a:rPr lang="en-US" sz="3200" b="1" smtClean="0">
                <a:latin typeface="Times New Roman" pitchFamily="18" charset="0"/>
                <a:cs typeface="Times New Roman" pitchFamily="18" charset="0"/>
              </a:rPr>
              <a:t>Nhận </a:t>
            </a:r>
            <a:r>
              <a:rPr lang="en-US" sz="3200" b="1">
                <a:latin typeface="Times New Roman" pitchFamily="18" charset="0"/>
                <a:cs typeface="Times New Roman" pitchFamily="18" charset="0"/>
              </a:rPr>
              <a:t>xét về người bạn nhỏ </a:t>
            </a:r>
          </a:p>
        </p:txBody>
      </p:sp>
      <p:sp>
        <p:nvSpPr>
          <p:cNvPr id="27" name="Line 9"/>
          <p:cNvSpPr>
            <a:spLocks noChangeShapeType="1"/>
          </p:cNvSpPr>
          <p:nvPr/>
        </p:nvSpPr>
        <p:spPr bwMode="auto">
          <a:xfrm>
            <a:off x="6000760" y="3929066"/>
            <a:ext cx="2971800" cy="0"/>
          </a:xfrm>
          <a:prstGeom prst="line">
            <a:avLst/>
          </a:prstGeom>
          <a:noFill/>
          <a:ln w="28575">
            <a:solidFill>
              <a:srgbClr val="CC3300"/>
            </a:solidFill>
            <a:round/>
            <a:headEnd/>
            <a:tailEnd/>
          </a:ln>
        </p:spPr>
        <p:txBody>
          <a:bodyPr/>
          <a:lstStyle/>
          <a:p>
            <a:endParaRPr lang="en-US"/>
          </a:p>
        </p:txBody>
      </p:sp>
      <p:sp>
        <p:nvSpPr>
          <p:cNvPr id="29" name="Nơi giữ chỗ cho Số hiệu Bản chiếu 28"/>
          <p:cNvSpPr>
            <a:spLocks noGrp="1"/>
          </p:cNvSpPr>
          <p:nvPr>
            <p:ph type="sldNum" sz="quarter" idx="12"/>
          </p:nvPr>
        </p:nvSpPr>
        <p:spPr>
          <a:solidFill>
            <a:srgbClr val="FFFF00"/>
          </a:solidFill>
        </p:spPr>
        <p:txBody>
          <a:bodyPr/>
          <a:lstStyle/>
          <a:p>
            <a:fld id="{E7B10348-7B82-4854-A391-182B8F062550}" type="slidenum">
              <a:rPr lang="en-US" smtClean="0"/>
              <a:pPr/>
              <a:t>5</a:t>
            </a:fld>
            <a:endParaRPr lang="en-US"/>
          </a:p>
        </p:txBody>
      </p:sp>
      <p:grpSp>
        <p:nvGrpSpPr>
          <p:cNvPr id="28" name="Group 47"/>
          <p:cNvGrpSpPr>
            <a:grpSpLocks/>
          </p:cNvGrpSpPr>
          <p:nvPr/>
        </p:nvGrpSpPr>
        <p:grpSpPr bwMode="auto">
          <a:xfrm>
            <a:off x="91630" y="0"/>
            <a:ext cx="8982872" cy="6781800"/>
            <a:chOff x="0" y="0"/>
            <a:chExt cx="5760" cy="4320"/>
          </a:xfrm>
        </p:grpSpPr>
        <p:sp>
          <p:nvSpPr>
            <p:cNvPr id="30"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50">
                <a:latin typeface="Times New Roman" panose="02020603050405020304" pitchFamily="18" charset="0"/>
                <a:cs typeface="Times New Roman" panose="02020603050405020304" pitchFamily="18" charset="0"/>
              </a:endParaRPr>
            </a:p>
          </p:txBody>
        </p:sp>
        <p:pic>
          <p:nvPicPr>
            <p:cNvPr id="31"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13"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anim calcmode="lin" valueType="num">
                                      <p:cBhvr>
                                        <p:cTn id="8" dur="2000" fill="hold"/>
                                        <p:tgtEl>
                                          <p:spTgt spid="5125"/>
                                        </p:tgtEl>
                                        <p:attrNameLst>
                                          <p:attrName>style.rotation</p:attrName>
                                        </p:attrNameLst>
                                      </p:cBhvr>
                                      <p:tavLst>
                                        <p:tav tm="0">
                                          <p:val>
                                            <p:fltVal val="720"/>
                                          </p:val>
                                        </p:tav>
                                        <p:tav tm="100000">
                                          <p:val>
                                            <p:fltVal val="0"/>
                                          </p:val>
                                        </p:tav>
                                      </p:tavLst>
                                    </p:anim>
                                    <p:anim calcmode="lin" valueType="num">
                                      <p:cBhvr>
                                        <p:cTn id="9" dur="2000" fill="hold"/>
                                        <p:tgtEl>
                                          <p:spTgt spid="5125"/>
                                        </p:tgtEl>
                                        <p:attrNameLst>
                                          <p:attrName>ppt_h</p:attrName>
                                        </p:attrNameLst>
                                      </p:cBhvr>
                                      <p:tavLst>
                                        <p:tav tm="0">
                                          <p:val>
                                            <p:fltVal val="0"/>
                                          </p:val>
                                        </p:tav>
                                        <p:tav tm="100000">
                                          <p:val>
                                            <p:strVal val="#ppt_h"/>
                                          </p:val>
                                        </p:tav>
                                      </p:tavLst>
                                    </p:anim>
                                    <p:anim calcmode="lin" valueType="num">
                                      <p:cBhvr>
                                        <p:cTn id="10" dur="2000" fill="hold"/>
                                        <p:tgtEl>
                                          <p:spTgt spid="512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136"/>
                                        </p:tgtEl>
                                        <p:attrNameLst>
                                          <p:attrName>style.visibility</p:attrName>
                                        </p:attrNameLst>
                                      </p:cBhvr>
                                      <p:to>
                                        <p:strVal val="visible"/>
                                      </p:to>
                                    </p:set>
                                    <p:animEffect transition="in" filter="wipe(left)">
                                      <p:cBhvr>
                                        <p:cTn id="15" dur="2000"/>
                                        <p:tgtEl>
                                          <p:spTgt spid="5136"/>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5130"/>
                                        </p:tgtEl>
                                        <p:attrNameLst>
                                          <p:attrName>style.visibility</p:attrName>
                                        </p:attrNameLst>
                                      </p:cBhvr>
                                      <p:to>
                                        <p:strVal val="visible"/>
                                      </p:to>
                                    </p:set>
                                    <p:animEffect transition="in" filter="wipe(left)">
                                      <p:cBhvr>
                                        <p:cTn id="19" dur="2000"/>
                                        <p:tgtEl>
                                          <p:spTgt spid="51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31"/>
                                        </p:tgtEl>
                                        <p:attrNameLst>
                                          <p:attrName>style.visibility</p:attrName>
                                        </p:attrNameLst>
                                      </p:cBhvr>
                                      <p:to>
                                        <p:strVal val="visible"/>
                                      </p:to>
                                    </p:set>
                                    <p:animEffect transition="in" filter="wipe(left)">
                                      <p:cBhvr>
                                        <p:cTn id="24" dur="2000"/>
                                        <p:tgtEl>
                                          <p:spTgt spid="5131"/>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5132"/>
                                        </p:tgtEl>
                                        <p:attrNameLst>
                                          <p:attrName>style.visibility</p:attrName>
                                        </p:attrNameLst>
                                      </p:cBhvr>
                                      <p:to>
                                        <p:strVal val="visible"/>
                                      </p:to>
                                    </p:set>
                                    <p:animEffect transition="in" filter="wipe(left)">
                                      <p:cBhvr>
                                        <p:cTn id="28" dur="2000"/>
                                        <p:tgtEl>
                                          <p:spTgt spid="513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5137"/>
                                        </p:tgtEl>
                                        <p:attrNameLst>
                                          <p:attrName>style.visibility</p:attrName>
                                        </p:attrNameLst>
                                      </p:cBhvr>
                                      <p:to>
                                        <p:strVal val="visible"/>
                                      </p:to>
                                    </p:set>
                                    <p:animEffect transition="in" filter="wipe(left)">
                                      <p:cBhvr>
                                        <p:cTn id="32" dur="2000"/>
                                        <p:tgtEl>
                                          <p:spTgt spid="51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33"/>
                                        </p:tgtEl>
                                        <p:attrNameLst>
                                          <p:attrName>style.visibility</p:attrName>
                                        </p:attrNameLst>
                                      </p:cBhvr>
                                      <p:to>
                                        <p:strVal val="visible"/>
                                      </p:to>
                                    </p:set>
                                    <p:animEffect transition="in" filter="wipe(left)">
                                      <p:cBhvr>
                                        <p:cTn id="37" dur="2000"/>
                                        <p:tgtEl>
                                          <p:spTgt spid="5133"/>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5134"/>
                                        </p:tgtEl>
                                        <p:attrNameLst>
                                          <p:attrName>style.visibility</p:attrName>
                                        </p:attrNameLst>
                                      </p:cBhvr>
                                      <p:to>
                                        <p:strVal val="visible"/>
                                      </p:to>
                                    </p:set>
                                    <p:animEffect transition="in" filter="wipe(left)">
                                      <p:cBhvr>
                                        <p:cTn id="41" dur="2000"/>
                                        <p:tgtEl>
                                          <p:spTgt spid="513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129"/>
                                        </p:tgtEl>
                                        <p:attrNameLst>
                                          <p:attrName>style.visibility</p:attrName>
                                        </p:attrNameLst>
                                      </p:cBhvr>
                                      <p:to>
                                        <p:strVal val="visible"/>
                                      </p:to>
                                    </p:set>
                                    <p:animEffect transition="in" filter="wipe(left)">
                                      <p:cBhvr>
                                        <p:cTn id="46" dur="2000"/>
                                        <p:tgtEl>
                                          <p:spTgt spid="51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2000"/>
                                        <p:tgtEl>
                                          <p:spTgt spid="27"/>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left)">
                                      <p:cBhvr>
                                        <p:cTn id="53" dur="2000"/>
                                        <p:tgtEl>
                                          <p:spTgt spid="5135"/>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xit" presetSubtype="0" fill="hold" grpId="1" nodeType="clickEffect">
                                  <p:stCondLst>
                                    <p:cond delay="0"/>
                                  </p:stCondLst>
                                  <p:childTnLst>
                                    <p:animEffect transition="out" filter="wedge">
                                      <p:cBhvr>
                                        <p:cTn id="57" dur="2000"/>
                                        <p:tgtEl>
                                          <p:spTgt spid="5125"/>
                                        </p:tgtEl>
                                      </p:cBhvr>
                                    </p:animEffect>
                                    <p:set>
                                      <p:cBhvr>
                                        <p:cTn id="58" dur="1" fill="hold">
                                          <p:stCondLst>
                                            <p:cond delay="1999"/>
                                          </p:stCondLst>
                                        </p:cTn>
                                        <p:tgtEl>
                                          <p:spTgt spid="51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5127"/>
                                        </p:tgtEl>
                                        <p:attrNameLst>
                                          <p:attrName>style.visibility</p:attrName>
                                        </p:attrNameLst>
                                      </p:cBhvr>
                                      <p:to>
                                        <p:strVal val="visible"/>
                                      </p:to>
                                    </p:set>
                                    <p:animEffect transition="in" filter="box(in)">
                                      <p:cBhvr>
                                        <p:cTn id="63" dur="2000"/>
                                        <p:tgtEl>
                                          <p:spTgt spid="5127"/>
                                        </p:tgtEl>
                                      </p:cBhvr>
                                    </p:animEffect>
                                  </p:childTnLst>
                                </p:cTn>
                              </p:par>
                            </p:childTnLst>
                          </p:cTn>
                        </p:par>
                        <p:par>
                          <p:cTn id="64" fill="hold">
                            <p:stCondLst>
                              <p:cond delay="2000"/>
                            </p:stCondLst>
                            <p:childTnLst>
                              <p:par>
                                <p:cTn id="65" presetID="4" presetClass="entr" presetSubtype="16" fill="hold" grpId="0" nodeType="afterEffect">
                                  <p:stCondLst>
                                    <p:cond delay="0"/>
                                  </p:stCondLst>
                                  <p:childTnLst>
                                    <p:set>
                                      <p:cBhvr>
                                        <p:cTn id="66" dur="1" fill="hold">
                                          <p:stCondLst>
                                            <p:cond delay="0"/>
                                          </p:stCondLst>
                                        </p:cTn>
                                        <p:tgtEl>
                                          <p:spTgt spid="5128"/>
                                        </p:tgtEl>
                                        <p:attrNameLst>
                                          <p:attrName>style.visibility</p:attrName>
                                        </p:attrNameLst>
                                      </p:cBhvr>
                                      <p:to>
                                        <p:strVal val="visible"/>
                                      </p:to>
                                    </p:set>
                                    <p:animEffect transition="in" filter="box(in)">
                                      <p:cBhvr>
                                        <p:cTn id="67" dur="2000"/>
                                        <p:tgtEl>
                                          <p:spTgt spid="5128"/>
                                        </p:tgtEl>
                                      </p:cBhvr>
                                    </p:animEffect>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grpId="0" nodeType="clickEffect">
                                  <p:stCondLst>
                                    <p:cond delay="0"/>
                                  </p:stCondLst>
                                  <p:childTnLst>
                                    <p:set>
                                      <p:cBhvr>
                                        <p:cTn id="71" dur="1" fill="hold">
                                          <p:stCondLst>
                                            <p:cond delay="0"/>
                                          </p:stCondLst>
                                        </p:cTn>
                                        <p:tgtEl>
                                          <p:spTgt spid="5139"/>
                                        </p:tgtEl>
                                        <p:attrNameLst>
                                          <p:attrName>style.visibility</p:attrName>
                                        </p:attrNameLst>
                                      </p:cBhvr>
                                      <p:to>
                                        <p:strVal val="visible"/>
                                      </p:to>
                                    </p:set>
                                    <p:animEffect transition="in" filter="fade">
                                      <p:cBhvr>
                                        <p:cTn id="72" dur="2000"/>
                                        <p:tgtEl>
                                          <p:spTgt spid="5139"/>
                                        </p:tgtEl>
                                      </p:cBhvr>
                                    </p:animEffect>
                                    <p:anim calcmode="lin" valueType="num">
                                      <p:cBhvr>
                                        <p:cTn id="73" dur="2000" fill="hold"/>
                                        <p:tgtEl>
                                          <p:spTgt spid="5139"/>
                                        </p:tgtEl>
                                        <p:attrNameLst>
                                          <p:attrName>style.rotation</p:attrName>
                                        </p:attrNameLst>
                                      </p:cBhvr>
                                      <p:tavLst>
                                        <p:tav tm="0">
                                          <p:val>
                                            <p:fltVal val="720"/>
                                          </p:val>
                                        </p:tav>
                                        <p:tav tm="100000">
                                          <p:val>
                                            <p:fltVal val="0"/>
                                          </p:val>
                                        </p:tav>
                                      </p:tavLst>
                                    </p:anim>
                                    <p:anim calcmode="lin" valueType="num">
                                      <p:cBhvr>
                                        <p:cTn id="74" dur="2000" fill="hold"/>
                                        <p:tgtEl>
                                          <p:spTgt spid="5139"/>
                                        </p:tgtEl>
                                        <p:attrNameLst>
                                          <p:attrName>ppt_h</p:attrName>
                                        </p:attrNameLst>
                                      </p:cBhvr>
                                      <p:tavLst>
                                        <p:tav tm="0">
                                          <p:val>
                                            <p:fltVal val="0"/>
                                          </p:val>
                                        </p:tav>
                                        <p:tav tm="100000">
                                          <p:val>
                                            <p:strVal val="#ppt_h"/>
                                          </p:val>
                                        </p:tav>
                                      </p:tavLst>
                                    </p:anim>
                                    <p:anim calcmode="lin" valueType="num">
                                      <p:cBhvr>
                                        <p:cTn id="75" dur="2000" fill="hold"/>
                                        <p:tgtEl>
                                          <p:spTgt spid="5139"/>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20" presetClass="exit" presetSubtype="0" fill="hold" grpId="1" nodeType="clickEffect">
                                  <p:stCondLst>
                                    <p:cond delay="0"/>
                                  </p:stCondLst>
                                  <p:childTnLst>
                                    <p:animEffect transition="out" filter="wedge">
                                      <p:cBhvr>
                                        <p:cTn id="79" dur="2000"/>
                                        <p:tgtEl>
                                          <p:spTgt spid="5139"/>
                                        </p:tgtEl>
                                      </p:cBhvr>
                                    </p:animEffect>
                                    <p:set>
                                      <p:cBhvr>
                                        <p:cTn id="80" dur="1" fill="hold">
                                          <p:stCondLst>
                                            <p:cond delay="1999"/>
                                          </p:stCondLst>
                                        </p:cTn>
                                        <p:tgtEl>
                                          <p:spTgt spid="513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5138"/>
                                        </p:tgtEl>
                                        <p:attrNameLst>
                                          <p:attrName>style.visibility</p:attrName>
                                        </p:attrNameLst>
                                      </p:cBhvr>
                                      <p:to>
                                        <p:strVal val="visible"/>
                                      </p:to>
                                    </p:set>
                                    <p:animEffect transition="in" filter="box(in)">
                                      <p:cBhvr>
                                        <p:cTn id="85" dur="1000"/>
                                        <p:tgtEl>
                                          <p:spTgt spid="5138"/>
                                        </p:tgtEl>
                                      </p:cBhvr>
                                    </p:animEffect>
                                  </p:childTnLst>
                                </p:cTn>
                              </p:par>
                            </p:childTnLst>
                          </p:cTn>
                        </p:par>
                        <p:par>
                          <p:cTn id="86" fill="hold">
                            <p:stCondLst>
                              <p:cond delay="1000"/>
                            </p:stCondLst>
                            <p:childTnLst>
                              <p:par>
                                <p:cTn id="87" presetID="4" presetClass="entr" presetSubtype="32" fill="hold" grpId="0" nodeType="afterEffect">
                                  <p:stCondLst>
                                    <p:cond delay="0"/>
                                  </p:stCondLst>
                                  <p:childTnLst>
                                    <p:set>
                                      <p:cBhvr>
                                        <p:cTn id="88" dur="1" fill="hold">
                                          <p:stCondLst>
                                            <p:cond delay="0"/>
                                          </p:stCondLst>
                                        </p:cTn>
                                        <p:tgtEl>
                                          <p:spTgt spid="5140"/>
                                        </p:tgtEl>
                                        <p:attrNameLst>
                                          <p:attrName>style.visibility</p:attrName>
                                        </p:attrNameLst>
                                      </p:cBhvr>
                                      <p:to>
                                        <p:strVal val="visible"/>
                                      </p:to>
                                    </p:set>
                                    <p:animEffect transition="in" filter="box(out)">
                                      <p:cBhvr>
                                        <p:cTn id="89" dur="500"/>
                                        <p:tgtEl>
                                          <p:spTgt spid="5140"/>
                                        </p:tgtEl>
                                      </p:cBhvr>
                                    </p:animEffect>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5143"/>
                                        </p:tgtEl>
                                        <p:attrNameLst>
                                          <p:attrName>style.visibility</p:attrName>
                                        </p:attrNameLst>
                                      </p:cBhvr>
                                      <p:to>
                                        <p:strVal val="visible"/>
                                      </p:to>
                                    </p:set>
                                    <p:animEffect transition="in" filter="fade">
                                      <p:cBhvr>
                                        <p:cTn id="94" dur="2000"/>
                                        <p:tgtEl>
                                          <p:spTgt spid="5143"/>
                                        </p:tgtEl>
                                      </p:cBhvr>
                                    </p:animEffect>
                                    <p:anim calcmode="lin" valueType="num">
                                      <p:cBhvr>
                                        <p:cTn id="95" dur="2000" fill="hold"/>
                                        <p:tgtEl>
                                          <p:spTgt spid="5143"/>
                                        </p:tgtEl>
                                        <p:attrNameLst>
                                          <p:attrName>style.rotation</p:attrName>
                                        </p:attrNameLst>
                                      </p:cBhvr>
                                      <p:tavLst>
                                        <p:tav tm="0">
                                          <p:val>
                                            <p:fltVal val="720"/>
                                          </p:val>
                                        </p:tav>
                                        <p:tav tm="100000">
                                          <p:val>
                                            <p:fltVal val="0"/>
                                          </p:val>
                                        </p:tav>
                                      </p:tavLst>
                                    </p:anim>
                                    <p:anim calcmode="lin" valueType="num">
                                      <p:cBhvr>
                                        <p:cTn id="96" dur="2000" fill="hold"/>
                                        <p:tgtEl>
                                          <p:spTgt spid="5143"/>
                                        </p:tgtEl>
                                        <p:attrNameLst>
                                          <p:attrName>ppt_h</p:attrName>
                                        </p:attrNameLst>
                                      </p:cBhvr>
                                      <p:tavLst>
                                        <p:tav tm="0">
                                          <p:val>
                                            <p:fltVal val="0"/>
                                          </p:val>
                                        </p:tav>
                                        <p:tav tm="100000">
                                          <p:val>
                                            <p:strVal val="#ppt_h"/>
                                          </p:val>
                                        </p:tav>
                                      </p:tavLst>
                                    </p:anim>
                                    <p:anim calcmode="lin" valueType="num">
                                      <p:cBhvr>
                                        <p:cTn id="97" dur="2000" fill="hold"/>
                                        <p:tgtEl>
                                          <p:spTgt spid="5143"/>
                                        </p:tgtEl>
                                        <p:attrNameLst>
                                          <p:attrName>ppt_w</p:attrName>
                                        </p:attrNameLst>
                                      </p:cBhvr>
                                      <p:tavLst>
                                        <p:tav tm="0">
                                          <p:val>
                                            <p:fltVal val="0"/>
                                          </p:val>
                                        </p:tav>
                                        <p:tav tm="100000">
                                          <p:val>
                                            <p:strVal val="#ppt_w"/>
                                          </p:val>
                                        </p:tav>
                                      </p:tavLst>
                                    </p:anim>
                                  </p:childTnLst>
                                </p:cTn>
                              </p:par>
                            </p:childTnLst>
                          </p:cTn>
                        </p:par>
                      </p:childTnLst>
                    </p:cTn>
                  </p:par>
                  <p:par>
                    <p:cTn id="98" fill="hold">
                      <p:stCondLst>
                        <p:cond delay="indefinite"/>
                      </p:stCondLst>
                      <p:childTnLst>
                        <p:par>
                          <p:cTn id="99" fill="hold">
                            <p:stCondLst>
                              <p:cond delay="0"/>
                            </p:stCondLst>
                            <p:childTnLst>
                              <p:par>
                                <p:cTn id="100" presetID="20" presetClass="exit" presetSubtype="0" fill="hold" grpId="1" nodeType="clickEffect">
                                  <p:stCondLst>
                                    <p:cond delay="0"/>
                                  </p:stCondLst>
                                  <p:childTnLst>
                                    <p:animEffect transition="out" filter="wedge">
                                      <p:cBhvr>
                                        <p:cTn id="101" dur="2000"/>
                                        <p:tgtEl>
                                          <p:spTgt spid="5143"/>
                                        </p:tgtEl>
                                      </p:cBhvr>
                                    </p:animEffect>
                                    <p:set>
                                      <p:cBhvr>
                                        <p:cTn id="102" dur="1" fill="hold">
                                          <p:stCondLst>
                                            <p:cond delay="1999"/>
                                          </p:stCondLst>
                                        </p:cTn>
                                        <p:tgtEl>
                                          <p:spTgt spid="514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5146"/>
                                        </p:tgtEl>
                                        <p:attrNameLst>
                                          <p:attrName>style.visibility</p:attrName>
                                        </p:attrNameLst>
                                      </p:cBhvr>
                                      <p:to>
                                        <p:strVal val="visible"/>
                                      </p:to>
                                    </p:set>
                                    <p:animEffect transition="in" filter="wipe(down)">
                                      <p:cBhvr>
                                        <p:cTn id="107" dur="500"/>
                                        <p:tgtEl>
                                          <p:spTgt spid="5146"/>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5144"/>
                                        </p:tgtEl>
                                        <p:attrNameLst>
                                          <p:attrName>style.visibility</p:attrName>
                                        </p:attrNameLst>
                                      </p:cBhvr>
                                      <p:to>
                                        <p:strVal val="visible"/>
                                      </p:to>
                                    </p:set>
                                    <p:animEffect transition="in" filter="wipe(down)">
                                      <p:cBhvr>
                                        <p:cTn id="110" dur="500"/>
                                        <p:tgtEl>
                                          <p:spTgt spid="5144"/>
                                        </p:tgtEl>
                                      </p:cBhvr>
                                    </p:animEffect>
                                  </p:childTnLst>
                                </p:cTn>
                              </p:par>
                            </p:childTnLst>
                          </p:cTn>
                        </p:par>
                      </p:childTnLst>
                    </p:cTn>
                  </p:par>
                  <p:par>
                    <p:cTn id="111" fill="hold">
                      <p:stCondLst>
                        <p:cond delay="indefinite"/>
                      </p:stCondLst>
                      <p:childTnLst>
                        <p:par>
                          <p:cTn id="112" fill="hold">
                            <p:stCondLst>
                              <p:cond delay="0"/>
                            </p:stCondLst>
                            <p:childTnLst>
                              <p:par>
                                <p:cTn id="113" presetID="35" presetClass="entr" presetSubtype="0" fill="hold" grpId="0" nodeType="clickEffect">
                                  <p:stCondLst>
                                    <p:cond delay="0"/>
                                  </p:stCondLst>
                                  <p:childTnLst>
                                    <p:set>
                                      <p:cBhvr>
                                        <p:cTn id="114" dur="1" fill="hold">
                                          <p:stCondLst>
                                            <p:cond delay="0"/>
                                          </p:stCondLst>
                                        </p:cTn>
                                        <p:tgtEl>
                                          <p:spTgt spid="5147"/>
                                        </p:tgtEl>
                                        <p:attrNameLst>
                                          <p:attrName>style.visibility</p:attrName>
                                        </p:attrNameLst>
                                      </p:cBhvr>
                                      <p:to>
                                        <p:strVal val="visible"/>
                                      </p:to>
                                    </p:set>
                                    <p:animEffect transition="in" filter="fade">
                                      <p:cBhvr>
                                        <p:cTn id="115" dur="2000"/>
                                        <p:tgtEl>
                                          <p:spTgt spid="5147"/>
                                        </p:tgtEl>
                                      </p:cBhvr>
                                    </p:animEffect>
                                    <p:anim calcmode="lin" valueType="num">
                                      <p:cBhvr>
                                        <p:cTn id="116" dur="2000" fill="hold"/>
                                        <p:tgtEl>
                                          <p:spTgt spid="5147"/>
                                        </p:tgtEl>
                                        <p:attrNameLst>
                                          <p:attrName>style.rotation</p:attrName>
                                        </p:attrNameLst>
                                      </p:cBhvr>
                                      <p:tavLst>
                                        <p:tav tm="0">
                                          <p:val>
                                            <p:fltVal val="720"/>
                                          </p:val>
                                        </p:tav>
                                        <p:tav tm="100000">
                                          <p:val>
                                            <p:fltVal val="0"/>
                                          </p:val>
                                        </p:tav>
                                      </p:tavLst>
                                    </p:anim>
                                    <p:anim calcmode="lin" valueType="num">
                                      <p:cBhvr>
                                        <p:cTn id="117" dur="2000" fill="hold"/>
                                        <p:tgtEl>
                                          <p:spTgt spid="5147"/>
                                        </p:tgtEl>
                                        <p:attrNameLst>
                                          <p:attrName>ppt_h</p:attrName>
                                        </p:attrNameLst>
                                      </p:cBhvr>
                                      <p:tavLst>
                                        <p:tav tm="0">
                                          <p:val>
                                            <p:fltVal val="0"/>
                                          </p:val>
                                        </p:tav>
                                        <p:tav tm="100000">
                                          <p:val>
                                            <p:strVal val="#ppt_h"/>
                                          </p:val>
                                        </p:tav>
                                      </p:tavLst>
                                    </p:anim>
                                    <p:anim calcmode="lin" valueType="num">
                                      <p:cBhvr>
                                        <p:cTn id="118" dur="2000" fill="hold"/>
                                        <p:tgtEl>
                                          <p:spTgt spid="5147"/>
                                        </p:tgtEl>
                                        <p:attrNameLst>
                                          <p:attrName>ppt_w</p:attrName>
                                        </p:attrNameLst>
                                      </p:cBhvr>
                                      <p:tavLst>
                                        <p:tav tm="0">
                                          <p:val>
                                            <p:fltVal val="0"/>
                                          </p:val>
                                        </p:tav>
                                        <p:tav tm="100000">
                                          <p:val>
                                            <p:strVal val="#ppt_w"/>
                                          </p:val>
                                        </p:tav>
                                      </p:tavLst>
                                    </p:anim>
                                  </p:childTnLst>
                                </p:cTn>
                              </p:par>
                            </p:childTnLst>
                          </p:cTn>
                        </p:par>
                      </p:childTnLst>
                    </p:cTn>
                  </p:par>
                  <p:par>
                    <p:cTn id="119" fill="hold">
                      <p:stCondLst>
                        <p:cond delay="indefinite"/>
                      </p:stCondLst>
                      <p:childTnLst>
                        <p:par>
                          <p:cTn id="120" fill="hold">
                            <p:stCondLst>
                              <p:cond delay="0"/>
                            </p:stCondLst>
                            <p:childTnLst>
                              <p:par>
                                <p:cTn id="121" presetID="20" presetClass="exit" presetSubtype="0" fill="hold" grpId="1" nodeType="clickEffect">
                                  <p:stCondLst>
                                    <p:cond delay="0"/>
                                  </p:stCondLst>
                                  <p:childTnLst>
                                    <p:animEffect transition="out" filter="wedge">
                                      <p:cBhvr>
                                        <p:cTn id="122" dur="2000"/>
                                        <p:tgtEl>
                                          <p:spTgt spid="5147"/>
                                        </p:tgtEl>
                                      </p:cBhvr>
                                    </p:animEffect>
                                    <p:set>
                                      <p:cBhvr>
                                        <p:cTn id="123" dur="1" fill="hold">
                                          <p:stCondLst>
                                            <p:cond delay="1999"/>
                                          </p:stCondLst>
                                        </p:cTn>
                                        <p:tgtEl>
                                          <p:spTgt spid="514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1" presetClass="entr" presetSubtype="1" fill="hold" grpId="0" nodeType="clickEffect">
                                  <p:stCondLst>
                                    <p:cond delay="0"/>
                                  </p:stCondLst>
                                  <p:childTnLst>
                                    <p:set>
                                      <p:cBhvr>
                                        <p:cTn id="127" dur="1" fill="hold">
                                          <p:stCondLst>
                                            <p:cond delay="0"/>
                                          </p:stCondLst>
                                        </p:cTn>
                                        <p:tgtEl>
                                          <p:spTgt spid="5148"/>
                                        </p:tgtEl>
                                        <p:attrNameLst>
                                          <p:attrName>style.visibility</p:attrName>
                                        </p:attrNameLst>
                                      </p:cBhvr>
                                      <p:to>
                                        <p:strVal val="visible"/>
                                      </p:to>
                                    </p:set>
                                    <p:animEffect transition="in" filter="wheel(1)">
                                      <p:cBhvr>
                                        <p:cTn id="128" dur="2000"/>
                                        <p:tgtEl>
                                          <p:spTgt spid="5148"/>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5149"/>
                                        </p:tgtEl>
                                        <p:attrNameLst>
                                          <p:attrName>style.visibility</p:attrName>
                                        </p:attrNameLst>
                                      </p:cBhvr>
                                      <p:to>
                                        <p:strVal val="visible"/>
                                      </p:to>
                                    </p:set>
                                    <p:animEffect transition="in" filter="wheel(1)">
                                      <p:cBhvr>
                                        <p:cTn id="131" dur="2000"/>
                                        <p:tgtEl>
                                          <p:spTgt spid="5149"/>
                                        </p:tgtEl>
                                      </p:cBhvr>
                                    </p:animEffect>
                                  </p:childTnLst>
                                </p:cTn>
                              </p:par>
                            </p:childTnLst>
                          </p:cTn>
                        </p:par>
                      </p:childTnLst>
                    </p:cTn>
                  </p:par>
                  <p:par>
                    <p:cTn id="132" fill="hold">
                      <p:stCondLst>
                        <p:cond delay="indefinite"/>
                      </p:stCondLst>
                      <p:childTnLst>
                        <p:par>
                          <p:cTn id="133" fill="hold">
                            <p:stCondLst>
                              <p:cond delay="0"/>
                            </p:stCondLst>
                            <p:childTnLst>
                              <p:par>
                                <p:cTn id="134" presetID="35" presetClass="entr" presetSubtype="0" fill="hold" grpId="0" nodeType="clickEffect">
                                  <p:stCondLst>
                                    <p:cond delay="0"/>
                                  </p:stCondLst>
                                  <p:childTnLst>
                                    <p:set>
                                      <p:cBhvr>
                                        <p:cTn id="135" dur="1" fill="hold">
                                          <p:stCondLst>
                                            <p:cond delay="0"/>
                                          </p:stCondLst>
                                        </p:cTn>
                                        <p:tgtEl>
                                          <p:spTgt spid="5150"/>
                                        </p:tgtEl>
                                        <p:attrNameLst>
                                          <p:attrName>style.visibility</p:attrName>
                                        </p:attrNameLst>
                                      </p:cBhvr>
                                      <p:to>
                                        <p:strVal val="visible"/>
                                      </p:to>
                                    </p:set>
                                    <p:animEffect transition="in" filter="fade">
                                      <p:cBhvr>
                                        <p:cTn id="136" dur="2000"/>
                                        <p:tgtEl>
                                          <p:spTgt spid="5150"/>
                                        </p:tgtEl>
                                      </p:cBhvr>
                                    </p:animEffect>
                                    <p:anim calcmode="lin" valueType="num">
                                      <p:cBhvr>
                                        <p:cTn id="137" dur="2000" fill="hold"/>
                                        <p:tgtEl>
                                          <p:spTgt spid="5150"/>
                                        </p:tgtEl>
                                        <p:attrNameLst>
                                          <p:attrName>style.rotation</p:attrName>
                                        </p:attrNameLst>
                                      </p:cBhvr>
                                      <p:tavLst>
                                        <p:tav tm="0">
                                          <p:val>
                                            <p:fltVal val="720"/>
                                          </p:val>
                                        </p:tav>
                                        <p:tav tm="100000">
                                          <p:val>
                                            <p:fltVal val="0"/>
                                          </p:val>
                                        </p:tav>
                                      </p:tavLst>
                                    </p:anim>
                                    <p:anim calcmode="lin" valueType="num">
                                      <p:cBhvr>
                                        <p:cTn id="138" dur="2000" fill="hold"/>
                                        <p:tgtEl>
                                          <p:spTgt spid="5150"/>
                                        </p:tgtEl>
                                        <p:attrNameLst>
                                          <p:attrName>ppt_h</p:attrName>
                                        </p:attrNameLst>
                                      </p:cBhvr>
                                      <p:tavLst>
                                        <p:tav tm="0">
                                          <p:val>
                                            <p:fltVal val="0"/>
                                          </p:val>
                                        </p:tav>
                                        <p:tav tm="100000">
                                          <p:val>
                                            <p:strVal val="#ppt_h"/>
                                          </p:val>
                                        </p:tav>
                                      </p:tavLst>
                                    </p:anim>
                                    <p:anim calcmode="lin" valueType="num">
                                      <p:cBhvr>
                                        <p:cTn id="139" dur="2000" fill="hold"/>
                                        <p:tgtEl>
                                          <p:spTgt spid="5150"/>
                                        </p:tgtEl>
                                        <p:attrNameLst>
                                          <p:attrName>ppt_w</p:attrName>
                                        </p:attrNameLst>
                                      </p:cBhvr>
                                      <p:tavLst>
                                        <p:tav tm="0">
                                          <p:val>
                                            <p:fltVal val="0"/>
                                          </p:val>
                                        </p:tav>
                                        <p:tav tm="100000">
                                          <p:val>
                                            <p:strVal val="#ppt_w"/>
                                          </p:val>
                                        </p:tav>
                                      </p:tavLst>
                                    </p:anim>
                                  </p:childTnLst>
                                </p:cTn>
                              </p:par>
                            </p:childTnLst>
                          </p:cTn>
                        </p:par>
                      </p:childTnLst>
                    </p:cTn>
                  </p:par>
                  <p:par>
                    <p:cTn id="140" fill="hold">
                      <p:stCondLst>
                        <p:cond delay="indefinite"/>
                      </p:stCondLst>
                      <p:childTnLst>
                        <p:par>
                          <p:cTn id="141" fill="hold">
                            <p:stCondLst>
                              <p:cond delay="0"/>
                            </p:stCondLst>
                            <p:childTnLst>
                              <p:par>
                                <p:cTn id="142" presetID="20" presetClass="exit" presetSubtype="0" fill="hold" grpId="1" nodeType="clickEffect">
                                  <p:stCondLst>
                                    <p:cond delay="0"/>
                                  </p:stCondLst>
                                  <p:childTnLst>
                                    <p:animEffect transition="out" filter="wedge">
                                      <p:cBhvr>
                                        <p:cTn id="143" dur="2000"/>
                                        <p:tgtEl>
                                          <p:spTgt spid="5150"/>
                                        </p:tgtEl>
                                      </p:cBhvr>
                                    </p:animEffect>
                                    <p:set>
                                      <p:cBhvr>
                                        <p:cTn id="144" dur="1" fill="hold">
                                          <p:stCondLst>
                                            <p:cond delay="1999"/>
                                          </p:stCondLst>
                                        </p:cTn>
                                        <p:tgtEl>
                                          <p:spTgt spid="5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5" grpId="1" animBg="1"/>
      <p:bldP spid="5127" grpId="0"/>
      <p:bldP spid="5128" grpId="0"/>
      <p:bldP spid="5129" grpId="0" animBg="1"/>
      <p:bldP spid="5130" grpId="0" animBg="1"/>
      <p:bldP spid="5131" grpId="0" animBg="1"/>
      <p:bldP spid="5132" grpId="0" animBg="1"/>
      <p:bldP spid="5133" grpId="0" animBg="1"/>
      <p:bldP spid="5134" grpId="0" animBg="1"/>
      <p:bldP spid="5135" grpId="0" animBg="1"/>
      <p:bldP spid="5136" grpId="0" animBg="1"/>
      <p:bldP spid="5137" grpId="0" animBg="1"/>
      <p:bldP spid="5138" grpId="0"/>
      <p:bldP spid="5139" grpId="0" animBg="1"/>
      <p:bldP spid="5139" grpId="1" animBg="1"/>
      <p:bldP spid="5140" grpId="0"/>
      <p:bldP spid="5143" grpId="0" animBg="1"/>
      <p:bldP spid="5143" grpId="1" animBg="1"/>
      <p:bldP spid="5144" grpId="0"/>
      <p:bldP spid="5146" grpId="0"/>
      <p:bldP spid="5147" grpId="0" animBg="1"/>
      <p:bldP spid="5147" grpId="1" animBg="1"/>
      <p:bldP spid="5148" grpId="0"/>
      <p:bldP spid="5149" grpId="0"/>
      <p:bldP spid="5150" grpId="0" animBg="1"/>
      <p:bldP spid="5150"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ao ve rung"/>
          <p:cNvPicPr>
            <a:picLocks noChangeAspect="1" noChangeArrowheads="1"/>
          </p:cNvPicPr>
          <p:nvPr/>
        </p:nvPicPr>
        <p:blipFill>
          <a:blip r:embed="rId2"/>
          <a:srcRect/>
          <a:stretch>
            <a:fillRect/>
          </a:stretch>
        </p:blipFill>
        <p:spPr bwMode="auto">
          <a:xfrm>
            <a:off x="3048000" y="2895600"/>
            <a:ext cx="6096000" cy="3962400"/>
          </a:xfrm>
          <a:prstGeom prst="rect">
            <a:avLst/>
          </a:prstGeom>
          <a:noFill/>
          <a:ln w="9525">
            <a:noFill/>
            <a:miter lim="800000"/>
            <a:headEnd/>
            <a:tailEnd/>
          </a:ln>
        </p:spPr>
      </p:pic>
      <p:pic>
        <p:nvPicPr>
          <p:cNvPr id="19459" name="Picture 7" descr="HONDA ASIMO.jpg"/>
          <p:cNvPicPr>
            <a:picLocks noGrp="1" noChangeAspect="1" noChangeArrowheads="1"/>
          </p:cNvPicPr>
          <p:nvPr>
            <p:ph type="title"/>
          </p:nvPr>
        </p:nvPicPr>
        <p:blipFill>
          <a:blip r:embed="rId3" r:link="rId4"/>
          <a:srcRect/>
          <a:stretch>
            <a:fillRect/>
          </a:stretch>
        </p:blipFill>
        <p:spPr>
          <a:xfrm>
            <a:off x="3276600" y="0"/>
            <a:ext cx="5867400" cy="2895600"/>
          </a:xfrm>
          <a:noFill/>
        </p:spPr>
      </p:pic>
      <p:pic>
        <p:nvPicPr>
          <p:cNvPr id="19460" name="Picture 8" descr="Toyota_Robot_at_Toyota_Kaikan"/>
          <p:cNvPicPr>
            <a:picLocks noGrp="1" noChangeAspect="1" noChangeArrowheads="1"/>
          </p:cNvPicPr>
          <p:nvPr>
            <p:ph type="body" idx="1"/>
          </p:nvPr>
        </p:nvPicPr>
        <p:blipFill>
          <a:blip r:embed="rId5"/>
          <a:srcRect/>
          <a:stretch>
            <a:fillRect/>
          </a:stretch>
        </p:blipFill>
        <p:spPr>
          <a:xfrm>
            <a:off x="0" y="1371600"/>
            <a:ext cx="3238500" cy="4525963"/>
          </a:xfrm>
          <a:noFill/>
        </p:spPr>
      </p:pic>
      <p:sp>
        <p:nvSpPr>
          <p:cNvPr id="5" name="Nơi giữ chỗ cho Ngày tháng 4"/>
          <p:cNvSpPr>
            <a:spLocks noGrp="1"/>
          </p:cNvSpPr>
          <p:nvPr>
            <p:ph type="dt" sz="half" idx="10"/>
          </p:nvPr>
        </p:nvSpPr>
        <p:spPr/>
        <p:txBody>
          <a:bodyPr/>
          <a:lstStyle/>
          <a:p>
            <a:fld id="{E69F6EFD-7637-4BC8-9BF4-934EF42F011E}" type="datetime8">
              <a:rPr lang="vi-VN" smtClean="0"/>
              <a:pPr/>
              <a:t>29/01/2023 8:01 CH</a:t>
            </a:fld>
            <a:endParaRPr lang="en-US"/>
          </a:p>
        </p:txBody>
      </p:sp>
      <p:sp>
        <p:nvSpPr>
          <p:cNvPr id="6" name="Nơi giữ chỗ cho Số hiệu Bản chiếu 5"/>
          <p:cNvSpPr>
            <a:spLocks noGrp="1"/>
          </p:cNvSpPr>
          <p:nvPr>
            <p:ph type="sldNum" sz="quarter" idx="12"/>
          </p:nvPr>
        </p:nvSpPr>
        <p:spPr/>
        <p:txBody>
          <a:bodyPr/>
          <a:lstStyle/>
          <a:p>
            <a:fld id="{E7B10348-7B82-4854-A391-182B8F062550}" type="slidenum">
              <a:rPr lang="en-US" smtClean="0"/>
              <a:pPr/>
              <a:t>6</a:t>
            </a:fld>
            <a:endParaRPr lang="en-US"/>
          </a:p>
        </p:txBody>
      </p:sp>
      <p:sp>
        <p:nvSpPr>
          <p:cNvPr id="7" name="Nơi giữ chỗ cho Chân trang 6"/>
          <p:cNvSpPr>
            <a:spLocks noGrp="1"/>
          </p:cNvSpPr>
          <p:nvPr>
            <p:ph type="ftr" sz="quarter" idx="11"/>
          </p:nvPr>
        </p:nvSpPr>
        <p:spPr/>
        <p:txBody>
          <a:bodyPr/>
          <a:lstStyle/>
          <a:p>
            <a:r>
              <a:rPr lang="vi-VN" smtClean="0"/>
              <a:t>Giáo viên thực hiện: Quan Văn Thắng</a:t>
            </a:r>
            <a:endParaRPr lang="en-US"/>
          </a:p>
        </p:txBody>
      </p:sp>
      <p:grpSp>
        <p:nvGrpSpPr>
          <p:cNvPr id="8" name="Group 47"/>
          <p:cNvGrpSpPr>
            <a:grpSpLocks/>
          </p:cNvGrpSpPr>
          <p:nvPr/>
        </p:nvGrpSpPr>
        <p:grpSpPr bwMode="auto">
          <a:xfrm>
            <a:off x="91630" y="0"/>
            <a:ext cx="8982872" cy="6781800"/>
            <a:chOff x="0" y="0"/>
            <a:chExt cx="5760" cy="4320"/>
          </a:xfrm>
        </p:grpSpPr>
        <p:sp>
          <p:nvSpPr>
            <p:cNvPr id="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50">
                <a:latin typeface="Times New Roman" panose="02020603050405020304" pitchFamily="18" charset="0"/>
                <a:cs typeface="Times New Roman" panose="02020603050405020304" pitchFamily="18" charset="0"/>
              </a:endParaRPr>
            </a:p>
          </p:txBody>
        </p:sp>
        <p:pic>
          <p:nvPicPr>
            <p:cNvPr id="10" name="Picture 12"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47"/>
          <p:cNvGrpSpPr>
            <a:grpSpLocks/>
          </p:cNvGrpSpPr>
          <p:nvPr/>
        </p:nvGrpSpPr>
        <p:grpSpPr bwMode="auto">
          <a:xfrm>
            <a:off x="91630" y="0"/>
            <a:ext cx="8982872" cy="6781800"/>
            <a:chOff x="0" y="0"/>
            <a:chExt cx="5760" cy="4320"/>
          </a:xfrm>
        </p:grpSpPr>
        <p:sp>
          <p:nvSpPr>
            <p:cNvPr id="2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50">
                <a:latin typeface="Times New Roman" panose="02020603050405020304" pitchFamily="18" charset="0"/>
                <a:cs typeface="Times New Roman" panose="02020603050405020304" pitchFamily="18" charset="0"/>
              </a:endParaRPr>
            </a:p>
          </p:txBody>
        </p:sp>
        <p:pic>
          <p:nvPicPr>
            <p:cNvPr id="26"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3"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12"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172" name="Text Box 4"/>
          <p:cNvSpPr txBox="1">
            <a:spLocks noChangeArrowheads="1"/>
          </p:cNvSpPr>
          <p:nvPr/>
        </p:nvSpPr>
        <p:spPr bwMode="auto">
          <a:xfrm>
            <a:off x="214282" y="1286755"/>
            <a:ext cx="8725389" cy="1200329"/>
          </a:xfrm>
          <a:prstGeom prst="rect">
            <a:avLst/>
          </a:prstGeom>
          <a:noFill/>
          <a:ln w="9525">
            <a:noFill/>
            <a:miter lim="800000"/>
            <a:headEnd/>
            <a:tailEnd/>
          </a:ln>
        </p:spPr>
        <p:txBody>
          <a:bodyPr wrap="square">
            <a:spAutoFit/>
          </a:bodyPr>
          <a:lstStyle/>
          <a:p>
            <a:pPr algn="just"/>
            <a:r>
              <a:rPr lang="en-US" sz="2400" b="1" dirty="0" smtClean="0">
                <a:latin typeface="Times New Roman" pitchFamily="18" charset="0"/>
                <a:cs typeface="Times New Roman" pitchFamily="18" charset="0"/>
              </a:rPr>
              <a:t>        </a:t>
            </a:r>
            <a:r>
              <a:rPr lang="vi-VN" sz="2400" b="1" dirty="0" err="1">
                <a:latin typeface="Times New Roman" pitchFamily="18" charset="0"/>
                <a:cs typeface="Times New Roman" pitchFamily="18" charset="0"/>
              </a:rPr>
              <a:t>Bài</a:t>
            </a:r>
            <a:r>
              <a:rPr lang="vi-VN" sz="2400" b="1" dirty="0">
                <a:latin typeface="Times New Roman" pitchFamily="18" charset="0"/>
                <a:cs typeface="Times New Roman" pitchFamily="18" charset="0"/>
              </a:rPr>
              <a:t> 3: </a:t>
            </a:r>
            <a:r>
              <a:rPr lang="vi-VN" sz="2400" b="1" dirty="0" err="1">
                <a:latin typeface="Times New Roman" pitchFamily="18" charset="0"/>
                <a:cs typeface="Times New Roman" pitchFamily="18" charset="0"/>
              </a:rPr>
              <a:t>Giả</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sử</a:t>
            </a:r>
            <a:r>
              <a:rPr lang="vi-VN" sz="2400" b="1" dirty="0">
                <a:latin typeface="Times New Roman" pitchFamily="18" charset="0"/>
                <a:cs typeface="Times New Roman" pitchFamily="18" charset="0"/>
              </a:rPr>
              <a:t> em </a:t>
            </a:r>
            <a:r>
              <a:rPr lang="vi-VN" sz="2400" b="1" dirty="0" err="1">
                <a:latin typeface="Times New Roman" pitchFamily="18" charset="0"/>
                <a:cs typeface="Times New Roman" pitchFamily="18" charset="0"/>
              </a:rPr>
              <a:t>là</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bạn</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của</a:t>
            </a:r>
            <a:r>
              <a:rPr lang="vi-VN" sz="2400" b="1" dirty="0">
                <a:latin typeface="Times New Roman" pitchFamily="18" charset="0"/>
                <a:cs typeface="Times New Roman" pitchFamily="18" charset="0"/>
              </a:rPr>
              <a:t> nhân </a:t>
            </a:r>
            <a:r>
              <a:rPr lang="vi-VN" sz="2400" b="1" dirty="0" err="1">
                <a:latin typeface="Times New Roman" pitchFamily="18" charset="0"/>
                <a:cs typeface="Times New Roman" pitchFamily="18" charset="0"/>
              </a:rPr>
              <a:t>vật</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bạn</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nhỏ</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truyện</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Người</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gác</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rừng</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tí</a:t>
            </a:r>
            <a:r>
              <a:rPr lang="vi-VN" sz="2400" b="1" dirty="0">
                <a:latin typeface="Times New Roman" pitchFamily="18" charset="0"/>
                <a:cs typeface="Times New Roman" pitchFamily="18" charset="0"/>
              </a:rPr>
              <a:t> hon), em </a:t>
            </a:r>
            <a:r>
              <a:rPr lang="vi-VN" sz="2400" b="1" dirty="0" err="1">
                <a:latin typeface="Times New Roman" pitchFamily="18" charset="0"/>
                <a:cs typeface="Times New Roman" pitchFamily="18" charset="0"/>
              </a:rPr>
              <a:t>hãy</a:t>
            </a:r>
            <a:r>
              <a:rPr lang="vi-VN" sz="2400" b="1" dirty="0">
                <a:latin typeface="Times New Roman" pitchFamily="18" charset="0"/>
                <a:cs typeface="Times New Roman" pitchFamily="18" charset="0"/>
              </a:rPr>
              <a:t> nêu </a:t>
            </a:r>
            <a:r>
              <a:rPr lang="vi-VN" sz="2400" b="1" dirty="0" err="1">
                <a:latin typeface="Times New Roman" pitchFamily="18" charset="0"/>
                <a:cs typeface="Times New Roman" pitchFamily="18" charset="0"/>
              </a:rPr>
              <a:t>nhận</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xét</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về</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bạn</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nhỏ</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và</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tìm</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dẫn</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chứng</a:t>
            </a:r>
            <a:r>
              <a:rPr lang="vi-VN" sz="2400" b="1" dirty="0">
                <a:latin typeface="Times New Roman" pitchFamily="18" charset="0"/>
                <a:cs typeface="Times New Roman" pitchFamily="18" charset="0"/>
              </a:rPr>
              <a:t> miêu </a:t>
            </a:r>
            <a:r>
              <a:rPr lang="vi-VN" sz="2400" b="1" dirty="0" err="1">
                <a:latin typeface="Times New Roman" pitchFamily="18" charset="0"/>
                <a:cs typeface="Times New Roman" pitchFamily="18" charset="0"/>
              </a:rPr>
              <a:t>tả</a:t>
            </a:r>
            <a:r>
              <a:rPr lang="vi-VN" sz="2400" b="1" dirty="0">
                <a:latin typeface="Times New Roman" pitchFamily="18" charset="0"/>
                <a:cs typeface="Times New Roman" pitchFamily="18" charset="0"/>
              </a:rPr>
              <a:t> cho </a:t>
            </a:r>
            <a:r>
              <a:rPr lang="vi-VN" sz="2400" b="1" dirty="0" err="1">
                <a:latin typeface="Times New Roman" pitchFamily="18" charset="0"/>
                <a:cs typeface="Times New Roman" pitchFamily="18" charset="0"/>
              </a:rPr>
              <a:t>nhận</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xét</a:t>
            </a:r>
            <a:r>
              <a:rPr lang="vi-VN"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của</a:t>
            </a:r>
            <a:r>
              <a:rPr lang="vi-VN" sz="2400" b="1" dirty="0">
                <a:latin typeface="Times New Roman" pitchFamily="18" charset="0"/>
                <a:cs typeface="Times New Roman" pitchFamily="18" charset="0"/>
              </a:rPr>
              <a:t> em.</a:t>
            </a:r>
          </a:p>
        </p:txBody>
      </p:sp>
      <p:sp>
        <p:nvSpPr>
          <p:cNvPr id="7173" name="Text Box 5"/>
          <p:cNvSpPr txBox="1">
            <a:spLocks noChangeArrowheads="1"/>
          </p:cNvSpPr>
          <p:nvPr/>
        </p:nvSpPr>
        <p:spPr bwMode="auto">
          <a:xfrm>
            <a:off x="261504" y="2312408"/>
            <a:ext cx="8678167" cy="4401205"/>
          </a:xfrm>
          <a:prstGeom prst="rect">
            <a:avLst/>
          </a:prstGeom>
          <a:noFill/>
          <a:ln w="9525">
            <a:noFill/>
            <a:miter lim="800000"/>
            <a:headEnd/>
            <a:tailEnd/>
          </a:ln>
        </p:spPr>
        <p:txBody>
          <a:bodyPr wrap="square">
            <a:spAutoFit/>
          </a:bodyPr>
          <a:lstStyle/>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khảo</a:t>
            </a:r>
            <a:r>
              <a:rPr lang="en-US" sz="2000" dirty="0">
                <a:latin typeface="Times New Roman" pitchFamily="18" charset="0"/>
                <a:cs typeface="Times New Roman" pitchFamily="18" charset="0"/>
              </a:rPr>
              <a:t>:</a:t>
            </a:r>
          </a:p>
          <a:p>
            <a:pPr algn="just"/>
            <a:r>
              <a:rPr lang="vi-VN" sz="2000" dirty="0">
                <a:latin typeface="Times New Roman" pitchFamily="18" charset="0"/>
                <a:cs typeface="Times New Roman" pitchFamily="18" charset="0"/>
              </a:rPr>
              <a:t>1. </a:t>
            </a:r>
            <a:r>
              <a:rPr lang="vi-VN" sz="2000" dirty="0" err="1">
                <a:latin typeface="Times New Roman" pitchFamily="18" charset="0"/>
                <a:cs typeface="Times New Roman" pitchFamily="18" charset="0"/>
              </a:rPr>
              <a:t>Bạn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nhỏ</a:t>
            </a:r>
            <a:r>
              <a:rPr lang="vi-VN" sz="2000" dirty="0">
                <a:latin typeface="Times New Roman" pitchFamily="18" charset="0"/>
                <a:cs typeface="Times New Roman" pitchFamily="18" charset="0"/>
              </a:rPr>
              <a:t> trong </a:t>
            </a:r>
            <a:r>
              <a:rPr lang="vi-VN" sz="2000" dirty="0" err="1">
                <a:latin typeface="Times New Roman" pitchFamily="18" charset="0"/>
                <a:cs typeface="Times New Roman" pitchFamily="18" charset="0"/>
              </a:rPr>
              <a:t>truyện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Người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gác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rừng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tí</a:t>
            </a:r>
            <a:r>
              <a:rPr lang="vi-VN" sz="2000" dirty="0">
                <a:latin typeface="Times New Roman" pitchFamily="18" charset="0"/>
                <a:cs typeface="Times New Roman" pitchFamily="18" charset="0"/>
              </a:rPr>
              <a:t> hon </a:t>
            </a:r>
            <a:r>
              <a:rPr lang="vi-VN" sz="2000" dirty="0" err="1">
                <a:latin typeface="Times New Roman" pitchFamily="18" charset="0"/>
                <a:cs typeface="Times New Roman" pitchFamily="18" charset="0"/>
              </a:rPr>
              <a:t>là</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một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người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rất</a:t>
            </a:r>
            <a:r>
              <a:rPr lang="vi-VN" sz="2000" dirty="0">
                <a:latin typeface="Times New Roman" pitchFamily="18" charset="0"/>
                <a:cs typeface="Times New Roman" pitchFamily="18" charset="0"/>
              </a:rPr>
              <a:t> thông minh </a:t>
            </a:r>
            <a:r>
              <a:rPr lang="vi-VN" sz="2000" dirty="0" err="1">
                <a:latin typeface="Times New Roman" pitchFamily="18" charset="0"/>
                <a:cs typeface="Times New Roman" pitchFamily="18" charset="0"/>
              </a:rPr>
              <a:t>và</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dũng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cảm</a:t>
            </a:r>
            <a:r>
              <a:rPr lang="vi-VN" sz="2000" dirty="0">
                <a:latin typeface="Times New Roman" pitchFamily="18" charset="0"/>
                <a:cs typeface="Times New Roman" pitchFamily="18" charset="0"/>
              </a:rPr>
              <a:t>. Khi </a:t>
            </a:r>
            <a:r>
              <a:rPr lang="vi-VN" sz="2000" dirty="0" err="1">
                <a:latin typeface="Times New Roman" pitchFamily="18" charset="0"/>
                <a:cs typeface="Times New Roman" pitchFamily="18" charset="0"/>
              </a:rPr>
              <a:t>phát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hiện</a:t>
            </a:r>
            <a:r>
              <a:rPr lang="vi-VN" sz="2000" dirty="0">
                <a:latin typeface="Times New Roman" pitchFamily="18" charset="0"/>
                <a:cs typeface="Times New Roman" pitchFamily="18" charset="0"/>
              </a:rPr>
              <a:t> ra </a:t>
            </a:r>
            <a:r>
              <a:rPr lang="vi-VN" sz="2000" dirty="0" err="1">
                <a:latin typeface="Times New Roman" pitchFamily="18" charset="0"/>
                <a:cs typeface="Times New Roman" pitchFamily="18" charset="0"/>
              </a:rPr>
              <a:t>dấu</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hiệu</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người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lớn</a:t>
            </a:r>
            <a:r>
              <a:rPr lang="vi-VN" sz="2000" dirty="0">
                <a:latin typeface="Times New Roman" pitchFamily="18" charset="0"/>
                <a:cs typeface="Times New Roman" pitchFamily="18" charset="0"/>
              </a:rPr>
              <a:t> trong </a:t>
            </a:r>
            <a:r>
              <a:rPr lang="vi-VN" sz="2000" dirty="0" err="1">
                <a:latin typeface="Times New Roman" pitchFamily="18" charset="0"/>
                <a:cs typeface="Times New Roman" pitchFamily="18" charset="0"/>
              </a:rPr>
              <a:t>rừng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cậu</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liền</a:t>
            </a:r>
            <a:r>
              <a:rPr lang="vi-VN" sz="2000" dirty="0">
                <a:latin typeface="Times New Roman" pitchFamily="18" charset="0"/>
                <a:cs typeface="Times New Roman" pitchFamily="18" charset="0"/>
              </a:rPr>
              <a:t> đi theo. </a:t>
            </a:r>
            <a:r>
              <a:rPr lang="vi-VN" sz="2000" dirty="0" err="1">
                <a:latin typeface="Times New Roman" pitchFamily="18" charset="0"/>
                <a:cs typeface="Times New Roman" pitchFamily="18" charset="0"/>
              </a:rPr>
              <a:t>Cậu</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lén</a:t>
            </a:r>
            <a:r>
              <a:rPr lang="vi-VN" sz="2000" dirty="0">
                <a:latin typeface="Times New Roman" pitchFamily="18" charset="0"/>
                <a:cs typeface="Times New Roman" pitchFamily="18" charset="0"/>
              </a:rPr>
              <a:t> quan </a:t>
            </a:r>
            <a:r>
              <a:rPr lang="vi-VN" sz="2000" dirty="0" err="1">
                <a:latin typeface="Times New Roman" pitchFamily="18" charset="0"/>
                <a:cs typeface="Times New Roman" pitchFamily="18" charset="0"/>
              </a:rPr>
              <a:t>sát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và</a:t>
            </a:r>
            <a:r>
              <a:rPr lang="vi-VN" sz="2000" dirty="0">
                <a:latin typeface="Times New Roman" pitchFamily="18" charset="0"/>
                <a:cs typeface="Times New Roman" pitchFamily="18" charset="0"/>
              </a:rPr>
              <a:t> nghe </a:t>
            </a:r>
            <a:r>
              <a:rPr lang="vi-VN" sz="2000" dirty="0" err="1">
                <a:latin typeface="Times New Roman" pitchFamily="18" charset="0"/>
                <a:cs typeface="Times New Roman" pitchFamily="18" charset="0"/>
              </a:rPr>
              <a:t>được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tiếng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bàn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bạc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của</a:t>
            </a:r>
            <a:r>
              <a:rPr lang="vi-VN" sz="2000" dirty="0">
                <a:latin typeface="Times New Roman" pitchFamily="18" charset="0"/>
                <a:cs typeface="Times New Roman" pitchFamily="18" charset="0"/>
              </a:rPr>
              <a:t> hai </a:t>
            </a:r>
            <a:r>
              <a:rPr lang="vi-VN" sz="2000" dirty="0" err="1">
                <a:latin typeface="Times New Roman" pitchFamily="18" charset="0"/>
                <a:cs typeface="Times New Roman" pitchFamily="18" charset="0"/>
              </a:rPr>
              <a:t>gã</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trộm</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Cậu</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lén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chạy</a:t>
            </a:r>
            <a:r>
              <a:rPr lang="vi-VN" sz="2000" dirty="0">
                <a:latin typeface="Times New Roman" pitchFamily="18" charset="0"/>
                <a:cs typeface="Times New Roman" pitchFamily="18" charset="0"/>
              </a:rPr>
              <a:t> theo </a:t>
            </a:r>
            <a:r>
              <a:rPr lang="vi-VN" sz="2000" dirty="0" err="1">
                <a:latin typeface="Times New Roman" pitchFamily="18" charset="0"/>
                <a:cs typeface="Times New Roman" pitchFamily="18" charset="0"/>
              </a:rPr>
              <a:t>đường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tắt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về</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quán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bà</a:t>
            </a:r>
            <a:r>
              <a:rPr lang="vi-VN" sz="2000" dirty="0">
                <a:latin typeface="Times New Roman" pitchFamily="18" charset="0"/>
                <a:cs typeface="Times New Roman" pitchFamily="18" charset="0"/>
              </a:rPr>
              <a:t> Hai xin </a:t>
            </a:r>
            <a:r>
              <a:rPr lang="vi-VN" sz="2000" dirty="0" err="1">
                <a:latin typeface="Times New Roman" pitchFamily="18" charset="0"/>
                <a:cs typeface="Times New Roman" pitchFamily="18" charset="0"/>
              </a:rPr>
              <a:t>bà</a:t>
            </a:r>
            <a:r>
              <a:rPr lang="vi-VN" sz="2000" dirty="0">
                <a:latin typeface="Times New Roman" pitchFamily="18" charset="0"/>
                <a:cs typeface="Times New Roman" pitchFamily="18" charset="0"/>
              </a:rPr>
              <a:t> cho </a:t>
            </a:r>
            <a:r>
              <a:rPr lang="vi-VN" sz="2000" dirty="0" err="1">
                <a:latin typeface="Times New Roman" pitchFamily="18" charset="0"/>
                <a:cs typeface="Times New Roman" pitchFamily="18" charset="0"/>
              </a:rPr>
              <a:t>gọi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điện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thoại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đến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đồn</a:t>
            </a:r>
            <a:r>
              <a:rPr lang="vi-VN" sz="2000" dirty="0">
                <a:latin typeface="Times New Roman" pitchFamily="18" charset="0"/>
                <a:cs typeface="Times New Roman" pitchFamily="18" charset="0"/>
              </a:rPr>
              <a:t> công an. </a:t>
            </a:r>
            <a:r>
              <a:rPr lang="vi-VN" sz="2000" dirty="0" err="1">
                <a:latin typeface="Times New Roman" pitchFamily="18" charset="0"/>
                <a:cs typeface="Times New Roman" pitchFamily="18" charset="0"/>
              </a:rPr>
              <a:t>Bạn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nhỏ</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dám</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cùng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các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chú</a:t>
            </a:r>
            <a:r>
              <a:rPr lang="vi-VN" sz="2000" dirty="0">
                <a:latin typeface="Times New Roman" pitchFamily="18" charset="0"/>
                <a:cs typeface="Times New Roman" pitchFamily="18" charset="0"/>
              </a:rPr>
              <a:t> công an </a:t>
            </a:r>
            <a:r>
              <a:rPr lang="vi-VN" sz="2000" dirty="0" err="1">
                <a:latin typeface="Times New Roman" pitchFamily="18" charset="0"/>
                <a:cs typeface="Times New Roman" pitchFamily="18" charset="0"/>
              </a:rPr>
              <a:t>bắt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trộm</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Thấy</a:t>
            </a:r>
            <a:r>
              <a:rPr lang="vi-VN" sz="2000" dirty="0">
                <a:latin typeface="Times New Roman" pitchFamily="18" charset="0"/>
                <a:cs typeface="Times New Roman" pitchFamily="18" charset="0"/>
              </a:rPr>
              <a:t> xe </a:t>
            </a:r>
            <a:r>
              <a:rPr lang="vi-VN" sz="2000" dirty="0" err="1">
                <a:latin typeface="Times New Roman" pitchFamily="18" charset="0"/>
                <a:cs typeface="Times New Roman" pitchFamily="18" charset="0"/>
              </a:rPr>
              <a:t>bọn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trộm</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sắp</a:t>
            </a:r>
            <a:r>
              <a:rPr lang="vi-VN" sz="2000" dirty="0">
                <a:latin typeface="Times New Roman" pitchFamily="18" charset="0"/>
                <a:cs typeface="Times New Roman" pitchFamily="18" charset="0"/>
              </a:rPr>
              <a:t> đi qua, </a:t>
            </a:r>
            <a:r>
              <a:rPr lang="vi-VN" sz="2000" dirty="0" err="1">
                <a:latin typeface="Times New Roman" pitchFamily="18" charset="0"/>
                <a:cs typeface="Times New Roman" pitchFamily="18" charset="0"/>
              </a:rPr>
              <a:t>cậu</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cầm</a:t>
            </a:r>
            <a:r>
              <a:rPr lang="vi-VN" sz="2000" dirty="0">
                <a:latin typeface="Times New Roman" pitchFamily="18" charset="0"/>
                <a:cs typeface="Times New Roman" pitchFamily="18" charset="0"/>
              </a:rPr>
              <a:t> ngay </a:t>
            </a:r>
            <a:r>
              <a:rPr lang="vi-VN" sz="2000" dirty="0" err="1">
                <a:latin typeface="Times New Roman" pitchFamily="18" charset="0"/>
                <a:cs typeface="Times New Roman" pitchFamily="18" charset="0"/>
              </a:rPr>
              <a:t>cuộn</a:t>
            </a:r>
            <a:r>
              <a:rPr lang="vi-VN" sz="2000" dirty="0">
                <a:latin typeface="Times New Roman" pitchFamily="18" charset="0"/>
                <a:cs typeface="Times New Roman" pitchFamily="18" charset="0"/>
              </a:rPr>
              <a:t> dây </a:t>
            </a:r>
            <a:r>
              <a:rPr lang="vi-VN" sz="2000" dirty="0" err="1">
                <a:latin typeface="Times New Roman" pitchFamily="18" charset="0"/>
                <a:cs typeface="Times New Roman" pitchFamily="18" charset="0"/>
              </a:rPr>
              <a:t>thừng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buộc</a:t>
            </a:r>
            <a:r>
              <a:rPr lang="vi-VN" sz="2000" dirty="0">
                <a:latin typeface="Times New Roman" pitchFamily="18" charset="0"/>
                <a:cs typeface="Times New Roman" pitchFamily="18" charset="0"/>
              </a:rPr>
              <a:t> căng hai </a:t>
            </a:r>
            <a:r>
              <a:rPr lang="vi-VN" sz="2000" dirty="0" err="1">
                <a:latin typeface="Times New Roman" pitchFamily="18" charset="0"/>
                <a:cs typeface="Times New Roman" pitchFamily="18" charset="0"/>
              </a:rPr>
              <a:t>đầu</a:t>
            </a:r>
            <a:r>
              <a:rPr lang="vi-VN" sz="2000" dirty="0">
                <a:latin typeface="Times New Roman" pitchFamily="18" charset="0"/>
                <a:cs typeface="Times New Roman" pitchFamily="18" charset="0"/>
              </a:rPr>
              <a:t> dây </a:t>
            </a:r>
            <a:r>
              <a:rPr lang="vi-VN" sz="2000" dirty="0" err="1">
                <a:latin typeface="Times New Roman" pitchFamily="18" charset="0"/>
                <a:cs typeface="Times New Roman" pitchFamily="18" charset="0"/>
              </a:rPr>
              <a:t>vào</a:t>
            </a:r>
            <a:r>
              <a:rPr lang="vi-VN" sz="2000" dirty="0">
                <a:latin typeface="Times New Roman" pitchFamily="18" charset="0"/>
                <a:cs typeface="Times New Roman" pitchFamily="18" charset="0"/>
              </a:rPr>
              <a:t> hai </a:t>
            </a:r>
            <a:r>
              <a:rPr lang="vi-VN" sz="2000" dirty="0" err="1">
                <a:latin typeface="Times New Roman" pitchFamily="18" charset="0"/>
                <a:cs typeface="Times New Roman" pitchFamily="18" charset="0"/>
              </a:rPr>
              <a:t>chạc</a:t>
            </a:r>
            <a:r>
              <a:rPr lang="vi-VN" sz="2000" dirty="0">
                <a:latin typeface="Times New Roman" pitchFamily="18" charset="0"/>
                <a:cs typeface="Times New Roman" pitchFamily="18" charset="0"/>
              </a:rPr>
              <a:t> cây </a:t>
            </a:r>
            <a:r>
              <a:rPr lang="vi-VN" sz="2000" dirty="0" err="1">
                <a:latin typeface="Times New Roman" pitchFamily="18" charset="0"/>
                <a:cs typeface="Times New Roman" pitchFamily="18" charset="0"/>
              </a:rPr>
              <a:t>để</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chặn</a:t>
            </a:r>
            <a:r>
              <a:rPr lang="vi-VN" sz="2000" dirty="0">
                <a:latin typeface="Times New Roman" pitchFamily="18" charset="0"/>
                <a:cs typeface="Times New Roman" pitchFamily="18" charset="0"/>
              </a:rPr>
              <a:t> xe. </a:t>
            </a:r>
            <a:r>
              <a:rPr lang="vi-VN" sz="2000" dirty="0" err="1">
                <a:latin typeface="Times New Roman" pitchFamily="18" charset="0"/>
                <a:cs typeface="Times New Roman" pitchFamily="18" charset="0"/>
              </a:rPr>
              <a:t>Cậu</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đã</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giúp</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các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chú</a:t>
            </a:r>
            <a:r>
              <a:rPr lang="vi-VN" sz="2000" dirty="0">
                <a:latin typeface="Times New Roman" pitchFamily="18" charset="0"/>
                <a:cs typeface="Times New Roman" pitchFamily="18" charset="0"/>
              </a:rPr>
              <a:t> công an </a:t>
            </a:r>
            <a:r>
              <a:rPr lang="vi-VN" sz="2000" dirty="0" err="1">
                <a:latin typeface="Times New Roman" pitchFamily="18" charset="0"/>
                <a:cs typeface="Times New Roman" pitchFamily="18" charset="0"/>
              </a:rPr>
              <a:t>bắt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sống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hắn</a:t>
            </a:r>
            <a:r>
              <a:rPr lang="vi-VN" sz="2000" dirty="0">
                <a:latin typeface="Times New Roman" pitchFamily="18" charset="0"/>
                <a:cs typeface="Times New Roman" pitchFamily="18" charset="0"/>
              </a:rPr>
              <a:t>.</a:t>
            </a:r>
          </a:p>
          <a:p>
            <a:pPr algn="just"/>
            <a:r>
              <a:rPr lang="vi-VN" sz="2000" dirty="0">
                <a:latin typeface="Times New Roman" pitchFamily="18" charset="0"/>
                <a:cs typeface="Times New Roman" pitchFamily="18" charset="0"/>
              </a:rPr>
              <a:t>2. Ba </a:t>
            </a:r>
            <a:r>
              <a:rPr lang="vi-VN" sz="2000" dirty="0" err="1">
                <a:latin typeface="Times New Roman" pitchFamily="18" charset="0"/>
                <a:cs typeface="Times New Roman" pitchFamily="18" charset="0"/>
              </a:rPr>
              <a:t>của</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bạn</a:t>
            </a:r>
            <a:r>
              <a:rPr lang="vi-VN" sz="2000" dirty="0">
                <a:latin typeface="Times New Roman" pitchFamily="18" charset="0"/>
                <a:cs typeface="Times New Roman" pitchFamily="18" charset="0"/>
              </a:rPr>
              <a:t> em </a:t>
            </a:r>
            <a:r>
              <a:rPr lang="vi-VN" sz="2000" dirty="0" err="1">
                <a:latin typeface="Times New Roman" pitchFamily="18" charset="0"/>
                <a:cs typeface="Times New Roman" pitchFamily="18" charset="0"/>
              </a:rPr>
              <a:t>là</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một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người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gác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rừng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Có</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lẽ</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vỡ</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sống</a:t>
            </a:r>
            <a:r>
              <a:rPr lang="vi-VN" sz="2000" dirty="0">
                <a:latin typeface="Times New Roman" pitchFamily="18" charset="0"/>
                <a:cs typeface="Times New Roman" pitchFamily="18" charset="0"/>
              </a:rPr>
              <a:t> trong </a:t>
            </a:r>
            <a:r>
              <a:rPr lang="vi-VN" sz="2000" dirty="0" err="1">
                <a:latin typeface="Times New Roman" pitchFamily="18" charset="0"/>
                <a:cs typeface="Times New Roman" pitchFamily="18" charset="0"/>
              </a:rPr>
              <a:t>rừng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từ</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nhỏ</a:t>
            </a:r>
            <a:r>
              <a:rPr lang="vi-VN" sz="2000" dirty="0">
                <a:latin typeface="Times New Roman" pitchFamily="18" charset="0"/>
                <a:cs typeface="Times New Roman" pitchFamily="18" charset="0"/>
              </a:rPr>
              <a:t> nên </a:t>
            </a:r>
            <a:r>
              <a:rPr lang="vi-VN" sz="2000" dirty="0" err="1">
                <a:latin typeface="Times New Roman" pitchFamily="18" charset="0"/>
                <a:cs typeface="Times New Roman" pitchFamily="18" charset="0"/>
              </a:rPr>
              <a:t>bạn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ấy</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rất</a:t>
            </a:r>
            <a:r>
              <a:rPr lang="vi-VN" sz="2000" dirty="0">
                <a:latin typeface="Times New Roman" pitchFamily="18" charset="0"/>
                <a:cs typeface="Times New Roman" pitchFamily="18" charset="0"/>
              </a:rPr>
              <a:t> yêu </a:t>
            </a:r>
            <a:r>
              <a:rPr lang="vi-VN" sz="2000" dirty="0" err="1">
                <a:latin typeface="Times New Roman" pitchFamily="18" charset="0"/>
                <a:cs typeface="Times New Roman" pitchFamily="18" charset="0"/>
              </a:rPr>
              <a:t>rừng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Một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lần</a:t>
            </a:r>
            <a:r>
              <a:rPr lang="vi-VN" sz="2000" dirty="0">
                <a:latin typeface="Times New Roman" pitchFamily="18" charset="0"/>
                <a:cs typeface="Times New Roman" pitchFamily="18" charset="0"/>
              </a:rPr>
              <a:t> ba đi </a:t>
            </a:r>
            <a:r>
              <a:rPr lang="vi-VN" sz="2000" dirty="0" err="1">
                <a:latin typeface="Times New Roman" pitchFamily="18" charset="0"/>
                <a:cs typeface="Times New Roman" pitchFamily="18" charset="0"/>
              </a:rPr>
              <a:t>vắng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bạn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phát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hiện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có</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nhóm</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người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xấu</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chặt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trộm</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gỗ</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định</a:t>
            </a:r>
            <a:r>
              <a:rPr lang="vi-VN" sz="2000" dirty="0">
                <a:latin typeface="Times New Roman" pitchFamily="18" charset="0"/>
                <a:cs typeface="Times New Roman" pitchFamily="18" charset="0"/>
              </a:rPr>
              <a:t> mang ra </a:t>
            </a:r>
            <a:r>
              <a:rPr lang="vi-VN" sz="2000" dirty="0" err="1">
                <a:latin typeface="Times New Roman" pitchFamily="18" charset="0"/>
                <a:cs typeface="Times New Roman" pitchFamily="18" charset="0"/>
              </a:rPr>
              <a:t>khỏi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rừng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Mặc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dù</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trời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tối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bọn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người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xấu</a:t>
            </a:r>
            <a:r>
              <a:rPr lang="vi-VN" sz="2000" dirty="0">
                <a:latin typeface="Times New Roman" pitchFamily="18" charset="0"/>
                <a:cs typeface="Times New Roman" pitchFamily="18" charset="0"/>
              </a:rPr>
              <a:t> đang ở trong </a:t>
            </a:r>
            <a:r>
              <a:rPr lang="vi-VN" sz="2000" dirty="0" err="1">
                <a:latin typeface="Times New Roman" pitchFamily="18" charset="0"/>
                <a:cs typeface="Times New Roman" pitchFamily="18" charset="0"/>
              </a:rPr>
              <a:t>rừng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bạn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ấy</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vẫn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chạy</a:t>
            </a:r>
            <a:r>
              <a:rPr lang="vi-VN" sz="2000" dirty="0">
                <a:latin typeface="Times New Roman" pitchFamily="18" charset="0"/>
                <a:cs typeface="Times New Roman" pitchFamily="18" charset="0"/>
              </a:rPr>
              <a:t> băng </a:t>
            </a:r>
            <a:r>
              <a:rPr lang="vi-VN" sz="2000" dirty="0" err="1">
                <a:latin typeface="Times New Roman" pitchFamily="18" charset="0"/>
                <a:cs typeface="Times New Roman" pitchFamily="18" charset="0"/>
              </a:rPr>
              <a:t>rừng</a:t>
            </a:r>
            <a:r>
              <a:rPr lang="vi-VN" sz="2000" dirty="0">
                <a:latin typeface="Times New Roman" pitchFamily="18" charset="0"/>
                <a:cs typeface="Times New Roman" pitchFamily="18" charset="0"/>
              </a:rPr>
              <a:t> đi </a:t>
            </a:r>
            <a:r>
              <a:rPr lang="vi-VN" sz="2000" dirty="0" err="1">
                <a:latin typeface="Times New Roman" pitchFamily="18" charset="0"/>
                <a:cs typeface="Times New Roman" pitchFamily="18" charset="0"/>
              </a:rPr>
              <a:t>gọi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điện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báo</a:t>
            </a:r>
            <a:r>
              <a:rPr lang="vi-VN" sz="2000" dirty="0">
                <a:latin typeface="Times New Roman" pitchFamily="18" charset="0"/>
                <a:cs typeface="Times New Roman" pitchFamily="18" charset="0"/>
              </a:rPr>
              <a:t> công an. </a:t>
            </a:r>
            <a:r>
              <a:rPr lang="vi-VN" sz="2000" dirty="0" err="1">
                <a:latin typeface="Times New Roman" pitchFamily="18" charset="0"/>
                <a:cs typeface="Times New Roman" pitchFamily="18" charset="0"/>
              </a:rPr>
              <a:t>Nhờ</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có</a:t>
            </a:r>
            <a:r>
              <a:rPr lang="vi-VN" sz="2000" dirty="0">
                <a:latin typeface="Times New Roman" pitchFamily="18" charset="0"/>
                <a:cs typeface="Times New Roman" pitchFamily="18" charset="0"/>
              </a:rPr>
              <a:t> tin </a:t>
            </a:r>
            <a:r>
              <a:rPr lang="vi-VN" sz="2000" dirty="0" err="1">
                <a:latin typeface="Times New Roman" pitchFamily="18" charset="0"/>
                <a:cs typeface="Times New Roman" pitchFamily="18" charset="0"/>
              </a:rPr>
              <a:t>báo</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của</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bạn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mà</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việc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xấu</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được</a:t>
            </a:r>
            <a:r>
              <a:rPr lang="vi-VN" sz="2000" dirty="0">
                <a:latin typeface="Times New Roman" pitchFamily="18" charset="0"/>
                <a:cs typeface="Times New Roman" pitchFamily="18" charset="0"/>
              </a:rPr>
              <a:t> ngăn </a:t>
            </a:r>
            <a:r>
              <a:rPr lang="vi-VN" sz="2000" dirty="0" err="1">
                <a:latin typeface="Times New Roman" pitchFamily="18" charset="0"/>
                <a:cs typeface="Times New Roman" pitchFamily="18" charset="0"/>
              </a:rPr>
              <a:t>chặn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bọn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trộm</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bị</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bắt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Bạn</a:t>
            </a:r>
            <a:r>
              <a:rPr lang="vi-VN" sz="2000" dirty="0">
                <a:latin typeface="Times New Roman" pitchFamily="18" charset="0"/>
                <a:cs typeface="Times New Roman" pitchFamily="18" charset="0"/>
              </a:rPr>
              <a:t> em không </a:t>
            </a:r>
            <a:r>
              <a:rPr lang="vi-VN" sz="2000" dirty="0" err="1">
                <a:latin typeface="Times New Roman" pitchFamily="18" charset="0"/>
                <a:cs typeface="Times New Roman" pitchFamily="18" charset="0"/>
              </a:rPr>
              <a:t>chỉ</a:t>
            </a:r>
            <a:r>
              <a:rPr lang="vi-VN" sz="2000" dirty="0">
                <a:latin typeface="Times New Roman" pitchFamily="18" charset="0"/>
                <a:cs typeface="Times New Roman" pitchFamily="18" charset="0"/>
              </a:rPr>
              <a:t> yêu </a:t>
            </a:r>
            <a:r>
              <a:rPr lang="vi-VN" sz="2000" dirty="0" err="1">
                <a:latin typeface="Times New Roman" pitchFamily="18" charset="0"/>
                <a:cs typeface="Times New Roman" pitchFamily="18" charset="0"/>
              </a:rPr>
              <a:t>rừng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mà</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còn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rất</a:t>
            </a:r>
            <a:r>
              <a:rPr lang="vi-VN" sz="2000" dirty="0">
                <a:latin typeface="Times New Roman" pitchFamily="18" charset="0"/>
                <a:cs typeface="Times New Roman" pitchFamily="18" charset="0"/>
              </a:rPr>
              <a:t> thông minh </a:t>
            </a:r>
            <a:r>
              <a:rPr lang="vi-VN" sz="2000" dirty="0" err="1">
                <a:latin typeface="Times New Roman" pitchFamily="18" charset="0"/>
                <a:cs typeface="Times New Roman" pitchFamily="18" charset="0"/>
              </a:rPr>
              <a:t>và</a:t>
            </a:r>
            <a:r>
              <a:rPr lang="vi-VN" sz="2000" dirty="0">
                <a:latin typeface="Times New Roman" pitchFamily="18" charset="0"/>
                <a:cs typeface="Times New Roman" pitchFamily="18" charset="0"/>
              </a:rPr>
              <a:t> gan </a:t>
            </a:r>
            <a:r>
              <a:rPr lang="vi-VN" sz="2000" dirty="0" err="1">
                <a:latin typeface="Times New Roman" pitchFamily="18" charset="0"/>
                <a:cs typeface="Times New Roman" pitchFamily="18" charset="0"/>
              </a:rPr>
              <a:t>dạ</a:t>
            </a:r>
            <a:r>
              <a:rPr lang="vi-VN" sz="2000" dirty="0">
                <a:latin typeface="Times New Roman" pitchFamily="18" charset="0"/>
                <a:cs typeface="Times New Roman" pitchFamily="18" charset="0"/>
              </a:rPr>
              <a:t>.</a:t>
            </a:r>
          </a:p>
        </p:txBody>
      </p:sp>
      <p:pic>
        <p:nvPicPr>
          <p:cNvPr id="20484" name="Picture 6" descr="SPARKLES"/>
          <p:cNvPicPr>
            <a:picLocks noChangeAspect="1" noChangeArrowheads="1" noCrop="1"/>
          </p:cNvPicPr>
          <p:nvPr/>
        </p:nvPicPr>
        <p:blipFill>
          <a:blip r:embed="rId3"/>
          <a:srcRect/>
          <a:stretch>
            <a:fillRect/>
          </a:stretch>
        </p:blipFill>
        <p:spPr bwMode="auto">
          <a:xfrm>
            <a:off x="0" y="0"/>
            <a:ext cx="1066800" cy="990600"/>
          </a:xfrm>
          <a:prstGeom prst="rect">
            <a:avLst/>
          </a:prstGeom>
          <a:noFill/>
          <a:ln w="9525">
            <a:noFill/>
            <a:miter lim="800000"/>
            <a:headEnd/>
            <a:tailEnd/>
          </a:ln>
        </p:spPr>
      </p:pic>
      <p:pic>
        <p:nvPicPr>
          <p:cNvPr id="20485" name="Picture 7" descr="SPARKLES"/>
          <p:cNvPicPr>
            <a:picLocks noChangeAspect="1" noChangeArrowheads="1" noCrop="1"/>
          </p:cNvPicPr>
          <p:nvPr/>
        </p:nvPicPr>
        <p:blipFill>
          <a:blip r:embed="rId3"/>
          <a:srcRect/>
          <a:stretch>
            <a:fillRect/>
          </a:stretch>
        </p:blipFill>
        <p:spPr bwMode="auto">
          <a:xfrm>
            <a:off x="8077200" y="5867400"/>
            <a:ext cx="1066800" cy="990600"/>
          </a:xfrm>
          <a:prstGeom prst="rect">
            <a:avLst/>
          </a:prstGeom>
          <a:noFill/>
          <a:ln w="9525">
            <a:noFill/>
            <a:miter lim="800000"/>
            <a:headEnd/>
            <a:tailEnd/>
          </a:ln>
        </p:spPr>
      </p:pic>
      <p:pic>
        <p:nvPicPr>
          <p:cNvPr id="20486" name="Picture 8" descr="SPARKLES"/>
          <p:cNvPicPr>
            <a:picLocks noChangeAspect="1" noChangeArrowheads="1" noCrop="1"/>
          </p:cNvPicPr>
          <p:nvPr/>
        </p:nvPicPr>
        <p:blipFill>
          <a:blip r:embed="rId3"/>
          <a:srcRect/>
          <a:stretch>
            <a:fillRect/>
          </a:stretch>
        </p:blipFill>
        <p:spPr bwMode="auto">
          <a:xfrm>
            <a:off x="533400" y="5867400"/>
            <a:ext cx="1066800" cy="990600"/>
          </a:xfrm>
          <a:prstGeom prst="rect">
            <a:avLst/>
          </a:prstGeom>
          <a:noFill/>
          <a:ln w="9525">
            <a:noFill/>
            <a:miter lim="800000"/>
            <a:headEnd/>
            <a:tailEnd/>
          </a:ln>
        </p:spPr>
      </p:pic>
      <p:pic>
        <p:nvPicPr>
          <p:cNvPr id="20487" name="Picture 9" descr="SPARKLES"/>
          <p:cNvPicPr>
            <a:picLocks noChangeAspect="1" noChangeArrowheads="1" noCrop="1"/>
          </p:cNvPicPr>
          <p:nvPr/>
        </p:nvPicPr>
        <p:blipFill>
          <a:blip r:embed="rId3"/>
          <a:srcRect/>
          <a:stretch>
            <a:fillRect/>
          </a:stretch>
        </p:blipFill>
        <p:spPr bwMode="auto">
          <a:xfrm>
            <a:off x="8077200" y="0"/>
            <a:ext cx="1066800" cy="990600"/>
          </a:xfrm>
          <a:prstGeom prst="rect">
            <a:avLst/>
          </a:prstGeom>
          <a:noFill/>
          <a:ln w="9525">
            <a:noFill/>
            <a:miter lim="800000"/>
            <a:headEnd/>
            <a:tailEnd/>
          </a:ln>
        </p:spPr>
      </p:pic>
      <p:sp>
        <p:nvSpPr>
          <p:cNvPr id="17" name="Nơi giữ chỗ cho Số hiệu Bản chiếu 16"/>
          <p:cNvSpPr>
            <a:spLocks noGrp="1"/>
          </p:cNvSpPr>
          <p:nvPr>
            <p:ph type="sldNum" sz="quarter" idx="12"/>
          </p:nvPr>
        </p:nvSpPr>
        <p:spPr/>
        <p:txBody>
          <a:bodyPr/>
          <a:lstStyle/>
          <a:p>
            <a:fld id="{E7B10348-7B82-4854-A391-182B8F062550}" type="slidenum">
              <a:rPr lang="en-US" smtClean="0"/>
              <a:pPr/>
              <a:t>7</a:t>
            </a:fld>
            <a:endParaRPr lang="en-US"/>
          </a:p>
        </p:txBody>
      </p:sp>
      <p:sp>
        <p:nvSpPr>
          <p:cNvPr id="18" name="Nơi giữ chỗ cho Chân trang 17"/>
          <p:cNvSpPr>
            <a:spLocks noGrp="1"/>
          </p:cNvSpPr>
          <p:nvPr>
            <p:ph type="ftr" sz="quarter" idx="11"/>
          </p:nvPr>
        </p:nvSpPr>
        <p:spPr>
          <a:xfrm>
            <a:off x="3231341" y="6554781"/>
            <a:ext cx="2895600" cy="365125"/>
          </a:xfrm>
        </p:spPr>
        <p:txBody>
          <a:bodyPr/>
          <a:lstStyle/>
          <a:p>
            <a:r>
              <a:rPr lang="vi-VN" smtClean="0"/>
              <a:t>Giáo viên thực hiện: Quan Văn Thắng</a:t>
            </a:r>
            <a:endParaRPr lang="en-US"/>
          </a:p>
        </p:txBody>
      </p:sp>
      <p:sp>
        <p:nvSpPr>
          <p:cNvPr id="19" name="WordArt 3"/>
          <p:cNvSpPr>
            <a:spLocks noChangeArrowheads="1" noChangeShapeType="1" noTextEdit="1"/>
          </p:cNvSpPr>
          <p:nvPr/>
        </p:nvSpPr>
        <p:spPr bwMode="auto">
          <a:xfrm>
            <a:off x="2267744" y="0"/>
            <a:ext cx="6876256" cy="1484784"/>
          </a:xfrm>
          <a:prstGeom prst="rect">
            <a:avLst/>
          </a:prstGeom>
        </p:spPr>
        <p:txBody>
          <a:bodyPr wrap="none" fromWordArt="1"/>
          <a:ls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lgn="ctr">
              <a:defRPr/>
            </a:pPr>
            <a:endParaRPr lang="en-US" sz="2800" b="1" i="1" kern="1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 calcmode="lin" valueType="num">
                                      <p:cBhvr>
                                        <p:cTn id="13" dur="500" fill="hold"/>
                                        <p:tgtEl>
                                          <p:spTgt spid="717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17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173">
                                            <p:txEl>
                                              <p:pRg st="1" end="1"/>
                                            </p:txEl>
                                          </p:spTgt>
                                        </p:tgtEl>
                                        <p:attrNameLst>
                                          <p:attrName>style.visibility</p:attrName>
                                        </p:attrNameLst>
                                      </p:cBhvr>
                                      <p:to>
                                        <p:strVal val="visible"/>
                                      </p:to>
                                    </p:set>
                                    <p:anim calcmode="lin" valueType="num">
                                      <p:cBhvr>
                                        <p:cTn id="19" dur="500" fill="hold"/>
                                        <p:tgtEl>
                                          <p:spTgt spid="717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17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7173">
                                            <p:txEl>
                                              <p:pRg st="2" end="2"/>
                                            </p:txEl>
                                          </p:spTgt>
                                        </p:tgtEl>
                                        <p:attrNameLst>
                                          <p:attrName>style.visibility</p:attrName>
                                        </p:attrNameLst>
                                      </p:cBhvr>
                                      <p:to>
                                        <p:strVal val="visible"/>
                                      </p:to>
                                    </p:set>
                                    <p:anim calcmode="lin" valueType="num">
                                      <p:cBhvr>
                                        <p:cTn id="25" dur="500" fill="hold"/>
                                        <p:tgtEl>
                                          <p:spTgt spid="717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17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609600" y="2593627"/>
            <a:ext cx="8460450" cy="584775"/>
          </a:xfrm>
          <a:prstGeom prst="rect">
            <a:avLst/>
          </a:prstGeom>
          <a:noFill/>
          <a:ln w="9525">
            <a:noFill/>
            <a:miter lim="800000"/>
            <a:headEnd/>
            <a:tailEnd/>
          </a:ln>
        </p:spPr>
        <p:txBody>
          <a:bodyPr wrap="square">
            <a:spAutoFit/>
          </a:bodyPr>
          <a:lstStyle/>
          <a:p>
            <a:pPr>
              <a:spcBef>
                <a:spcPct val="50000"/>
              </a:spcBef>
            </a:pPr>
            <a:r>
              <a:rPr lang="en-US" sz="3200" b="1">
                <a:latin typeface="Times New Roman" pitchFamily="18" charset="0"/>
                <a:cs typeface="Times New Roman" pitchFamily="18" charset="0"/>
              </a:rPr>
              <a:t>Câu văn nào dưới đây có dùng đại từ xưng hô?</a:t>
            </a:r>
          </a:p>
        </p:txBody>
      </p:sp>
      <p:sp>
        <p:nvSpPr>
          <p:cNvPr id="4104" name="Text Box 8"/>
          <p:cNvSpPr txBox="1">
            <a:spLocks noChangeArrowheads="1"/>
          </p:cNvSpPr>
          <p:nvPr/>
        </p:nvSpPr>
        <p:spPr bwMode="auto">
          <a:xfrm rot="10800000" flipH="1" flipV="1">
            <a:off x="936992" y="3916362"/>
            <a:ext cx="7924800" cy="579438"/>
          </a:xfrm>
          <a:prstGeom prst="rect">
            <a:avLst/>
          </a:prstGeom>
          <a:noFill/>
          <a:ln w="9525">
            <a:noFill/>
            <a:miter lim="800000"/>
            <a:headEnd/>
            <a:tailEnd/>
          </a:ln>
        </p:spPr>
        <p:txBody>
          <a:bodyPr>
            <a:spAutoFit/>
          </a:bodyPr>
          <a:lstStyle/>
          <a:p>
            <a:pPr algn="ctr">
              <a:spcBef>
                <a:spcPct val="50000"/>
              </a:spcBef>
            </a:pPr>
            <a:r>
              <a:rPr lang="en-US" sz="3200" b="1" smtClean="0">
                <a:latin typeface="Times New Roman" pitchFamily="18" charset="0"/>
                <a:cs typeface="Times New Roman" pitchFamily="18" charset="0"/>
              </a:rPr>
              <a:t>b) </a:t>
            </a:r>
            <a:r>
              <a:rPr lang="en-US" sz="3200" b="1">
                <a:latin typeface="Times New Roman" pitchFamily="18" charset="0"/>
                <a:cs typeface="Times New Roman" pitchFamily="18" charset="0"/>
              </a:rPr>
              <a:t>Cửa lại mở, một thiếu nữ bước vào.</a:t>
            </a:r>
          </a:p>
        </p:txBody>
      </p:sp>
      <p:sp>
        <p:nvSpPr>
          <p:cNvPr id="4108" name="Text Box 12"/>
          <p:cNvSpPr txBox="1">
            <a:spLocks noChangeArrowheads="1"/>
          </p:cNvSpPr>
          <p:nvPr/>
        </p:nvSpPr>
        <p:spPr bwMode="auto">
          <a:xfrm>
            <a:off x="935712" y="3298193"/>
            <a:ext cx="8077200" cy="579437"/>
          </a:xfrm>
          <a:prstGeom prst="rect">
            <a:avLst/>
          </a:prstGeom>
          <a:noFill/>
          <a:ln w="9525">
            <a:noFill/>
            <a:miter lim="800000"/>
            <a:headEnd/>
            <a:tailEnd/>
          </a:ln>
        </p:spPr>
        <p:txBody>
          <a:bodyPr>
            <a:spAutoFit/>
          </a:bodyPr>
          <a:lstStyle/>
          <a:p>
            <a:pPr algn="ctr">
              <a:spcBef>
                <a:spcPct val="50000"/>
              </a:spcBef>
            </a:pPr>
            <a:r>
              <a:rPr lang="en-US" sz="3200" b="1" smtClean="0">
                <a:latin typeface="Times New Roman" pitchFamily="18" charset="0"/>
                <a:cs typeface="Times New Roman" pitchFamily="18" charset="0"/>
              </a:rPr>
              <a:t>a) </a:t>
            </a:r>
            <a:r>
              <a:rPr lang="en-US" sz="3200" b="1">
                <a:latin typeface="Times New Roman" pitchFamily="18" charset="0"/>
                <a:cs typeface="Times New Roman" pitchFamily="18" charset="0"/>
              </a:rPr>
              <a:t>Cô bé mỉm cười rạng rỡ, chạy vụt đi. </a:t>
            </a:r>
          </a:p>
        </p:txBody>
      </p:sp>
      <p:sp>
        <p:nvSpPr>
          <p:cNvPr id="4112" name="Text Box 16"/>
          <p:cNvSpPr txBox="1">
            <a:spLocks noChangeArrowheads="1"/>
          </p:cNvSpPr>
          <p:nvPr/>
        </p:nvSpPr>
        <p:spPr bwMode="auto">
          <a:xfrm>
            <a:off x="1433909" y="4501515"/>
            <a:ext cx="7700963" cy="1066800"/>
          </a:xfrm>
          <a:prstGeom prst="rect">
            <a:avLst/>
          </a:prstGeom>
          <a:noFill/>
          <a:ln w="9525">
            <a:noFill/>
            <a:miter lim="800000"/>
            <a:headEnd/>
            <a:tailEnd/>
          </a:ln>
        </p:spPr>
        <p:txBody>
          <a:bodyPr>
            <a:spAutoFit/>
          </a:bodyPr>
          <a:lstStyle/>
          <a:p>
            <a:pPr>
              <a:spcBef>
                <a:spcPct val="50000"/>
              </a:spcBef>
            </a:pPr>
            <a:r>
              <a:rPr lang="en-US" sz="3200" b="1" smtClean="0">
                <a:latin typeface="Times New Roman" pitchFamily="18" charset="0"/>
                <a:cs typeface="Times New Roman" pitchFamily="18" charset="0"/>
              </a:rPr>
              <a:t>c) </a:t>
            </a:r>
            <a:r>
              <a:rPr lang="en-US" sz="3200" b="1">
                <a:latin typeface="Times New Roman" pitchFamily="18" charset="0"/>
                <a:cs typeface="Times New Roman" pitchFamily="18" charset="0"/>
              </a:rPr>
              <a:t>Cho phép tôi đưa cô về nhà và chúc cô một lễ Nô-en vui vẻ nhé!</a:t>
            </a:r>
          </a:p>
        </p:txBody>
      </p:sp>
      <p:pic>
        <p:nvPicPr>
          <p:cNvPr id="21510" name="Picture 8" descr="chrysanthemum 13"/>
          <p:cNvPicPr>
            <a:picLocks noChangeAspect="1" noChangeArrowheads="1"/>
          </p:cNvPicPr>
          <p:nvPr/>
        </p:nvPicPr>
        <p:blipFill>
          <a:blip r:embed="rId2"/>
          <a:srcRect/>
          <a:stretch>
            <a:fillRect/>
          </a:stretch>
        </p:blipFill>
        <p:spPr bwMode="auto">
          <a:xfrm rot="20218119" flipH="1">
            <a:off x="781050" y="5919788"/>
            <a:ext cx="1787525" cy="1014412"/>
          </a:xfrm>
          <a:prstGeom prst="rect">
            <a:avLst/>
          </a:prstGeom>
          <a:noFill/>
          <a:ln w="9525">
            <a:noFill/>
            <a:miter lim="800000"/>
            <a:headEnd/>
            <a:tailEnd/>
          </a:ln>
        </p:spPr>
      </p:pic>
      <p:pic>
        <p:nvPicPr>
          <p:cNvPr id="21511" name="Picture 8" descr="chrysanthemum 13"/>
          <p:cNvPicPr>
            <a:picLocks noChangeAspect="1" noChangeArrowheads="1"/>
          </p:cNvPicPr>
          <p:nvPr/>
        </p:nvPicPr>
        <p:blipFill>
          <a:blip r:embed="rId3"/>
          <a:srcRect/>
          <a:stretch>
            <a:fillRect/>
          </a:stretch>
        </p:blipFill>
        <p:spPr bwMode="auto">
          <a:xfrm>
            <a:off x="-304800" y="5105400"/>
            <a:ext cx="2133600" cy="2127250"/>
          </a:xfrm>
          <a:prstGeom prst="rect">
            <a:avLst/>
          </a:prstGeom>
          <a:noFill/>
          <a:ln w="9525">
            <a:noFill/>
            <a:miter lim="800000"/>
            <a:headEnd/>
            <a:tailEnd/>
          </a:ln>
        </p:spPr>
      </p:pic>
      <p:pic>
        <p:nvPicPr>
          <p:cNvPr id="21512" name="Picture 8" descr="chrysanthemum 13"/>
          <p:cNvPicPr>
            <a:picLocks noChangeAspect="1" noChangeArrowheads="1"/>
          </p:cNvPicPr>
          <p:nvPr/>
        </p:nvPicPr>
        <p:blipFill>
          <a:blip r:embed="rId4"/>
          <a:srcRect/>
          <a:stretch>
            <a:fillRect/>
          </a:stretch>
        </p:blipFill>
        <p:spPr bwMode="auto">
          <a:xfrm>
            <a:off x="-228600" y="4895850"/>
            <a:ext cx="838200" cy="1504950"/>
          </a:xfrm>
          <a:prstGeom prst="rect">
            <a:avLst/>
          </a:prstGeom>
          <a:noFill/>
          <a:ln w="9525">
            <a:noFill/>
            <a:miter lim="800000"/>
            <a:headEnd/>
            <a:tailEnd/>
          </a:ln>
        </p:spPr>
      </p:pic>
      <p:sp>
        <p:nvSpPr>
          <p:cNvPr id="4117" name="Oval 21"/>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1</a:t>
            </a:r>
          </a:p>
        </p:txBody>
      </p:sp>
      <p:sp>
        <p:nvSpPr>
          <p:cNvPr id="4119" name="Oval 23"/>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2</a:t>
            </a:r>
          </a:p>
        </p:txBody>
      </p:sp>
      <p:sp>
        <p:nvSpPr>
          <p:cNvPr id="4120" name="Oval 24"/>
          <p:cNvSpPr>
            <a:spLocks noChangeArrowheads="1"/>
          </p:cNvSpPr>
          <p:nvPr/>
        </p:nvSpPr>
        <p:spPr bwMode="auto">
          <a:xfrm>
            <a:off x="75438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3</a:t>
            </a:r>
          </a:p>
        </p:txBody>
      </p:sp>
      <p:sp>
        <p:nvSpPr>
          <p:cNvPr id="4121" name="Oval 25"/>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4</a:t>
            </a:r>
          </a:p>
        </p:txBody>
      </p:sp>
      <p:sp>
        <p:nvSpPr>
          <p:cNvPr id="4122" name="Oval 26"/>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5</a:t>
            </a:r>
          </a:p>
        </p:txBody>
      </p:sp>
      <p:sp>
        <p:nvSpPr>
          <p:cNvPr id="4123" name="Oval 27"/>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6</a:t>
            </a:r>
          </a:p>
        </p:txBody>
      </p:sp>
      <p:sp>
        <p:nvSpPr>
          <p:cNvPr id="4124" name="Oval 28"/>
          <p:cNvSpPr>
            <a:spLocks noChangeArrowheads="1"/>
          </p:cNvSpPr>
          <p:nvPr/>
        </p:nvSpPr>
        <p:spPr bwMode="auto">
          <a:xfrm>
            <a:off x="75438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7</a:t>
            </a:r>
          </a:p>
        </p:txBody>
      </p:sp>
      <p:sp>
        <p:nvSpPr>
          <p:cNvPr id="4125" name="Oval 29"/>
          <p:cNvSpPr>
            <a:spLocks noChangeArrowheads="1"/>
          </p:cNvSpPr>
          <p:nvPr/>
        </p:nvSpPr>
        <p:spPr bwMode="auto">
          <a:xfrm>
            <a:off x="75438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8</a:t>
            </a:r>
          </a:p>
        </p:txBody>
      </p:sp>
      <p:sp>
        <p:nvSpPr>
          <p:cNvPr id="4126" name="Oval 30"/>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9</a:t>
            </a:r>
          </a:p>
        </p:txBody>
      </p:sp>
      <p:pic>
        <p:nvPicPr>
          <p:cNvPr id="21522" name="Picture 8" descr="chrysanthemum 13"/>
          <p:cNvPicPr>
            <a:picLocks noChangeAspect="1" noChangeArrowheads="1"/>
          </p:cNvPicPr>
          <p:nvPr/>
        </p:nvPicPr>
        <p:blipFill>
          <a:blip r:embed="rId4"/>
          <a:srcRect/>
          <a:stretch>
            <a:fillRect/>
          </a:stretch>
        </p:blipFill>
        <p:spPr bwMode="auto">
          <a:xfrm>
            <a:off x="-228600" y="3867150"/>
            <a:ext cx="838200" cy="1504950"/>
          </a:xfrm>
          <a:prstGeom prst="rect">
            <a:avLst/>
          </a:prstGeom>
          <a:noFill/>
          <a:ln w="9525">
            <a:noFill/>
            <a:miter lim="800000"/>
            <a:headEnd/>
            <a:tailEnd/>
          </a:ln>
        </p:spPr>
      </p:pic>
      <p:pic>
        <p:nvPicPr>
          <p:cNvPr id="21523" name="Picture 8" descr="chrysanthemum 13"/>
          <p:cNvPicPr>
            <a:picLocks noChangeAspect="1" noChangeArrowheads="1"/>
          </p:cNvPicPr>
          <p:nvPr/>
        </p:nvPicPr>
        <p:blipFill>
          <a:blip r:embed="rId4"/>
          <a:srcRect/>
          <a:stretch>
            <a:fillRect/>
          </a:stretch>
        </p:blipFill>
        <p:spPr bwMode="auto">
          <a:xfrm>
            <a:off x="0" y="4495800"/>
            <a:ext cx="838200" cy="1504950"/>
          </a:xfrm>
          <a:prstGeom prst="rect">
            <a:avLst/>
          </a:prstGeom>
          <a:noFill/>
          <a:ln w="9525">
            <a:noFill/>
            <a:miter lim="800000"/>
            <a:headEnd/>
            <a:tailEnd/>
          </a:ln>
        </p:spPr>
      </p:pic>
      <p:sp>
        <p:nvSpPr>
          <p:cNvPr id="4118" name="Oval 22"/>
          <p:cNvSpPr>
            <a:spLocks noChangeArrowheads="1"/>
          </p:cNvSpPr>
          <p:nvPr/>
        </p:nvSpPr>
        <p:spPr bwMode="auto">
          <a:xfrm>
            <a:off x="6553200" y="5562600"/>
            <a:ext cx="2590800" cy="12954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b="1">
                <a:solidFill>
                  <a:srgbClr val="FF0000"/>
                </a:solidFill>
                <a:latin typeface="Times New Roman" pitchFamily="18" charset="0"/>
                <a:cs typeface="Times New Roman" pitchFamily="18" charset="0"/>
              </a:rPr>
              <a:t>Hết giờ</a:t>
            </a:r>
          </a:p>
        </p:txBody>
      </p:sp>
      <p:sp>
        <p:nvSpPr>
          <p:cNvPr id="21525" name="Text Box 39"/>
          <p:cNvSpPr txBox="1">
            <a:spLocks noChangeArrowheads="1"/>
          </p:cNvSpPr>
          <p:nvPr/>
        </p:nvSpPr>
        <p:spPr bwMode="auto">
          <a:xfrm>
            <a:off x="3419872" y="1844824"/>
            <a:ext cx="3133328" cy="584775"/>
          </a:xfrm>
          <a:prstGeom prst="rect">
            <a:avLst/>
          </a:prstGeom>
          <a:noFill/>
          <a:ln w="9525">
            <a:noFill/>
            <a:miter lim="800000"/>
            <a:headEnd/>
            <a:tailEnd/>
          </a:ln>
        </p:spPr>
        <p:txBody>
          <a:bodyPr wrap="square">
            <a:spAutoFit/>
          </a:bodyPr>
          <a:lstStyle/>
          <a:p>
            <a:pPr algn="ctr">
              <a:spcBef>
                <a:spcPct val="50000"/>
              </a:spcBef>
            </a:pPr>
            <a:r>
              <a:rPr lang="en-US" sz="3200" b="1" dirty="0" err="1" smtClean="0">
                <a:latin typeface="Times New Roman" pitchFamily="18" charset="0"/>
                <a:cs typeface="Times New Roman" pitchFamily="18" charset="0"/>
              </a:rPr>
              <a:t>VẬN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DỤNG</a:t>
            </a:r>
            <a:endParaRPr lang="en-US" sz="3200" b="1" dirty="0">
              <a:latin typeface="Times New Roman" pitchFamily="18" charset="0"/>
              <a:cs typeface="Times New Roman" pitchFamily="18" charset="0"/>
            </a:endParaRPr>
          </a:p>
        </p:txBody>
      </p:sp>
      <p:sp>
        <p:nvSpPr>
          <p:cNvPr id="22" name="Nơi giữ chỗ cho Ngày tháng 21"/>
          <p:cNvSpPr>
            <a:spLocks noGrp="1"/>
          </p:cNvSpPr>
          <p:nvPr>
            <p:ph type="dt" sz="half" idx="10"/>
          </p:nvPr>
        </p:nvSpPr>
        <p:spPr/>
        <p:txBody>
          <a:bodyPr/>
          <a:lstStyle/>
          <a:p>
            <a:fld id="{4D468D6B-27AA-49CF-832C-5984EFA657B4}" type="datetime8">
              <a:rPr lang="vi-VN" smtClean="0"/>
              <a:pPr/>
              <a:t>29/01/2023 8:01 CH</a:t>
            </a:fld>
            <a:endParaRPr lang="en-US"/>
          </a:p>
        </p:txBody>
      </p:sp>
      <p:sp>
        <p:nvSpPr>
          <p:cNvPr id="23" name="Nơi giữ chỗ cho Số hiệu Bản chiếu 22"/>
          <p:cNvSpPr>
            <a:spLocks noGrp="1"/>
          </p:cNvSpPr>
          <p:nvPr>
            <p:ph type="sldNum" sz="quarter" idx="12"/>
          </p:nvPr>
        </p:nvSpPr>
        <p:spPr/>
        <p:txBody>
          <a:bodyPr/>
          <a:lstStyle/>
          <a:p>
            <a:fld id="{E7B10348-7B82-4854-A391-182B8F062550}" type="slidenum">
              <a:rPr lang="en-US" smtClean="0"/>
              <a:pPr/>
              <a:t>8</a:t>
            </a:fld>
            <a:endParaRPr lang="en-US"/>
          </a:p>
        </p:txBody>
      </p:sp>
      <p:sp>
        <p:nvSpPr>
          <p:cNvPr id="24" name="Nơi giữ chỗ cho Chân trang 23"/>
          <p:cNvSpPr>
            <a:spLocks noGrp="1"/>
          </p:cNvSpPr>
          <p:nvPr>
            <p:ph type="ftr" sz="quarter" idx="11"/>
          </p:nvPr>
        </p:nvSpPr>
        <p:spPr/>
        <p:txBody>
          <a:bodyPr/>
          <a:lstStyle/>
          <a:p>
            <a:r>
              <a:rPr lang="vi-VN" smtClean="0"/>
              <a:t>Giáo viên thực hiện: Quan Văn Thắng</a:t>
            </a:r>
            <a:endParaRPr lang="en-US"/>
          </a:p>
        </p:txBody>
      </p:sp>
      <p:sp>
        <p:nvSpPr>
          <p:cNvPr id="33" name="WordArt 3"/>
          <p:cNvSpPr>
            <a:spLocks noChangeArrowheads="1" noChangeShapeType="1" noTextEdit="1"/>
          </p:cNvSpPr>
          <p:nvPr/>
        </p:nvSpPr>
        <p:spPr bwMode="auto">
          <a:xfrm>
            <a:off x="2267744" y="0"/>
            <a:ext cx="6876256" cy="1484784"/>
          </a:xfrm>
          <a:prstGeom prst="rect">
            <a:avLst/>
          </a:prstGeom>
        </p:spPr>
        <p:txBody>
          <a:bodyPr wrap="none" fromWordArt="1"/>
          <a:ls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lgn="ctr">
              <a:defRPr/>
            </a:pPr>
            <a:endParaRPr lang="en-US" sz="2800" b="1" i="1" kern="10" dirty="0">
              <a:latin typeface="Times New Roman"/>
              <a:cs typeface="Times New Roman"/>
            </a:endParaRPr>
          </a:p>
        </p:txBody>
      </p:sp>
      <p:grpSp>
        <p:nvGrpSpPr>
          <p:cNvPr id="37" name="Group 47"/>
          <p:cNvGrpSpPr>
            <a:grpSpLocks/>
          </p:cNvGrpSpPr>
          <p:nvPr/>
        </p:nvGrpSpPr>
        <p:grpSpPr bwMode="auto">
          <a:xfrm>
            <a:off x="91630" y="0"/>
            <a:ext cx="8982872" cy="6781800"/>
            <a:chOff x="0" y="0"/>
            <a:chExt cx="5760" cy="4320"/>
          </a:xfrm>
        </p:grpSpPr>
        <p:sp>
          <p:nvSpPr>
            <p:cNvPr id="3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50">
                <a:latin typeface="Times New Roman" panose="02020603050405020304" pitchFamily="18" charset="0"/>
                <a:cs typeface="Times New Roman" panose="02020603050405020304" pitchFamily="18" charset="0"/>
              </a:endParaRPr>
            </a:p>
          </p:txBody>
        </p:sp>
        <p:pic>
          <p:nvPicPr>
            <p:cNvPr id="39" name="Picture 12"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3"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12"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12"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plus(in)">
                                      <p:cBhvr>
                                        <p:cTn id="7" dur="2000"/>
                                        <p:tgtEl>
                                          <p:spTgt spid="4101"/>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4108"/>
                                        </p:tgtEl>
                                        <p:attrNameLst>
                                          <p:attrName>style.visibility</p:attrName>
                                        </p:attrNameLst>
                                      </p:cBhvr>
                                      <p:to>
                                        <p:strVal val="visible"/>
                                      </p:to>
                                    </p:set>
                                    <p:animEffect transition="in" filter="fade">
                                      <p:cBhvr>
                                        <p:cTn id="11" dur="2000"/>
                                        <p:tgtEl>
                                          <p:spTgt spid="4108"/>
                                        </p:tgtEl>
                                      </p:cBhvr>
                                    </p:animEffect>
                                    <p:anim calcmode="lin" valueType="num">
                                      <p:cBhvr>
                                        <p:cTn id="12" dur="2000" fill="hold"/>
                                        <p:tgtEl>
                                          <p:spTgt spid="4108"/>
                                        </p:tgtEl>
                                        <p:attrNameLst>
                                          <p:attrName>style.rotation</p:attrName>
                                        </p:attrNameLst>
                                      </p:cBhvr>
                                      <p:tavLst>
                                        <p:tav tm="0">
                                          <p:val>
                                            <p:fltVal val="720"/>
                                          </p:val>
                                        </p:tav>
                                        <p:tav tm="100000">
                                          <p:val>
                                            <p:fltVal val="0"/>
                                          </p:val>
                                        </p:tav>
                                      </p:tavLst>
                                    </p:anim>
                                    <p:anim calcmode="lin" valueType="num">
                                      <p:cBhvr>
                                        <p:cTn id="13" dur="2000" fill="hold"/>
                                        <p:tgtEl>
                                          <p:spTgt spid="4108"/>
                                        </p:tgtEl>
                                        <p:attrNameLst>
                                          <p:attrName>ppt_h</p:attrName>
                                        </p:attrNameLst>
                                      </p:cBhvr>
                                      <p:tavLst>
                                        <p:tav tm="0">
                                          <p:val>
                                            <p:fltVal val="0"/>
                                          </p:val>
                                        </p:tav>
                                        <p:tav tm="100000">
                                          <p:val>
                                            <p:strVal val="#ppt_h"/>
                                          </p:val>
                                        </p:tav>
                                      </p:tavLst>
                                    </p:anim>
                                    <p:anim calcmode="lin" valueType="num">
                                      <p:cBhvr>
                                        <p:cTn id="14" dur="2000" fill="hold"/>
                                        <p:tgtEl>
                                          <p:spTgt spid="4108"/>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grpId="0" nodeType="after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2000"/>
                                        <p:tgtEl>
                                          <p:spTgt spid="4104"/>
                                        </p:tgtEl>
                                      </p:cBhvr>
                                    </p:animEffect>
                                    <p:anim calcmode="lin" valueType="num">
                                      <p:cBhvr>
                                        <p:cTn id="19" dur="2000" fill="hold"/>
                                        <p:tgtEl>
                                          <p:spTgt spid="4104"/>
                                        </p:tgtEl>
                                        <p:attrNameLst>
                                          <p:attrName>style.rotation</p:attrName>
                                        </p:attrNameLst>
                                      </p:cBhvr>
                                      <p:tavLst>
                                        <p:tav tm="0">
                                          <p:val>
                                            <p:fltVal val="720"/>
                                          </p:val>
                                        </p:tav>
                                        <p:tav tm="100000">
                                          <p:val>
                                            <p:fltVal val="0"/>
                                          </p:val>
                                        </p:tav>
                                      </p:tavLst>
                                    </p:anim>
                                    <p:anim calcmode="lin" valueType="num">
                                      <p:cBhvr>
                                        <p:cTn id="20" dur="2000" fill="hold"/>
                                        <p:tgtEl>
                                          <p:spTgt spid="4104"/>
                                        </p:tgtEl>
                                        <p:attrNameLst>
                                          <p:attrName>ppt_h</p:attrName>
                                        </p:attrNameLst>
                                      </p:cBhvr>
                                      <p:tavLst>
                                        <p:tav tm="0">
                                          <p:val>
                                            <p:fltVal val="0"/>
                                          </p:val>
                                        </p:tav>
                                        <p:tav tm="100000">
                                          <p:val>
                                            <p:strVal val="#ppt_h"/>
                                          </p:val>
                                        </p:tav>
                                      </p:tavLst>
                                    </p:anim>
                                    <p:anim calcmode="lin" valueType="num">
                                      <p:cBhvr>
                                        <p:cTn id="21" dur="2000" fill="hold"/>
                                        <p:tgtEl>
                                          <p:spTgt spid="4104"/>
                                        </p:tgtEl>
                                        <p:attrNameLst>
                                          <p:attrName>ppt_w</p:attrName>
                                        </p:attrNameLst>
                                      </p:cBhvr>
                                      <p:tavLst>
                                        <p:tav tm="0">
                                          <p:val>
                                            <p:fltVal val="0"/>
                                          </p:val>
                                        </p:tav>
                                        <p:tav tm="100000">
                                          <p:val>
                                            <p:strVal val="#ppt_w"/>
                                          </p:val>
                                        </p:tav>
                                      </p:tavLst>
                                    </p:anim>
                                  </p:childTnLst>
                                </p:cTn>
                              </p:par>
                            </p:childTnLst>
                          </p:cTn>
                        </p:par>
                        <p:par>
                          <p:cTn id="22" fill="hold">
                            <p:stCondLst>
                              <p:cond delay="6000"/>
                            </p:stCondLst>
                            <p:childTnLst>
                              <p:par>
                                <p:cTn id="23" presetID="35" presetClass="entr" presetSubtype="0" fill="hold" grpId="0" nodeType="afterEffect">
                                  <p:stCondLst>
                                    <p:cond delay="0"/>
                                  </p:stCondLst>
                                  <p:childTnLst>
                                    <p:set>
                                      <p:cBhvr>
                                        <p:cTn id="24" dur="1" fill="hold">
                                          <p:stCondLst>
                                            <p:cond delay="0"/>
                                          </p:stCondLst>
                                        </p:cTn>
                                        <p:tgtEl>
                                          <p:spTgt spid="4112"/>
                                        </p:tgtEl>
                                        <p:attrNameLst>
                                          <p:attrName>style.visibility</p:attrName>
                                        </p:attrNameLst>
                                      </p:cBhvr>
                                      <p:to>
                                        <p:strVal val="visible"/>
                                      </p:to>
                                    </p:set>
                                    <p:animEffect transition="in" filter="fade">
                                      <p:cBhvr>
                                        <p:cTn id="25" dur="2000"/>
                                        <p:tgtEl>
                                          <p:spTgt spid="4112"/>
                                        </p:tgtEl>
                                      </p:cBhvr>
                                    </p:animEffect>
                                    <p:anim calcmode="lin" valueType="num">
                                      <p:cBhvr>
                                        <p:cTn id="26" dur="2000" fill="hold"/>
                                        <p:tgtEl>
                                          <p:spTgt spid="4112"/>
                                        </p:tgtEl>
                                        <p:attrNameLst>
                                          <p:attrName>style.rotation</p:attrName>
                                        </p:attrNameLst>
                                      </p:cBhvr>
                                      <p:tavLst>
                                        <p:tav tm="0">
                                          <p:val>
                                            <p:fltVal val="720"/>
                                          </p:val>
                                        </p:tav>
                                        <p:tav tm="100000">
                                          <p:val>
                                            <p:fltVal val="0"/>
                                          </p:val>
                                        </p:tav>
                                      </p:tavLst>
                                    </p:anim>
                                    <p:anim calcmode="lin" valueType="num">
                                      <p:cBhvr>
                                        <p:cTn id="27" dur="2000" fill="hold"/>
                                        <p:tgtEl>
                                          <p:spTgt spid="4112"/>
                                        </p:tgtEl>
                                        <p:attrNameLst>
                                          <p:attrName>ppt_h</p:attrName>
                                        </p:attrNameLst>
                                      </p:cBhvr>
                                      <p:tavLst>
                                        <p:tav tm="0">
                                          <p:val>
                                            <p:fltVal val="0"/>
                                          </p:val>
                                        </p:tav>
                                        <p:tav tm="100000">
                                          <p:val>
                                            <p:strVal val="#ppt_h"/>
                                          </p:val>
                                        </p:tav>
                                      </p:tavLst>
                                    </p:anim>
                                    <p:anim calcmode="lin" valueType="num">
                                      <p:cBhvr>
                                        <p:cTn id="28" dur="2000" fill="hold"/>
                                        <p:tgtEl>
                                          <p:spTgt spid="4112"/>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117"/>
                                        </p:tgtEl>
                                        <p:attrNameLst>
                                          <p:attrName>style.visibility</p:attrName>
                                        </p:attrNameLst>
                                      </p:cBhvr>
                                      <p:to>
                                        <p:strVal val="visible"/>
                                      </p:to>
                                    </p:set>
                                    <p:animEffect transition="in" filter="box(in)">
                                      <p:cBhvr>
                                        <p:cTn id="33" dur="500"/>
                                        <p:tgtEl>
                                          <p:spTgt spid="4117"/>
                                        </p:tgtEl>
                                      </p:cBhvr>
                                    </p:animEffect>
                                  </p:childTnLst>
                                </p:cTn>
                              </p:par>
                            </p:childTnLst>
                          </p:cTn>
                        </p:par>
                        <p:par>
                          <p:cTn id="34" fill="hold">
                            <p:stCondLst>
                              <p:cond delay="500"/>
                            </p:stCondLst>
                            <p:childTnLst>
                              <p:par>
                                <p:cTn id="35" presetID="4" presetClass="exit" presetSubtype="16" fill="hold" grpId="1" nodeType="afterEffect">
                                  <p:stCondLst>
                                    <p:cond delay="0"/>
                                  </p:stCondLst>
                                  <p:childTnLst>
                                    <p:animEffect transition="out" filter="box(in)">
                                      <p:cBhvr>
                                        <p:cTn id="36" dur="500"/>
                                        <p:tgtEl>
                                          <p:spTgt spid="4117"/>
                                        </p:tgtEl>
                                      </p:cBhvr>
                                    </p:animEffect>
                                    <p:set>
                                      <p:cBhvr>
                                        <p:cTn id="37" dur="1" fill="hold">
                                          <p:stCondLst>
                                            <p:cond delay="499"/>
                                          </p:stCondLst>
                                        </p:cTn>
                                        <p:tgtEl>
                                          <p:spTgt spid="4117"/>
                                        </p:tgtEl>
                                        <p:attrNameLst>
                                          <p:attrName>style.visibility</p:attrName>
                                        </p:attrNameLst>
                                      </p:cBhvr>
                                      <p:to>
                                        <p:strVal val="hidden"/>
                                      </p:to>
                                    </p:se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4119"/>
                                        </p:tgtEl>
                                        <p:attrNameLst>
                                          <p:attrName>style.visibility</p:attrName>
                                        </p:attrNameLst>
                                      </p:cBhvr>
                                      <p:to>
                                        <p:strVal val="visible"/>
                                      </p:to>
                                    </p:set>
                                    <p:animEffect transition="in" filter="box(in)">
                                      <p:cBhvr>
                                        <p:cTn id="41" dur="500"/>
                                        <p:tgtEl>
                                          <p:spTgt spid="4119"/>
                                        </p:tgtEl>
                                      </p:cBhvr>
                                    </p:animEffect>
                                  </p:childTnLst>
                                </p:cTn>
                              </p:par>
                            </p:childTnLst>
                          </p:cTn>
                        </p:par>
                        <p:par>
                          <p:cTn id="42" fill="hold">
                            <p:stCondLst>
                              <p:cond delay="1500"/>
                            </p:stCondLst>
                            <p:childTnLst>
                              <p:par>
                                <p:cTn id="43" presetID="4" presetClass="exit" presetSubtype="16" fill="hold" grpId="1" nodeType="afterEffect">
                                  <p:stCondLst>
                                    <p:cond delay="0"/>
                                  </p:stCondLst>
                                  <p:childTnLst>
                                    <p:animEffect transition="out" filter="box(in)">
                                      <p:cBhvr>
                                        <p:cTn id="44" dur="500"/>
                                        <p:tgtEl>
                                          <p:spTgt spid="4119"/>
                                        </p:tgtEl>
                                      </p:cBhvr>
                                    </p:animEffect>
                                    <p:set>
                                      <p:cBhvr>
                                        <p:cTn id="45" dur="1" fill="hold">
                                          <p:stCondLst>
                                            <p:cond delay="499"/>
                                          </p:stCondLst>
                                        </p:cTn>
                                        <p:tgtEl>
                                          <p:spTgt spid="4119"/>
                                        </p:tgtEl>
                                        <p:attrNameLst>
                                          <p:attrName>style.visibility</p:attrName>
                                        </p:attrNameLst>
                                      </p:cBhvr>
                                      <p:to>
                                        <p:strVal val="hidden"/>
                                      </p:to>
                                    </p:set>
                                  </p:childTnLst>
                                </p:cTn>
                              </p:par>
                            </p:childTnLst>
                          </p:cTn>
                        </p:par>
                        <p:par>
                          <p:cTn id="46" fill="hold">
                            <p:stCondLst>
                              <p:cond delay="2000"/>
                            </p:stCondLst>
                            <p:childTnLst>
                              <p:par>
                                <p:cTn id="47" presetID="4" presetClass="entr" presetSubtype="16" fill="hold" grpId="0" nodeType="afterEffect">
                                  <p:stCondLst>
                                    <p:cond delay="0"/>
                                  </p:stCondLst>
                                  <p:childTnLst>
                                    <p:set>
                                      <p:cBhvr>
                                        <p:cTn id="48" dur="1" fill="hold">
                                          <p:stCondLst>
                                            <p:cond delay="0"/>
                                          </p:stCondLst>
                                        </p:cTn>
                                        <p:tgtEl>
                                          <p:spTgt spid="4120"/>
                                        </p:tgtEl>
                                        <p:attrNameLst>
                                          <p:attrName>style.visibility</p:attrName>
                                        </p:attrNameLst>
                                      </p:cBhvr>
                                      <p:to>
                                        <p:strVal val="visible"/>
                                      </p:to>
                                    </p:set>
                                    <p:animEffect transition="in" filter="box(in)">
                                      <p:cBhvr>
                                        <p:cTn id="49" dur="500"/>
                                        <p:tgtEl>
                                          <p:spTgt spid="4120"/>
                                        </p:tgtEl>
                                      </p:cBhvr>
                                    </p:animEffect>
                                  </p:childTnLst>
                                </p:cTn>
                              </p:par>
                            </p:childTnLst>
                          </p:cTn>
                        </p:par>
                        <p:par>
                          <p:cTn id="50" fill="hold">
                            <p:stCondLst>
                              <p:cond delay="2500"/>
                            </p:stCondLst>
                            <p:childTnLst>
                              <p:par>
                                <p:cTn id="51" presetID="4" presetClass="exit" presetSubtype="16" fill="hold" grpId="1" nodeType="afterEffect">
                                  <p:stCondLst>
                                    <p:cond delay="0"/>
                                  </p:stCondLst>
                                  <p:childTnLst>
                                    <p:animEffect transition="out" filter="box(in)">
                                      <p:cBhvr>
                                        <p:cTn id="52" dur="500"/>
                                        <p:tgtEl>
                                          <p:spTgt spid="4120"/>
                                        </p:tgtEl>
                                      </p:cBhvr>
                                    </p:animEffect>
                                    <p:set>
                                      <p:cBhvr>
                                        <p:cTn id="53" dur="1" fill="hold">
                                          <p:stCondLst>
                                            <p:cond delay="499"/>
                                          </p:stCondLst>
                                        </p:cTn>
                                        <p:tgtEl>
                                          <p:spTgt spid="4120"/>
                                        </p:tgtEl>
                                        <p:attrNameLst>
                                          <p:attrName>style.visibility</p:attrName>
                                        </p:attrNameLst>
                                      </p:cBhvr>
                                      <p:to>
                                        <p:strVal val="hidden"/>
                                      </p:to>
                                    </p:set>
                                  </p:childTnLst>
                                </p:cTn>
                              </p:par>
                            </p:childTnLst>
                          </p:cTn>
                        </p:par>
                        <p:par>
                          <p:cTn id="54" fill="hold">
                            <p:stCondLst>
                              <p:cond delay="3000"/>
                            </p:stCondLst>
                            <p:childTnLst>
                              <p:par>
                                <p:cTn id="55" presetID="4" presetClass="entr" presetSubtype="16" fill="hold" grpId="0" nodeType="afterEffect">
                                  <p:stCondLst>
                                    <p:cond delay="0"/>
                                  </p:stCondLst>
                                  <p:childTnLst>
                                    <p:set>
                                      <p:cBhvr>
                                        <p:cTn id="56" dur="1" fill="hold">
                                          <p:stCondLst>
                                            <p:cond delay="0"/>
                                          </p:stCondLst>
                                        </p:cTn>
                                        <p:tgtEl>
                                          <p:spTgt spid="4121"/>
                                        </p:tgtEl>
                                        <p:attrNameLst>
                                          <p:attrName>style.visibility</p:attrName>
                                        </p:attrNameLst>
                                      </p:cBhvr>
                                      <p:to>
                                        <p:strVal val="visible"/>
                                      </p:to>
                                    </p:set>
                                    <p:animEffect transition="in" filter="box(in)">
                                      <p:cBhvr>
                                        <p:cTn id="57" dur="500"/>
                                        <p:tgtEl>
                                          <p:spTgt spid="4121"/>
                                        </p:tgtEl>
                                      </p:cBhvr>
                                    </p:animEffect>
                                  </p:childTnLst>
                                </p:cTn>
                              </p:par>
                            </p:childTnLst>
                          </p:cTn>
                        </p:par>
                        <p:par>
                          <p:cTn id="58" fill="hold">
                            <p:stCondLst>
                              <p:cond delay="3500"/>
                            </p:stCondLst>
                            <p:childTnLst>
                              <p:par>
                                <p:cTn id="59" presetID="4" presetClass="exit" presetSubtype="16" fill="hold" grpId="1" nodeType="afterEffect">
                                  <p:stCondLst>
                                    <p:cond delay="0"/>
                                  </p:stCondLst>
                                  <p:childTnLst>
                                    <p:animEffect transition="out" filter="box(in)">
                                      <p:cBhvr>
                                        <p:cTn id="60" dur="500"/>
                                        <p:tgtEl>
                                          <p:spTgt spid="4121"/>
                                        </p:tgtEl>
                                      </p:cBhvr>
                                    </p:animEffect>
                                    <p:set>
                                      <p:cBhvr>
                                        <p:cTn id="61" dur="1" fill="hold">
                                          <p:stCondLst>
                                            <p:cond delay="499"/>
                                          </p:stCondLst>
                                        </p:cTn>
                                        <p:tgtEl>
                                          <p:spTgt spid="4121"/>
                                        </p:tgtEl>
                                        <p:attrNameLst>
                                          <p:attrName>style.visibility</p:attrName>
                                        </p:attrNameLst>
                                      </p:cBhvr>
                                      <p:to>
                                        <p:strVal val="hidden"/>
                                      </p:to>
                                    </p:set>
                                  </p:childTnLst>
                                </p:cTn>
                              </p:par>
                            </p:childTnLst>
                          </p:cTn>
                        </p:par>
                        <p:par>
                          <p:cTn id="62" fill="hold">
                            <p:stCondLst>
                              <p:cond delay="4000"/>
                            </p:stCondLst>
                            <p:childTnLst>
                              <p:par>
                                <p:cTn id="63" presetID="4" presetClass="entr" presetSubtype="16" fill="hold" grpId="0" nodeType="afterEffect">
                                  <p:stCondLst>
                                    <p:cond delay="0"/>
                                  </p:stCondLst>
                                  <p:childTnLst>
                                    <p:set>
                                      <p:cBhvr>
                                        <p:cTn id="64" dur="1" fill="hold">
                                          <p:stCondLst>
                                            <p:cond delay="0"/>
                                          </p:stCondLst>
                                        </p:cTn>
                                        <p:tgtEl>
                                          <p:spTgt spid="4122"/>
                                        </p:tgtEl>
                                        <p:attrNameLst>
                                          <p:attrName>style.visibility</p:attrName>
                                        </p:attrNameLst>
                                      </p:cBhvr>
                                      <p:to>
                                        <p:strVal val="visible"/>
                                      </p:to>
                                    </p:set>
                                    <p:animEffect transition="in" filter="box(in)">
                                      <p:cBhvr>
                                        <p:cTn id="65" dur="500"/>
                                        <p:tgtEl>
                                          <p:spTgt spid="4122"/>
                                        </p:tgtEl>
                                      </p:cBhvr>
                                    </p:animEffect>
                                  </p:childTnLst>
                                </p:cTn>
                              </p:par>
                            </p:childTnLst>
                          </p:cTn>
                        </p:par>
                        <p:par>
                          <p:cTn id="66" fill="hold">
                            <p:stCondLst>
                              <p:cond delay="4500"/>
                            </p:stCondLst>
                            <p:childTnLst>
                              <p:par>
                                <p:cTn id="67" presetID="4" presetClass="exit" presetSubtype="16" fill="hold" grpId="1" nodeType="afterEffect">
                                  <p:stCondLst>
                                    <p:cond delay="0"/>
                                  </p:stCondLst>
                                  <p:childTnLst>
                                    <p:animEffect transition="out" filter="box(in)">
                                      <p:cBhvr>
                                        <p:cTn id="68" dur="500"/>
                                        <p:tgtEl>
                                          <p:spTgt spid="4122"/>
                                        </p:tgtEl>
                                      </p:cBhvr>
                                    </p:animEffect>
                                    <p:set>
                                      <p:cBhvr>
                                        <p:cTn id="69" dur="1" fill="hold">
                                          <p:stCondLst>
                                            <p:cond delay="499"/>
                                          </p:stCondLst>
                                        </p:cTn>
                                        <p:tgtEl>
                                          <p:spTgt spid="4122"/>
                                        </p:tgtEl>
                                        <p:attrNameLst>
                                          <p:attrName>style.visibility</p:attrName>
                                        </p:attrNameLst>
                                      </p:cBhvr>
                                      <p:to>
                                        <p:strVal val="hidden"/>
                                      </p:to>
                                    </p:set>
                                  </p:childTnLst>
                                </p:cTn>
                              </p:par>
                            </p:childTnLst>
                          </p:cTn>
                        </p:par>
                        <p:par>
                          <p:cTn id="70" fill="hold">
                            <p:stCondLst>
                              <p:cond delay="5000"/>
                            </p:stCondLst>
                            <p:childTnLst>
                              <p:par>
                                <p:cTn id="71" presetID="4" presetClass="entr" presetSubtype="16" fill="hold" grpId="0" nodeType="afterEffect">
                                  <p:stCondLst>
                                    <p:cond delay="0"/>
                                  </p:stCondLst>
                                  <p:childTnLst>
                                    <p:set>
                                      <p:cBhvr>
                                        <p:cTn id="72" dur="1" fill="hold">
                                          <p:stCondLst>
                                            <p:cond delay="0"/>
                                          </p:stCondLst>
                                        </p:cTn>
                                        <p:tgtEl>
                                          <p:spTgt spid="4123"/>
                                        </p:tgtEl>
                                        <p:attrNameLst>
                                          <p:attrName>style.visibility</p:attrName>
                                        </p:attrNameLst>
                                      </p:cBhvr>
                                      <p:to>
                                        <p:strVal val="visible"/>
                                      </p:to>
                                    </p:set>
                                    <p:animEffect transition="in" filter="box(in)">
                                      <p:cBhvr>
                                        <p:cTn id="73" dur="500"/>
                                        <p:tgtEl>
                                          <p:spTgt spid="4123"/>
                                        </p:tgtEl>
                                      </p:cBhvr>
                                    </p:animEffect>
                                  </p:childTnLst>
                                </p:cTn>
                              </p:par>
                            </p:childTnLst>
                          </p:cTn>
                        </p:par>
                        <p:par>
                          <p:cTn id="74" fill="hold">
                            <p:stCondLst>
                              <p:cond delay="5500"/>
                            </p:stCondLst>
                            <p:childTnLst>
                              <p:par>
                                <p:cTn id="75" presetID="4" presetClass="exit" presetSubtype="16" fill="hold" grpId="1" nodeType="afterEffect">
                                  <p:stCondLst>
                                    <p:cond delay="0"/>
                                  </p:stCondLst>
                                  <p:childTnLst>
                                    <p:animEffect transition="out" filter="box(in)">
                                      <p:cBhvr>
                                        <p:cTn id="76" dur="500"/>
                                        <p:tgtEl>
                                          <p:spTgt spid="4123"/>
                                        </p:tgtEl>
                                      </p:cBhvr>
                                    </p:animEffect>
                                    <p:set>
                                      <p:cBhvr>
                                        <p:cTn id="77" dur="1" fill="hold">
                                          <p:stCondLst>
                                            <p:cond delay="499"/>
                                          </p:stCondLst>
                                        </p:cTn>
                                        <p:tgtEl>
                                          <p:spTgt spid="4123"/>
                                        </p:tgtEl>
                                        <p:attrNameLst>
                                          <p:attrName>style.visibility</p:attrName>
                                        </p:attrNameLst>
                                      </p:cBhvr>
                                      <p:to>
                                        <p:strVal val="hidden"/>
                                      </p:to>
                                    </p:set>
                                  </p:childTnLst>
                                </p:cTn>
                              </p:par>
                            </p:childTnLst>
                          </p:cTn>
                        </p:par>
                        <p:par>
                          <p:cTn id="78" fill="hold">
                            <p:stCondLst>
                              <p:cond delay="6000"/>
                            </p:stCondLst>
                            <p:childTnLst>
                              <p:par>
                                <p:cTn id="79" presetID="4" presetClass="entr" presetSubtype="16" fill="hold" grpId="0" nodeType="afterEffect">
                                  <p:stCondLst>
                                    <p:cond delay="0"/>
                                  </p:stCondLst>
                                  <p:childTnLst>
                                    <p:set>
                                      <p:cBhvr>
                                        <p:cTn id="80" dur="1" fill="hold">
                                          <p:stCondLst>
                                            <p:cond delay="0"/>
                                          </p:stCondLst>
                                        </p:cTn>
                                        <p:tgtEl>
                                          <p:spTgt spid="4124"/>
                                        </p:tgtEl>
                                        <p:attrNameLst>
                                          <p:attrName>style.visibility</p:attrName>
                                        </p:attrNameLst>
                                      </p:cBhvr>
                                      <p:to>
                                        <p:strVal val="visible"/>
                                      </p:to>
                                    </p:set>
                                    <p:animEffect transition="in" filter="box(in)">
                                      <p:cBhvr>
                                        <p:cTn id="81" dur="500"/>
                                        <p:tgtEl>
                                          <p:spTgt spid="4124"/>
                                        </p:tgtEl>
                                      </p:cBhvr>
                                    </p:animEffect>
                                  </p:childTnLst>
                                </p:cTn>
                              </p:par>
                            </p:childTnLst>
                          </p:cTn>
                        </p:par>
                        <p:par>
                          <p:cTn id="82" fill="hold">
                            <p:stCondLst>
                              <p:cond delay="6500"/>
                            </p:stCondLst>
                            <p:childTnLst>
                              <p:par>
                                <p:cTn id="83" presetID="4" presetClass="exit" presetSubtype="16" fill="hold" grpId="1" nodeType="afterEffect">
                                  <p:stCondLst>
                                    <p:cond delay="0"/>
                                  </p:stCondLst>
                                  <p:childTnLst>
                                    <p:animEffect transition="out" filter="box(in)">
                                      <p:cBhvr>
                                        <p:cTn id="84" dur="500"/>
                                        <p:tgtEl>
                                          <p:spTgt spid="4124"/>
                                        </p:tgtEl>
                                      </p:cBhvr>
                                    </p:animEffect>
                                    <p:set>
                                      <p:cBhvr>
                                        <p:cTn id="85" dur="1" fill="hold">
                                          <p:stCondLst>
                                            <p:cond delay="499"/>
                                          </p:stCondLst>
                                        </p:cTn>
                                        <p:tgtEl>
                                          <p:spTgt spid="4124"/>
                                        </p:tgtEl>
                                        <p:attrNameLst>
                                          <p:attrName>style.visibility</p:attrName>
                                        </p:attrNameLst>
                                      </p:cBhvr>
                                      <p:to>
                                        <p:strVal val="hidden"/>
                                      </p:to>
                                    </p:set>
                                  </p:childTnLst>
                                </p:cTn>
                              </p:par>
                            </p:childTnLst>
                          </p:cTn>
                        </p:par>
                        <p:par>
                          <p:cTn id="86" fill="hold">
                            <p:stCondLst>
                              <p:cond delay="7000"/>
                            </p:stCondLst>
                            <p:childTnLst>
                              <p:par>
                                <p:cTn id="87" presetID="4" presetClass="entr" presetSubtype="16" fill="hold" grpId="0" nodeType="afterEffect">
                                  <p:stCondLst>
                                    <p:cond delay="0"/>
                                  </p:stCondLst>
                                  <p:childTnLst>
                                    <p:set>
                                      <p:cBhvr>
                                        <p:cTn id="88" dur="1" fill="hold">
                                          <p:stCondLst>
                                            <p:cond delay="0"/>
                                          </p:stCondLst>
                                        </p:cTn>
                                        <p:tgtEl>
                                          <p:spTgt spid="4125"/>
                                        </p:tgtEl>
                                        <p:attrNameLst>
                                          <p:attrName>style.visibility</p:attrName>
                                        </p:attrNameLst>
                                      </p:cBhvr>
                                      <p:to>
                                        <p:strVal val="visible"/>
                                      </p:to>
                                    </p:set>
                                    <p:animEffect transition="in" filter="box(in)">
                                      <p:cBhvr>
                                        <p:cTn id="89" dur="500"/>
                                        <p:tgtEl>
                                          <p:spTgt spid="4125"/>
                                        </p:tgtEl>
                                      </p:cBhvr>
                                    </p:animEffect>
                                  </p:childTnLst>
                                </p:cTn>
                              </p:par>
                            </p:childTnLst>
                          </p:cTn>
                        </p:par>
                        <p:par>
                          <p:cTn id="90" fill="hold">
                            <p:stCondLst>
                              <p:cond delay="7500"/>
                            </p:stCondLst>
                            <p:childTnLst>
                              <p:par>
                                <p:cTn id="91" presetID="4" presetClass="exit" presetSubtype="16" fill="hold" grpId="1" nodeType="afterEffect">
                                  <p:stCondLst>
                                    <p:cond delay="0"/>
                                  </p:stCondLst>
                                  <p:childTnLst>
                                    <p:animEffect transition="out" filter="box(in)">
                                      <p:cBhvr>
                                        <p:cTn id="92" dur="500"/>
                                        <p:tgtEl>
                                          <p:spTgt spid="4125"/>
                                        </p:tgtEl>
                                      </p:cBhvr>
                                    </p:animEffect>
                                    <p:set>
                                      <p:cBhvr>
                                        <p:cTn id="93" dur="1" fill="hold">
                                          <p:stCondLst>
                                            <p:cond delay="499"/>
                                          </p:stCondLst>
                                        </p:cTn>
                                        <p:tgtEl>
                                          <p:spTgt spid="4125"/>
                                        </p:tgtEl>
                                        <p:attrNameLst>
                                          <p:attrName>style.visibility</p:attrName>
                                        </p:attrNameLst>
                                      </p:cBhvr>
                                      <p:to>
                                        <p:strVal val="hidden"/>
                                      </p:to>
                                    </p:set>
                                  </p:childTnLst>
                                </p:cTn>
                              </p:par>
                            </p:childTnLst>
                          </p:cTn>
                        </p:par>
                        <p:par>
                          <p:cTn id="94" fill="hold">
                            <p:stCondLst>
                              <p:cond delay="8000"/>
                            </p:stCondLst>
                            <p:childTnLst>
                              <p:par>
                                <p:cTn id="95" presetID="4" presetClass="entr" presetSubtype="16" fill="hold" grpId="0" nodeType="afterEffect">
                                  <p:stCondLst>
                                    <p:cond delay="0"/>
                                  </p:stCondLst>
                                  <p:childTnLst>
                                    <p:set>
                                      <p:cBhvr>
                                        <p:cTn id="96" dur="1" fill="hold">
                                          <p:stCondLst>
                                            <p:cond delay="0"/>
                                          </p:stCondLst>
                                        </p:cTn>
                                        <p:tgtEl>
                                          <p:spTgt spid="4126"/>
                                        </p:tgtEl>
                                        <p:attrNameLst>
                                          <p:attrName>style.visibility</p:attrName>
                                        </p:attrNameLst>
                                      </p:cBhvr>
                                      <p:to>
                                        <p:strVal val="visible"/>
                                      </p:to>
                                    </p:set>
                                    <p:animEffect transition="in" filter="box(in)">
                                      <p:cBhvr>
                                        <p:cTn id="97" dur="500"/>
                                        <p:tgtEl>
                                          <p:spTgt spid="4126"/>
                                        </p:tgtEl>
                                      </p:cBhvr>
                                    </p:animEffect>
                                  </p:childTnLst>
                                </p:cTn>
                              </p:par>
                            </p:childTnLst>
                          </p:cTn>
                        </p:par>
                        <p:par>
                          <p:cTn id="98" fill="hold">
                            <p:stCondLst>
                              <p:cond delay="8500"/>
                            </p:stCondLst>
                            <p:childTnLst>
                              <p:par>
                                <p:cTn id="99" presetID="4" presetClass="exit" presetSubtype="16" fill="hold" grpId="1" nodeType="afterEffect">
                                  <p:stCondLst>
                                    <p:cond delay="0"/>
                                  </p:stCondLst>
                                  <p:childTnLst>
                                    <p:animEffect transition="out" filter="box(in)">
                                      <p:cBhvr>
                                        <p:cTn id="100" dur="500"/>
                                        <p:tgtEl>
                                          <p:spTgt spid="4126"/>
                                        </p:tgtEl>
                                      </p:cBhvr>
                                    </p:animEffect>
                                    <p:set>
                                      <p:cBhvr>
                                        <p:cTn id="101" dur="1" fill="hold">
                                          <p:stCondLst>
                                            <p:cond delay="499"/>
                                          </p:stCondLst>
                                        </p:cTn>
                                        <p:tgtEl>
                                          <p:spTgt spid="4126"/>
                                        </p:tgtEl>
                                        <p:attrNameLst>
                                          <p:attrName>style.visibility</p:attrName>
                                        </p:attrNameLst>
                                      </p:cBhvr>
                                      <p:to>
                                        <p:strVal val="hidden"/>
                                      </p:to>
                                    </p:set>
                                  </p:childTnLst>
                                </p:cTn>
                              </p:par>
                            </p:childTnLst>
                          </p:cTn>
                        </p:par>
                        <p:par>
                          <p:cTn id="102" fill="hold">
                            <p:stCondLst>
                              <p:cond delay="9000"/>
                            </p:stCondLst>
                            <p:childTnLst>
                              <p:par>
                                <p:cTn id="103" presetID="4" presetClass="entr" presetSubtype="16" fill="hold" grpId="0" nodeType="afterEffect">
                                  <p:stCondLst>
                                    <p:cond delay="0"/>
                                  </p:stCondLst>
                                  <p:childTnLst>
                                    <p:set>
                                      <p:cBhvr>
                                        <p:cTn id="104" dur="1" fill="hold">
                                          <p:stCondLst>
                                            <p:cond delay="0"/>
                                          </p:stCondLst>
                                        </p:cTn>
                                        <p:tgtEl>
                                          <p:spTgt spid="4118"/>
                                        </p:tgtEl>
                                        <p:attrNameLst>
                                          <p:attrName>style.visibility</p:attrName>
                                        </p:attrNameLst>
                                      </p:cBhvr>
                                      <p:to>
                                        <p:strVal val="visible"/>
                                      </p:to>
                                    </p:set>
                                    <p:animEffect transition="in" filter="box(in)">
                                      <p:cBhvr>
                                        <p:cTn id="105" dur="500"/>
                                        <p:tgtEl>
                                          <p:spTgt spid="4118"/>
                                        </p:tgtEl>
                                      </p:cBhvr>
                                    </p:animEffect>
                                  </p:childTnLst>
                                </p:cTn>
                              </p:par>
                            </p:childTnLst>
                          </p:cTn>
                        </p:par>
                      </p:childTnLst>
                    </p:cTn>
                  </p:par>
                  <p:par>
                    <p:cTn id="106" fill="hold">
                      <p:stCondLst>
                        <p:cond delay="indefinite"/>
                      </p:stCondLst>
                      <p:childTnLst>
                        <p:par>
                          <p:cTn id="107" fill="hold">
                            <p:stCondLst>
                              <p:cond delay="0"/>
                            </p:stCondLst>
                            <p:childTnLst>
                              <p:par>
                                <p:cTn id="108" presetID="20" presetClass="exit" presetSubtype="0" fill="hold" grpId="1" nodeType="clickEffect">
                                  <p:stCondLst>
                                    <p:cond delay="0"/>
                                  </p:stCondLst>
                                  <p:childTnLst>
                                    <p:animEffect transition="out" filter="wedge">
                                      <p:cBhvr>
                                        <p:cTn id="109" dur="2000"/>
                                        <p:tgtEl>
                                          <p:spTgt spid="4108"/>
                                        </p:tgtEl>
                                      </p:cBhvr>
                                    </p:animEffect>
                                    <p:set>
                                      <p:cBhvr>
                                        <p:cTn id="110" dur="1" fill="hold">
                                          <p:stCondLst>
                                            <p:cond delay="1999"/>
                                          </p:stCondLst>
                                        </p:cTn>
                                        <p:tgtEl>
                                          <p:spTgt spid="4108"/>
                                        </p:tgtEl>
                                        <p:attrNameLst>
                                          <p:attrName>style.visibility</p:attrName>
                                        </p:attrNameLst>
                                      </p:cBhvr>
                                      <p:to>
                                        <p:strVal val="hidden"/>
                                      </p:to>
                                    </p:set>
                                  </p:childTnLst>
                                </p:cTn>
                              </p:par>
                              <p:par>
                                <p:cTn id="111" presetID="20" presetClass="exit" presetSubtype="0" fill="hold" grpId="1" nodeType="withEffect">
                                  <p:stCondLst>
                                    <p:cond delay="0"/>
                                  </p:stCondLst>
                                  <p:childTnLst>
                                    <p:animEffect transition="out" filter="wedge">
                                      <p:cBhvr>
                                        <p:cTn id="112" dur="2000"/>
                                        <p:tgtEl>
                                          <p:spTgt spid="4104"/>
                                        </p:tgtEl>
                                      </p:cBhvr>
                                    </p:animEffect>
                                    <p:set>
                                      <p:cBhvr>
                                        <p:cTn id="113" dur="1" fill="hold">
                                          <p:stCondLst>
                                            <p:cond delay="1999"/>
                                          </p:stCondLst>
                                        </p:cTn>
                                        <p:tgtEl>
                                          <p:spTgt spid="4104"/>
                                        </p:tgtEl>
                                        <p:attrNameLst>
                                          <p:attrName>style.visibility</p:attrName>
                                        </p:attrNameLst>
                                      </p:cBhvr>
                                      <p:to>
                                        <p:strVal val="hidden"/>
                                      </p:to>
                                    </p:set>
                                  </p:childTnLst>
                                </p:cTn>
                              </p:par>
                            </p:childTnLst>
                          </p:cTn>
                        </p:par>
                        <p:par>
                          <p:cTn id="114" fill="hold">
                            <p:stCondLst>
                              <p:cond delay="2000"/>
                            </p:stCondLst>
                            <p:childTnLst>
                              <p:par>
                                <p:cTn id="115" presetID="64" presetClass="path" presetSubtype="0" accel="50000" decel="50000" fill="hold" grpId="1" nodeType="afterEffect">
                                  <p:stCondLst>
                                    <p:cond delay="0"/>
                                  </p:stCondLst>
                                  <p:childTnLst>
                                    <p:animMotion origin="layout" path="M -3.61111E-6 0.07639 L -3.61111E-6 -0.16806 " pathEditMode="relative" rAng="0" ptsTypes="AA">
                                      <p:cBhvr>
                                        <p:cTn id="116" dur="2000" fill="hold"/>
                                        <p:tgtEl>
                                          <p:spTgt spid="4112"/>
                                        </p:tgtEl>
                                        <p:attrNameLst>
                                          <p:attrName>ppt_x</p:attrName>
                                          <p:attrName>ppt_y</p:attrName>
                                        </p:attrNameLst>
                                      </p:cBhvr>
                                      <p:rCtr x="0" y="-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4" grpId="0"/>
      <p:bldP spid="4104" grpId="1"/>
      <p:bldP spid="4108" grpId="0"/>
      <p:bldP spid="4108" grpId="1"/>
      <p:bldP spid="4112" grpId="0"/>
      <p:bldP spid="4112" grpId="1"/>
      <p:bldP spid="4117" grpId="0" animBg="1"/>
      <p:bldP spid="4117" grpId="1" animBg="1"/>
      <p:bldP spid="4119" grpId="0" animBg="1"/>
      <p:bldP spid="4119" grpId="1" animBg="1"/>
      <p:bldP spid="4120" grpId="0" animBg="1"/>
      <p:bldP spid="4120" grpId="1" animBg="1"/>
      <p:bldP spid="4121" grpId="0" animBg="1"/>
      <p:bldP spid="4121" grpId="1" animBg="1"/>
      <p:bldP spid="4122" grpId="0" animBg="1"/>
      <p:bldP spid="4122" grpId="1" animBg="1"/>
      <p:bldP spid="4123" grpId="0" animBg="1"/>
      <p:bldP spid="4123" grpId="1" animBg="1"/>
      <p:bldP spid="4124" grpId="0" animBg="1"/>
      <p:bldP spid="4124" grpId="1" animBg="1"/>
      <p:bldP spid="4125" grpId="0" animBg="1"/>
      <p:bldP spid="4125" grpId="1" animBg="1"/>
      <p:bldP spid="4126" grpId="0" animBg="1"/>
      <p:bldP spid="4126" grpId="1" animBg="1"/>
      <p:bldP spid="41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1412776"/>
            <a:ext cx="8686800" cy="1066800"/>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Times New Roman" pitchFamily="18" charset="0"/>
              </a:rPr>
              <a:t>Câu văn “Cháu mua tặng chị cháu nhân lễ Nô-en.” có:</a:t>
            </a:r>
          </a:p>
        </p:txBody>
      </p:sp>
      <p:sp>
        <p:nvSpPr>
          <p:cNvPr id="11267" name="Text Box 3"/>
          <p:cNvSpPr txBox="1">
            <a:spLocks noChangeArrowheads="1"/>
          </p:cNvSpPr>
          <p:nvPr/>
        </p:nvSpPr>
        <p:spPr bwMode="auto">
          <a:xfrm rot="10800000" flipH="1" flipV="1">
            <a:off x="1651000" y="4221163"/>
            <a:ext cx="5715000" cy="579437"/>
          </a:xfrm>
          <a:prstGeom prst="rect">
            <a:avLst/>
          </a:prstGeom>
          <a:noFill/>
          <a:ln w="9525">
            <a:noFill/>
            <a:miter lim="800000"/>
            <a:headEnd/>
            <a:tailEnd/>
          </a:ln>
        </p:spPr>
        <p:txBody>
          <a:bodyPr>
            <a:spAutoFit/>
          </a:bodyPr>
          <a:lstStyle/>
          <a:p>
            <a:pPr>
              <a:spcBef>
                <a:spcPct val="50000"/>
              </a:spcBef>
            </a:pPr>
            <a:r>
              <a:rPr lang="en-US" sz="3200" b="1" smtClean="0">
                <a:latin typeface="Times New Roman" pitchFamily="18" charset="0"/>
                <a:cs typeface="Times New Roman" pitchFamily="18" charset="0"/>
              </a:rPr>
              <a:t>c) </a:t>
            </a:r>
            <a:r>
              <a:rPr lang="en-US" sz="3200" b="1">
                <a:latin typeface="Times New Roman" pitchFamily="18" charset="0"/>
                <a:cs typeface="Times New Roman" pitchFamily="18" charset="0"/>
              </a:rPr>
              <a:t>3 động từ, đó là :…, …, …. </a:t>
            </a:r>
          </a:p>
        </p:txBody>
      </p:sp>
      <p:sp>
        <p:nvSpPr>
          <p:cNvPr id="11268" name="Text Box 4"/>
          <p:cNvSpPr txBox="1">
            <a:spLocks noChangeArrowheads="1"/>
          </p:cNvSpPr>
          <p:nvPr/>
        </p:nvSpPr>
        <p:spPr bwMode="auto">
          <a:xfrm>
            <a:off x="1676400" y="2782888"/>
            <a:ext cx="5638800" cy="579437"/>
          </a:xfrm>
          <a:prstGeom prst="rect">
            <a:avLst/>
          </a:prstGeom>
          <a:noFill/>
          <a:ln w="9525">
            <a:noFill/>
            <a:miter lim="800000"/>
            <a:headEnd/>
            <a:tailEnd/>
          </a:ln>
        </p:spPr>
        <p:txBody>
          <a:bodyPr>
            <a:spAutoFit/>
          </a:bodyPr>
          <a:lstStyle/>
          <a:p>
            <a:pPr>
              <a:spcBef>
                <a:spcPct val="50000"/>
              </a:spcBef>
            </a:pPr>
            <a:r>
              <a:rPr lang="en-US" sz="3200" b="1" smtClean="0">
                <a:latin typeface="Times New Roman" pitchFamily="18" charset="0"/>
                <a:cs typeface="Times New Roman" pitchFamily="18" charset="0"/>
              </a:rPr>
              <a:t>a) </a:t>
            </a:r>
            <a:r>
              <a:rPr lang="en-US" sz="3200" b="1">
                <a:latin typeface="Times New Roman" pitchFamily="18" charset="0"/>
                <a:cs typeface="Times New Roman" pitchFamily="18" charset="0"/>
              </a:rPr>
              <a:t>1 động từ, đó là : … </a:t>
            </a:r>
          </a:p>
        </p:txBody>
      </p:sp>
      <p:sp>
        <p:nvSpPr>
          <p:cNvPr id="11269" name="Text Box 5"/>
          <p:cNvSpPr txBox="1">
            <a:spLocks noChangeArrowheads="1"/>
          </p:cNvSpPr>
          <p:nvPr/>
        </p:nvSpPr>
        <p:spPr bwMode="auto">
          <a:xfrm>
            <a:off x="1682750" y="3503613"/>
            <a:ext cx="5638800" cy="579437"/>
          </a:xfrm>
          <a:prstGeom prst="rect">
            <a:avLst/>
          </a:prstGeom>
          <a:noFill/>
          <a:ln w="9525">
            <a:noFill/>
            <a:miter lim="800000"/>
            <a:headEnd/>
            <a:tailEnd/>
          </a:ln>
        </p:spPr>
        <p:txBody>
          <a:bodyPr>
            <a:spAutoFit/>
          </a:bodyPr>
          <a:lstStyle/>
          <a:p>
            <a:pPr>
              <a:spcBef>
                <a:spcPct val="50000"/>
              </a:spcBef>
            </a:pPr>
            <a:r>
              <a:rPr lang="en-US" sz="3200" b="1" smtClean="0">
                <a:latin typeface="Times New Roman" pitchFamily="18" charset="0"/>
                <a:cs typeface="Times New Roman" pitchFamily="18" charset="0"/>
              </a:rPr>
              <a:t>b) </a:t>
            </a:r>
            <a:r>
              <a:rPr lang="en-US" sz="3200" b="1">
                <a:latin typeface="Times New Roman" pitchFamily="18" charset="0"/>
                <a:cs typeface="Times New Roman" pitchFamily="18" charset="0"/>
              </a:rPr>
              <a:t>2 động từ, đó là : …....., ……</a:t>
            </a:r>
          </a:p>
        </p:txBody>
      </p:sp>
      <p:pic>
        <p:nvPicPr>
          <p:cNvPr id="22534" name="Picture 8" descr="chrysanthemum 13"/>
          <p:cNvPicPr>
            <a:picLocks noChangeAspect="1" noChangeArrowheads="1"/>
          </p:cNvPicPr>
          <p:nvPr/>
        </p:nvPicPr>
        <p:blipFill>
          <a:blip r:embed="rId2"/>
          <a:srcRect/>
          <a:stretch>
            <a:fillRect/>
          </a:stretch>
        </p:blipFill>
        <p:spPr bwMode="auto">
          <a:xfrm rot="20218119" flipH="1">
            <a:off x="781050" y="5919788"/>
            <a:ext cx="1787525" cy="1014412"/>
          </a:xfrm>
          <a:prstGeom prst="rect">
            <a:avLst/>
          </a:prstGeom>
          <a:noFill/>
          <a:ln w="9525">
            <a:noFill/>
            <a:miter lim="800000"/>
            <a:headEnd/>
            <a:tailEnd/>
          </a:ln>
        </p:spPr>
      </p:pic>
      <p:pic>
        <p:nvPicPr>
          <p:cNvPr id="22535" name="Picture 8" descr="chrysanthemum 13"/>
          <p:cNvPicPr>
            <a:picLocks noChangeAspect="1" noChangeArrowheads="1"/>
          </p:cNvPicPr>
          <p:nvPr/>
        </p:nvPicPr>
        <p:blipFill>
          <a:blip r:embed="rId3"/>
          <a:srcRect/>
          <a:stretch>
            <a:fillRect/>
          </a:stretch>
        </p:blipFill>
        <p:spPr bwMode="auto">
          <a:xfrm>
            <a:off x="-304800" y="5105400"/>
            <a:ext cx="2133600" cy="2127250"/>
          </a:xfrm>
          <a:prstGeom prst="rect">
            <a:avLst/>
          </a:prstGeom>
          <a:noFill/>
          <a:ln w="9525">
            <a:noFill/>
            <a:miter lim="800000"/>
            <a:headEnd/>
            <a:tailEnd/>
          </a:ln>
        </p:spPr>
      </p:pic>
      <p:pic>
        <p:nvPicPr>
          <p:cNvPr id="22536" name="Picture 8" descr="chrysanthemum 13"/>
          <p:cNvPicPr>
            <a:picLocks noChangeAspect="1" noChangeArrowheads="1"/>
          </p:cNvPicPr>
          <p:nvPr/>
        </p:nvPicPr>
        <p:blipFill>
          <a:blip r:embed="rId4"/>
          <a:srcRect/>
          <a:stretch>
            <a:fillRect/>
          </a:stretch>
        </p:blipFill>
        <p:spPr bwMode="auto">
          <a:xfrm>
            <a:off x="-228600" y="4895850"/>
            <a:ext cx="838200" cy="1504950"/>
          </a:xfrm>
          <a:prstGeom prst="rect">
            <a:avLst/>
          </a:prstGeom>
          <a:noFill/>
          <a:ln w="9525">
            <a:noFill/>
            <a:miter lim="800000"/>
            <a:headEnd/>
            <a:tailEnd/>
          </a:ln>
        </p:spPr>
      </p:pic>
      <p:sp>
        <p:nvSpPr>
          <p:cNvPr id="11273" name="Oval 9"/>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1</a:t>
            </a:r>
          </a:p>
        </p:txBody>
      </p:sp>
      <p:sp>
        <p:nvSpPr>
          <p:cNvPr id="11274" name="Oval 10"/>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2</a:t>
            </a:r>
          </a:p>
        </p:txBody>
      </p:sp>
      <p:sp>
        <p:nvSpPr>
          <p:cNvPr id="11275" name="Oval 11"/>
          <p:cNvSpPr>
            <a:spLocks noChangeArrowheads="1"/>
          </p:cNvSpPr>
          <p:nvPr/>
        </p:nvSpPr>
        <p:spPr bwMode="auto">
          <a:xfrm>
            <a:off x="75438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3</a:t>
            </a:r>
          </a:p>
        </p:txBody>
      </p:sp>
      <p:sp>
        <p:nvSpPr>
          <p:cNvPr id="11276" name="Oval 12"/>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4</a:t>
            </a:r>
          </a:p>
        </p:txBody>
      </p:sp>
      <p:sp>
        <p:nvSpPr>
          <p:cNvPr id="11277" name="Oval 13"/>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5</a:t>
            </a:r>
          </a:p>
        </p:txBody>
      </p:sp>
      <p:sp>
        <p:nvSpPr>
          <p:cNvPr id="11278" name="Oval 14"/>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6</a:t>
            </a:r>
          </a:p>
        </p:txBody>
      </p:sp>
      <p:sp>
        <p:nvSpPr>
          <p:cNvPr id="11279" name="Oval 15"/>
          <p:cNvSpPr>
            <a:spLocks noChangeArrowheads="1"/>
          </p:cNvSpPr>
          <p:nvPr/>
        </p:nvSpPr>
        <p:spPr bwMode="auto">
          <a:xfrm>
            <a:off x="75438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7</a:t>
            </a:r>
          </a:p>
        </p:txBody>
      </p:sp>
      <p:sp>
        <p:nvSpPr>
          <p:cNvPr id="11280" name="Oval 16"/>
          <p:cNvSpPr>
            <a:spLocks noChangeArrowheads="1"/>
          </p:cNvSpPr>
          <p:nvPr/>
        </p:nvSpPr>
        <p:spPr bwMode="auto">
          <a:xfrm>
            <a:off x="75438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8</a:t>
            </a:r>
          </a:p>
        </p:txBody>
      </p:sp>
      <p:sp>
        <p:nvSpPr>
          <p:cNvPr id="11281" name="Oval 17"/>
          <p:cNvSpPr>
            <a:spLocks noChangeArrowheads="1"/>
          </p:cNvSpPr>
          <p:nvPr/>
        </p:nvSpPr>
        <p:spPr bwMode="auto">
          <a:xfrm>
            <a:off x="7467600" y="5486400"/>
            <a:ext cx="1447800" cy="1371600"/>
          </a:xfrm>
          <a:prstGeom prst="ellipse">
            <a:avLst/>
          </a:prstGeom>
          <a:gradFill rotWithShape="1">
            <a:gsLst>
              <a:gs pos="0">
                <a:srgbClr val="FF9933"/>
              </a:gs>
              <a:gs pos="100000">
                <a:srgbClr val="FFFF00"/>
              </a:gs>
            </a:gsLst>
            <a:lin ang="5400000" scaled="1"/>
          </a:gradFill>
          <a:ln w="9525">
            <a:noFill/>
            <a:round/>
            <a:headEnd/>
            <a:tailEnd/>
          </a:ln>
        </p:spPr>
        <p:txBody>
          <a:bodyPr wrap="none" anchor="ctr"/>
          <a:lstStyle/>
          <a:p>
            <a:pPr algn="ctr"/>
            <a:r>
              <a:rPr lang="en-US" sz="4000"/>
              <a:t>9</a:t>
            </a:r>
          </a:p>
        </p:txBody>
      </p:sp>
      <p:pic>
        <p:nvPicPr>
          <p:cNvPr id="22546" name="Picture 8" descr="chrysanthemum 13"/>
          <p:cNvPicPr>
            <a:picLocks noChangeAspect="1" noChangeArrowheads="1"/>
          </p:cNvPicPr>
          <p:nvPr/>
        </p:nvPicPr>
        <p:blipFill>
          <a:blip r:embed="rId4"/>
          <a:srcRect/>
          <a:stretch>
            <a:fillRect/>
          </a:stretch>
        </p:blipFill>
        <p:spPr bwMode="auto">
          <a:xfrm>
            <a:off x="-228600" y="3867150"/>
            <a:ext cx="838200" cy="1504950"/>
          </a:xfrm>
          <a:prstGeom prst="rect">
            <a:avLst/>
          </a:prstGeom>
          <a:noFill/>
          <a:ln w="9525">
            <a:noFill/>
            <a:miter lim="800000"/>
            <a:headEnd/>
            <a:tailEnd/>
          </a:ln>
        </p:spPr>
      </p:pic>
      <p:pic>
        <p:nvPicPr>
          <p:cNvPr id="22547" name="Picture 8" descr="chrysanthemum 13"/>
          <p:cNvPicPr>
            <a:picLocks noChangeAspect="1" noChangeArrowheads="1"/>
          </p:cNvPicPr>
          <p:nvPr/>
        </p:nvPicPr>
        <p:blipFill>
          <a:blip r:embed="rId4"/>
          <a:srcRect/>
          <a:stretch>
            <a:fillRect/>
          </a:stretch>
        </p:blipFill>
        <p:spPr bwMode="auto">
          <a:xfrm>
            <a:off x="0" y="4495800"/>
            <a:ext cx="838200" cy="1504950"/>
          </a:xfrm>
          <a:prstGeom prst="rect">
            <a:avLst/>
          </a:prstGeom>
          <a:noFill/>
          <a:ln w="9525">
            <a:noFill/>
            <a:miter lim="800000"/>
            <a:headEnd/>
            <a:tailEnd/>
          </a:ln>
        </p:spPr>
      </p:pic>
      <p:sp>
        <p:nvSpPr>
          <p:cNvPr id="11284" name="Oval 20"/>
          <p:cNvSpPr>
            <a:spLocks noChangeArrowheads="1"/>
          </p:cNvSpPr>
          <p:nvPr/>
        </p:nvSpPr>
        <p:spPr bwMode="auto">
          <a:xfrm>
            <a:off x="6553200" y="5562600"/>
            <a:ext cx="2590800" cy="1295400"/>
          </a:xfrm>
          <a:prstGeom prst="ellipse">
            <a:avLst/>
          </a:prstGeom>
          <a:solidFill>
            <a:srgbClr val="FFFF00"/>
          </a:solidFill>
          <a:ln w="9525">
            <a:noFill/>
            <a:round/>
            <a:headEnd/>
            <a:tailEnd/>
          </a:ln>
        </p:spPr>
        <p:txBody>
          <a:bodyPr wrap="none" anchor="ctr"/>
          <a:lstStyle/>
          <a:p>
            <a:pPr algn="ctr"/>
            <a:r>
              <a:rPr lang="en-US" sz="4000" b="1">
                <a:solidFill>
                  <a:srgbClr val="FF0000"/>
                </a:solidFill>
                <a:latin typeface="Times New Roman" pitchFamily="18" charset="0"/>
                <a:cs typeface="Times New Roman" pitchFamily="18" charset="0"/>
              </a:rPr>
              <a:t>Hết giờ</a:t>
            </a:r>
          </a:p>
        </p:txBody>
      </p:sp>
      <p:sp>
        <p:nvSpPr>
          <p:cNvPr id="11285" name="Rectangle 21"/>
          <p:cNvSpPr>
            <a:spLocks noChangeArrowheads="1"/>
          </p:cNvSpPr>
          <p:nvPr/>
        </p:nvSpPr>
        <p:spPr bwMode="auto">
          <a:xfrm>
            <a:off x="5327650" y="2312988"/>
            <a:ext cx="958917" cy="584775"/>
          </a:xfrm>
          <a:prstGeom prst="rect">
            <a:avLst/>
          </a:prstGeom>
          <a:noFill/>
          <a:ln w="9525">
            <a:noFill/>
            <a:miter lim="800000"/>
            <a:headEnd/>
            <a:tailEnd/>
          </a:ln>
        </p:spPr>
        <p:txBody>
          <a:bodyPr wrap="none">
            <a:spAutoFit/>
          </a:bodyPr>
          <a:lstStyle/>
          <a:p>
            <a:r>
              <a:rPr lang="en-US" sz="3200" b="1">
                <a:latin typeface="Times New Roman" pitchFamily="18" charset="0"/>
                <a:cs typeface="Times New Roman" pitchFamily="18" charset="0"/>
              </a:rPr>
              <a:t>mua</a:t>
            </a:r>
          </a:p>
        </p:txBody>
      </p:sp>
      <p:sp>
        <p:nvSpPr>
          <p:cNvPr id="11286" name="Rectangle 22"/>
          <p:cNvSpPr>
            <a:spLocks noChangeArrowheads="1"/>
          </p:cNvSpPr>
          <p:nvPr/>
        </p:nvSpPr>
        <p:spPr bwMode="auto">
          <a:xfrm>
            <a:off x="6362700" y="2309813"/>
            <a:ext cx="958917" cy="584775"/>
          </a:xfrm>
          <a:prstGeom prst="rect">
            <a:avLst/>
          </a:prstGeom>
          <a:noFill/>
          <a:ln w="9525">
            <a:noFill/>
            <a:miter lim="800000"/>
            <a:headEnd/>
            <a:tailEnd/>
          </a:ln>
        </p:spPr>
        <p:txBody>
          <a:bodyPr wrap="none">
            <a:spAutoFit/>
          </a:bodyPr>
          <a:lstStyle/>
          <a:p>
            <a:r>
              <a:rPr lang="en-US" sz="3200" b="1">
                <a:latin typeface="Times New Roman" pitchFamily="18" charset="0"/>
                <a:cs typeface="Times New Roman" pitchFamily="18" charset="0"/>
              </a:rPr>
              <a:t>tặng</a:t>
            </a:r>
          </a:p>
        </p:txBody>
      </p:sp>
      <p:sp>
        <p:nvSpPr>
          <p:cNvPr id="23" name="Nơi giữ chỗ cho Ngày tháng 22"/>
          <p:cNvSpPr>
            <a:spLocks noGrp="1"/>
          </p:cNvSpPr>
          <p:nvPr>
            <p:ph type="dt" sz="half" idx="10"/>
          </p:nvPr>
        </p:nvSpPr>
        <p:spPr/>
        <p:txBody>
          <a:bodyPr/>
          <a:lstStyle/>
          <a:p>
            <a:fld id="{4F1911CD-A364-46F9-87FA-8A2BF13E5A26}" type="datetime8">
              <a:rPr lang="vi-VN" smtClean="0"/>
              <a:pPr/>
              <a:t>29/01/2023 8:01 CH</a:t>
            </a:fld>
            <a:endParaRPr lang="en-US"/>
          </a:p>
        </p:txBody>
      </p:sp>
      <p:sp>
        <p:nvSpPr>
          <p:cNvPr id="24" name="Nơi giữ chỗ cho Số hiệu Bản chiếu 23"/>
          <p:cNvSpPr>
            <a:spLocks noGrp="1"/>
          </p:cNvSpPr>
          <p:nvPr>
            <p:ph type="sldNum" sz="quarter" idx="12"/>
          </p:nvPr>
        </p:nvSpPr>
        <p:spPr/>
        <p:txBody>
          <a:bodyPr/>
          <a:lstStyle/>
          <a:p>
            <a:fld id="{E7B10348-7B82-4854-A391-182B8F062550}" type="slidenum">
              <a:rPr lang="en-US" smtClean="0"/>
              <a:pPr/>
              <a:t>9</a:t>
            </a:fld>
            <a:endParaRPr lang="en-US"/>
          </a:p>
        </p:txBody>
      </p:sp>
      <p:sp>
        <p:nvSpPr>
          <p:cNvPr id="25" name="Nơi giữ chỗ cho Chân trang 24"/>
          <p:cNvSpPr>
            <a:spLocks noGrp="1"/>
          </p:cNvSpPr>
          <p:nvPr>
            <p:ph type="ftr" sz="quarter" idx="11"/>
          </p:nvPr>
        </p:nvSpPr>
        <p:spPr/>
        <p:txBody>
          <a:bodyPr/>
          <a:lstStyle/>
          <a:p>
            <a:r>
              <a:rPr lang="vi-VN" smtClean="0"/>
              <a:t>Giáo viên thực hiện: Quan Văn Thắng</a:t>
            </a:r>
            <a:endParaRPr lang="en-US"/>
          </a:p>
        </p:txBody>
      </p:sp>
      <p:sp>
        <p:nvSpPr>
          <p:cNvPr id="30" name="WordArt 3"/>
          <p:cNvSpPr>
            <a:spLocks noChangeArrowheads="1" noChangeShapeType="1" noTextEdit="1"/>
          </p:cNvSpPr>
          <p:nvPr/>
        </p:nvSpPr>
        <p:spPr bwMode="auto">
          <a:xfrm>
            <a:off x="2267744" y="0"/>
            <a:ext cx="6876256" cy="1484784"/>
          </a:xfrm>
          <a:prstGeom prst="rect">
            <a:avLst/>
          </a:prstGeom>
        </p:spPr>
        <p:txBody>
          <a:bodyPr wrap="none" fromWordArt="1"/>
          <a:ls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lgn="ctr">
              <a:defRPr/>
            </a:pPr>
            <a:r>
              <a:rPr lang="en-US" sz="2800" b="1" i="1" kern="10" dirty="0" err="1" smtClean="0">
                <a:latin typeface="Times New Roman"/>
                <a:cs typeface="Times New Roman"/>
              </a:rPr>
              <a:t>Thứ</a:t>
            </a:r>
            <a:r>
              <a:rPr lang="en-US" sz="2800" b="1" i="1" kern="10" dirty="0" smtClean="0">
                <a:latin typeface="Times New Roman"/>
                <a:cs typeface="Times New Roman"/>
              </a:rPr>
              <a:t> </a:t>
            </a:r>
            <a:r>
              <a:rPr lang="en-US" sz="2800" b="1" i="1" kern="10" dirty="0" err="1" smtClean="0">
                <a:latin typeface="Times New Roman"/>
                <a:cs typeface="Times New Roman"/>
              </a:rPr>
              <a:t>hai</a:t>
            </a:r>
            <a:r>
              <a:rPr lang="en-US" sz="2800" b="1" i="1" kern="10" dirty="0" smtClean="0">
                <a:latin typeface="Times New Roman"/>
                <a:cs typeface="Times New Roman"/>
              </a:rPr>
              <a:t> </a:t>
            </a:r>
            <a:r>
              <a:rPr lang="en-US" sz="2800" b="1" i="1" kern="10" dirty="0" err="1" smtClean="0">
                <a:latin typeface="Times New Roman"/>
                <a:cs typeface="Times New Roman"/>
              </a:rPr>
              <a:t>ngày</a:t>
            </a:r>
            <a:r>
              <a:rPr lang="en-US" sz="2800" b="1" i="1" kern="10" dirty="0" smtClean="0">
                <a:latin typeface="Times New Roman"/>
                <a:cs typeface="Times New Roman"/>
              </a:rPr>
              <a:t> </a:t>
            </a:r>
            <a:r>
              <a:rPr lang="en-US" sz="2800" b="1" i="1" kern="10" dirty="0">
                <a:latin typeface="Times New Roman"/>
                <a:cs typeface="Times New Roman"/>
              </a:rPr>
              <a:t>2</a:t>
            </a:r>
            <a:r>
              <a:rPr lang="en-US" sz="2800" b="1" i="1" kern="10" dirty="0" smtClean="0">
                <a:latin typeface="Times New Roman"/>
                <a:cs typeface="Times New Roman"/>
              </a:rPr>
              <a:t> </a:t>
            </a:r>
            <a:r>
              <a:rPr lang="en-US" sz="2800" b="1" i="1" kern="10" dirty="0" err="1" smtClean="0">
                <a:latin typeface="Times New Roman"/>
                <a:cs typeface="Times New Roman"/>
              </a:rPr>
              <a:t>tháng</a:t>
            </a:r>
            <a:r>
              <a:rPr lang="en-US" sz="2800" b="1" i="1" kern="10" dirty="0" smtClean="0">
                <a:latin typeface="Times New Roman"/>
                <a:cs typeface="Times New Roman"/>
              </a:rPr>
              <a:t> 1 </a:t>
            </a:r>
            <a:r>
              <a:rPr lang="en-US" sz="2800" b="1" i="1" kern="10" dirty="0" err="1" smtClean="0">
                <a:latin typeface="Times New Roman"/>
                <a:cs typeface="Times New Roman"/>
              </a:rPr>
              <a:t>năm</a:t>
            </a:r>
            <a:r>
              <a:rPr lang="en-US" sz="2800" b="1" i="1" kern="10" dirty="0" smtClean="0">
                <a:latin typeface="Times New Roman"/>
                <a:cs typeface="Times New Roman"/>
              </a:rPr>
              <a:t> 2023</a:t>
            </a:r>
          </a:p>
          <a:p>
            <a:pPr algn="ctr">
              <a:defRPr/>
            </a:pPr>
            <a:r>
              <a:rPr lang="en-US" sz="2800" b="1" kern="10" dirty="0" smtClean="0">
                <a:latin typeface="Times New Roman"/>
                <a:cs typeface="Times New Roman"/>
              </a:rPr>
              <a:t> </a:t>
            </a:r>
            <a:r>
              <a:rPr lang="en-US" sz="2800" b="1" kern="10" dirty="0" err="1" smtClean="0">
                <a:latin typeface="Times New Roman"/>
                <a:cs typeface="Times New Roman"/>
              </a:rPr>
              <a:t>Tiếng</a:t>
            </a:r>
            <a:r>
              <a:rPr lang="en-US" sz="2800" b="1" kern="10" dirty="0" smtClean="0">
                <a:latin typeface="Times New Roman"/>
                <a:cs typeface="Times New Roman"/>
              </a:rPr>
              <a:t> </a:t>
            </a:r>
            <a:r>
              <a:rPr lang="en-US" sz="2800" b="1" kern="10" dirty="0" err="1" smtClean="0">
                <a:latin typeface="Times New Roman"/>
                <a:cs typeface="Times New Roman"/>
              </a:rPr>
              <a:t>Việt</a:t>
            </a:r>
            <a:endParaRPr lang="en-US" sz="2800" b="1" kern="10" dirty="0" smtClean="0">
              <a:latin typeface="Times New Roman"/>
              <a:cs typeface="Times New Roman"/>
            </a:endParaRPr>
          </a:p>
          <a:p>
            <a:pPr algn="ctr">
              <a:defRPr/>
            </a:pPr>
            <a:r>
              <a:rPr lang="en-US" sz="3200" b="1" kern="10" dirty="0" err="1" smtClean="0">
                <a:latin typeface="Times New Roman"/>
                <a:cs typeface="Times New Roman"/>
              </a:rPr>
              <a:t>Ôn</a:t>
            </a:r>
            <a:r>
              <a:rPr lang="en-US" sz="3200" b="1" kern="10" dirty="0" smtClean="0">
                <a:latin typeface="Times New Roman"/>
                <a:cs typeface="Times New Roman"/>
              </a:rPr>
              <a:t> </a:t>
            </a:r>
            <a:r>
              <a:rPr lang="en-US" sz="3200" b="1" kern="10" dirty="0" err="1" smtClean="0">
                <a:latin typeface="Times New Roman"/>
                <a:cs typeface="Times New Roman"/>
              </a:rPr>
              <a:t>tập</a:t>
            </a:r>
            <a:r>
              <a:rPr lang="en-US" sz="3200" b="1" kern="10" dirty="0" smtClean="0">
                <a:latin typeface="Times New Roman"/>
                <a:cs typeface="Times New Roman"/>
              </a:rPr>
              <a:t> </a:t>
            </a:r>
            <a:r>
              <a:rPr lang="en-US" sz="3200" b="1" kern="10" dirty="0" err="1" smtClean="0">
                <a:latin typeface="Times New Roman"/>
                <a:cs typeface="Times New Roman"/>
              </a:rPr>
              <a:t>cuối</a:t>
            </a:r>
            <a:r>
              <a:rPr lang="en-US" sz="3200" b="1" kern="10" dirty="0" smtClean="0">
                <a:latin typeface="Times New Roman"/>
                <a:cs typeface="Times New Roman"/>
              </a:rPr>
              <a:t> </a:t>
            </a:r>
            <a:r>
              <a:rPr lang="en-US" sz="3200" b="1" kern="10" dirty="0" err="1" smtClean="0">
                <a:latin typeface="Times New Roman"/>
                <a:cs typeface="Times New Roman"/>
              </a:rPr>
              <a:t>học</a:t>
            </a:r>
            <a:r>
              <a:rPr lang="en-US" sz="3200" b="1" kern="10" dirty="0" smtClean="0">
                <a:latin typeface="Times New Roman"/>
                <a:cs typeface="Times New Roman"/>
              </a:rPr>
              <a:t> </a:t>
            </a:r>
            <a:r>
              <a:rPr lang="en-US" sz="3200" b="1" kern="10" dirty="0" err="1" smtClean="0">
                <a:latin typeface="Times New Roman"/>
                <a:cs typeface="Times New Roman"/>
              </a:rPr>
              <a:t>kì</a:t>
            </a:r>
            <a:r>
              <a:rPr lang="en-US" sz="3200" b="1" kern="10" dirty="0" smtClean="0">
                <a:latin typeface="Times New Roman"/>
                <a:cs typeface="Times New Roman"/>
              </a:rPr>
              <a:t> I </a:t>
            </a:r>
            <a:r>
              <a:rPr lang="en-US" sz="2800" b="1" i="1" kern="10" dirty="0" smtClean="0">
                <a:latin typeface="Times New Roman"/>
                <a:cs typeface="Times New Roman"/>
              </a:rPr>
              <a:t>(</a:t>
            </a:r>
            <a:r>
              <a:rPr lang="en-US" sz="2800" b="1" i="1" kern="10" dirty="0" err="1" smtClean="0">
                <a:latin typeface="Times New Roman"/>
                <a:cs typeface="Times New Roman"/>
              </a:rPr>
              <a:t>Tiết</a:t>
            </a:r>
            <a:r>
              <a:rPr lang="en-US" sz="2800" b="1" i="1" kern="10" dirty="0" smtClean="0">
                <a:latin typeface="Times New Roman"/>
                <a:cs typeface="Times New Roman"/>
              </a:rPr>
              <a:t> 1) </a:t>
            </a:r>
            <a:endParaRPr lang="en-US" sz="2800" b="1" i="1" kern="10" dirty="0">
              <a:latin typeface="Times New Roman"/>
              <a:cs typeface="Times New Roman"/>
            </a:endParaRPr>
          </a:p>
        </p:txBody>
      </p:sp>
      <p:grpSp>
        <p:nvGrpSpPr>
          <p:cNvPr id="31" name="Group 59"/>
          <p:cNvGrpSpPr>
            <a:grpSpLocks/>
          </p:cNvGrpSpPr>
          <p:nvPr/>
        </p:nvGrpSpPr>
        <p:grpSpPr bwMode="auto">
          <a:xfrm>
            <a:off x="544286" y="116632"/>
            <a:ext cx="1385887" cy="914400"/>
            <a:chOff x="4464" y="2823"/>
            <a:chExt cx="960" cy="340"/>
          </a:xfrm>
        </p:grpSpPr>
        <p:pic>
          <p:nvPicPr>
            <p:cNvPr id="32" name="Picture 19" descr="bang"/>
            <p:cNvPicPr>
              <a:picLocks noChangeAspect="1" noChangeArrowheads="1"/>
            </p:cNvPicPr>
            <p:nvPr/>
          </p:nvPicPr>
          <p:blipFill>
            <a:blip r:embed="rId5"/>
            <a:srcRect/>
            <a:stretch>
              <a:fillRect/>
            </a:stretch>
          </p:blipFill>
          <p:spPr bwMode="auto">
            <a:xfrm>
              <a:off x="4464" y="2823"/>
              <a:ext cx="960" cy="340"/>
            </a:xfrm>
            <a:prstGeom prst="rect">
              <a:avLst/>
            </a:prstGeom>
            <a:solidFill>
              <a:schemeClr val="bg1"/>
            </a:solidFill>
            <a:ln w="44450">
              <a:solidFill>
                <a:srgbClr val="FFFF00"/>
              </a:solidFill>
              <a:miter lim="800000"/>
              <a:headEnd/>
              <a:tailEnd/>
            </a:ln>
          </p:spPr>
        </p:pic>
        <p:sp>
          <p:nvSpPr>
            <p:cNvPr id="33" name="Text Box 21"/>
            <p:cNvSpPr txBox="1">
              <a:spLocks noChangeArrowheads="1"/>
            </p:cNvSpPr>
            <p:nvPr/>
          </p:nvSpPr>
          <p:spPr bwMode="auto">
            <a:xfrm>
              <a:off x="4464" y="2823"/>
              <a:ext cx="960" cy="338"/>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itchFamily="2" charset="2"/>
                <a:buNone/>
                <a:defRPr/>
              </a:pPr>
              <a:r>
                <a:rPr lang="en-US" sz="2400" b="1" dirty="0" err="1" smtClean="0">
                  <a:solidFill>
                    <a:schemeClr val="bg1"/>
                  </a:solidFill>
                  <a:effectLst>
                    <a:outerShdw blurRad="38100" dist="38100" dir="2700000" algn="tl">
                      <a:srgbClr val="000000"/>
                    </a:outerShdw>
                  </a:effectLst>
                  <a:latin typeface="Times New Roman" panose="02020603050405020304" pitchFamily="18" charset="0"/>
                </a:rPr>
                <a:t>Sĩ</a:t>
              </a:r>
              <a:r>
                <a:rPr lang="en-US" sz="2400" b="1" dirty="0" smtClean="0">
                  <a:solidFill>
                    <a:schemeClr val="bg1"/>
                  </a:solidFill>
                  <a:effectLst>
                    <a:outerShdw blurRad="38100" dist="38100" dir="2700000" algn="tl">
                      <a:srgbClr val="000000"/>
                    </a:outerShdw>
                  </a:effectLst>
                  <a:latin typeface="Times New Roman" panose="02020603050405020304" pitchFamily="18" charset="0"/>
                </a:rPr>
                <a:t> </a:t>
              </a:r>
              <a:r>
                <a:rPr lang="en-US" sz="2400" b="1" dirty="0" err="1" smtClean="0">
                  <a:solidFill>
                    <a:schemeClr val="bg1"/>
                  </a:solidFill>
                  <a:effectLst>
                    <a:outerShdw blurRad="38100" dist="38100" dir="2700000" algn="tl">
                      <a:srgbClr val="000000"/>
                    </a:outerShdw>
                  </a:effectLst>
                  <a:latin typeface="Times New Roman" panose="02020603050405020304" pitchFamily="18" charset="0"/>
                </a:rPr>
                <a:t>số</a:t>
              </a:r>
              <a:r>
                <a:rPr lang="en-US" sz="2400" b="1" dirty="0" smtClean="0">
                  <a:solidFill>
                    <a:schemeClr val="bg1"/>
                  </a:solidFill>
                  <a:effectLst>
                    <a:outerShdw blurRad="38100" dist="38100" dir="2700000" algn="tl">
                      <a:srgbClr val="000000"/>
                    </a:outerShdw>
                  </a:effectLst>
                  <a:latin typeface="Times New Roman" panose="02020603050405020304" pitchFamily="18" charset="0"/>
                </a:rPr>
                <a:t>: 34</a:t>
              </a:r>
            </a:p>
            <a:p>
              <a:pPr>
                <a:spcAft>
                  <a:spcPts val="600"/>
                </a:spcAft>
                <a:buFont typeface="Wingdings" pitchFamily="2" charset="2"/>
                <a:buNone/>
                <a:defRPr/>
              </a:pPr>
              <a:r>
                <a:rPr lang="en-US" sz="2400" b="1" dirty="0" err="1" smtClean="0">
                  <a:solidFill>
                    <a:schemeClr val="bg1"/>
                  </a:solidFill>
                  <a:effectLst>
                    <a:outerShdw blurRad="38100" dist="38100" dir="2700000" algn="tl">
                      <a:srgbClr val="000000"/>
                    </a:outerShdw>
                  </a:effectLst>
                  <a:latin typeface="Times New Roman" panose="02020603050405020304" pitchFamily="18" charset="0"/>
                </a:rPr>
                <a:t>Vắng</a:t>
              </a:r>
              <a:r>
                <a:rPr lang="en-US" sz="2400" b="1" dirty="0" smtClean="0">
                  <a:solidFill>
                    <a:schemeClr val="bg1"/>
                  </a:solidFill>
                  <a:effectLst>
                    <a:outerShdw blurRad="38100" dist="38100" dir="2700000" algn="tl">
                      <a:srgbClr val="000000"/>
                    </a:outerShdw>
                  </a:effectLst>
                  <a:latin typeface="Times New Roman" panose="02020603050405020304" pitchFamily="18" charset="0"/>
                </a:rPr>
                <a:t>:  0</a:t>
              </a:r>
            </a:p>
          </p:txBody>
        </p:sp>
      </p:grpSp>
      <p:grpSp>
        <p:nvGrpSpPr>
          <p:cNvPr id="34" name="Group 47"/>
          <p:cNvGrpSpPr>
            <a:grpSpLocks/>
          </p:cNvGrpSpPr>
          <p:nvPr/>
        </p:nvGrpSpPr>
        <p:grpSpPr bwMode="auto">
          <a:xfrm>
            <a:off x="91630" y="0"/>
            <a:ext cx="8982872" cy="6781800"/>
            <a:chOff x="0" y="0"/>
            <a:chExt cx="5760" cy="4320"/>
          </a:xfrm>
        </p:grpSpPr>
        <p:sp>
          <p:nvSpPr>
            <p:cNvPr id="3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50">
                <a:latin typeface="Times New Roman" panose="02020603050405020304" pitchFamily="18" charset="0"/>
                <a:cs typeface="Times New Roman" panose="02020603050405020304" pitchFamily="18" charset="0"/>
              </a:endParaRPr>
            </a:p>
          </p:txBody>
        </p:sp>
        <p:pic>
          <p:nvPicPr>
            <p:cNvPr id="36" name="Picture 12"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13"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12"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12"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plus(in)">
                                      <p:cBhvr>
                                        <p:cTn id="7" dur="2000"/>
                                        <p:tgtEl>
                                          <p:spTgt spid="11266"/>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fade">
                                      <p:cBhvr>
                                        <p:cTn id="11" dur="2000"/>
                                        <p:tgtEl>
                                          <p:spTgt spid="11268"/>
                                        </p:tgtEl>
                                      </p:cBhvr>
                                    </p:animEffect>
                                    <p:anim calcmode="lin" valueType="num">
                                      <p:cBhvr>
                                        <p:cTn id="12" dur="2000" fill="hold"/>
                                        <p:tgtEl>
                                          <p:spTgt spid="11268"/>
                                        </p:tgtEl>
                                        <p:attrNameLst>
                                          <p:attrName>style.rotation</p:attrName>
                                        </p:attrNameLst>
                                      </p:cBhvr>
                                      <p:tavLst>
                                        <p:tav tm="0">
                                          <p:val>
                                            <p:fltVal val="720"/>
                                          </p:val>
                                        </p:tav>
                                        <p:tav tm="100000">
                                          <p:val>
                                            <p:fltVal val="0"/>
                                          </p:val>
                                        </p:tav>
                                      </p:tavLst>
                                    </p:anim>
                                    <p:anim calcmode="lin" valueType="num">
                                      <p:cBhvr>
                                        <p:cTn id="13" dur="2000" fill="hold"/>
                                        <p:tgtEl>
                                          <p:spTgt spid="11268"/>
                                        </p:tgtEl>
                                        <p:attrNameLst>
                                          <p:attrName>ppt_h</p:attrName>
                                        </p:attrNameLst>
                                      </p:cBhvr>
                                      <p:tavLst>
                                        <p:tav tm="0">
                                          <p:val>
                                            <p:fltVal val="0"/>
                                          </p:val>
                                        </p:tav>
                                        <p:tav tm="100000">
                                          <p:val>
                                            <p:strVal val="#ppt_h"/>
                                          </p:val>
                                        </p:tav>
                                      </p:tavLst>
                                    </p:anim>
                                    <p:anim calcmode="lin" valueType="num">
                                      <p:cBhvr>
                                        <p:cTn id="14" dur="2000" fill="hold"/>
                                        <p:tgtEl>
                                          <p:spTgt spid="11268"/>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grpId="0" nodeType="after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fade">
                                      <p:cBhvr>
                                        <p:cTn id="18" dur="2000"/>
                                        <p:tgtEl>
                                          <p:spTgt spid="11269"/>
                                        </p:tgtEl>
                                      </p:cBhvr>
                                    </p:animEffect>
                                    <p:anim calcmode="lin" valueType="num">
                                      <p:cBhvr>
                                        <p:cTn id="19" dur="2000" fill="hold"/>
                                        <p:tgtEl>
                                          <p:spTgt spid="11269"/>
                                        </p:tgtEl>
                                        <p:attrNameLst>
                                          <p:attrName>style.rotation</p:attrName>
                                        </p:attrNameLst>
                                      </p:cBhvr>
                                      <p:tavLst>
                                        <p:tav tm="0">
                                          <p:val>
                                            <p:fltVal val="720"/>
                                          </p:val>
                                        </p:tav>
                                        <p:tav tm="100000">
                                          <p:val>
                                            <p:fltVal val="0"/>
                                          </p:val>
                                        </p:tav>
                                      </p:tavLst>
                                    </p:anim>
                                    <p:anim calcmode="lin" valueType="num">
                                      <p:cBhvr>
                                        <p:cTn id="20" dur="2000" fill="hold"/>
                                        <p:tgtEl>
                                          <p:spTgt spid="11269"/>
                                        </p:tgtEl>
                                        <p:attrNameLst>
                                          <p:attrName>ppt_h</p:attrName>
                                        </p:attrNameLst>
                                      </p:cBhvr>
                                      <p:tavLst>
                                        <p:tav tm="0">
                                          <p:val>
                                            <p:fltVal val="0"/>
                                          </p:val>
                                        </p:tav>
                                        <p:tav tm="100000">
                                          <p:val>
                                            <p:strVal val="#ppt_h"/>
                                          </p:val>
                                        </p:tav>
                                      </p:tavLst>
                                    </p:anim>
                                    <p:anim calcmode="lin" valueType="num">
                                      <p:cBhvr>
                                        <p:cTn id="21" dur="2000" fill="hold"/>
                                        <p:tgtEl>
                                          <p:spTgt spid="11269"/>
                                        </p:tgtEl>
                                        <p:attrNameLst>
                                          <p:attrName>ppt_w</p:attrName>
                                        </p:attrNameLst>
                                      </p:cBhvr>
                                      <p:tavLst>
                                        <p:tav tm="0">
                                          <p:val>
                                            <p:fltVal val="0"/>
                                          </p:val>
                                        </p:tav>
                                        <p:tav tm="100000">
                                          <p:val>
                                            <p:strVal val="#ppt_w"/>
                                          </p:val>
                                        </p:tav>
                                      </p:tavLst>
                                    </p:anim>
                                  </p:childTnLst>
                                </p:cTn>
                              </p:par>
                            </p:childTnLst>
                          </p:cTn>
                        </p:par>
                        <p:par>
                          <p:cTn id="22" fill="hold">
                            <p:stCondLst>
                              <p:cond delay="6000"/>
                            </p:stCondLst>
                            <p:childTnLst>
                              <p:par>
                                <p:cTn id="23" presetID="35" presetClass="entr" presetSubtype="0" fill="hold" grpId="0" nodeType="afterEffect">
                                  <p:stCondLst>
                                    <p:cond delay="0"/>
                                  </p:stCondLst>
                                  <p:childTnLst>
                                    <p:set>
                                      <p:cBhvr>
                                        <p:cTn id="24" dur="1" fill="hold">
                                          <p:stCondLst>
                                            <p:cond delay="0"/>
                                          </p:stCondLst>
                                        </p:cTn>
                                        <p:tgtEl>
                                          <p:spTgt spid="11267"/>
                                        </p:tgtEl>
                                        <p:attrNameLst>
                                          <p:attrName>style.visibility</p:attrName>
                                        </p:attrNameLst>
                                      </p:cBhvr>
                                      <p:to>
                                        <p:strVal val="visible"/>
                                      </p:to>
                                    </p:set>
                                    <p:animEffect transition="in" filter="fade">
                                      <p:cBhvr>
                                        <p:cTn id="25" dur="2000"/>
                                        <p:tgtEl>
                                          <p:spTgt spid="11267"/>
                                        </p:tgtEl>
                                      </p:cBhvr>
                                    </p:animEffect>
                                    <p:anim calcmode="lin" valueType="num">
                                      <p:cBhvr>
                                        <p:cTn id="26" dur="2000" fill="hold"/>
                                        <p:tgtEl>
                                          <p:spTgt spid="11267"/>
                                        </p:tgtEl>
                                        <p:attrNameLst>
                                          <p:attrName>style.rotation</p:attrName>
                                        </p:attrNameLst>
                                      </p:cBhvr>
                                      <p:tavLst>
                                        <p:tav tm="0">
                                          <p:val>
                                            <p:fltVal val="720"/>
                                          </p:val>
                                        </p:tav>
                                        <p:tav tm="100000">
                                          <p:val>
                                            <p:fltVal val="0"/>
                                          </p:val>
                                        </p:tav>
                                      </p:tavLst>
                                    </p:anim>
                                    <p:anim calcmode="lin" valueType="num">
                                      <p:cBhvr>
                                        <p:cTn id="27" dur="2000" fill="hold"/>
                                        <p:tgtEl>
                                          <p:spTgt spid="11267"/>
                                        </p:tgtEl>
                                        <p:attrNameLst>
                                          <p:attrName>ppt_h</p:attrName>
                                        </p:attrNameLst>
                                      </p:cBhvr>
                                      <p:tavLst>
                                        <p:tav tm="0">
                                          <p:val>
                                            <p:fltVal val="0"/>
                                          </p:val>
                                        </p:tav>
                                        <p:tav tm="100000">
                                          <p:val>
                                            <p:strVal val="#ppt_h"/>
                                          </p:val>
                                        </p:tav>
                                      </p:tavLst>
                                    </p:anim>
                                    <p:anim calcmode="lin" valueType="num">
                                      <p:cBhvr>
                                        <p:cTn id="28" dur="2000" fill="hold"/>
                                        <p:tgtEl>
                                          <p:spTgt spid="11267"/>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1273"/>
                                        </p:tgtEl>
                                        <p:attrNameLst>
                                          <p:attrName>style.visibility</p:attrName>
                                        </p:attrNameLst>
                                      </p:cBhvr>
                                      <p:to>
                                        <p:strVal val="visible"/>
                                      </p:to>
                                    </p:set>
                                    <p:animEffect transition="in" filter="box(in)">
                                      <p:cBhvr>
                                        <p:cTn id="33" dur="500"/>
                                        <p:tgtEl>
                                          <p:spTgt spid="11273"/>
                                        </p:tgtEl>
                                      </p:cBhvr>
                                    </p:animEffect>
                                  </p:childTnLst>
                                </p:cTn>
                              </p:par>
                            </p:childTnLst>
                          </p:cTn>
                        </p:par>
                        <p:par>
                          <p:cTn id="34" fill="hold">
                            <p:stCondLst>
                              <p:cond delay="500"/>
                            </p:stCondLst>
                            <p:childTnLst>
                              <p:par>
                                <p:cTn id="35" presetID="4" presetClass="exit" presetSubtype="16" fill="hold" grpId="1" nodeType="afterEffect">
                                  <p:stCondLst>
                                    <p:cond delay="0"/>
                                  </p:stCondLst>
                                  <p:childTnLst>
                                    <p:animEffect transition="out" filter="box(in)">
                                      <p:cBhvr>
                                        <p:cTn id="36" dur="500"/>
                                        <p:tgtEl>
                                          <p:spTgt spid="11273"/>
                                        </p:tgtEl>
                                      </p:cBhvr>
                                    </p:animEffect>
                                    <p:set>
                                      <p:cBhvr>
                                        <p:cTn id="37" dur="1" fill="hold">
                                          <p:stCondLst>
                                            <p:cond delay="499"/>
                                          </p:stCondLst>
                                        </p:cTn>
                                        <p:tgtEl>
                                          <p:spTgt spid="11273"/>
                                        </p:tgtEl>
                                        <p:attrNameLst>
                                          <p:attrName>style.visibility</p:attrName>
                                        </p:attrNameLst>
                                      </p:cBhvr>
                                      <p:to>
                                        <p:strVal val="hidden"/>
                                      </p:to>
                                    </p:se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11274"/>
                                        </p:tgtEl>
                                        <p:attrNameLst>
                                          <p:attrName>style.visibility</p:attrName>
                                        </p:attrNameLst>
                                      </p:cBhvr>
                                      <p:to>
                                        <p:strVal val="visible"/>
                                      </p:to>
                                    </p:set>
                                    <p:animEffect transition="in" filter="box(in)">
                                      <p:cBhvr>
                                        <p:cTn id="41" dur="500"/>
                                        <p:tgtEl>
                                          <p:spTgt spid="11274"/>
                                        </p:tgtEl>
                                      </p:cBhvr>
                                    </p:animEffect>
                                  </p:childTnLst>
                                </p:cTn>
                              </p:par>
                            </p:childTnLst>
                          </p:cTn>
                        </p:par>
                        <p:par>
                          <p:cTn id="42" fill="hold">
                            <p:stCondLst>
                              <p:cond delay="1500"/>
                            </p:stCondLst>
                            <p:childTnLst>
                              <p:par>
                                <p:cTn id="43" presetID="4" presetClass="exit" presetSubtype="16" fill="hold" grpId="1" nodeType="afterEffect">
                                  <p:stCondLst>
                                    <p:cond delay="0"/>
                                  </p:stCondLst>
                                  <p:childTnLst>
                                    <p:animEffect transition="out" filter="box(in)">
                                      <p:cBhvr>
                                        <p:cTn id="44" dur="500"/>
                                        <p:tgtEl>
                                          <p:spTgt spid="11274"/>
                                        </p:tgtEl>
                                      </p:cBhvr>
                                    </p:animEffect>
                                    <p:set>
                                      <p:cBhvr>
                                        <p:cTn id="45" dur="1" fill="hold">
                                          <p:stCondLst>
                                            <p:cond delay="499"/>
                                          </p:stCondLst>
                                        </p:cTn>
                                        <p:tgtEl>
                                          <p:spTgt spid="11274"/>
                                        </p:tgtEl>
                                        <p:attrNameLst>
                                          <p:attrName>style.visibility</p:attrName>
                                        </p:attrNameLst>
                                      </p:cBhvr>
                                      <p:to>
                                        <p:strVal val="hidden"/>
                                      </p:to>
                                    </p:set>
                                  </p:childTnLst>
                                </p:cTn>
                              </p:par>
                            </p:childTnLst>
                          </p:cTn>
                        </p:par>
                        <p:par>
                          <p:cTn id="46" fill="hold">
                            <p:stCondLst>
                              <p:cond delay="2000"/>
                            </p:stCondLst>
                            <p:childTnLst>
                              <p:par>
                                <p:cTn id="47" presetID="4" presetClass="entr" presetSubtype="16" fill="hold" grpId="0" nodeType="afterEffect">
                                  <p:stCondLst>
                                    <p:cond delay="0"/>
                                  </p:stCondLst>
                                  <p:childTnLst>
                                    <p:set>
                                      <p:cBhvr>
                                        <p:cTn id="48" dur="1" fill="hold">
                                          <p:stCondLst>
                                            <p:cond delay="0"/>
                                          </p:stCondLst>
                                        </p:cTn>
                                        <p:tgtEl>
                                          <p:spTgt spid="11275"/>
                                        </p:tgtEl>
                                        <p:attrNameLst>
                                          <p:attrName>style.visibility</p:attrName>
                                        </p:attrNameLst>
                                      </p:cBhvr>
                                      <p:to>
                                        <p:strVal val="visible"/>
                                      </p:to>
                                    </p:set>
                                    <p:animEffect transition="in" filter="box(in)">
                                      <p:cBhvr>
                                        <p:cTn id="49" dur="500"/>
                                        <p:tgtEl>
                                          <p:spTgt spid="11275"/>
                                        </p:tgtEl>
                                      </p:cBhvr>
                                    </p:animEffect>
                                  </p:childTnLst>
                                </p:cTn>
                              </p:par>
                            </p:childTnLst>
                          </p:cTn>
                        </p:par>
                        <p:par>
                          <p:cTn id="50" fill="hold">
                            <p:stCondLst>
                              <p:cond delay="2500"/>
                            </p:stCondLst>
                            <p:childTnLst>
                              <p:par>
                                <p:cTn id="51" presetID="4" presetClass="exit" presetSubtype="16" fill="hold" grpId="1" nodeType="afterEffect">
                                  <p:stCondLst>
                                    <p:cond delay="0"/>
                                  </p:stCondLst>
                                  <p:childTnLst>
                                    <p:animEffect transition="out" filter="box(in)">
                                      <p:cBhvr>
                                        <p:cTn id="52" dur="500"/>
                                        <p:tgtEl>
                                          <p:spTgt spid="11275"/>
                                        </p:tgtEl>
                                      </p:cBhvr>
                                    </p:animEffect>
                                    <p:set>
                                      <p:cBhvr>
                                        <p:cTn id="53" dur="1" fill="hold">
                                          <p:stCondLst>
                                            <p:cond delay="499"/>
                                          </p:stCondLst>
                                        </p:cTn>
                                        <p:tgtEl>
                                          <p:spTgt spid="11275"/>
                                        </p:tgtEl>
                                        <p:attrNameLst>
                                          <p:attrName>style.visibility</p:attrName>
                                        </p:attrNameLst>
                                      </p:cBhvr>
                                      <p:to>
                                        <p:strVal val="hidden"/>
                                      </p:to>
                                    </p:set>
                                  </p:childTnLst>
                                </p:cTn>
                              </p:par>
                            </p:childTnLst>
                          </p:cTn>
                        </p:par>
                        <p:par>
                          <p:cTn id="54" fill="hold">
                            <p:stCondLst>
                              <p:cond delay="3000"/>
                            </p:stCondLst>
                            <p:childTnLst>
                              <p:par>
                                <p:cTn id="55" presetID="4" presetClass="entr" presetSubtype="16" fill="hold" grpId="0" nodeType="afterEffect">
                                  <p:stCondLst>
                                    <p:cond delay="0"/>
                                  </p:stCondLst>
                                  <p:childTnLst>
                                    <p:set>
                                      <p:cBhvr>
                                        <p:cTn id="56" dur="1" fill="hold">
                                          <p:stCondLst>
                                            <p:cond delay="0"/>
                                          </p:stCondLst>
                                        </p:cTn>
                                        <p:tgtEl>
                                          <p:spTgt spid="11276"/>
                                        </p:tgtEl>
                                        <p:attrNameLst>
                                          <p:attrName>style.visibility</p:attrName>
                                        </p:attrNameLst>
                                      </p:cBhvr>
                                      <p:to>
                                        <p:strVal val="visible"/>
                                      </p:to>
                                    </p:set>
                                    <p:animEffect transition="in" filter="box(in)">
                                      <p:cBhvr>
                                        <p:cTn id="57" dur="500"/>
                                        <p:tgtEl>
                                          <p:spTgt spid="11276"/>
                                        </p:tgtEl>
                                      </p:cBhvr>
                                    </p:animEffect>
                                  </p:childTnLst>
                                </p:cTn>
                              </p:par>
                            </p:childTnLst>
                          </p:cTn>
                        </p:par>
                        <p:par>
                          <p:cTn id="58" fill="hold">
                            <p:stCondLst>
                              <p:cond delay="3500"/>
                            </p:stCondLst>
                            <p:childTnLst>
                              <p:par>
                                <p:cTn id="59" presetID="4" presetClass="exit" presetSubtype="16" fill="hold" grpId="1" nodeType="afterEffect">
                                  <p:stCondLst>
                                    <p:cond delay="0"/>
                                  </p:stCondLst>
                                  <p:childTnLst>
                                    <p:animEffect transition="out" filter="box(in)">
                                      <p:cBhvr>
                                        <p:cTn id="60" dur="500"/>
                                        <p:tgtEl>
                                          <p:spTgt spid="11276"/>
                                        </p:tgtEl>
                                      </p:cBhvr>
                                    </p:animEffect>
                                    <p:set>
                                      <p:cBhvr>
                                        <p:cTn id="61" dur="1" fill="hold">
                                          <p:stCondLst>
                                            <p:cond delay="499"/>
                                          </p:stCondLst>
                                        </p:cTn>
                                        <p:tgtEl>
                                          <p:spTgt spid="11276"/>
                                        </p:tgtEl>
                                        <p:attrNameLst>
                                          <p:attrName>style.visibility</p:attrName>
                                        </p:attrNameLst>
                                      </p:cBhvr>
                                      <p:to>
                                        <p:strVal val="hidden"/>
                                      </p:to>
                                    </p:set>
                                  </p:childTnLst>
                                </p:cTn>
                              </p:par>
                            </p:childTnLst>
                          </p:cTn>
                        </p:par>
                        <p:par>
                          <p:cTn id="62" fill="hold">
                            <p:stCondLst>
                              <p:cond delay="4000"/>
                            </p:stCondLst>
                            <p:childTnLst>
                              <p:par>
                                <p:cTn id="63" presetID="4" presetClass="entr" presetSubtype="16" fill="hold" grpId="0" nodeType="afterEffect">
                                  <p:stCondLst>
                                    <p:cond delay="0"/>
                                  </p:stCondLst>
                                  <p:childTnLst>
                                    <p:set>
                                      <p:cBhvr>
                                        <p:cTn id="64" dur="1" fill="hold">
                                          <p:stCondLst>
                                            <p:cond delay="0"/>
                                          </p:stCondLst>
                                        </p:cTn>
                                        <p:tgtEl>
                                          <p:spTgt spid="11277"/>
                                        </p:tgtEl>
                                        <p:attrNameLst>
                                          <p:attrName>style.visibility</p:attrName>
                                        </p:attrNameLst>
                                      </p:cBhvr>
                                      <p:to>
                                        <p:strVal val="visible"/>
                                      </p:to>
                                    </p:set>
                                    <p:animEffect transition="in" filter="box(in)">
                                      <p:cBhvr>
                                        <p:cTn id="65" dur="500"/>
                                        <p:tgtEl>
                                          <p:spTgt spid="11277"/>
                                        </p:tgtEl>
                                      </p:cBhvr>
                                    </p:animEffect>
                                  </p:childTnLst>
                                </p:cTn>
                              </p:par>
                            </p:childTnLst>
                          </p:cTn>
                        </p:par>
                        <p:par>
                          <p:cTn id="66" fill="hold">
                            <p:stCondLst>
                              <p:cond delay="4500"/>
                            </p:stCondLst>
                            <p:childTnLst>
                              <p:par>
                                <p:cTn id="67" presetID="4" presetClass="exit" presetSubtype="16" fill="hold" grpId="1" nodeType="afterEffect">
                                  <p:stCondLst>
                                    <p:cond delay="0"/>
                                  </p:stCondLst>
                                  <p:childTnLst>
                                    <p:animEffect transition="out" filter="box(in)">
                                      <p:cBhvr>
                                        <p:cTn id="68" dur="500"/>
                                        <p:tgtEl>
                                          <p:spTgt spid="11277"/>
                                        </p:tgtEl>
                                      </p:cBhvr>
                                    </p:animEffect>
                                    <p:set>
                                      <p:cBhvr>
                                        <p:cTn id="69" dur="1" fill="hold">
                                          <p:stCondLst>
                                            <p:cond delay="499"/>
                                          </p:stCondLst>
                                        </p:cTn>
                                        <p:tgtEl>
                                          <p:spTgt spid="11277"/>
                                        </p:tgtEl>
                                        <p:attrNameLst>
                                          <p:attrName>style.visibility</p:attrName>
                                        </p:attrNameLst>
                                      </p:cBhvr>
                                      <p:to>
                                        <p:strVal val="hidden"/>
                                      </p:to>
                                    </p:set>
                                  </p:childTnLst>
                                </p:cTn>
                              </p:par>
                            </p:childTnLst>
                          </p:cTn>
                        </p:par>
                        <p:par>
                          <p:cTn id="70" fill="hold">
                            <p:stCondLst>
                              <p:cond delay="5000"/>
                            </p:stCondLst>
                            <p:childTnLst>
                              <p:par>
                                <p:cTn id="71" presetID="4" presetClass="entr" presetSubtype="16" fill="hold" grpId="0" nodeType="afterEffect">
                                  <p:stCondLst>
                                    <p:cond delay="0"/>
                                  </p:stCondLst>
                                  <p:childTnLst>
                                    <p:set>
                                      <p:cBhvr>
                                        <p:cTn id="72" dur="1" fill="hold">
                                          <p:stCondLst>
                                            <p:cond delay="0"/>
                                          </p:stCondLst>
                                        </p:cTn>
                                        <p:tgtEl>
                                          <p:spTgt spid="11278"/>
                                        </p:tgtEl>
                                        <p:attrNameLst>
                                          <p:attrName>style.visibility</p:attrName>
                                        </p:attrNameLst>
                                      </p:cBhvr>
                                      <p:to>
                                        <p:strVal val="visible"/>
                                      </p:to>
                                    </p:set>
                                    <p:animEffect transition="in" filter="box(in)">
                                      <p:cBhvr>
                                        <p:cTn id="73" dur="500"/>
                                        <p:tgtEl>
                                          <p:spTgt spid="11278"/>
                                        </p:tgtEl>
                                      </p:cBhvr>
                                    </p:animEffect>
                                  </p:childTnLst>
                                </p:cTn>
                              </p:par>
                            </p:childTnLst>
                          </p:cTn>
                        </p:par>
                        <p:par>
                          <p:cTn id="74" fill="hold">
                            <p:stCondLst>
                              <p:cond delay="5500"/>
                            </p:stCondLst>
                            <p:childTnLst>
                              <p:par>
                                <p:cTn id="75" presetID="4" presetClass="exit" presetSubtype="16" fill="hold" grpId="1" nodeType="afterEffect">
                                  <p:stCondLst>
                                    <p:cond delay="0"/>
                                  </p:stCondLst>
                                  <p:childTnLst>
                                    <p:animEffect transition="out" filter="box(in)">
                                      <p:cBhvr>
                                        <p:cTn id="76" dur="500"/>
                                        <p:tgtEl>
                                          <p:spTgt spid="11278"/>
                                        </p:tgtEl>
                                      </p:cBhvr>
                                    </p:animEffect>
                                    <p:set>
                                      <p:cBhvr>
                                        <p:cTn id="77" dur="1" fill="hold">
                                          <p:stCondLst>
                                            <p:cond delay="499"/>
                                          </p:stCondLst>
                                        </p:cTn>
                                        <p:tgtEl>
                                          <p:spTgt spid="11278"/>
                                        </p:tgtEl>
                                        <p:attrNameLst>
                                          <p:attrName>style.visibility</p:attrName>
                                        </p:attrNameLst>
                                      </p:cBhvr>
                                      <p:to>
                                        <p:strVal val="hidden"/>
                                      </p:to>
                                    </p:set>
                                  </p:childTnLst>
                                </p:cTn>
                              </p:par>
                            </p:childTnLst>
                          </p:cTn>
                        </p:par>
                        <p:par>
                          <p:cTn id="78" fill="hold">
                            <p:stCondLst>
                              <p:cond delay="6000"/>
                            </p:stCondLst>
                            <p:childTnLst>
                              <p:par>
                                <p:cTn id="79" presetID="4" presetClass="entr" presetSubtype="16" fill="hold" grpId="0" nodeType="afterEffect">
                                  <p:stCondLst>
                                    <p:cond delay="0"/>
                                  </p:stCondLst>
                                  <p:childTnLst>
                                    <p:set>
                                      <p:cBhvr>
                                        <p:cTn id="80" dur="1" fill="hold">
                                          <p:stCondLst>
                                            <p:cond delay="0"/>
                                          </p:stCondLst>
                                        </p:cTn>
                                        <p:tgtEl>
                                          <p:spTgt spid="11279"/>
                                        </p:tgtEl>
                                        <p:attrNameLst>
                                          <p:attrName>style.visibility</p:attrName>
                                        </p:attrNameLst>
                                      </p:cBhvr>
                                      <p:to>
                                        <p:strVal val="visible"/>
                                      </p:to>
                                    </p:set>
                                    <p:animEffect transition="in" filter="box(in)">
                                      <p:cBhvr>
                                        <p:cTn id="81" dur="500"/>
                                        <p:tgtEl>
                                          <p:spTgt spid="11279"/>
                                        </p:tgtEl>
                                      </p:cBhvr>
                                    </p:animEffect>
                                  </p:childTnLst>
                                </p:cTn>
                              </p:par>
                            </p:childTnLst>
                          </p:cTn>
                        </p:par>
                        <p:par>
                          <p:cTn id="82" fill="hold">
                            <p:stCondLst>
                              <p:cond delay="6500"/>
                            </p:stCondLst>
                            <p:childTnLst>
                              <p:par>
                                <p:cTn id="83" presetID="4" presetClass="exit" presetSubtype="16" fill="hold" grpId="1" nodeType="afterEffect">
                                  <p:stCondLst>
                                    <p:cond delay="0"/>
                                  </p:stCondLst>
                                  <p:childTnLst>
                                    <p:animEffect transition="out" filter="box(in)">
                                      <p:cBhvr>
                                        <p:cTn id="84" dur="500"/>
                                        <p:tgtEl>
                                          <p:spTgt spid="11279"/>
                                        </p:tgtEl>
                                      </p:cBhvr>
                                    </p:animEffect>
                                    <p:set>
                                      <p:cBhvr>
                                        <p:cTn id="85" dur="1" fill="hold">
                                          <p:stCondLst>
                                            <p:cond delay="499"/>
                                          </p:stCondLst>
                                        </p:cTn>
                                        <p:tgtEl>
                                          <p:spTgt spid="11279"/>
                                        </p:tgtEl>
                                        <p:attrNameLst>
                                          <p:attrName>style.visibility</p:attrName>
                                        </p:attrNameLst>
                                      </p:cBhvr>
                                      <p:to>
                                        <p:strVal val="hidden"/>
                                      </p:to>
                                    </p:set>
                                  </p:childTnLst>
                                </p:cTn>
                              </p:par>
                            </p:childTnLst>
                          </p:cTn>
                        </p:par>
                        <p:par>
                          <p:cTn id="86" fill="hold">
                            <p:stCondLst>
                              <p:cond delay="7000"/>
                            </p:stCondLst>
                            <p:childTnLst>
                              <p:par>
                                <p:cTn id="87" presetID="4" presetClass="entr" presetSubtype="16" fill="hold" grpId="0" nodeType="afterEffect">
                                  <p:stCondLst>
                                    <p:cond delay="0"/>
                                  </p:stCondLst>
                                  <p:childTnLst>
                                    <p:set>
                                      <p:cBhvr>
                                        <p:cTn id="88" dur="1" fill="hold">
                                          <p:stCondLst>
                                            <p:cond delay="0"/>
                                          </p:stCondLst>
                                        </p:cTn>
                                        <p:tgtEl>
                                          <p:spTgt spid="11280"/>
                                        </p:tgtEl>
                                        <p:attrNameLst>
                                          <p:attrName>style.visibility</p:attrName>
                                        </p:attrNameLst>
                                      </p:cBhvr>
                                      <p:to>
                                        <p:strVal val="visible"/>
                                      </p:to>
                                    </p:set>
                                    <p:animEffect transition="in" filter="box(in)">
                                      <p:cBhvr>
                                        <p:cTn id="89" dur="500"/>
                                        <p:tgtEl>
                                          <p:spTgt spid="11280"/>
                                        </p:tgtEl>
                                      </p:cBhvr>
                                    </p:animEffect>
                                  </p:childTnLst>
                                </p:cTn>
                              </p:par>
                            </p:childTnLst>
                          </p:cTn>
                        </p:par>
                        <p:par>
                          <p:cTn id="90" fill="hold">
                            <p:stCondLst>
                              <p:cond delay="7500"/>
                            </p:stCondLst>
                            <p:childTnLst>
                              <p:par>
                                <p:cTn id="91" presetID="4" presetClass="exit" presetSubtype="16" fill="hold" grpId="1" nodeType="afterEffect">
                                  <p:stCondLst>
                                    <p:cond delay="0"/>
                                  </p:stCondLst>
                                  <p:childTnLst>
                                    <p:animEffect transition="out" filter="box(in)">
                                      <p:cBhvr>
                                        <p:cTn id="92" dur="500"/>
                                        <p:tgtEl>
                                          <p:spTgt spid="11280"/>
                                        </p:tgtEl>
                                      </p:cBhvr>
                                    </p:animEffect>
                                    <p:set>
                                      <p:cBhvr>
                                        <p:cTn id="93" dur="1" fill="hold">
                                          <p:stCondLst>
                                            <p:cond delay="499"/>
                                          </p:stCondLst>
                                        </p:cTn>
                                        <p:tgtEl>
                                          <p:spTgt spid="11280"/>
                                        </p:tgtEl>
                                        <p:attrNameLst>
                                          <p:attrName>style.visibility</p:attrName>
                                        </p:attrNameLst>
                                      </p:cBhvr>
                                      <p:to>
                                        <p:strVal val="hidden"/>
                                      </p:to>
                                    </p:set>
                                  </p:childTnLst>
                                </p:cTn>
                              </p:par>
                            </p:childTnLst>
                          </p:cTn>
                        </p:par>
                        <p:par>
                          <p:cTn id="94" fill="hold">
                            <p:stCondLst>
                              <p:cond delay="8000"/>
                            </p:stCondLst>
                            <p:childTnLst>
                              <p:par>
                                <p:cTn id="95" presetID="4" presetClass="entr" presetSubtype="16" fill="hold" grpId="0" nodeType="afterEffect">
                                  <p:stCondLst>
                                    <p:cond delay="0"/>
                                  </p:stCondLst>
                                  <p:childTnLst>
                                    <p:set>
                                      <p:cBhvr>
                                        <p:cTn id="96" dur="1" fill="hold">
                                          <p:stCondLst>
                                            <p:cond delay="0"/>
                                          </p:stCondLst>
                                        </p:cTn>
                                        <p:tgtEl>
                                          <p:spTgt spid="11281"/>
                                        </p:tgtEl>
                                        <p:attrNameLst>
                                          <p:attrName>style.visibility</p:attrName>
                                        </p:attrNameLst>
                                      </p:cBhvr>
                                      <p:to>
                                        <p:strVal val="visible"/>
                                      </p:to>
                                    </p:set>
                                    <p:animEffect transition="in" filter="box(in)">
                                      <p:cBhvr>
                                        <p:cTn id="97" dur="500"/>
                                        <p:tgtEl>
                                          <p:spTgt spid="11281"/>
                                        </p:tgtEl>
                                      </p:cBhvr>
                                    </p:animEffect>
                                  </p:childTnLst>
                                </p:cTn>
                              </p:par>
                            </p:childTnLst>
                          </p:cTn>
                        </p:par>
                        <p:par>
                          <p:cTn id="98" fill="hold">
                            <p:stCondLst>
                              <p:cond delay="8500"/>
                            </p:stCondLst>
                            <p:childTnLst>
                              <p:par>
                                <p:cTn id="99" presetID="4" presetClass="exit" presetSubtype="16" fill="hold" grpId="1" nodeType="afterEffect">
                                  <p:stCondLst>
                                    <p:cond delay="0"/>
                                  </p:stCondLst>
                                  <p:childTnLst>
                                    <p:animEffect transition="out" filter="box(in)">
                                      <p:cBhvr>
                                        <p:cTn id="100" dur="500"/>
                                        <p:tgtEl>
                                          <p:spTgt spid="11281"/>
                                        </p:tgtEl>
                                      </p:cBhvr>
                                    </p:animEffect>
                                    <p:set>
                                      <p:cBhvr>
                                        <p:cTn id="101" dur="1" fill="hold">
                                          <p:stCondLst>
                                            <p:cond delay="499"/>
                                          </p:stCondLst>
                                        </p:cTn>
                                        <p:tgtEl>
                                          <p:spTgt spid="11281"/>
                                        </p:tgtEl>
                                        <p:attrNameLst>
                                          <p:attrName>style.visibility</p:attrName>
                                        </p:attrNameLst>
                                      </p:cBhvr>
                                      <p:to>
                                        <p:strVal val="hidden"/>
                                      </p:to>
                                    </p:set>
                                  </p:childTnLst>
                                </p:cTn>
                              </p:par>
                            </p:childTnLst>
                          </p:cTn>
                        </p:par>
                        <p:par>
                          <p:cTn id="102" fill="hold">
                            <p:stCondLst>
                              <p:cond delay="9000"/>
                            </p:stCondLst>
                            <p:childTnLst>
                              <p:par>
                                <p:cTn id="103" presetID="4" presetClass="entr" presetSubtype="16" fill="hold" grpId="0" nodeType="afterEffect">
                                  <p:stCondLst>
                                    <p:cond delay="0"/>
                                  </p:stCondLst>
                                  <p:childTnLst>
                                    <p:set>
                                      <p:cBhvr>
                                        <p:cTn id="104" dur="1" fill="hold">
                                          <p:stCondLst>
                                            <p:cond delay="0"/>
                                          </p:stCondLst>
                                        </p:cTn>
                                        <p:tgtEl>
                                          <p:spTgt spid="11284"/>
                                        </p:tgtEl>
                                        <p:attrNameLst>
                                          <p:attrName>style.visibility</p:attrName>
                                        </p:attrNameLst>
                                      </p:cBhvr>
                                      <p:to>
                                        <p:strVal val="visible"/>
                                      </p:to>
                                    </p:set>
                                    <p:animEffect transition="in" filter="box(in)">
                                      <p:cBhvr>
                                        <p:cTn id="105" dur="500"/>
                                        <p:tgtEl>
                                          <p:spTgt spid="11284"/>
                                        </p:tgtEl>
                                      </p:cBhvr>
                                    </p:animEffect>
                                  </p:childTnLst>
                                </p:cTn>
                              </p:par>
                            </p:childTnLst>
                          </p:cTn>
                        </p:par>
                      </p:childTnLst>
                    </p:cTn>
                  </p:par>
                  <p:par>
                    <p:cTn id="106" fill="hold">
                      <p:stCondLst>
                        <p:cond delay="indefinite"/>
                      </p:stCondLst>
                      <p:childTnLst>
                        <p:par>
                          <p:cTn id="107" fill="hold">
                            <p:stCondLst>
                              <p:cond delay="0"/>
                            </p:stCondLst>
                            <p:childTnLst>
                              <p:par>
                                <p:cTn id="108" presetID="20" presetClass="exit" presetSubtype="0" fill="hold" nodeType="clickEffect">
                                  <p:stCondLst>
                                    <p:cond delay="0"/>
                                  </p:stCondLst>
                                  <p:childTnLst>
                                    <p:animEffect transition="out" filter="wedge">
                                      <p:cBhvr>
                                        <p:cTn id="109" dur="2000"/>
                                        <p:tgtEl>
                                          <p:spTgt spid="11268"/>
                                        </p:tgtEl>
                                      </p:cBhvr>
                                    </p:animEffect>
                                    <p:set>
                                      <p:cBhvr>
                                        <p:cTn id="110" dur="1" fill="hold">
                                          <p:stCondLst>
                                            <p:cond delay="1999"/>
                                          </p:stCondLst>
                                        </p:cTn>
                                        <p:tgtEl>
                                          <p:spTgt spid="11268"/>
                                        </p:tgtEl>
                                        <p:attrNameLst>
                                          <p:attrName>style.visibility</p:attrName>
                                        </p:attrNameLst>
                                      </p:cBhvr>
                                      <p:to>
                                        <p:strVal val="hidden"/>
                                      </p:to>
                                    </p:set>
                                  </p:childTnLst>
                                </p:cTn>
                              </p:par>
                              <p:par>
                                <p:cTn id="111" presetID="20" presetClass="exit" presetSubtype="0" fill="hold" nodeType="withEffect">
                                  <p:stCondLst>
                                    <p:cond delay="0"/>
                                  </p:stCondLst>
                                  <p:childTnLst>
                                    <p:animEffect transition="out" filter="wedge">
                                      <p:cBhvr>
                                        <p:cTn id="112" dur="2000"/>
                                        <p:tgtEl>
                                          <p:spTgt spid="11267"/>
                                        </p:tgtEl>
                                      </p:cBhvr>
                                    </p:animEffect>
                                    <p:set>
                                      <p:cBhvr>
                                        <p:cTn id="113" dur="1" fill="hold">
                                          <p:stCondLst>
                                            <p:cond delay="1999"/>
                                          </p:stCondLst>
                                        </p:cTn>
                                        <p:tgtEl>
                                          <p:spTgt spid="11267"/>
                                        </p:tgtEl>
                                        <p:attrNameLst>
                                          <p:attrName>style.visibility</p:attrName>
                                        </p:attrNameLst>
                                      </p:cBhvr>
                                      <p:to>
                                        <p:strVal val="hidden"/>
                                      </p:to>
                                    </p:set>
                                  </p:childTnLst>
                                </p:cTn>
                              </p:par>
                            </p:childTnLst>
                          </p:cTn>
                        </p:par>
                        <p:par>
                          <p:cTn id="114" fill="hold">
                            <p:stCondLst>
                              <p:cond delay="2000"/>
                            </p:stCondLst>
                            <p:childTnLst>
                              <p:par>
                                <p:cTn id="115" presetID="64" presetClass="path" presetSubtype="0" accel="50000" decel="50000" fill="hold" grpId="1" nodeType="afterEffect">
                                  <p:stCondLst>
                                    <p:cond delay="0"/>
                                  </p:stCondLst>
                                  <p:childTnLst>
                                    <p:animMotion origin="layout" path="M 0.00347 0.01852 L 0.00764 -0.17315 " pathEditMode="relative" rAng="0" ptsTypes="AA">
                                      <p:cBhvr>
                                        <p:cTn id="116" dur="2000" fill="hold"/>
                                        <p:tgtEl>
                                          <p:spTgt spid="11269"/>
                                        </p:tgtEl>
                                        <p:attrNameLst>
                                          <p:attrName>ppt_x</p:attrName>
                                          <p:attrName>ppt_y</p:attrName>
                                        </p:attrNameLst>
                                      </p:cBhvr>
                                      <p:rCtr x="200" y="-9600"/>
                                    </p:animMotion>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11285"/>
                                        </p:tgtEl>
                                        <p:attrNameLst>
                                          <p:attrName>style.visibility</p:attrName>
                                        </p:attrNameLst>
                                      </p:cBhvr>
                                      <p:to>
                                        <p:strVal val="visible"/>
                                      </p:to>
                                    </p:set>
                                    <p:animEffect transition="in" filter="box(in)">
                                      <p:cBhvr>
                                        <p:cTn id="121" dur="2000"/>
                                        <p:tgtEl>
                                          <p:spTgt spid="11285"/>
                                        </p:tgtEl>
                                      </p:cBhvr>
                                    </p:animEffect>
                                  </p:childTnLst>
                                </p:cTn>
                              </p:par>
                            </p:childTnLst>
                          </p:cTn>
                        </p:par>
                        <p:par>
                          <p:cTn id="122" fill="hold">
                            <p:stCondLst>
                              <p:cond delay="2000"/>
                            </p:stCondLst>
                            <p:childTnLst>
                              <p:par>
                                <p:cTn id="123" presetID="4" presetClass="entr" presetSubtype="16" fill="hold" grpId="0" nodeType="afterEffect">
                                  <p:stCondLst>
                                    <p:cond delay="0"/>
                                  </p:stCondLst>
                                  <p:childTnLst>
                                    <p:set>
                                      <p:cBhvr>
                                        <p:cTn id="124" dur="1" fill="hold">
                                          <p:stCondLst>
                                            <p:cond delay="0"/>
                                          </p:stCondLst>
                                        </p:cTn>
                                        <p:tgtEl>
                                          <p:spTgt spid="11286"/>
                                        </p:tgtEl>
                                        <p:attrNameLst>
                                          <p:attrName>style.visibility</p:attrName>
                                        </p:attrNameLst>
                                      </p:cBhvr>
                                      <p:to>
                                        <p:strVal val="visible"/>
                                      </p:to>
                                    </p:set>
                                    <p:animEffect transition="in" filter="box(in)">
                                      <p:cBhvr>
                                        <p:cTn id="125" dur="2000"/>
                                        <p:tgtEl>
                                          <p:spTgt spid="1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P spid="11269" grpId="1"/>
      <p:bldP spid="11273" grpId="0" animBg="1"/>
      <p:bldP spid="11273" grpId="1" animBg="1"/>
      <p:bldP spid="11274" grpId="0" animBg="1"/>
      <p:bldP spid="11274" grpId="1" animBg="1"/>
      <p:bldP spid="11275" grpId="0" animBg="1"/>
      <p:bldP spid="11275" grpId="1" animBg="1"/>
      <p:bldP spid="11276" grpId="0" animBg="1"/>
      <p:bldP spid="11276" grpId="1" animBg="1"/>
      <p:bldP spid="11277" grpId="0" animBg="1"/>
      <p:bldP spid="11277" grpId="1" animBg="1"/>
      <p:bldP spid="11278" grpId="0" animBg="1"/>
      <p:bldP spid="11278" grpId="1" animBg="1"/>
      <p:bldP spid="11279" grpId="0" animBg="1"/>
      <p:bldP spid="11279" grpId="1" animBg="1"/>
      <p:bldP spid="11280" grpId="0" animBg="1"/>
      <p:bldP spid="11280" grpId="1" animBg="1"/>
      <p:bldP spid="11281" grpId="0" animBg="1"/>
      <p:bldP spid="11281" grpId="1" animBg="1"/>
      <p:bldP spid="11284" grpId="0" animBg="1"/>
      <p:bldP spid="11285" grpId="0"/>
      <p:bldP spid="1128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73&quot;/&gt;&lt;/object&gt;&lt;object type=&quot;3&quot; unique_id=&quot;10008&quot;&gt;&lt;property id=&quot;20148&quot; value=&quot;5&quot;/&gt;&lt;property id=&quot;20300&quot; value=&quot;Slide 6&quot;/&gt;&lt;property id=&quot;20307&quot; value=&quot;274&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7&quot;/&gt;&lt;/object&gt;&lt;object type=&quot;3&quot; unique_id=&quot;10012&quot;&gt;&lt;property id=&quot;20148&quot; value=&quot;5&quot;/&gt;&lt;property id=&quot;20300&quot; value=&quot;Slide 10&quot;/&gt;&lt;property id=&quot;20307&quot; value=&quot;278&quot;/&gt;&lt;/object&gt;&lt;object type=&quot;3&quot; unique_id=&quot;10013&quot;&gt;&lt;property id=&quot;20148&quot; value=&quot;5&quot;/&gt;&lt;property id=&quot;20300&quot; value=&quot;Slide 11&quot;/&gt;&lt;property id=&quot;20307&quot; value=&quot;279&quot;/&gt;&lt;/object&gt;&lt;object type=&quot;3&quot; unique_id=&quot;10014&quot;&gt;&lt;property id=&quot;20148&quot; value=&quot;5&quot;/&gt;&lt;property id=&quot;20300&quot; value=&quot;Slide 12&quot;/&gt;&lt;property id=&quot;20307&quot; value=&quot;280&quot;/&gt;&lt;/object&gt;&lt;object type=&quot;3&quot; unique_id=&quot;10015&quot;&gt;&lt;property id=&quot;20148&quot; value=&quot;5&quot;/&gt;&lt;property id=&quot;20300&quot; value=&quot;Slide 13&quot;/&gt;&lt;property id=&quot;20307&quot; value=&quot;281&quot;/&gt;&lt;/object&gt;&lt;object type=&quot;3&quot; unique_id=&quot;10016&quot;&gt;&lt;property id=&quot;20148&quot; value=&quot;5&quot;/&gt;&lt;property id=&quot;20300&quot; value=&quot;Slide 14&quot;/&gt;&lt;property id=&quot;20307&quot; value=&quot;282&quot;/&gt;&lt;/object&gt;&lt;object type=&quot;3&quot; unique_id=&quot;10017&quot;&gt;&lt;property id=&quot;20148&quot; value=&quot;5&quot;/&gt;&lt;property id=&quot;20300&quot; value=&quot;Slide 15&quot;/&gt;&lt;property id=&quot;20307&quot; value=&quot;283&quot;/&gt;&lt;/object&gt;&lt;object type=&quot;3&quot; unique_id=&quot;10018&quot;&gt;&lt;property id=&quot;20148&quot; value=&quot;5&quot;/&gt;&lt;property id=&quot;20300&quot; value=&quot;Slide 16&quot;/&gt;&lt;property id=&quot;20307&quot; value=&quot;284&quot;/&gt;&lt;/object&gt;&lt;object type=&quot;3&quot; unique_id=&quot;10019&quot;&gt;&lt;property id=&quot;20148&quot; value=&quot;5&quot;/&gt;&lt;property id=&quot;20300&quot; value=&quot;Slide 17&quot;/&gt;&lt;property id=&quot;20307&quot; value=&quot;285&quot;/&gt;&lt;/object&gt;&lt;object type=&quot;3&quot; unique_id=&quot;10020&quot;&gt;&lt;property id=&quot;20148&quot; value=&quot;5&quot;/&gt;&lt;property id=&quot;20300&quot; value=&quot;Slide 18&quot;/&gt;&lt;property id=&quot;20307&quot; value=&quot;262&quot;/&gt;&lt;/object&gt;&lt;object type=&quot;3&quot; unique_id=&quot;10021&quot;&gt;&lt;property id=&quot;20148&quot; value=&quot;5&quot;/&gt;&lt;property id=&quot;20300&quot; value=&quot;Slide 19&quot;/&gt;&lt;property id=&quot;20307&quot; value=&quot;264&quot;/&gt;&lt;/object&gt;&lt;object type=&quot;3&quot; unique_id=&quot;10022&quot;&gt;&lt;property id=&quot;20148&quot; value=&quot;5&quot;/&gt;&lt;property id=&quot;20300&quot; value=&quot;Slide 20&quot;/&gt;&lt;property id=&quot;20307&quot; value=&quot;286&quot;/&gt;&lt;/object&gt;&lt;object type=&quot;3&quot; unique_id=&quot;10023&quot;&gt;&lt;property id=&quot;20148&quot; value=&quot;5&quot;/&gt;&lt;property id=&quot;20300&quot; value=&quot;Slide 21&quot;/&gt;&lt;property id=&quot;20307&quot; value=&quot;265&quot;/&gt;&lt;/object&gt;&lt;object type=&quot;3&quot; unique_id=&quot;10024&quot;&gt;&lt;property id=&quot;20148&quot; value=&quot;5&quot;/&gt;&lt;property id=&quot;20300&quot; value=&quot;Slide 22&quot;/&gt;&lt;property id=&quot;20307&quot; value=&quot;266&quot;/&gt;&lt;/object&gt;&lt;object type=&quot;3&quot; unique_id=&quot;10025&quot;&gt;&lt;property id=&quot;20148&quot; value=&quot;5&quot;/&gt;&lt;property id=&quot;20300&quot; value=&quot;Slide 23&quot;/&gt;&lt;property id=&quot;20307&quot; value=&quot;267&quot;/&gt;&lt;/object&gt;&lt;object type=&quot;3&quot; unique_id=&quot;10026&quot;&gt;&lt;property id=&quot;20148&quot; value=&quot;5&quot;/&gt;&lt;property id=&quot;20300&quot; value=&quot;Slide 24&quot;/&gt;&lt;property id=&quot;20307&quot; value=&quot;268&quot;/&gt;&lt;/object&gt;&lt;object type=&quot;3&quot; unique_id=&quot;10027&quot;&gt;&lt;property id=&quot;20148&quot; value=&quot;5&quot;/&gt;&lt;property id=&quot;20300&quot; value=&quot;Slide 25&quot;/&gt;&lt;property id=&quot;20307&quot; value=&quot;269&quot;/&gt;&lt;/object&gt;&lt;object type=&quot;3&quot; unique_id=&quot;10028&quot;&gt;&lt;property id=&quot;20148&quot; value=&quot;5&quot;/&gt;&lt;property id=&quot;20300&quot; value=&quot;Slide 26&quot;/&gt;&lt;property id=&quot;20307&quot; value=&quot;270&quot;/&gt;&lt;/object&gt;&lt;object type=&quot;3&quot; unique_id=&quot;10029&quot;&gt;&lt;property id=&quot;20148&quot; value=&quot;5&quot;/&gt;&lt;property id=&quot;20300&quot; value=&quot;Slide 27&quot;/&gt;&lt;property id=&quot;20307&quot; value=&quot;271&quot;/&gt;&lt;/object&gt;&lt;object type=&quot;3&quot; unique_id=&quot;10030&quot;&gt;&lt;property id=&quot;20148&quot; value=&quot;5&quot;/&gt;&lt;property id=&quot;20300&quot; value=&quot;Slide 28&quot;/&gt;&lt;property id=&quot;20307&quot; value=&quot;272&quot;/&gt;&lt;/object&gt;&lt;/object&gt;&lt;object type=&quot;8&quot; unique_id=&quot;10060&quot;&gt;&lt;/object&gt;&lt;/object&gt;&lt;/database&gt;"/>
  <p:tag name="MMPROD_NEXTUNIQUEID" val="10009"/>
  <p:tag name="SECTOMILLISECCONVERTED" val="1"/>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TotalTime>
  <Words>1334</Words>
  <Application>Microsoft Office PowerPoint</Application>
  <PresentationFormat>On-screen Show (4:3)</PresentationFormat>
  <Paragraphs>145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Chủ đề của Office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AnhNho</dc:creator>
  <cp:lastModifiedBy>admi</cp:lastModifiedBy>
  <cp:revision>43</cp:revision>
  <dcterms:created xsi:type="dcterms:W3CDTF">2016-12-28T02:16:22Z</dcterms:created>
  <dcterms:modified xsi:type="dcterms:W3CDTF">2023-01-29T13:08:41Z</dcterms:modified>
</cp:coreProperties>
</file>