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72" r:id="rId2"/>
    <p:sldId id="275" r:id="rId3"/>
    <p:sldId id="276" r:id="rId4"/>
    <p:sldId id="257" r:id="rId5"/>
    <p:sldId id="277" r:id="rId6"/>
    <p:sldId id="281" r:id="rId7"/>
    <p:sldId id="294" r:id="rId8"/>
    <p:sldId id="295" r:id="rId9"/>
    <p:sldId id="296" r:id="rId10"/>
    <p:sldId id="304" r:id="rId11"/>
    <p:sldId id="282" r:id="rId12"/>
    <p:sldId id="284" r:id="rId13"/>
    <p:sldId id="285" r:id="rId14"/>
    <p:sldId id="286" r:id="rId15"/>
    <p:sldId id="287" r:id="rId16"/>
    <p:sldId id="292" r:id="rId17"/>
    <p:sldId id="289" r:id="rId18"/>
    <p:sldId id="303" r:id="rId19"/>
    <p:sldId id="290" r:id="rId20"/>
    <p:sldId id="269" r:id="rId21"/>
    <p:sldId id="270" r:id="rId22"/>
    <p:sldId id="293" r:id="rId23"/>
    <p:sldId id="299" r:id="rId24"/>
    <p:sldId id="298" r:id="rId25"/>
    <p:sldId id="300" r:id="rId26"/>
    <p:sldId id="302" r:id="rId27"/>
    <p:sldId id="262" r:id="rId28"/>
  </p:sldIdLst>
  <p:sldSz cx="9144000" cy="5143500" type="screen16x9"/>
  <p:notesSz cx="6858000" cy="9144000"/>
  <p:embeddedFontLst>
    <p:embeddedFont>
      <p:font typeface="等线" panose="02010600030101010101" pitchFamily="2" charset="-122"/>
      <p:regular r:id="rId30"/>
      <p:bold r:id="rId31"/>
    </p:embeddedFont>
    <p:embeddedFont>
      <p:font typeface="DFGothic-EB" panose="020B0604020202020204" charset="-128"/>
      <p:regular r:id="rId32"/>
    </p:embeddedFont>
    <p:embeddedFont>
      <p:font typeface="微软雅黑" panose="020B0503020204020204" pitchFamily="34" charset="-122"/>
      <p:regular r:id="rId33"/>
      <p:bold r:id="rId34"/>
    </p:embeddedFont>
    <p:embeddedFont>
      <p:font typeface="#9Slide03 SFU Futura_05" panose="020B0604020202020204" charset="0"/>
      <p:bold r:id="rId35"/>
    </p:embeddedFont>
    <p:embeddedFont>
      <p:font typeface="#9Slide05 Fleur" panose="020B0604020202020204" charset="0"/>
      <p:regular r:id="rId36"/>
    </p:embeddedFont>
    <p:embeddedFont>
      <p:font typeface="#9Slide05 SVNUT Triumph" panose="00000500000000000000" charset="0"/>
      <p:italic r:id="rId37"/>
    </p:embeddedFont>
    <p:embeddedFont>
      <p:font typeface="Calibri" panose="020F0502020204030204" pitchFamily="34" charset="0"/>
      <p:regular r:id="rId38"/>
      <p:bold r:id="rId39"/>
      <p:italic r:id="rId40"/>
      <p:boldItalic r:id="rId41"/>
    </p:embeddedFont>
    <p:embeddedFont>
      <p:font typeface="Coiny" panose="020B0604020202020204" charset="0"/>
      <p:regular r:id="rId42"/>
    </p:embeddedFont>
    <p:embeddedFont>
      <p:font typeface="Showcard Gothic" panose="04020904020102020604" pitchFamily="82" charset="0"/>
      <p:regular r:id="rId43"/>
    </p:embeddedFont>
    <p:embeddedFont>
      <p:font typeface="Tahoma" panose="020B0604030504040204" pitchFamily="34" charset="0"/>
      <p:regular r:id="rId44"/>
      <p:bold r:id="rId45"/>
    </p:embeddedFont>
    <p:embeddedFont>
      <p:font typeface="Times" panose="02020603050405020304" pitchFamily="18" charset="0"/>
      <p:regular r:id="rId46"/>
      <p:bold r:id="rId47"/>
      <p:italic r:id="rId48"/>
      <p:boldItalic r:id="rId49"/>
    </p:embeddedFont>
    <p:embeddedFont>
      <p:font typeface="VNI-Avo" pitchFamily="2" charset="0"/>
      <p:regular r:id="rId50"/>
      <p:bold r:id="rId51"/>
      <p:italic r:id="rId52"/>
      <p:boldItalic r:id="rId53"/>
    </p:embeddedFont>
    <p:embeddedFont>
      <p:font typeface="VNI-Times" pitchFamily="2" charset="0"/>
      <p:regular r:id="rId54"/>
      <p:bold r:id="rId55"/>
      <p:italic r:id="rId56"/>
      <p:boldItalic r:id="rId57"/>
    </p:embeddedFont>
  </p:embeddedFontLst>
  <p:custDataLst>
    <p:tags r:id="rId5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251F"/>
    <a:srgbClr val="FF6600"/>
    <a:srgbClr val="FF9933"/>
    <a:srgbClr val="0095D2"/>
    <a:srgbClr val="0B54AD"/>
    <a:srgbClr val="212C7A"/>
    <a:srgbClr val="77B525"/>
    <a:srgbClr val="0969C9"/>
    <a:srgbClr val="5F328F"/>
    <a:srgbClr val="085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05" autoAdjust="0"/>
    <p:restoredTop sz="94660"/>
  </p:normalViewPr>
  <p:slideViewPr>
    <p:cSldViewPr snapToGrid="0">
      <p:cViewPr varScale="1">
        <p:scale>
          <a:sx n="104" d="100"/>
          <a:sy n="104" d="100"/>
        </p:scale>
        <p:origin x="126"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font" Target="fonts/font2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font" Target="fonts/font28.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5D5D1-A429-4E86-BBDC-05BB43D7D539}" type="datetimeFigureOut">
              <a:rPr lang="zh-CN" altLang="en-US" smtClean="0"/>
              <a:t>2022/12/17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17676-A16B-461A-BE0A-3074479F441C}" type="slidenum">
              <a:rPr lang="zh-CN" altLang="en-US" smtClean="0"/>
              <a:t>‹#›</a:t>
            </a:fld>
            <a:endParaRPr lang="zh-CN" altLang="en-US"/>
          </a:p>
        </p:txBody>
      </p:sp>
    </p:spTree>
    <p:extLst>
      <p:ext uri="{BB962C8B-B14F-4D97-AF65-F5344CB8AC3E}">
        <p14:creationId xmlns:p14="http://schemas.microsoft.com/office/powerpoint/2010/main" val="153902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a:t>
            </a:fld>
            <a:endParaRPr lang="zh-CN" altLang="en-US"/>
          </a:p>
        </p:txBody>
      </p:sp>
    </p:spTree>
    <p:extLst>
      <p:ext uri="{BB962C8B-B14F-4D97-AF65-F5344CB8AC3E}">
        <p14:creationId xmlns:p14="http://schemas.microsoft.com/office/powerpoint/2010/main" val="69989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10</a:t>
            </a:fld>
            <a:endParaRPr lang="zh-CN" altLang="en-US"/>
          </a:p>
        </p:txBody>
      </p:sp>
    </p:spTree>
    <p:extLst>
      <p:ext uri="{BB962C8B-B14F-4D97-AF65-F5344CB8AC3E}">
        <p14:creationId xmlns:p14="http://schemas.microsoft.com/office/powerpoint/2010/main" val="993015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11</a:t>
            </a:fld>
            <a:endParaRPr lang="zh-CN" altLang="en-US"/>
          </a:p>
        </p:txBody>
      </p:sp>
    </p:spTree>
    <p:extLst>
      <p:ext uri="{BB962C8B-B14F-4D97-AF65-F5344CB8AC3E}">
        <p14:creationId xmlns:p14="http://schemas.microsoft.com/office/powerpoint/2010/main" val="2869225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47A99-384C-4EA6-853C-22A0303F02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1919260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13</a:t>
            </a:fld>
            <a:endParaRPr lang="zh-CN" altLang="en-US"/>
          </a:p>
        </p:txBody>
      </p:sp>
    </p:spTree>
    <p:extLst>
      <p:ext uri="{BB962C8B-B14F-4D97-AF65-F5344CB8AC3E}">
        <p14:creationId xmlns:p14="http://schemas.microsoft.com/office/powerpoint/2010/main" val="3152944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47A99-384C-4EA6-853C-22A0303F02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136752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15</a:t>
            </a:fld>
            <a:endParaRPr lang="zh-CN" altLang="en-US"/>
          </a:p>
        </p:txBody>
      </p:sp>
    </p:spTree>
    <p:extLst>
      <p:ext uri="{BB962C8B-B14F-4D97-AF65-F5344CB8AC3E}">
        <p14:creationId xmlns:p14="http://schemas.microsoft.com/office/powerpoint/2010/main" val="4197513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47A99-384C-4EA6-853C-22A0303F02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202931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17</a:t>
            </a:fld>
            <a:endParaRPr lang="zh-CN" altLang="en-US"/>
          </a:p>
        </p:txBody>
      </p:sp>
    </p:spTree>
    <p:extLst>
      <p:ext uri="{BB962C8B-B14F-4D97-AF65-F5344CB8AC3E}">
        <p14:creationId xmlns:p14="http://schemas.microsoft.com/office/powerpoint/2010/main" val="2630903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47A99-384C-4EA6-853C-22A0303F02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2362556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19</a:t>
            </a:fld>
            <a:endParaRPr lang="zh-CN" altLang="en-US"/>
          </a:p>
        </p:txBody>
      </p:sp>
    </p:spTree>
    <p:extLst>
      <p:ext uri="{BB962C8B-B14F-4D97-AF65-F5344CB8AC3E}">
        <p14:creationId xmlns:p14="http://schemas.microsoft.com/office/powerpoint/2010/main" val="410140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2</a:t>
            </a:fld>
            <a:endParaRPr lang="zh-CN" altLang="en-US"/>
          </a:p>
        </p:txBody>
      </p:sp>
    </p:spTree>
    <p:extLst>
      <p:ext uri="{BB962C8B-B14F-4D97-AF65-F5344CB8AC3E}">
        <p14:creationId xmlns:p14="http://schemas.microsoft.com/office/powerpoint/2010/main" val="694840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20</a:t>
            </a:fld>
            <a:endParaRPr lang="zh-CN" altLang="en-US"/>
          </a:p>
        </p:txBody>
      </p:sp>
    </p:spTree>
    <p:extLst>
      <p:ext uri="{BB962C8B-B14F-4D97-AF65-F5344CB8AC3E}">
        <p14:creationId xmlns:p14="http://schemas.microsoft.com/office/powerpoint/2010/main" val="2868311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21</a:t>
            </a:fld>
            <a:endParaRPr lang="zh-CN" altLang="en-US"/>
          </a:p>
        </p:txBody>
      </p:sp>
    </p:spTree>
    <p:extLst>
      <p:ext uri="{BB962C8B-B14F-4D97-AF65-F5344CB8AC3E}">
        <p14:creationId xmlns:p14="http://schemas.microsoft.com/office/powerpoint/2010/main" val="668697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22</a:t>
            </a:fld>
            <a:endParaRPr lang="zh-CN" altLang="en-US"/>
          </a:p>
        </p:txBody>
      </p:sp>
    </p:spTree>
    <p:extLst>
      <p:ext uri="{BB962C8B-B14F-4D97-AF65-F5344CB8AC3E}">
        <p14:creationId xmlns:p14="http://schemas.microsoft.com/office/powerpoint/2010/main" val="3476206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23</a:t>
            </a:fld>
            <a:endParaRPr lang="zh-CN" altLang="en-US"/>
          </a:p>
        </p:txBody>
      </p:sp>
    </p:spTree>
    <p:extLst>
      <p:ext uri="{BB962C8B-B14F-4D97-AF65-F5344CB8AC3E}">
        <p14:creationId xmlns:p14="http://schemas.microsoft.com/office/powerpoint/2010/main" val="1871637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036695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B5D281-D23C-4EEB-8748-C58E8FF0C2B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9512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27</a:t>
            </a:fld>
            <a:endParaRPr lang="zh-CN" altLang="en-US"/>
          </a:p>
        </p:txBody>
      </p:sp>
    </p:spTree>
    <p:extLst>
      <p:ext uri="{BB962C8B-B14F-4D97-AF65-F5344CB8AC3E}">
        <p14:creationId xmlns:p14="http://schemas.microsoft.com/office/powerpoint/2010/main" val="299821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3</a:t>
            </a:fld>
            <a:endParaRPr lang="zh-CN" altLang="en-US"/>
          </a:p>
        </p:txBody>
      </p:sp>
    </p:spTree>
    <p:extLst>
      <p:ext uri="{BB962C8B-B14F-4D97-AF65-F5344CB8AC3E}">
        <p14:creationId xmlns:p14="http://schemas.microsoft.com/office/powerpoint/2010/main" val="191144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4</a:t>
            </a:fld>
            <a:endParaRPr lang="zh-CN" altLang="en-US"/>
          </a:p>
        </p:txBody>
      </p:sp>
    </p:spTree>
    <p:extLst>
      <p:ext uri="{BB962C8B-B14F-4D97-AF65-F5344CB8AC3E}">
        <p14:creationId xmlns:p14="http://schemas.microsoft.com/office/powerpoint/2010/main" val="123160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5</a:t>
            </a:fld>
            <a:endParaRPr lang="zh-CN" altLang="en-US"/>
          </a:p>
        </p:txBody>
      </p:sp>
    </p:spTree>
    <p:extLst>
      <p:ext uri="{BB962C8B-B14F-4D97-AF65-F5344CB8AC3E}">
        <p14:creationId xmlns:p14="http://schemas.microsoft.com/office/powerpoint/2010/main" val="195075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6</a:t>
            </a:fld>
            <a:endParaRPr lang="zh-CN" altLang="en-US"/>
          </a:p>
        </p:txBody>
      </p:sp>
    </p:spTree>
    <p:extLst>
      <p:ext uri="{BB962C8B-B14F-4D97-AF65-F5344CB8AC3E}">
        <p14:creationId xmlns:p14="http://schemas.microsoft.com/office/powerpoint/2010/main" val="720832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7</a:t>
            </a:fld>
            <a:endParaRPr lang="zh-CN" altLang="en-US"/>
          </a:p>
        </p:txBody>
      </p:sp>
    </p:spTree>
    <p:extLst>
      <p:ext uri="{BB962C8B-B14F-4D97-AF65-F5344CB8AC3E}">
        <p14:creationId xmlns:p14="http://schemas.microsoft.com/office/powerpoint/2010/main" val="2136060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8</a:t>
            </a:fld>
            <a:endParaRPr lang="zh-CN" altLang="en-US"/>
          </a:p>
        </p:txBody>
      </p:sp>
    </p:spTree>
    <p:extLst>
      <p:ext uri="{BB962C8B-B14F-4D97-AF65-F5344CB8AC3E}">
        <p14:creationId xmlns:p14="http://schemas.microsoft.com/office/powerpoint/2010/main" val="113722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9</a:t>
            </a:fld>
            <a:endParaRPr lang="zh-CN" altLang="en-US"/>
          </a:p>
        </p:txBody>
      </p:sp>
    </p:spTree>
    <p:extLst>
      <p:ext uri="{BB962C8B-B14F-4D97-AF65-F5344CB8AC3E}">
        <p14:creationId xmlns:p14="http://schemas.microsoft.com/office/powerpoint/2010/main" val="225658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2022/12/17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143247394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392339389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2022/12/17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2022/12/17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153033807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2022/12/17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2022/12/17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2022/12/17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2022/12/17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88034369"/>
      </p:ext>
    </p:extLst>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2022/12/17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E89D9DB-18FC-4DE1-B6E3-B7CBA7A93292}" type="datetimeFigureOut">
              <a:rPr lang="zh-CN" altLang="en-US" smtClean="0"/>
              <a:t>2022/12/17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E89D9DB-18FC-4DE1-B6E3-B7CBA7A93292}" type="datetimeFigureOut">
              <a:rPr lang="zh-CN" altLang="en-US" smtClean="0"/>
              <a:t>2022/12/17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E89D9DB-18FC-4DE1-B6E3-B7CBA7A93292}" type="datetimeFigureOut">
              <a:rPr lang="zh-CN" altLang="en-US" smtClean="0"/>
              <a:t>2022/12/17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281128714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98905883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419433235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E89D9DB-18FC-4DE1-B6E3-B7CBA7A93292}" type="datetimeFigureOut">
              <a:rPr lang="zh-CN" altLang="en-US" smtClean="0"/>
              <a:t>2022/12/17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978E6D4-FDCC-426F-B778-E8CF2BB2640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81" r:id="rId7"/>
    <p:sldLayoutId id="2147483673" r:id="rId8"/>
    <p:sldLayoutId id="2147483661" r:id="rId9"/>
    <p:sldLayoutId id="2147483660" r:id="rId10"/>
    <p:sldLayoutId id="2147483667" r:id="rId11"/>
    <p:sldLayoutId id="2147483655" r:id="rId12"/>
    <p:sldLayoutId id="2147483689" r:id="rId13"/>
    <p:sldLayoutId id="2147483656" r:id="rId14"/>
    <p:sldLayoutId id="2147483657" r:id="rId15"/>
    <p:sldLayoutId id="2147483658" r:id="rId16"/>
    <p:sldLayoutId id="2147483659" r:id="rId17"/>
    <p:sldLayoutId id="2147483684" r:id="rId18"/>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microsoft.com/office/2007/relationships/hdphoto" Target="../media/hdphoto4.wd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6.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48.png"/><Relationship Id="rId4" Type="http://schemas.openxmlformats.org/officeDocument/2006/relationships/image" Target="../media/image45.png"/><Relationship Id="rId9" Type="http://schemas.microsoft.com/office/2007/relationships/hdphoto" Target="../media/hdphoto5.wdp"/></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51.png"/><Relationship Id="rId5" Type="http://schemas.openxmlformats.org/officeDocument/2006/relationships/image" Target="../media/image50.png"/><Relationship Id="rId4" Type="http://schemas.microsoft.com/office/2007/relationships/hdphoto" Target="../media/hdphoto7.wdp"/><Relationship Id="rId9"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microsoft.com/office/2007/relationships/hdphoto" Target="../media/hdphoto9.wdp"/><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0.png"/><Relationship Id="rId7"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6.png"/><Relationship Id="rId5" Type="http://schemas.microsoft.com/office/2007/relationships/hdphoto" Target="../media/hdphoto7.wdp"/><Relationship Id="rId10" Type="http://schemas.microsoft.com/office/2007/relationships/hdphoto" Target="../media/hdphoto10.wdp"/><Relationship Id="rId4" Type="http://schemas.openxmlformats.org/officeDocument/2006/relationships/image" Target="../media/image49.png"/><Relationship Id="rId9"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60.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50.png"/><Relationship Id="rId4" Type="http://schemas.microsoft.com/office/2007/relationships/hdphoto" Target="../media/hdphoto7.wdp"/><Relationship Id="rId9" Type="http://schemas.microsoft.com/office/2007/relationships/hdphoto" Target="../media/hdphoto8.wdp"/></Relationships>
</file>

<file path=ppt/slides/_rels/slide1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50.png"/><Relationship Id="rId4" Type="http://schemas.microsoft.com/office/2007/relationships/hdphoto" Target="../media/hdphoto7.wdp"/><Relationship Id="rId9"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7" Type="http://schemas.microsoft.com/office/2007/relationships/hdphoto" Target="../media/hdphoto11.wdp"/><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65.png"/><Relationship Id="rId4" Type="http://schemas.openxmlformats.org/officeDocument/2006/relationships/image" Target="../media/image64.jpg"/></Relationships>
</file>

<file path=ppt/slides/_rels/slide2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microsoft.com/office/2007/relationships/hdphoto" Target="../media/hdphoto11.wdp"/><Relationship Id="rId5" Type="http://schemas.openxmlformats.org/officeDocument/2006/relationships/image" Target="../media/image60.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microsoft.com/office/2007/relationships/hdphoto" Target="../media/hdphoto12.wdp"/><Relationship Id="rId5" Type="http://schemas.openxmlformats.org/officeDocument/2006/relationships/image" Target="../media/image69.png"/><Relationship Id="rId4" Type="http://schemas.openxmlformats.org/officeDocument/2006/relationships/image" Target="../media/image68.jpg"/></Relationships>
</file>

<file path=ppt/slides/_rels/slide2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7" Type="http://schemas.microsoft.com/office/2007/relationships/hdphoto" Target="../media/hdphoto11.wdp"/><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60.png"/><Relationship Id="rId5" Type="http://schemas.microsoft.com/office/2007/relationships/hdphoto" Target="../media/hdphoto13.wdp"/><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8" Type="http://schemas.openxmlformats.org/officeDocument/2006/relationships/image" Target="../media/image77.png"/><Relationship Id="rId13" Type="http://schemas.microsoft.com/office/2007/relationships/hdphoto" Target="../media/hdphoto17.wdp"/><Relationship Id="rId3" Type="http://schemas.openxmlformats.org/officeDocument/2006/relationships/image" Target="../media/image73.png"/><Relationship Id="rId7" Type="http://schemas.microsoft.com/office/2007/relationships/hdphoto" Target="../media/hdphoto14.wdp"/><Relationship Id="rId12" Type="http://schemas.openxmlformats.org/officeDocument/2006/relationships/image" Target="../media/image79.png"/><Relationship Id="rId17" Type="http://schemas.microsoft.com/office/2007/relationships/hdphoto" Target="../media/hdphoto19.wdp"/><Relationship Id="rId2" Type="http://schemas.openxmlformats.org/officeDocument/2006/relationships/slideLayout" Target="../slideLayouts/slideLayout12.xml"/><Relationship Id="rId16" Type="http://schemas.openxmlformats.org/officeDocument/2006/relationships/image" Target="../media/image81.png"/><Relationship Id="rId1" Type="http://schemas.openxmlformats.org/officeDocument/2006/relationships/tags" Target="../tags/tag6.xml"/><Relationship Id="rId6" Type="http://schemas.openxmlformats.org/officeDocument/2006/relationships/image" Target="../media/image76.png"/><Relationship Id="rId11" Type="http://schemas.microsoft.com/office/2007/relationships/hdphoto" Target="../media/hdphoto16.wdp"/><Relationship Id="rId5" Type="http://schemas.openxmlformats.org/officeDocument/2006/relationships/image" Target="../media/image75.png"/><Relationship Id="rId15" Type="http://schemas.microsoft.com/office/2007/relationships/hdphoto" Target="../media/hdphoto18.wdp"/><Relationship Id="rId10" Type="http://schemas.openxmlformats.org/officeDocument/2006/relationships/image" Target="../media/image78.png"/><Relationship Id="rId4" Type="http://schemas.openxmlformats.org/officeDocument/2006/relationships/image" Target="../media/image74.svg"/><Relationship Id="rId9" Type="http://schemas.microsoft.com/office/2007/relationships/hdphoto" Target="../media/hdphoto15.wdp"/><Relationship Id="rId14" Type="http://schemas.openxmlformats.org/officeDocument/2006/relationships/image" Target="../media/image8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019" y="194499"/>
            <a:ext cx="8350079" cy="4320327"/>
          </a:xfrm>
          <a:prstGeom prst="rect">
            <a:avLst/>
          </a:prstGeom>
        </p:spPr>
      </p:pic>
      <p:sp>
        <p:nvSpPr>
          <p:cNvPr id="6" name="文本框 5"/>
          <p:cNvSpPr txBox="1"/>
          <p:nvPr/>
        </p:nvSpPr>
        <p:spPr>
          <a:xfrm>
            <a:off x="548303" y="795592"/>
            <a:ext cx="8047394" cy="1938992"/>
          </a:xfrm>
          <a:prstGeom prst="rect">
            <a:avLst/>
          </a:prstGeom>
          <a:noFill/>
        </p:spPr>
        <p:txBody>
          <a:bodyPr vert="horz" wrap="square" rtlCol="0">
            <a:spAutoFit/>
          </a:bodyPr>
          <a:lstStyle/>
          <a:p>
            <a:pPr algn="ctr"/>
            <a:r>
              <a:rPr lang="en-US" altLang="zh-CN" sz="4800" spc="225" dirty="0" err="1">
                <a:solidFill>
                  <a:srgbClr val="FF0000"/>
                </a:solidFill>
                <a:effectLst>
                  <a:outerShdw blurRad="38100" dist="38100" dir="2700000" algn="tl">
                    <a:srgbClr val="000000">
                      <a:alpha val="43137"/>
                    </a:srgbClr>
                  </a:outerShdw>
                </a:effectLst>
                <a:latin typeface="#9Slide03 SFU Futura_05" panose="00000800000000000000" pitchFamily="2" charset="0"/>
                <a:ea typeface="微软雅黑 Light" panose="020B0502040204020203" pitchFamily="34" charset="-122"/>
              </a:rPr>
              <a:t>Tập</a:t>
            </a:r>
            <a:r>
              <a:rPr lang="en-US" altLang="zh-CN" sz="4800" spc="225" dirty="0">
                <a:solidFill>
                  <a:srgbClr val="FF0000"/>
                </a:solidFill>
                <a:effectLst>
                  <a:outerShdw blurRad="38100" dist="38100" dir="2700000" algn="tl">
                    <a:srgbClr val="000000">
                      <a:alpha val="43137"/>
                    </a:srgbClr>
                  </a:outerShdw>
                </a:effectLst>
                <a:latin typeface="#9Slide03 SFU Futura_05" panose="00000800000000000000" pitchFamily="2" charset="0"/>
                <a:ea typeface="微软雅黑 Light" panose="020B0502040204020203" pitchFamily="34" charset="-122"/>
              </a:rPr>
              <a:t> </a:t>
            </a:r>
            <a:r>
              <a:rPr lang="en-US" altLang="zh-CN" sz="4800" spc="225" dirty="0" err="1">
                <a:solidFill>
                  <a:srgbClr val="FF0000"/>
                </a:solidFill>
                <a:effectLst>
                  <a:outerShdw blurRad="38100" dist="38100" dir="2700000" algn="tl">
                    <a:srgbClr val="000000">
                      <a:alpha val="43137"/>
                    </a:srgbClr>
                  </a:outerShdw>
                </a:effectLst>
                <a:latin typeface="#9Slide03 SFU Futura_05" panose="00000800000000000000" pitchFamily="2" charset="0"/>
                <a:ea typeface="微软雅黑 Light" panose="020B0502040204020203" pitchFamily="34" charset="-122"/>
              </a:rPr>
              <a:t>đọc</a:t>
            </a:r>
            <a:r>
              <a:rPr lang="en-US" altLang="zh-CN" sz="4800" spc="225" dirty="0">
                <a:solidFill>
                  <a:srgbClr val="FF0000"/>
                </a:solidFill>
                <a:effectLst>
                  <a:outerShdw blurRad="38100" dist="38100" dir="2700000" algn="tl">
                    <a:srgbClr val="000000">
                      <a:alpha val="43137"/>
                    </a:srgbClr>
                  </a:outerShdw>
                </a:effectLst>
                <a:latin typeface="#9Slide03 SFU Futura_05" panose="00000800000000000000" pitchFamily="2" charset="0"/>
                <a:ea typeface="微软雅黑 Light" panose="020B0502040204020203" pitchFamily="34" charset="-122"/>
              </a:rPr>
              <a:t>- </a:t>
            </a:r>
            <a:r>
              <a:rPr lang="en-US" altLang="zh-CN" sz="4800" spc="225" dirty="0" err="1">
                <a:solidFill>
                  <a:srgbClr val="FF0000"/>
                </a:solidFill>
                <a:effectLst>
                  <a:outerShdw blurRad="38100" dist="38100" dir="2700000" algn="tl">
                    <a:srgbClr val="000000">
                      <a:alpha val="43137"/>
                    </a:srgbClr>
                  </a:outerShdw>
                </a:effectLst>
                <a:latin typeface="#9Slide03 SFU Futura_05" panose="00000800000000000000" pitchFamily="2" charset="0"/>
                <a:ea typeface="微软雅黑 Light" panose="020B0502040204020203" pitchFamily="34" charset="-122"/>
              </a:rPr>
              <a:t>Lớp</a:t>
            </a:r>
            <a:r>
              <a:rPr lang="en-US" altLang="zh-CN" sz="4800" spc="225" dirty="0">
                <a:solidFill>
                  <a:srgbClr val="FF0000"/>
                </a:solidFill>
                <a:effectLst>
                  <a:outerShdw blurRad="38100" dist="38100" dir="2700000" algn="tl">
                    <a:srgbClr val="000000">
                      <a:alpha val="43137"/>
                    </a:srgbClr>
                  </a:outerShdw>
                </a:effectLst>
                <a:latin typeface="#9Slide03 SFU Futura_05" panose="00000800000000000000" pitchFamily="2" charset="0"/>
                <a:ea typeface="微软雅黑 Light" panose="020B0502040204020203" pitchFamily="34" charset="-122"/>
              </a:rPr>
              <a:t> 5</a:t>
            </a:r>
            <a:endParaRPr lang="en-US" altLang="zh-CN" sz="3600" spc="225" dirty="0">
              <a:solidFill>
                <a:srgbClr val="FF0000"/>
              </a:solidFill>
              <a:effectLst>
                <a:outerShdw blurRad="38100" dist="38100" dir="2700000" algn="tl">
                  <a:srgbClr val="000000">
                    <a:alpha val="43137"/>
                  </a:srgbClr>
                </a:outerShdw>
              </a:effectLst>
              <a:latin typeface="#9Slide05 Fleur" panose="02040403050506020204" pitchFamily="18" charset="0"/>
              <a:ea typeface="微软雅黑 Light" panose="020B0502040204020203" pitchFamily="34" charset="-122"/>
            </a:endParaRPr>
          </a:p>
          <a:p>
            <a:pPr algn="ctr"/>
            <a:r>
              <a:rPr lang="en-US" altLang="zh-CN" sz="7200" b="1" spc="225" dirty="0" err="1">
                <a:solidFill>
                  <a:srgbClr val="00B0F0"/>
                </a:solidFill>
                <a:latin typeface="#9Slide05 Fleur" panose="02040403050506020204" pitchFamily="18" charset="0"/>
                <a:ea typeface="微软雅黑 Light" panose="020B0502040204020203" pitchFamily="34" charset="-122"/>
              </a:rPr>
              <a:t>Thầy</a:t>
            </a:r>
            <a:r>
              <a:rPr lang="en-US" altLang="zh-CN" sz="7200" b="1" spc="225" dirty="0">
                <a:solidFill>
                  <a:srgbClr val="00B0F0"/>
                </a:solidFill>
                <a:latin typeface="#9Slide05 Fleur" panose="02040403050506020204" pitchFamily="18" charset="0"/>
                <a:ea typeface="微软雅黑 Light" panose="020B0502040204020203" pitchFamily="34" charset="-122"/>
              </a:rPr>
              <a:t> </a:t>
            </a:r>
            <a:r>
              <a:rPr lang="en-US" altLang="zh-CN" sz="7200" b="1" spc="225" dirty="0" err="1">
                <a:solidFill>
                  <a:srgbClr val="00B0F0"/>
                </a:solidFill>
                <a:latin typeface="#9Slide05 Fleur" panose="02040403050506020204" pitchFamily="18" charset="0"/>
                <a:ea typeface="微软雅黑 Light" panose="020B0502040204020203" pitchFamily="34" charset="-122"/>
              </a:rPr>
              <a:t>thuốc</a:t>
            </a:r>
            <a:r>
              <a:rPr lang="en-US" altLang="zh-CN" sz="7200" b="1" spc="225" dirty="0">
                <a:solidFill>
                  <a:srgbClr val="00B0F0"/>
                </a:solidFill>
                <a:latin typeface="#9Slide05 Fleur" panose="02040403050506020204" pitchFamily="18" charset="0"/>
                <a:ea typeface="微软雅黑 Light" panose="020B0502040204020203" pitchFamily="34" charset="-122"/>
              </a:rPr>
              <a:t> </a:t>
            </a:r>
            <a:r>
              <a:rPr lang="en-US" altLang="zh-CN" sz="7200" b="1" spc="225" dirty="0" err="1">
                <a:solidFill>
                  <a:srgbClr val="00B0F0"/>
                </a:solidFill>
                <a:latin typeface="#9Slide05 Fleur" panose="02040403050506020204" pitchFamily="18" charset="0"/>
                <a:ea typeface="微软雅黑 Light" panose="020B0502040204020203" pitchFamily="34" charset="-122"/>
              </a:rPr>
              <a:t>như</a:t>
            </a:r>
            <a:r>
              <a:rPr lang="en-US" altLang="zh-CN" sz="7200" b="1" spc="225" dirty="0">
                <a:solidFill>
                  <a:srgbClr val="00B0F0"/>
                </a:solidFill>
                <a:latin typeface="#9Slide05 Fleur" panose="02040403050506020204" pitchFamily="18" charset="0"/>
                <a:ea typeface="微软雅黑 Light" panose="020B0502040204020203" pitchFamily="34" charset="-122"/>
              </a:rPr>
              <a:t> </a:t>
            </a:r>
            <a:r>
              <a:rPr lang="en-US" altLang="zh-CN" sz="7200" b="1" spc="225" dirty="0" err="1">
                <a:solidFill>
                  <a:srgbClr val="00B0F0"/>
                </a:solidFill>
                <a:latin typeface="#9Slide05 Fleur" panose="02040403050506020204" pitchFamily="18" charset="0"/>
                <a:ea typeface="微软雅黑 Light" panose="020B0502040204020203" pitchFamily="34" charset="-122"/>
              </a:rPr>
              <a:t>mẹ</a:t>
            </a:r>
            <a:r>
              <a:rPr lang="en-US" altLang="zh-CN" sz="7200" b="1" spc="225" dirty="0">
                <a:solidFill>
                  <a:srgbClr val="00B0F0"/>
                </a:solidFill>
                <a:latin typeface="#9Slide05 Fleur" panose="02040403050506020204" pitchFamily="18" charset="0"/>
                <a:ea typeface="微软雅黑 Light" panose="020B0502040204020203" pitchFamily="34" charset="-122"/>
              </a:rPr>
              <a:t> </a:t>
            </a:r>
            <a:r>
              <a:rPr lang="en-US" altLang="zh-CN" sz="7200" b="1" spc="225" dirty="0" err="1">
                <a:solidFill>
                  <a:srgbClr val="00B0F0"/>
                </a:solidFill>
                <a:latin typeface="#9Slide05 Fleur" panose="02040403050506020204" pitchFamily="18" charset="0"/>
                <a:ea typeface="微软雅黑 Light" panose="020B0502040204020203" pitchFamily="34" charset="-122"/>
              </a:rPr>
              <a:t>hiền</a:t>
            </a:r>
            <a:endParaRPr lang="en-US" altLang="zh-CN" sz="7200" b="1" spc="225" dirty="0">
              <a:solidFill>
                <a:srgbClr val="00B0F0"/>
              </a:solidFill>
              <a:latin typeface="#9Slide05 Fleur" panose="02040403050506020204" pitchFamily="18" charset="0"/>
              <a:ea typeface="微软雅黑 Light" panose="020B0502040204020203" pitchFamily="34" charset="-122"/>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95" y="0"/>
            <a:ext cx="1514606" cy="1786009"/>
          </a:xfrm>
          <a:prstGeom prst="rect">
            <a:avLst/>
          </a:prstGeom>
        </p:spPr>
      </p:pic>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ackgroundRemoval t="2889" b="100000" l="3949" r="100000">
                        <a14:foregroundMark x1="10427" y1="87667" x2="10427" y2="87667"/>
                        <a14:foregroundMark x1="66825" y1="7889" x2="66825" y2="7889"/>
                        <a14:foregroundMark x1="60821" y1="8222" x2="60821" y2="8222"/>
                        <a14:foregroundMark x1="58610" y1="8222" x2="58610" y2="8222"/>
                        <a14:foregroundMark x1="49447" y1="17000" x2="49447" y2="17000"/>
                        <a14:foregroundMark x1="5055" y1="44778" x2="5055" y2="44778"/>
                        <a14:backgroundMark x1="97788" y1="58889" x2="97788" y2="58889"/>
                        <a14:backgroundMark x1="97314" y1="61333" x2="97788" y2="61667"/>
                        <a14:backgroundMark x1="97788" y1="67000" x2="97788" y2="67778"/>
                        <a14:backgroundMark x1="97788" y1="71778" x2="97788" y2="72667"/>
                      </a14:backgroundRemoval>
                    </a14:imgEffect>
                  </a14:imgLayer>
                </a14:imgProps>
              </a:ext>
              <a:ext uri="{28A0092B-C50C-407E-A947-70E740481C1C}">
                <a14:useLocalDpi xmlns:a14="http://schemas.microsoft.com/office/drawing/2010/main" val="0"/>
              </a:ext>
            </a:extLst>
          </a:blip>
          <a:stretch>
            <a:fillRect/>
          </a:stretch>
        </p:blipFill>
        <p:spPr>
          <a:xfrm flipH="1">
            <a:off x="28591" y="1974177"/>
            <a:ext cx="2229091" cy="3169323"/>
          </a:xfrm>
          <a:prstGeom prst="rect">
            <a:avLst/>
          </a:prstGeom>
        </p:spPr>
      </p:pic>
      <p:sp>
        <p:nvSpPr>
          <p:cNvPr id="2" name="Hộp Văn bản 1">
            <a:extLst>
              <a:ext uri="{FF2B5EF4-FFF2-40B4-BE49-F238E27FC236}">
                <a16:creationId xmlns:a16="http://schemas.microsoft.com/office/drawing/2014/main" id="{EDA4B93F-EC4C-4FB0-826B-E1A201D91940}"/>
              </a:ext>
            </a:extLst>
          </p:cNvPr>
          <p:cNvSpPr txBox="1"/>
          <p:nvPr/>
        </p:nvSpPr>
        <p:spPr>
          <a:xfrm>
            <a:off x="2369127" y="194499"/>
            <a:ext cx="4405746" cy="461665"/>
          </a:xfrm>
          <a:prstGeom prst="rect">
            <a:avLst/>
          </a:prstGeom>
          <a:noFill/>
        </p:spPr>
        <p:txBody>
          <a:bodyPr wrap="square" rtlCol="0">
            <a:spAutoFit/>
          </a:bodyPr>
          <a:lstStyle/>
          <a:p>
            <a:r>
              <a:rPr lang="en-US" sz="2400" dirty="0" err="1">
                <a:solidFill>
                  <a:srgbClr val="00B050"/>
                </a:solidFill>
                <a:latin typeface="Times" panose="02020603050405020304" pitchFamily="18" charset="0"/>
                <a:cs typeface="Times" panose="02020603050405020304" pitchFamily="18" charset="0"/>
              </a:rPr>
              <a:t>Trường</a:t>
            </a:r>
            <a:r>
              <a:rPr lang="en-US" sz="2400" dirty="0">
                <a:solidFill>
                  <a:srgbClr val="00B050"/>
                </a:solidFill>
                <a:latin typeface="Times" panose="02020603050405020304" pitchFamily="18" charset="0"/>
                <a:cs typeface="Times" panose="02020603050405020304" pitchFamily="18" charset="0"/>
              </a:rPr>
              <a:t> </a:t>
            </a:r>
            <a:r>
              <a:rPr lang="en-US" sz="2400" dirty="0" err="1">
                <a:solidFill>
                  <a:srgbClr val="00B050"/>
                </a:solidFill>
                <a:latin typeface="Times" panose="02020603050405020304" pitchFamily="18" charset="0"/>
                <a:cs typeface="Times" panose="02020603050405020304" pitchFamily="18" charset="0"/>
              </a:rPr>
              <a:t>Tiểu</a:t>
            </a:r>
            <a:r>
              <a:rPr lang="en-US" sz="2400" dirty="0">
                <a:solidFill>
                  <a:srgbClr val="00B050"/>
                </a:solidFill>
                <a:latin typeface="Times" panose="02020603050405020304" pitchFamily="18" charset="0"/>
                <a:cs typeface="Times" panose="02020603050405020304" pitchFamily="18" charset="0"/>
              </a:rPr>
              <a:t> </a:t>
            </a:r>
            <a:r>
              <a:rPr lang="en-US" sz="2400" dirty="0" err="1">
                <a:solidFill>
                  <a:srgbClr val="00B050"/>
                </a:solidFill>
                <a:latin typeface="Times" panose="02020603050405020304" pitchFamily="18" charset="0"/>
                <a:cs typeface="Times" panose="02020603050405020304" pitchFamily="18" charset="0"/>
              </a:rPr>
              <a:t>học</a:t>
            </a:r>
            <a:r>
              <a:rPr lang="en-US" sz="2400" dirty="0">
                <a:solidFill>
                  <a:srgbClr val="00B050"/>
                </a:solidFill>
                <a:latin typeface="Times" panose="02020603050405020304" pitchFamily="18" charset="0"/>
                <a:cs typeface="Times" panose="02020603050405020304" pitchFamily="18" charset="0"/>
              </a:rPr>
              <a:t> </a:t>
            </a:r>
            <a:r>
              <a:rPr lang="en-US" sz="2400" dirty="0" err="1">
                <a:solidFill>
                  <a:srgbClr val="00B050"/>
                </a:solidFill>
                <a:latin typeface="Times" panose="02020603050405020304" pitchFamily="18" charset="0"/>
                <a:cs typeface="Times" panose="02020603050405020304" pitchFamily="18" charset="0"/>
              </a:rPr>
              <a:t>Ngọc</a:t>
            </a:r>
            <a:r>
              <a:rPr lang="en-US" sz="2400" dirty="0">
                <a:solidFill>
                  <a:srgbClr val="00B050"/>
                </a:solidFill>
                <a:latin typeface="Times" panose="02020603050405020304" pitchFamily="18" charset="0"/>
                <a:cs typeface="Times" panose="02020603050405020304" pitchFamily="18" charset="0"/>
              </a:rPr>
              <a:t> </a:t>
            </a:r>
            <a:r>
              <a:rPr lang="en-US" sz="2400" dirty="0" err="1">
                <a:solidFill>
                  <a:srgbClr val="00B050"/>
                </a:solidFill>
                <a:latin typeface="Times" panose="02020603050405020304" pitchFamily="18" charset="0"/>
                <a:cs typeface="Times" panose="02020603050405020304" pitchFamily="18" charset="0"/>
              </a:rPr>
              <a:t>Lâm</a:t>
            </a:r>
            <a:endParaRPr lang="vi-VN" sz="2400" dirty="0">
              <a:solidFill>
                <a:srgbClr val="00B05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92087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3000"/>
                                        <p:tgtEl>
                                          <p:spTgt spid="6"/>
                                        </p:tgtEl>
                                      </p:cBhvr>
                                    </p:animEffec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50" presetClass="path" presetSubtype="0" accel="50000" decel="50000" fill="hold" nodeType="withEffect">
                                  <p:stCondLst>
                                    <p:cond delay="0"/>
                                  </p:stCondLst>
                                  <p:childTnLst>
                                    <p:animMotion origin="layout" path="M 1.11111E-6 4.44444E-6 L 0.36962 4.44444E-6 C 0.53576 4.44444E-6 0.74028 0.10925 0.74028 0.19876 L 0.74028 0.39784 " pathEditMode="relative" rAng="0" ptsTypes="AAAA">
                                      <p:cBhvr>
                                        <p:cTn id="17" dur="2000" fill="hold"/>
                                        <p:tgtEl>
                                          <p:spTgt spid="9"/>
                                        </p:tgtEl>
                                        <p:attrNameLst>
                                          <p:attrName>ppt_x</p:attrName>
                                          <p:attrName>ppt_y</p:attrName>
                                        </p:attrNameLst>
                                      </p:cBhvr>
                                      <p:rCtr x="37014" y="19877"/>
                                    </p:animMotion>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27" y="2902527"/>
            <a:ext cx="2407173" cy="2407173"/>
          </a:xfrm>
          <a:prstGeom prst="rect">
            <a:avLst/>
          </a:prstGeom>
        </p:spPr>
      </p:pic>
      <p:grpSp>
        <p:nvGrpSpPr>
          <p:cNvPr id="2" name="组合 1"/>
          <p:cNvGrpSpPr/>
          <p:nvPr/>
        </p:nvGrpSpPr>
        <p:grpSpPr>
          <a:xfrm>
            <a:off x="0" y="-164361"/>
            <a:ext cx="7211291" cy="4829826"/>
            <a:chOff x="276144" y="197709"/>
            <a:chExt cx="5216092" cy="3734828"/>
          </a:xfrm>
        </p:grpSpPr>
        <p:pic>
          <p:nvPicPr>
            <p:cNvPr id="68" name="图片 67"/>
            <p:cNvPicPr>
              <a:picLocks noChangeAspect="1"/>
            </p:cNvPicPr>
            <p:nvPr/>
          </p:nvPicPr>
          <p:blipFill rotWithShape="1">
            <a:blip r:embed="rId4">
              <a:extLst>
                <a:ext uri="{28A0092B-C50C-407E-A947-70E740481C1C}">
                  <a14:useLocalDpi xmlns:a14="http://schemas.microsoft.com/office/drawing/2010/main" val="0"/>
                </a:ext>
              </a:extLst>
            </a:blip>
            <a:srcRect t="19257" b="10230"/>
            <a:stretch>
              <a:fillRect/>
            </a:stretch>
          </p:blipFill>
          <p:spPr>
            <a:xfrm>
              <a:off x="480370" y="197709"/>
              <a:ext cx="5011866" cy="3534032"/>
            </a:xfrm>
            <a:prstGeom prst="rect">
              <a:avLst/>
            </a:prstGeom>
            <a:effectLst>
              <a:outerShdw blurRad="50800" dist="50800" dir="5400000" algn="t" rotWithShape="0">
                <a:prstClr val="black">
                  <a:alpha val="40000"/>
                </a:prstClr>
              </a:outerShdw>
            </a:effectLst>
          </p:spPr>
        </p:pic>
        <p:pic>
          <p:nvPicPr>
            <p:cNvPr id="70" name="图片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144" y="370703"/>
              <a:ext cx="1293164" cy="3239762"/>
            </a:xfrm>
            <a:prstGeom prst="rect">
              <a:avLst/>
            </a:prstGeom>
          </p:spPr>
        </p:pic>
        <p:pic>
          <p:nvPicPr>
            <p:cNvPr id="71" name="图片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4459" y="1577488"/>
              <a:ext cx="940027" cy="2355049"/>
            </a:xfrm>
            <a:prstGeom prst="rect">
              <a:avLst/>
            </a:prstGeom>
          </p:spPr>
        </p:pic>
        <p:pic>
          <p:nvPicPr>
            <p:cNvPr id="72" name="图片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254" y="2720778"/>
              <a:ext cx="990085" cy="990085"/>
            </a:xfrm>
            <a:prstGeom prst="rect">
              <a:avLst/>
            </a:prstGeom>
          </p:spPr>
        </p:pic>
      </p:grpSp>
      <p:sp>
        <p:nvSpPr>
          <p:cNvPr id="73" name="文本框 72"/>
          <p:cNvSpPr txBox="1"/>
          <p:nvPr/>
        </p:nvSpPr>
        <p:spPr>
          <a:xfrm>
            <a:off x="1893654" y="1194174"/>
            <a:ext cx="4643318" cy="769441"/>
          </a:xfrm>
          <a:prstGeom prst="rect">
            <a:avLst/>
          </a:prstGeom>
          <a:noFill/>
        </p:spPr>
        <p:txBody>
          <a:bodyPr wrap="square" rtlCol="0">
            <a:spAutoFit/>
          </a:bodyPr>
          <a:lstStyle/>
          <a:p>
            <a:r>
              <a:rPr lang="en-US" altLang="zh-CN" sz="4400" dirty="0" err="1">
                <a:solidFill>
                  <a:srgbClr val="FF6600"/>
                </a:solidFill>
                <a:latin typeface="#9Slide05 SVNUT Triumph" panose="00000500000000000000" pitchFamily="2" charset="0"/>
              </a:rPr>
              <a:t>Tìm</a:t>
            </a:r>
            <a:r>
              <a:rPr lang="en-US" altLang="zh-CN" sz="4400" dirty="0">
                <a:solidFill>
                  <a:srgbClr val="FF6600"/>
                </a:solidFill>
                <a:latin typeface="#9Slide05 SVNUT Triumph" panose="00000500000000000000" pitchFamily="2" charset="0"/>
              </a:rPr>
              <a:t> </a:t>
            </a:r>
            <a:r>
              <a:rPr lang="en-US" altLang="zh-CN" sz="4400" dirty="0" err="1">
                <a:solidFill>
                  <a:srgbClr val="FF6600"/>
                </a:solidFill>
                <a:latin typeface="#9Slide05 SVNUT Triumph" panose="00000500000000000000" pitchFamily="2" charset="0"/>
              </a:rPr>
              <a:t>hiểu</a:t>
            </a:r>
            <a:r>
              <a:rPr lang="en-US" altLang="zh-CN" sz="4400" dirty="0">
                <a:solidFill>
                  <a:srgbClr val="FF6600"/>
                </a:solidFill>
                <a:latin typeface="#9Slide05 SVNUT Triumph" panose="00000500000000000000" pitchFamily="2" charset="0"/>
              </a:rPr>
              <a:t> </a:t>
            </a:r>
            <a:r>
              <a:rPr lang="en-US" altLang="zh-CN" sz="4400" dirty="0" err="1">
                <a:solidFill>
                  <a:srgbClr val="FF6600"/>
                </a:solidFill>
                <a:latin typeface="#9Slide05 SVNUT Triumph" panose="00000500000000000000" pitchFamily="2" charset="0"/>
              </a:rPr>
              <a:t>bài</a:t>
            </a:r>
            <a:endParaRPr lang="zh-CN" altLang="en-US" sz="4400" dirty="0">
              <a:solidFill>
                <a:srgbClr val="FF6600"/>
              </a:solidFill>
              <a:latin typeface="#9Slide05 SVNUT Triumph" panose="00000500000000000000" pitchFamily="2" charset="0"/>
            </a:endParaRPr>
          </a:p>
        </p:txBody>
      </p:sp>
      <p:pic>
        <p:nvPicPr>
          <p:cNvPr id="9"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0323" y="2065332"/>
            <a:ext cx="1436041" cy="1283508"/>
          </a:xfrm>
          <a:prstGeom prst="rect">
            <a:avLst/>
          </a:prstGeom>
        </p:spPr>
      </p:pic>
    </p:spTree>
    <p:extLst>
      <p:ext uri="{BB962C8B-B14F-4D97-AF65-F5344CB8AC3E}">
        <p14:creationId xmlns:p14="http://schemas.microsoft.com/office/powerpoint/2010/main" val="3860548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417130" y="177209"/>
            <a:ext cx="8350079" cy="4555724"/>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ea typeface="微软雅黑 Light" panose="020B0502040204020203" pitchFamily="34" charset="-122"/>
            </a:endParaRPr>
          </a:p>
        </p:txBody>
      </p:sp>
      <p:sp>
        <p:nvSpPr>
          <p:cNvPr id="21" name="Freeform 197">
            <a:extLst>
              <a:ext uri="{FF2B5EF4-FFF2-40B4-BE49-F238E27FC236}">
                <a16:creationId xmlns:a16="http://schemas.microsoft.com/office/drawing/2014/main" id="{6A10FE8D-4993-4932-B6AA-1C8CECAC68A8}"/>
              </a:ext>
            </a:extLst>
          </p:cNvPr>
          <p:cNvSpPr>
            <a:spLocks noEditPoints="1"/>
          </p:cNvSpPr>
          <p:nvPr/>
        </p:nvSpPr>
        <p:spPr bwMode="auto">
          <a:xfrm>
            <a:off x="2982708" y="317003"/>
            <a:ext cx="3218921" cy="841545"/>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68580" tIns="34290" rIns="68580" bIns="34290" numCol="1" anchor="t" anchorCtr="0" compatLnSpc="1"/>
          <a:lstStyle/>
          <a:p>
            <a:pPr>
              <a:defRPr/>
            </a:pPr>
            <a:endParaRPr lang="zh-CN" altLang="en-US" kern="0" dirty="0">
              <a:solidFill>
                <a:prstClr val="black"/>
              </a:solidFill>
              <a:latin typeface="微软雅黑" panose="020B0503020204020204" pitchFamily="34" charset="-122"/>
              <a:ea typeface="微软雅黑" panose="020B0503020204020204" pitchFamily="34" charset="-122"/>
            </a:endParaRPr>
          </a:p>
        </p:txBody>
      </p:sp>
      <p:pic>
        <p:nvPicPr>
          <p:cNvPr id="24" name="Picture 23" descr="Logo&#10;&#10;Description automatically generated">
            <a:extLst>
              <a:ext uri="{FF2B5EF4-FFF2-40B4-BE49-F238E27FC236}">
                <a16:creationId xmlns:a16="http://schemas.microsoft.com/office/drawing/2014/main" id="{5D3805D4-CFB4-4C1A-8E26-BC7CF71FDB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58" t="8952" r="14883" b="24172"/>
          <a:stretch/>
        </p:blipFill>
        <p:spPr>
          <a:xfrm>
            <a:off x="3174797" y="612566"/>
            <a:ext cx="2487509" cy="523823"/>
          </a:xfrm>
          <a:prstGeom prst="rect">
            <a:avLst/>
          </a:prstGeom>
        </p:spPr>
      </p:pic>
      <p:grpSp>
        <p:nvGrpSpPr>
          <p:cNvPr id="25" name="Group 24">
            <a:extLst>
              <a:ext uri="{FF2B5EF4-FFF2-40B4-BE49-F238E27FC236}">
                <a16:creationId xmlns:a16="http://schemas.microsoft.com/office/drawing/2014/main" id="{D60C616B-38B8-4038-93E8-47D1B08153FD}"/>
              </a:ext>
            </a:extLst>
          </p:cNvPr>
          <p:cNvGrpSpPr/>
          <p:nvPr/>
        </p:nvGrpSpPr>
        <p:grpSpPr>
          <a:xfrm>
            <a:off x="1416132" y="1215175"/>
            <a:ext cx="6990855" cy="780863"/>
            <a:chOff x="1088928" y="1323040"/>
            <a:chExt cx="5661496" cy="523393"/>
          </a:xfrm>
          <a:solidFill>
            <a:schemeClr val="accent6">
              <a:lumMod val="40000"/>
              <a:lumOff val="60000"/>
            </a:schemeClr>
          </a:solidFill>
        </p:grpSpPr>
        <p:sp>
          <p:nvSpPr>
            <p:cNvPr id="26" name="Rectangle: Rounded Corners 43">
              <a:extLst>
                <a:ext uri="{FF2B5EF4-FFF2-40B4-BE49-F238E27FC236}">
                  <a16:creationId xmlns:a16="http://schemas.microsoft.com/office/drawing/2014/main" id="{D7EC7D80-054B-47F3-946F-AEC530622253}"/>
                </a:ext>
              </a:extLst>
            </p:cNvPr>
            <p:cNvSpPr/>
            <p:nvPr/>
          </p:nvSpPr>
          <p:spPr>
            <a:xfrm>
              <a:off x="1088928" y="1323040"/>
              <a:ext cx="5661496" cy="523393"/>
            </a:xfrm>
            <a:custGeom>
              <a:avLst/>
              <a:gdLst>
                <a:gd name="connsiteX0" fmla="*/ 0 w 5661496"/>
                <a:gd name="connsiteY0" fmla="*/ 87233 h 523393"/>
                <a:gd name="connsiteX1" fmla="*/ 105397 w 5661496"/>
                <a:gd name="connsiteY1" fmla="*/ 0 h 523393"/>
                <a:gd name="connsiteX2" fmla="*/ 614129 w 5661496"/>
                <a:gd name="connsiteY2" fmla="*/ 0 h 523393"/>
                <a:gd name="connsiteX3" fmla="*/ 959340 w 5661496"/>
                <a:gd name="connsiteY3" fmla="*/ 0 h 523393"/>
                <a:gd name="connsiteX4" fmla="*/ 1304552 w 5661496"/>
                <a:gd name="connsiteY4" fmla="*/ 0 h 523393"/>
                <a:gd name="connsiteX5" fmla="*/ 1867790 w 5661496"/>
                <a:gd name="connsiteY5" fmla="*/ 0 h 523393"/>
                <a:gd name="connsiteX6" fmla="*/ 2376522 w 5661496"/>
                <a:gd name="connsiteY6" fmla="*/ 0 h 523393"/>
                <a:gd name="connsiteX7" fmla="*/ 2667227 w 5661496"/>
                <a:gd name="connsiteY7" fmla="*/ 0 h 523393"/>
                <a:gd name="connsiteX8" fmla="*/ 3066944 w 5661496"/>
                <a:gd name="connsiteY8" fmla="*/ 0 h 523393"/>
                <a:gd name="connsiteX9" fmla="*/ 3575676 w 5661496"/>
                <a:gd name="connsiteY9" fmla="*/ 0 h 523393"/>
                <a:gd name="connsiteX10" fmla="*/ 4084409 w 5661496"/>
                <a:gd name="connsiteY10" fmla="*/ 0 h 523393"/>
                <a:gd name="connsiteX11" fmla="*/ 4375112 w 5661496"/>
                <a:gd name="connsiteY11" fmla="*/ 0 h 523393"/>
                <a:gd name="connsiteX12" fmla="*/ 4665817 w 5661496"/>
                <a:gd name="connsiteY12" fmla="*/ 0 h 523393"/>
                <a:gd name="connsiteX13" fmla="*/ 4956521 w 5661496"/>
                <a:gd name="connsiteY13" fmla="*/ 0 h 523393"/>
                <a:gd name="connsiteX14" fmla="*/ 5556098 w 5661496"/>
                <a:gd name="connsiteY14" fmla="*/ 0 h 523393"/>
                <a:gd name="connsiteX15" fmla="*/ 5661496 w 5661496"/>
                <a:gd name="connsiteY15" fmla="*/ 87233 h 523393"/>
                <a:gd name="connsiteX16" fmla="*/ 5661496 w 5661496"/>
                <a:gd name="connsiteY16" fmla="*/ 436159 h 523393"/>
                <a:gd name="connsiteX17" fmla="*/ 5556098 w 5661496"/>
                <a:gd name="connsiteY17" fmla="*/ 523393 h 523393"/>
                <a:gd name="connsiteX18" fmla="*/ 5210887 w 5661496"/>
                <a:gd name="connsiteY18" fmla="*/ 523393 h 523393"/>
                <a:gd name="connsiteX19" fmla="*/ 4756662 w 5661496"/>
                <a:gd name="connsiteY19" fmla="*/ 523393 h 523393"/>
                <a:gd name="connsiteX20" fmla="*/ 4411451 w 5661496"/>
                <a:gd name="connsiteY20" fmla="*/ 523393 h 523393"/>
                <a:gd name="connsiteX21" fmla="*/ 4011732 w 5661496"/>
                <a:gd name="connsiteY21" fmla="*/ 523393 h 523393"/>
                <a:gd name="connsiteX22" fmla="*/ 3557508 w 5661496"/>
                <a:gd name="connsiteY22" fmla="*/ 523393 h 523393"/>
                <a:gd name="connsiteX23" fmla="*/ 3103283 w 5661496"/>
                <a:gd name="connsiteY23" fmla="*/ 523393 h 523393"/>
                <a:gd name="connsiteX24" fmla="*/ 2540043 w 5661496"/>
                <a:gd name="connsiteY24" fmla="*/ 523393 h 523393"/>
                <a:gd name="connsiteX25" fmla="*/ 2031311 w 5661496"/>
                <a:gd name="connsiteY25" fmla="*/ 523393 h 523393"/>
                <a:gd name="connsiteX26" fmla="*/ 1740608 w 5661496"/>
                <a:gd name="connsiteY26" fmla="*/ 523393 h 523393"/>
                <a:gd name="connsiteX27" fmla="*/ 1177368 w 5661496"/>
                <a:gd name="connsiteY27" fmla="*/ 523393 h 523393"/>
                <a:gd name="connsiteX28" fmla="*/ 614129 w 5661496"/>
                <a:gd name="connsiteY28" fmla="*/ 523393 h 523393"/>
                <a:gd name="connsiteX29" fmla="*/ 105397 w 5661496"/>
                <a:gd name="connsiteY29" fmla="*/ 523393 h 523393"/>
                <a:gd name="connsiteX30" fmla="*/ 0 w 5661496"/>
                <a:gd name="connsiteY30" fmla="*/ 436159 h 523393"/>
                <a:gd name="connsiteX31" fmla="*/ 0 w 5661496"/>
                <a:gd name="connsiteY31" fmla="*/ 87233 h 523393"/>
                <a:gd name="connsiteX0" fmla="*/ 0 w 5661496"/>
                <a:gd name="connsiteY0" fmla="*/ 87233 h 523393"/>
                <a:gd name="connsiteX1" fmla="*/ 105397 w 5661496"/>
                <a:gd name="connsiteY1" fmla="*/ 0 h 523393"/>
                <a:gd name="connsiteX2" fmla="*/ 614129 w 5661496"/>
                <a:gd name="connsiteY2" fmla="*/ 0 h 523393"/>
                <a:gd name="connsiteX3" fmla="*/ 1122862 w 5661496"/>
                <a:gd name="connsiteY3" fmla="*/ 0 h 523393"/>
                <a:gd name="connsiteX4" fmla="*/ 1631594 w 5661496"/>
                <a:gd name="connsiteY4" fmla="*/ 0 h 523393"/>
                <a:gd name="connsiteX5" fmla="*/ 2194832 w 5661496"/>
                <a:gd name="connsiteY5" fmla="*/ 0 h 523393"/>
                <a:gd name="connsiteX6" fmla="*/ 2540043 w 5661496"/>
                <a:gd name="connsiteY6" fmla="*/ 0 h 523393"/>
                <a:gd name="connsiteX7" fmla="*/ 2994268 w 5661496"/>
                <a:gd name="connsiteY7" fmla="*/ 0 h 523393"/>
                <a:gd name="connsiteX8" fmla="*/ 3393987 w 5661496"/>
                <a:gd name="connsiteY8" fmla="*/ 0 h 523393"/>
                <a:gd name="connsiteX9" fmla="*/ 3739198 w 5661496"/>
                <a:gd name="connsiteY9" fmla="*/ 0 h 523393"/>
                <a:gd name="connsiteX10" fmla="*/ 4247930 w 5661496"/>
                <a:gd name="connsiteY10" fmla="*/ 0 h 523393"/>
                <a:gd name="connsiteX11" fmla="*/ 4538633 w 5661496"/>
                <a:gd name="connsiteY11" fmla="*/ 0 h 523393"/>
                <a:gd name="connsiteX12" fmla="*/ 4829338 w 5661496"/>
                <a:gd name="connsiteY12" fmla="*/ 0 h 523393"/>
                <a:gd name="connsiteX13" fmla="*/ 5556098 w 5661496"/>
                <a:gd name="connsiteY13" fmla="*/ 0 h 523393"/>
                <a:gd name="connsiteX14" fmla="*/ 5661496 w 5661496"/>
                <a:gd name="connsiteY14" fmla="*/ 87233 h 523393"/>
                <a:gd name="connsiteX15" fmla="*/ 5661496 w 5661496"/>
                <a:gd name="connsiteY15" fmla="*/ 436159 h 523393"/>
                <a:gd name="connsiteX16" fmla="*/ 5556098 w 5661496"/>
                <a:gd name="connsiteY16" fmla="*/ 523393 h 523393"/>
                <a:gd name="connsiteX17" fmla="*/ 5101873 w 5661496"/>
                <a:gd name="connsiteY17" fmla="*/ 523393 h 523393"/>
                <a:gd name="connsiteX18" fmla="*/ 4702155 w 5661496"/>
                <a:gd name="connsiteY18" fmla="*/ 523393 h 523393"/>
                <a:gd name="connsiteX19" fmla="*/ 4193422 w 5661496"/>
                <a:gd name="connsiteY19" fmla="*/ 523393 h 523393"/>
                <a:gd name="connsiteX20" fmla="*/ 3848211 w 5661496"/>
                <a:gd name="connsiteY20" fmla="*/ 523393 h 523393"/>
                <a:gd name="connsiteX21" fmla="*/ 3503000 w 5661496"/>
                <a:gd name="connsiteY21" fmla="*/ 523393 h 523393"/>
                <a:gd name="connsiteX22" fmla="*/ 3048775 w 5661496"/>
                <a:gd name="connsiteY22" fmla="*/ 523393 h 523393"/>
                <a:gd name="connsiteX23" fmla="*/ 2594551 w 5661496"/>
                <a:gd name="connsiteY23" fmla="*/ 523393 h 523393"/>
                <a:gd name="connsiteX24" fmla="*/ 2303846 w 5661496"/>
                <a:gd name="connsiteY24" fmla="*/ 523393 h 523393"/>
                <a:gd name="connsiteX25" fmla="*/ 1958635 w 5661496"/>
                <a:gd name="connsiteY25" fmla="*/ 523393 h 523393"/>
                <a:gd name="connsiteX26" fmla="*/ 1667931 w 5661496"/>
                <a:gd name="connsiteY26" fmla="*/ 523393 h 523393"/>
                <a:gd name="connsiteX27" fmla="*/ 1322720 w 5661496"/>
                <a:gd name="connsiteY27" fmla="*/ 523393 h 523393"/>
                <a:gd name="connsiteX28" fmla="*/ 813988 w 5661496"/>
                <a:gd name="connsiteY28" fmla="*/ 523393 h 523393"/>
                <a:gd name="connsiteX29" fmla="*/ 105397 w 5661496"/>
                <a:gd name="connsiteY29" fmla="*/ 523393 h 523393"/>
                <a:gd name="connsiteX30" fmla="*/ 0 w 5661496"/>
                <a:gd name="connsiteY30" fmla="*/ 436159 h 523393"/>
                <a:gd name="connsiteX31" fmla="*/ 0 w 5661496"/>
                <a:gd name="connsiteY31" fmla="*/ 87233 h 5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61496" h="523393" fill="none" extrusionOk="0">
                  <a:moveTo>
                    <a:pt x="0" y="87233"/>
                  </a:moveTo>
                  <a:cubicBezTo>
                    <a:pt x="7948" y="40572"/>
                    <a:pt x="51338" y="-2217"/>
                    <a:pt x="105397" y="0"/>
                  </a:cubicBezTo>
                  <a:cubicBezTo>
                    <a:pt x="266090" y="-44697"/>
                    <a:pt x="461433" y="42238"/>
                    <a:pt x="614129" y="0"/>
                  </a:cubicBezTo>
                  <a:cubicBezTo>
                    <a:pt x="769194" y="-42480"/>
                    <a:pt x="877356" y="52855"/>
                    <a:pt x="959340" y="0"/>
                  </a:cubicBezTo>
                  <a:cubicBezTo>
                    <a:pt x="1071266" y="-63108"/>
                    <a:pt x="1188667" y="45453"/>
                    <a:pt x="1304552" y="0"/>
                  </a:cubicBezTo>
                  <a:cubicBezTo>
                    <a:pt x="1439700" y="-72319"/>
                    <a:pt x="1697477" y="54040"/>
                    <a:pt x="1867790" y="0"/>
                  </a:cubicBezTo>
                  <a:cubicBezTo>
                    <a:pt x="1979761" y="-41208"/>
                    <a:pt x="2141195" y="42454"/>
                    <a:pt x="2376522" y="0"/>
                  </a:cubicBezTo>
                  <a:cubicBezTo>
                    <a:pt x="2609712" y="-41210"/>
                    <a:pt x="2523929" y="24198"/>
                    <a:pt x="2667227" y="0"/>
                  </a:cubicBezTo>
                  <a:cubicBezTo>
                    <a:pt x="2819601" y="-41553"/>
                    <a:pt x="2860245" y="25364"/>
                    <a:pt x="3066944" y="0"/>
                  </a:cubicBezTo>
                  <a:cubicBezTo>
                    <a:pt x="3258480" y="-23924"/>
                    <a:pt x="3336234" y="26302"/>
                    <a:pt x="3575676" y="0"/>
                  </a:cubicBezTo>
                  <a:cubicBezTo>
                    <a:pt x="3849806" y="-17320"/>
                    <a:pt x="3931595" y="50225"/>
                    <a:pt x="4084409" y="0"/>
                  </a:cubicBezTo>
                  <a:cubicBezTo>
                    <a:pt x="4258989" y="-42043"/>
                    <a:pt x="4224118" y="42538"/>
                    <a:pt x="4375112" y="0"/>
                  </a:cubicBezTo>
                  <a:cubicBezTo>
                    <a:pt x="4505679" y="-42474"/>
                    <a:pt x="4601976" y="8672"/>
                    <a:pt x="4665817" y="0"/>
                  </a:cubicBezTo>
                  <a:cubicBezTo>
                    <a:pt x="4712645" y="-29574"/>
                    <a:pt x="4805765" y="-6313"/>
                    <a:pt x="4956521" y="0"/>
                  </a:cubicBezTo>
                  <a:cubicBezTo>
                    <a:pt x="5100015" y="-56823"/>
                    <a:pt x="5293465" y="41662"/>
                    <a:pt x="5556098" y="0"/>
                  </a:cubicBezTo>
                  <a:cubicBezTo>
                    <a:pt x="5602976" y="-5861"/>
                    <a:pt x="5652092" y="33317"/>
                    <a:pt x="5661496" y="87233"/>
                  </a:cubicBezTo>
                  <a:cubicBezTo>
                    <a:pt x="5700714" y="208758"/>
                    <a:pt x="5632159" y="361209"/>
                    <a:pt x="5661496" y="436159"/>
                  </a:cubicBezTo>
                  <a:cubicBezTo>
                    <a:pt x="5668805" y="490013"/>
                    <a:pt x="5613974" y="507321"/>
                    <a:pt x="5556098" y="523393"/>
                  </a:cubicBezTo>
                  <a:cubicBezTo>
                    <a:pt x="5471422" y="573696"/>
                    <a:pt x="5375507" y="509439"/>
                    <a:pt x="5210887" y="523393"/>
                  </a:cubicBezTo>
                  <a:cubicBezTo>
                    <a:pt x="5079979" y="531902"/>
                    <a:pt x="4931386" y="505706"/>
                    <a:pt x="4756662" y="523393"/>
                  </a:cubicBezTo>
                  <a:cubicBezTo>
                    <a:pt x="4562817" y="551822"/>
                    <a:pt x="4541666" y="503625"/>
                    <a:pt x="4411451" y="523393"/>
                  </a:cubicBezTo>
                  <a:cubicBezTo>
                    <a:pt x="4288085" y="561268"/>
                    <a:pt x="4149365" y="504253"/>
                    <a:pt x="4011732" y="523393"/>
                  </a:cubicBezTo>
                  <a:cubicBezTo>
                    <a:pt x="3848531" y="554252"/>
                    <a:pt x="3656514" y="511407"/>
                    <a:pt x="3557508" y="523393"/>
                  </a:cubicBezTo>
                  <a:cubicBezTo>
                    <a:pt x="3439388" y="554511"/>
                    <a:pt x="3218361" y="481846"/>
                    <a:pt x="3103283" y="523393"/>
                  </a:cubicBezTo>
                  <a:cubicBezTo>
                    <a:pt x="2957087" y="543815"/>
                    <a:pt x="2803648" y="480223"/>
                    <a:pt x="2540043" y="523393"/>
                  </a:cubicBezTo>
                  <a:cubicBezTo>
                    <a:pt x="2328533" y="575244"/>
                    <a:pt x="2203854" y="503319"/>
                    <a:pt x="2031311" y="523393"/>
                  </a:cubicBezTo>
                  <a:cubicBezTo>
                    <a:pt x="1883601" y="537345"/>
                    <a:pt x="1839629" y="494872"/>
                    <a:pt x="1740608" y="523393"/>
                  </a:cubicBezTo>
                  <a:cubicBezTo>
                    <a:pt x="1642816" y="551987"/>
                    <a:pt x="1320715" y="525539"/>
                    <a:pt x="1177368" y="523393"/>
                  </a:cubicBezTo>
                  <a:cubicBezTo>
                    <a:pt x="1046518" y="560391"/>
                    <a:pt x="759450" y="463685"/>
                    <a:pt x="614129" y="523393"/>
                  </a:cubicBezTo>
                  <a:cubicBezTo>
                    <a:pt x="419003" y="537558"/>
                    <a:pt x="264868" y="559866"/>
                    <a:pt x="105397" y="523393"/>
                  </a:cubicBezTo>
                  <a:cubicBezTo>
                    <a:pt x="49692" y="520657"/>
                    <a:pt x="6427" y="485317"/>
                    <a:pt x="0" y="436159"/>
                  </a:cubicBezTo>
                  <a:cubicBezTo>
                    <a:pt x="6016" y="273968"/>
                    <a:pt x="27323" y="223624"/>
                    <a:pt x="0" y="87233"/>
                  </a:cubicBezTo>
                  <a:close/>
                </a:path>
                <a:path w="5661496" h="523393" stroke="0" extrusionOk="0">
                  <a:moveTo>
                    <a:pt x="0" y="87233"/>
                  </a:moveTo>
                  <a:cubicBezTo>
                    <a:pt x="-700" y="44693"/>
                    <a:pt x="56036" y="2924"/>
                    <a:pt x="105397" y="0"/>
                  </a:cubicBezTo>
                  <a:cubicBezTo>
                    <a:pt x="205353" y="-39220"/>
                    <a:pt x="431654" y="43431"/>
                    <a:pt x="614129" y="0"/>
                  </a:cubicBezTo>
                  <a:cubicBezTo>
                    <a:pt x="809963" y="4069"/>
                    <a:pt x="1013982" y="54314"/>
                    <a:pt x="1122862" y="0"/>
                  </a:cubicBezTo>
                  <a:cubicBezTo>
                    <a:pt x="1220370" y="-46066"/>
                    <a:pt x="1381146" y="20469"/>
                    <a:pt x="1631594" y="0"/>
                  </a:cubicBezTo>
                  <a:cubicBezTo>
                    <a:pt x="1872863" y="-50571"/>
                    <a:pt x="2017974" y="81101"/>
                    <a:pt x="2194832" y="0"/>
                  </a:cubicBezTo>
                  <a:cubicBezTo>
                    <a:pt x="2375813" y="-33314"/>
                    <a:pt x="2382606" y="21115"/>
                    <a:pt x="2540043" y="0"/>
                  </a:cubicBezTo>
                  <a:cubicBezTo>
                    <a:pt x="2712673" y="-50677"/>
                    <a:pt x="2900099" y="51461"/>
                    <a:pt x="2994268" y="0"/>
                  </a:cubicBezTo>
                  <a:cubicBezTo>
                    <a:pt x="3101486" y="-23117"/>
                    <a:pt x="3243805" y="29096"/>
                    <a:pt x="3393987" y="0"/>
                  </a:cubicBezTo>
                  <a:cubicBezTo>
                    <a:pt x="3561267" y="-33292"/>
                    <a:pt x="3654144" y="18881"/>
                    <a:pt x="3739198" y="0"/>
                  </a:cubicBezTo>
                  <a:cubicBezTo>
                    <a:pt x="3804945" y="-16512"/>
                    <a:pt x="4126570" y="9586"/>
                    <a:pt x="4247930" y="0"/>
                  </a:cubicBezTo>
                  <a:cubicBezTo>
                    <a:pt x="4398054" y="-4529"/>
                    <a:pt x="4462389" y="3585"/>
                    <a:pt x="4538633" y="0"/>
                  </a:cubicBezTo>
                  <a:cubicBezTo>
                    <a:pt x="4606518" y="18403"/>
                    <a:pt x="4689732" y="28439"/>
                    <a:pt x="4829338" y="0"/>
                  </a:cubicBezTo>
                  <a:cubicBezTo>
                    <a:pt x="4965897" y="-31908"/>
                    <a:pt x="5319776" y="30433"/>
                    <a:pt x="5556098" y="0"/>
                  </a:cubicBezTo>
                  <a:cubicBezTo>
                    <a:pt x="5620089" y="1873"/>
                    <a:pt x="5674899" y="37881"/>
                    <a:pt x="5661496" y="87233"/>
                  </a:cubicBezTo>
                  <a:cubicBezTo>
                    <a:pt x="5662281" y="251587"/>
                    <a:pt x="5656447" y="266990"/>
                    <a:pt x="5661496" y="436159"/>
                  </a:cubicBezTo>
                  <a:cubicBezTo>
                    <a:pt x="5647013" y="495379"/>
                    <a:pt x="5622552" y="522637"/>
                    <a:pt x="5556098" y="523393"/>
                  </a:cubicBezTo>
                  <a:cubicBezTo>
                    <a:pt x="5455115" y="577178"/>
                    <a:pt x="5300872" y="512073"/>
                    <a:pt x="5101873" y="523393"/>
                  </a:cubicBezTo>
                  <a:cubicBezTo>
                    <a:pt x="4903482" y="569030"/>
                    <a:pt x="4772583" y="517711"/>
                    <a:pt x="4702155" y="523393"/>
                  </a:cubicBezTo>
                  <a:cubicBezTo>
                    <a:pt x="4612309" y="548177"/>
                    <a:pt x="4304746" y="513156"/>
                    <a:pt x="4193422" y="523393"/>
                  </a:cubicBezTo>
                  <a:cubicBezTo>
                    <a:pt x="4079755" y="531883"/>
                    <a:pt x="3992586" y="525229"/>
                    <a:pt x="3848211" y="523393"/>
                  </a:cubicBezTo>
                  <a:cubicBezTo>
                    <a:pt x="3710159" y="532814"/>
                    <a:pt x="3666966" y="510509"/>
                    <a:pt x="3503000" y="523393"/>
                  </a:cubicBezTo>
                  <a:cubicBezTo>
                    <a:pt x="3327046" y="521467"/>
                    <a:pt x="3206014" y="511060"/>
                    <a:pt x="3048775" y="523393"/>
                  </a:cubicBezTo>
                  <a:cubicBezTo>
                    <a:pt x="2925980" y="509221"/>
                    <a:pt x="2791603" y="485230"/>
                    <a:pt x="2594551" y="523393"/>
                  </a:cubicBezTo>
                  <a:cubicBezTo>
                    <a:pt x="2428748" y="577604"/>
                    <a:pt x="2432710" y="491948"/>
                    <a:pt x="2303846" y="523393"/>
                  </a:cubicBezTo>
                  <a:cubicBezTo>
                    <a:pt x="2192022" y="559855"/>
                    <a:pt x="2074526" y="498457"/>
                    <a:pt x="1958635" y="523393"/>
                  </a:cubicBezTo>
                  <a:cubicBezTo>
                    <a:pt x="1824532" y="538670"/>
                    <a:pt x="1728277" y="526930"/>
                    <a:pt x="1667931" y="523393"/>
                  </a:cubicBezTo>
                  <a:cubicBezTo>
                    <a:pt x="1580221" y="500917"/>
                    <a:pt x="1487795" y="522457"/>
                    <a:pt x="1322720" y="523393"/>
                  </a:cubicBezTo>
                  <a:cubicBezTo>
                    <a:pt x="1147704" y="526219"/>
                    <a:pt x="1017437" y="491323"/>
                    <a:pt x="813988" y="523393"/>
                  </a:cubicBezTo>
                  <a:cubicBezTo>
                    <a:pt x="629830" y="553808"/>
                    <a:pt x="442226" y="525490"/>
                    <a:pt x="105397" y="523393"/>
                  </a:cubicBezTo>
                  <a:cubicBezTo>
                    <a:pt x="48797" y="514714"/>
                    <a:pt x="9384" y="492550"/>
                    <a:pt x="0" y="436159"/>
                  </a:cubicBezTo>
                  <a:cubicBezTo>
                    <a:pt x="-24837" y="263254"/>
                    <a:pt x="16156" y="213019"/>
                    <a:pt x="0" y="87233"/>
                  </a:cubicBezTo>
                  <a:close/>
                </a:path>
                <a:path w="5661496" h="523393" fill="none" stroke="0" extrusionOk="0">
                  <a:moveTo>
                    <a:pt x="0" y="87233"/>
                  </a:moveTo>
                  <a:cubicBezTo>
                    <a:pt x="186" y="39349"/>
                    <a:pt x="56052" y="1419"/>
                    <a:pt x="105397" y="0"/>
                  </a:cubicBezTo>
                  <a:cubicBezTo>
                    <a:pt x="284879" y="-13343"/>
                    <a:pt x="504746" y="39745"/>
                    <a:pt x="614129" y="0"/>
                  </a:cubicBezTo>
                  <a:cubicBezTo>
                    <a:pt x="751357" y="-28824"/>
                    <a:pt x="878985" y="59732"/>
                    <a:pt x="959340" y="0"/>
                  </a:cubicBezTo>
                  <a:cubicBezTo>
                    <a:pt x="1072161" y="-4026"/>
                    <a:pt x="1141008" y="20174"/>
                    <a:pt x="1304552" y="0"/>
                  </a:cubicBezTo>
                  <a:cubicBezTo>
                    <a:pt x="1409444" y="-47760"/>
                    <a:pt x="1691518" y="35549"/>
                    <a:pt x="1867790" y="0"/>
                  </a:cubicBezTo>
                  <a:cubicBezTo>
                    <a:pt x="2055288" y="-50390"/>
                    <a:pt x="2170513" y="-15318"/>
                    <a:pt x="2376522" y="0"/>
                  </a:cubicBezTo>
                  <a:cubicBezTo>
                    <a:pt x="2600607" y="-24557"/>
                    <a:pt x="2509362" y="16681"/>
                    <a:pt x="2667227" y="0"/>
                  </a:cubicBezTo>
                  <a:cubicBezTo>
                    <a:pt x="2813951" y="-41365"/>
                    <a:pt x="2874887" y="10439"/>
                    <a:pt x="3066944" y="0"/>
                  </a:cubicBezTo>
                  <a:cubicBezTo>
                    <a:pt x="3249575" y="-20224"/>
                    <a:pt x="3331805" y="10101"/>
                    <a:pt x="3575676" y="0"/>
                  </a:cubicBezTo>
                  <a:cubicBezTo>
                    <a:pt x="3832992" y="8018"/>
                    <a:pt x="3923338" y="72418"/>
                    <a:pt x="4084409" y="0"/>
                  </a:cubicBezTo>
                  <a:cubicBezTo>
                    <a:pt x="4242043" y="-48280"/>
                    <a:pt x="4238222" y="23566"/>
                    <a:pt x="4375112" y="0"/>
                  </a:cubicBezTo>
                  <a:cubicBezTo>
                    <a:pt x="4520348" y="-25862"/>
                    <a:pt x="4591879" y="29558"/>
                    <a:pt x="4665817" y="0"/>
                  </a:cubicBezTo>
                  <a:cubicBezTo>
                    <a:pt x="4749668" y="-2780"/>
                    <a:pt x="4838179" y="5645"/>
                    <a:pt x="4956521" y="0"/>
                  </a:cubicBezTo>
                  <a:cubicBezTo>
                    <a:pt x="5089643" y="-13076"/>
                    <a:pt x="5332539" y="39824"/>
                    <a:pt x="5556098" y="0"/>
                  </a:cubicBezTo>
                  <a:cubicBezTo>
                    <a:pt x="5593293" y="-10216"/>
                    <a:pt x="5672229" y="24324"/>
                    <a:pt x="5661496" y="87233"/>
                  </a:cubicBezTo>
                  <a:cubicBezTo>
                    <a:pt x="5702507" y="200455"/>
                    <a:pt x="5646458" y="344187"/>
                    <a:pt x="5661496" y="436159"/>
                  </a:cubicBezTo>
                  <a:cubicBezTo>
                    <a:pt x="5667864" y="494130"/>
                    <a:pt x="5616371" y="495657"/>
                    <a:pt x="5556098" y="523393"/>
                  </a:cubicBezTo>
                  <a:cubicBezTo>
                    <a:pt x="5438299" y="543797"/>
                    <a:pt x="5349017" y="505896"/>
                    <a:pt x="5210887" y="523393"/>
                  </a:cubicBezTo>
                  <a:cubicBezTo>
                    <a:pt x="5063148" y="547249"/>
                    <a:pt x="4915709" y="483766"/>
                    <a:pt x="4756662" y="523393"/>
                  </a:cubicBezTo>
                  <a:cubicBezTo>
                    <a:pt x="4567643" y="560714"/>
                    <a:pt x="4538770" y="507413"/>
                    <a:pt x="4411451" y="523393"/>
                  </a:cubicBezTo>
                  <a:cubicBezTo>
                    <a:pt x="4286675" y="536992"/>
                    <a:pt x="4200639" y="477347"/>
                    <a:pt x="4011732" y="523393"/>
                  </a:cubicBezTo>
                  <a:cubicBezTo>
                    <a:pt x="3841206" y="563717"/>
                    <a:pt x="3687297" y="486588"/>
                    <a:pt x="3557508" y="523393"/>
                  </a:cubicBezTo>
                  <a:cubicBezTo>
                    <a:pt x="3428994" y="543130"/>
                    <a:pt x="3205691" y="514557"/>
                    <a:pt x="3103283" y="523393"/>
                  </a:cubicBezTo>
                  <a:cubicBezTo>
                    <a:pt x="2966754" y="540878"/>
                    <a:pt x="2720553" y="435197"/>
                    <a:pt x="2540043" y="523393"/>
                  </a:cubicBezTo>
                  <a:cubicBezTo>
                    <a:pt x="2343589" y="560850"/>
                    <a:pt x="2205538" y="490333"/>
                    <a:pt x="2031311" y="523393"/>
                  </a:cubicBezTo>
                  <a:cubicBezTo>
                    <a:pt x="1877743" y="541042"/>
                    <a:pt x="1849933" y="503404"/>
                    <a:pt x="1740608" y="523393"/>
                  </a:cubicBezTo>
                  <a:cubicBezTo>
                    <a:pt x="1601151" y="576003"/>
                    <a:pt x="1344590" y="483664"/>
                    <a:pt x="1177368" y="523393"/>
                  </a:cubicBezTo>
                  <a:cubicBezTo>
                    <a:pt x="1018988" y="551401"/>
                    <a:pt x="814672" y="516950"/>
                    <a:pt x="614129" y="523393"/>
                  </a:cubicBezTo>
                  <a:cubicBezTo>
                    <a:pt x="419357" y="566799"/>
                    <a:pt x="289578" y="525319"/>
                    <a:pt x="105397" y="523393"/>
                  </a:cubicBezTo>
                  <a:cubicBezTo>
                    <a:pt x="67472" y="518919"/>
                    <a:pt x="10689" y="479352"/>
                    <a:pt x="0" y="436159"/>
                  </a:cubicBezTo>
                  <a:cubicBezTo>
                    <a:pt x="-17705" y="285033"/>
                    <a:pt x="22085" y="237089"/>
                    <a:pt x="0" y="87233"/>
                  </a:cubicBezTo>
                  <a:close/>
                </a:path>
              </a:pathLst>
            </a:custGeom>
            <a:grp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custGeom>
                      <a:avLst/>
                      <a:gdLst>
                        <a:gd name="connsiteX0" fmla="*/ 0 w 6990855"/>
                        <a:gd name="connsiteY0" fmla="*/ 130146 h 780863"/>
                        <a:gd name="connsiteX1" fmla="*/ 130146 w 6990855"/>
                        <a:gd name="connsiteY1" fmla="*/ 0 h 780863"/>
                        <a:gd name="connsiteX2" fmla="*/ 758332 w 6990855"/>
                        <a:gd name="connsiteY2" fmla="*/ 0 h 780863"/>
                        <a:gd name="connsiteX3" fmla="*/ 1184601 w 6990855"/>
                        <a:gd name="connsiteY3" fmla="*/ 0 h 780863"/>
                        <a:gd name="connsiteX4" fmla="*/ 1610870 w 6990855"/>
                        <a:gd name="connsiteY4" fmla="*/ 0 h 780863"/>
                        <a:gd name="connsiteX5" fmla="*/ 2306361 w 6990855"/>
                        <a:gd name="connsiteY5" fmla="*/ 0 h 780863"/>
                        <a:gd name="connsiteX6" fmla="*/ 2934547 w 6990855"/>
                        <a:gd name="connsiteY6" fmla="*/ 0 h 780863"/>
                        <a:gd name="connsiteX7" fmla="*/ 3293511 w 6990855"/>
                        <a:gd name="connsiteY7" fmla="*/ 0 h 780863"/>
                        <a:gd name="connsiteX8" fmla="*/ 3787085 w 6990855"/>
                        <a:gd name="connsiteY8" fmla="*/ 0 h 780863"/>
                        <a:gd name="connsiteX9" fmla="*/ 4415271 w 6990855"/>
                        <a:gd name="connsiteY9" fmla="*/ 0 h 780863"/>
                        <a:gd name="connsiteX10" fmla="*/ 5043457 w 6990855"/>
                        <a:gd name="connsiteY10" fmla="*/ 0 h 780863"/>
                        <a:gd name="connsiteX11" fmla="*/ 5402420 w 6990855"/>
                        <a:gd name="connsiteY11" fmla="*/ 0 h 780863"/>
                        <a:gd name="connsiteX12" fmla="*/ 5761384 w 6990855"/>
                        <a:gd name="connsiteY12" fmla="*/ 0 h 780863"/>
                        <a:gd name="connsiteX13" fmla="*/ 6120347 w 6990855"/>
                        <a:gd name="connsiteY13" fmla="*/ 0 h 780863"/>
                        <a:gd name="connsiteX14" fmla="*/ 6860709 w 6990855"/>
                        <a:gd name="connsiteY14" fmla="*/ 0 h 780863"/>
                        <a:gd name="connsiteX15" fmla="*/ 6990855 w 6990855"/>
                        <a:gd name="connsiteY15" fmla="*/ 130146 h 780863"/>
                        <a:gd name="connsiteX16" fmla="*/ 6990855 w 6990855"/>
                        <a:gd name="connsiteY16" fmla="*/ 650717 h 780863"/>
                        <a:gd name="connsiteX17" fmla="*/ 6860709 w 6990855"/>
                        <a:gd name="connsiteY17" fmla="*/ 780863 h 780863"/>
                        <a:gd name="connsiteX18" fmla="*/ 6434440 w 6990855"/>
                        <a:gd name="connsiteY18" fmla="*/ 780863 h 780863"/>
                        <a:gd name="connsiteX19" fmla="*/ 5873560 w 6990855"/>
                        <a:gd name="connsiteY19" fmla="*/ 780863 h 780863"/>
                        <a:gd name="connsiteX20" fmla="*/ 5447291 w 6990855"/>
                        <a:gd name="connsiteY20" fmla="*/ 780863 h 780863"/>
                        <a:gd name="connsiteX21" fmla="*/ 4953716 w 6990855"/>
                        <a:gd name="connsiteY21" fmla="*/ 780863 h 780863"/>
                        <a:gd name="connsiteX22" fmla="*/ 4392836 w 6990855"/>
                        <a:gd name="connsiteY22" fmla="*/ 780863 h 780863"/>
                        <a:gd name="connsiteX23" fmla="*/ 3831956 w 6990855"/>
                        <a:gd name="connsiteY23" fmla="*/ 780863 h 780863"/>
                        <a:gd name="connsiteX24" fmla="*/ 3136464 w 6990855"/>
                        <a:gd name="connsiteY24" fmla="*/ 780863 h 780863"/>
                        <a:gd name="connsiteX25" fmla="*/ 2508278 w 6990855"/>
                        <a:gd name="connsiteY25" fmla="*/ 780863 h 780863"/>
                        <a:gd name="connsiteX26" fmla="*/ 2149315 w 6990855"/>
                        <a:gd name="connsiteY26" fmla="*/ 780863 h 780863"/>
                        <a:gd name="connsiteX27" fmla="*/ 1453823 w 6990855"/>
                        <a:gd name="connsiteY27" fmla="*/ 780863 h 780863"/>
                        <a:gd name="connsiteX28" fmla="*/ 758332 w 6990855"/>
                        <a:gd name="connsiteY28" fmla="*/ 780863 h 780863"/>
                        <a:gd name="connsiteX29" fmla="*/ 130146 w 6990855"/>
                        <a:gd name="connsiteY29" fmla="*/ 780863 h 780863"/>
                        <a:gd name="connsiteX30" fmla="*/ 0 w 6990855"/>
                        <a:gd name="connsiteY30" fmla="*/ 650717 h 780863"/>
                        <a:gd name="connsiteX31" fmla="*/ 0 w 6990855"/>
                        <a:gd name="connsiteY31" fmla="*/ 130146 h 78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90855" h="780863" fill="none" extrusionOk="0">
                          <a:moveTo>
                            <a:pt x="0" y="130146"/>
                          </a:moveTo>
                          <a:cubicBezTo>
                            <a:pt x="3862" y="60003"/>
                            <a:pt x="66615" y="-273"/>
                            <a:pt x="130146" y="0"/>
                          </a:cubicBezTo>
                          <a:cubicBezTo>
                            <a:pt x="317311" y="-12463"/>
                            <a:pt x="568294" y="70022"/>
                            <a:pt x="758332" y="0"/>
                          </a:cubicBezTo>
                          <a:cubicBezTo>
                            <a:pt x="948370" y="-70022"/>
                            <a:pt x="1079243" y="50779"/>
                            <a:pt x="1184601" y="0"/>
                          </a:cubicBezTo>
                          <a:cubicBezTo>
                            <a:pt x="1289959" y="-50779"/>
                            <a:pt x="1444059" y="43023"/>
                            <a:pt x="1610870" y="0"/>
                          </a:cubicBezTo>
                          <a:cubicBezTo>
                            <a:pt x="1777681" y="-43023"/>
                            <a:pt x="2117923" y="61418"/>
                            <a:pt x="2306361" y="0"/>
                          </a:cubicBezTo>
                          <a:cubicBezTo>
                            <a:pt x="2494799" y="-61418"/>
                            <a:pt x="2661524" y="37544"/>
                            <a:pt x="2934547" y="0"/>
                          </a:cubicBezTo>
                          <a:cubicBezTo>
                            <a:pt x="3207570" y="-37544"/>
                            <a:pt x="3121699" y="38753"/>
                            <a:pt x="3293511" y="0"/>
                          </a:cubicBezTo>
                          <a:cubicBezTo>
                            <a:pt x="3465323" y="-38753"/>
                            <a:pt x="3542761" y="41339"/>
                            <a:pt x="3787085" y="0"/>
                          </a:cubicBezTo>
                          <a:cubicBezTo>
                            <a:pt x="4031409" y="-41339"/>
                            <a:pt x="4114363" y="38331"/>
                            <a:pt x="4415271" y="0"/>
                          </a:cubicBezTo>
                          <a:cubicBezTo>
                            <a:pt x="4716179" y="-38331"/>
                            <a:pt x="4851062" y="67555"/>
                            <a:pt x="5043457" y="0"/>
                          </a:cubicBezTo>
                          <a:cubicBezTo>
                            <a:pt x="5235852" y="-67555"/>
                            <a:pt x="5229777" y="40243"/>
                            <a:pt x="5402420" y="0"/>
                          </a:cubicBezTo>
                          <a:cubicBezTo>
                            <a:pt x="5575063" y="-40243"/>
                            <a:pt x="5677592" y="36564"/>
                            <a:pt x="5761384" y="0"/>
                          </a:cubicBezTo>
                          <a:cubicBezTo>
                            <a:pt x="5845176" y="-36564"/>
                            <a:pt x="5960915" y="12012"/>
                            <a:pt x="6120347" y="0"/>
                          </a:cubicBezTo>
                          <a:cubicBezTo>
                            <a:pt x="6279779" y="-12012"/>
                            <a:pt x="6568702" y="19820"/>
                            <a:pt x="6860709" y="0"/>
                          </a:cubicBezTo>
                          <a:cubicBezTo>
                            <a:pt x="6916843" y="-6731"/>
                            <a:pt x="6996350" y="51800"/>
                            <a:pt x="6990855" y="130146"/>
                          </a:cubicBezTo>
                          <a:cubicBezTo>
                            <a:pt x="7037501" y="301526"/>
                            <a:pt x="6973755" y="542208"/>
                            <a:pt x="6990855" y="650717"/>
                          </a:cubicBezTo>
                          <a:cubicBezTo>
                            <a:pt x="6993669" y="722403"/>
                            <a:pt x="6930373" y="763517"/>
                            <a:pt x="6860709" y="780863"/>
                          </a:cubicBezTo>
                          <a:cubicBezTo>
                            <a:pt x="6736858" y="827800"/>
                            <a:pt x="6608189" y="768034"/>
                            <a:pt x="6434440" y="780863"/>
                          </a:cubicBezTo>
                          <a:cubicBezTo>
                            <a:pt x="6260691" y="793692"/>
                            <a:pt x="6107701" y="742008"/>
                            <a:pt x="5873560" y="780863"/>
                          </a:cubicBezTo>
                          <a:cubicBezTo>
                            <a:pt x="5639419" y="819718"/>
                            <a:pt x="5610583" y="753389"/>
                            <a:pt x="5447291" y="780863"/>
                          </a:cubicBezTo>
                          <a:cubicBezTo>
                            <a:pt x="5283999" y="808337"/>
                            <a:pt x="5158713" y="724226"/>
                            <a:pt x="4953716" y="780863"/>
                          </a:cubicBezTo>
                          <a:cubicBezTo>
                            <a:pt x="4748720" y="837500"/>
                            <a:pt x="4533435" y="759218"/>
                            <a:pt x="4392836" y="780863"/>
                          </a:cubicBezTo>
                          <a:cubicBezTo>
                            <a:pt x="4252237" y="802508"/>
                            <a:pt x="4001399" y="746196"/>
                            <a:pt x="3831956" y="780863"/>
                          </a:cubicBezTo>
                          <a:cubicBezTo>
                            <a:pt x="3662513" y="815530"/>
                            <a:pt x="3406287" y="701520"/>
                            <a:pt x="3136464" y="780863"/>
                          </a:cubicBezTo>
                          <a:cubicBezTo>
                            <a:pt x="2866641" y="860206"/>
                            <a:pt x="2698322" y="752216"/>
                            <a:pt x="2508278" y="780863"/>
                          </a:cubicBezTo>
                          <a:cubicBezTo>
                            <a:pt x="2318234" y="809510"/>
                            <a:pt x="2281546" y="751467"/>
                            <a:pt x="2149315" y="780863"/>
                          </a:cubicBezTo>
                          <a:cubicBezTo>
                            <a:pt x="2017084" y="810259"/>
                            <a:pt x="1642597" y="723744"/>
                            <a:pt x="1453823" y="780863"/>
                          </a:cubicBezTo>
                          <a:cubicBezTo>
                            <a:pt x="1265049" y="837982"/>
                            <a:pt x="969992" y="744328"/>
                            <a:pt x="758332" y="780863"/>
                          </a:cubicBezTo>
                          <a:cubicBezTo>
                            <a:pt x="546672" y="817398"/>
                            <a:pt x="335779" y="769467"/>
                            <a:pt x="130146" y="780863"/>
                          </a:cubicBezTo>
                          <a:cubicBezTo>
                            <a:pt x="69031" y="778149"/>
                            <a:pt x="14288" y="712372"/>
                            <a:pt x="0" y="650717"/>
                          </a:cubicBezTo>
                          <a:cubicBezTo>
                            <a:pt x="-1551" y="420133"/>
                            <a:pt x="27525" y="340059"/>
                            <a:pt x="0" y="130146"/>
                          </a:cubicBezTo>
                          <a:close/>
                        </a:path>
                        <a:path w="6990855" h="780863" stroke="0" extrusionOk="0">
                          <a:moveTo>
                            <a:pt x="0" y="130146"/>
                          </a:moveTo>
                          <a:cubicBezTo>
                            <a:pt x="-14274" y="54051"/>
                            <a:pt x="64128" y="4461"/>
                            <a:pt x="130146" y="0"/>
                          </a:cubicBezTo>
                          <a:cubicBezTo>
                            <a:pt x="266301" y="-26935"/>
                            <a:pt x="516793" y="35692"/>
                            <a:pt x="758332" y="0"/>
                          </a:cubicBezTo>
                          <a:cubicBezTo>
                            <a:pt x="999871" y="-35692"/>
                            <a:pt x="1233267" y="67693"/>
                            <a:pt x="1386518" y="0"/>
                          </a:cubicBezTo>
                          <a:cubicBezTo>
                            <a:pt x="1539769" y="-67693"/>
                            <a:pt x="1719282" y="30764"/>
                            <a:pt x="2014704" y="0"/>
                          </a:cubicBezTo>
                          <a:cubicBezTo>
                            <a:pt x="2310126" y="-30764"/>
                            <a:pt x="2494039" y="60970"/>
                            <a:pt x="2710195" y="0"/>
                          </a:cubicBezTo>
                          <a:cubicBezTo>
                            <a:pt x="2926351" y="-60970"/>
                            <a:pt x="2951570" y="49148"/>
                            <a:pt x="3136464" y="0"/>
                          </a:cubicBezTo>
                          <a:cubicBezTo>
                            <a:pt x="3321358" y="-49148"/>
                            <a:pt x="3557765" y="56816"/>
                            <a:pt x="3697344" y="0"/>
                          </a:cubicBezTo>
                          <a:cubicBezTo>
                            <a:pt x="3836923" y="-56816"/>
                            <a:pt x="4000844" y="33910"/>
                            <a:pt x="4190919" y="0"/>
                          </a:cubicBezTo>
                          <a:cubicBezTo>
                            <a:pt x="4380995" y="-33910"/>
                            <a:pt x="4528291" y="49090"/>
                            <a:pt x="4617188" y="0"/>
                          </a:cubicBezTo>
                          <a:cubicBezTo>
                            <a:pt x="4706085" y="-49090"/>
                            <a:pt x="5075272" y="17356"/>
                            <a:pt x="5245374" y="0"/>
                          </a:cubicBezTo>
                          <a:cubicBezTo>
                            <a:pt x="5415476" y="-17356"/>
                            <a:pt x="5508283" y="3826"/>
                            <a:pt x="5604337" y="0"/>
                          </a:cubicBezTo>
                          <a:cubicBezTo>
                            <a:pt x="5700391" y="-3826"/>
                            <a:pt x="5820993" y="22192"/>
                            <a:pt x="5963301" y="0"/>
                          </a:cubicBezTo>
                          <a:cubicBezTo>
                            <a:pt x="6105609" y="-22192"/>
                            <a:pt x="6543953" y="17786"/>
                            <a:pt x="6860709" y="0"/>
                          </a:cubicBezTo>
                          <a:cubicBezTo>
                            <a:pt x="6940657" y="-9407"/>
                            <a:pt x="7007997" y="61784"/>
                            <a:pt x="6990855" y="130146"/>
                          </a:cubicBezTo>
                          <a:cubicBezTo>
                            <a:pt x="6991702" y="376676"/>
                            <a:pt x="6985358" y="397437"/>
                            <a:pt x="6990855" y="650717"/>
                          </a:cubicBezTo>
                          <a:cubicBezTo>
                            <a:pt x="6976290" y="732568"/>
                            <a:pt x="6940378" y="764466"/>
                            <a:pt x="6860709" y="780863"/>
                          </a:cubicBezTo>
                          <a:cubicBezTo>
                            <a:pt x="6738011" y="789973"/>
                            <a:pt x="6541888" y="728368"/>
                            <a:pt x="6299829" y="780863"/>
                          </a:cubicBezTo>
                          <a:cubicBezTo>
                            <a:pt x="6057770" y="833358"/>
                            <a:pt x="5909784" y="753535"/>
                            <a:pt x="5806254" y="780863"/>
                          </a:cubicBezTo>
                          <a:cubicBezTo>
                            <a:pt x="5702725" y="808191"/>
                            <a:pt x="5323321" y="767813"/>
                            <a:pt x="5178068" y="780863"/>
                          </a:cubicBezTo>
                          <a:cubicBezTo>
                            <a:pt x="5032815" y="793913"/>
                            <a:pt x="4926809" y="762309"/>
                            <a:pt x="4751799" y="780863"/>
                          </a:cubicBezTo>
                          <a:cubicBezTo>
                            <a:pt x="4576789" y="799417"/>
                            <a:pt x="4528106" y="758189"/>
                            <a:pt x="4325530" y="780863"/>
                          </a:cubicBezTo>
                          <a:cubicBezTo>
                            <a:pt x="4122954" y="803537"/>
                            <a:pt x="3962628" y="773312"/>
                            <a:pt x="3764650" y="780863"/>
                          </a:cubicBezTo>
                          <a:cubicBezTo>
                            <a:pt x="3566672" y="788414"/>
                            <a:pt x="3392195" y="717598"/>
                            <a:pt x="3203770" y="780863"/>
                          </a:cubicBezTo>
                          <a:cubicBezTo>
                            <a:pt x="3015345" y="844128"/>
                            <a:pt x="2993674" y="744401"/>
                            <a:pt x="2844806" y="780863"/>
                          </a:cubicBezTo>
                          <a:cubicBezTo>
                            <a:pt x="2695938" y="817325"/>
                            <a:pt x="2589777" y="758963"/>
                            <a:pt x="2418537" y="780863"/>
                          </a:cubicBezTo>
                          <a:cubicBezTo>
                            <a:pt x="2247297" y="802763"/>
                            <a:pt x="2142320" y="777008"/>
                            <a:pt x="2059574" y="780863"/>
                          </a:cubicBezTo>
                          <a:cubicBezTo>
                            <a:pt x="1976828" y="784718"/>
                            <a:pt x="1840926" y="772112"/>
                            <a:pt x="1633305" y="780863"/>
                          </a:cubicBezTo>
                          <a:cubicBezTo>
                            <a:pt x="1425684" y="789614"/>
                            <a:pt x="1242620" y="775504"/>
                            <a:pt x="1005119" y="780863"/>
                          </a:cubicBezTo>
                          <a:cubicBezTo>
                            <a:pt x="767618" y="786222"/>
                            <a:pt x="534390" y="775495"/>
                            <a:pt x="130146" y="780863"/>
                          </a:cubicBezTo>
                          <a:cubicBezTo>
                            <a:pt x="75584" y="768521"/>
                            <a:pt x="9468" y="716138"/>
                            <a:pt x="0" y="650717"/>
                          </a:cubicBezTo>
                          <a:cubicBezTo>
                            <a:pt x="-30177" y="394926"/>
                            <a:pt x="24290" y="319603"/>
                            <a:pt x="0" y="130146"/>
                          </a:cubicBezTo>
                          <a:close/>
                        </a:path>
                      </a:pathLst>
                    </a:custGeom>
                    <ask:type>
                      <ask:lineSketchScribble/>
                    </ask:type>
                  </ask:lineSketchStyleProps>
                </a:ext>
              </a:extLst>
            </a:ln>
            <a:effectLst/>
          </p:spPr>
          <p:txBody>
            <a:bodyPr rtlCol="0" anchor="ctr"/>
            <a:lstStyle/>
            <a:p>
              <a:pPr algn="ctr">
                <a:defRPr/>
              </a:pPr>
              <a:endParaRPr lang="en-US" sz="1800" kern="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54282940-615F-45E4-9E54-78F6EC5EC0EC}"/>
                </a:ext>
              </a:extLst>
            </p:cNvPr>
            <p:cNvSpPr/>
            <p:nvPr/>
          </p:nvSpPr>
          <p:spPr>
            <a:xfrm>
              <a:off x="1105257" y="1352498"/>
              <a:ext cx="5519661" cy="433220"/>
            </a:xfrm>
            <a:prstGeom prst="rect">
              <a:avLst/>
            </a:prstGeom>
            <a:grpFill/>
          </p:spPr>
          <p:txBody>
            <a:bodyPr wrap="square">
              <a:spAutoFit/>
            </a:bodyPr>
            <a:lstStyle/>
            <a:p>
              <a:pPr>
                <a:spcBef>
                  <a:spcPct val="50000"/>
                </a:spcBef>
              </a:pPr>
              <a:r>
                <a:rPr lang="en-US" altLang="en-US" sz="1800" dirty="0" err="1">
                  <a:latin typeface="Arial" panose="020B0604020202020204" pitchFamily="34" charset="0"/>
                  <a:cs typeface="Arial" panose="020B0604020202020204" pitchFamily="34" charset="0"/>
                </a:rPr>
                <a:t>Tìm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những</a:t>
              </a:r>
              <a:r>
                <a:rPr lang="en-US" altLang="en-US" sz="1800" dirty="0">
                  <a:latin typeface="Arial" panose="020B0604020202020204" pitchFamily="34" charset="0"/>
                  <a:cs typeface="Arial" panose="020B0604020202020204" pitchFamily="34" charset="0"/>
                </a:rPr>
                <a:t> chi </a:t>
              </a:r>
              <a:r>
                <a:rPr lang="en-US" altLang="en-US" sz="1800" dirty="0" err="1">
                  <a:latin typeface="Arial" panose="020B0604020202020204" pitchFamily="34" charset="0"/>
                  <a:cs typeface="Arial" panose="020B0604020202020204" pitchFamily="34" charset="0"/>
                </a:rPr>
                <a:t>tiết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nói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lên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lòng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nhân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ái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của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Lãn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Ông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trong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việc</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ông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chữa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bệnh</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cho</a:t>
              </a:r>
              <a:r>
                <a:rPr lang="en-US" altLang="en-US" sz="1800" dirty="0">
                  <a:latin typeface="Arial" panose="020B0604020202020204" pitchFamily="34" charset="0"/>
                  <a:cs typeface="Arial" panose="020B0604020202020204" pitchFamily="34" charset="0"/>
                </a:rPr>
                <a:t> con </a:t>
              </a:r>
              <a:r>
                <a:rPr lang="en-US" altLang="en-US" sz="1800" dirty="0" err="1">
                  <a:latin typeface="Arial" panose="020B0604020202020204" pitchFamily="34" charset="0"/>
                  <a:cs typeface="Arial" panose="020B0604020202020204" pitchFamily="34" charset="0"/>
                </a:rPr>
                <a:t>người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thuyền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chài</a:t>
              </a:r>
              <a:r>
                <a:rPr lang="en-US" altLang="en-US" sz="1800" dirty="0">
                  <a:latin typeface="Arial" panose="020B0604020202020204" pitchFamily="34" charset="0"/>
                  <a:cs typeface="Arial" panose="020B0604020202020204" pitchFamily="34" charset="0"/>
                </a:rPr>
                <a:t>.</a:t>
              </a:r>
            </a:p>
          </p:txBody>
        </p:sp>
      </p:grpSp>
      <p:grpSp>
        <p:nvGrpSpPr>
          <p:cNvPr id="29" name="Group 28">
            <a:extLst>
              <a:ext uri="{FF2B5EF4-FFF2-40B4-BE49-F238E27FC236}">
                <a16:creationId xmlns:a16="http://schemas.microsoft.com/office/drawing/2014/main" id="{27FA03FA-387E-4F85-AEE2-8C78CA30F382}"/>
              </a:ext>
            </a:extLst>
          </p:cNvPr>
          <p:cNvGrpSpPr/>
          <p:nvPr/>
        </p:nvGrpSpPr>
        <p:grpSpPr>
          <a:xfrm>
            <a:off x="1436888" y="2096091"/>
            <a:ext cx="7042519" cy="758957"/>
            <a:chOff x="1840969" y="2197227"/>
            <a:chExt cx="7071181" cy="523393"/>
          </a:xfrm>
        </p:grpSpPr>
        <p:sp>
          <p:nvSpPr>
            <p:cNvPr id="30" name="Rectangle: Rounded Corners 43">
              <a:extLst>
                <a:ext uri="{FF2B5EF4-FFF2-40B4-BE49-F238E27FC236}">
                  <a16:creationId xmlns:a16="http://schemas.microsoft.com/office/drawing/2014/main" id="{0C13FA63-4BA3-4EDA-A787-B8857A20CFA4}"/>
                </a:ext>
              </a:extLst>
            </p:cNvPr>
            <p:cNvSpPr/>
            <p:nvPr/>
          </p:nvSpPr>
          <p:spPr>
            <a:xfrm>
              <a:off x="1840969" y="2197227"/>
              <a:ext cx="6999451" cy="523393"/>
            </a:xfrm>
            <a:custGeom>
              <a:avLst/>
              <a:gdLst>
                <a:gd name="connsiteX0" fmla="*/ 0 w 6999451"/>
                <a:gd name="connsiteY0" fmla="*/ 87234 h 523393"/>
                <a:gd name="connsiteX1" fmla="*/ 87234 w 6999451"/>
                <a:gd name="connsiteY1" fmla="*/ 0 h 523393"/>
                <a:gd name="connsiteX2" fmla="*/ 724232 w 6999451"/>
                <a:gd name="connsiteY2" fmla="*/ 0 h 523393"/>
                <a:gd name="connsiteX3" fmla="*/ 1156481 w 6999451"/>
                <a:gd name="connsiteY3" fmla="*/ 0 h 523393"/>
                <a:gd name="connsiteX4" fmla="*/ 1588730 w 6999451"/>
                <a:gd name="connsiteY4" fmla="*/ 0 h 523393"/>
                <a:gd name="connsiteX5" fmla="*/ 2293979 w 6999451"/>
                <a:gd name="connsiteY5" fmla="*/ 0 h 523393"/>
                <a:gd name="connsiteX6" fmla="*/ 2930977 w 6999451"/>
                <a:gd name="connsiteY6" fmla="*/ 0 h 523393"/>
                <a:gd name="connsiteX7" fmla="*/ 3294976 w 6999451"/>
                <a:gd name="connsiteY7" fmla="*/ 0 h 523393"/>
                <a:gd name="connsiteX8" fmla="*/ 3795475 w 6999451"/>
                <a:gd name="connsiteY8" fmla="*/ 0 h 523393"/>
                <a:gd name="connsiteX9" fmla="*/ 4432473 w 6999451"/>
                <a:gd name="connsiteY9" fmla="*/ 0 h 523393"/>
                <a:gd name="connsiteX10" fmla="*/ 5069472 w 6999451"/>
                <a:gd name="connsiteY10" fmla="*/ 0 h 523393"/>
                <a:gd name="connsiteX11" fmla="*/ 5433471 w 6999451"/>
                <a:gd name="connsiteY11" fmla="*/ 0 h 523393"/>
                <a:gd name="connsiteX12" fmla="*/ 5797470 w 6999451"/>
                <a:gd name="connsiteY12" fmla="*/ 0 h 523393"/>
                <a:gd name="connsiteX13" fmla="*/ 6161469 w 6999451"/>
                <a:gd name="connsiteY13" fmla="*/ 0 h 523393"/>
                <a:gd name="connsiteX14" fmla="*/ 6912217 w 6999451"/>
                <a:gd name="connsiteY14" fmla="*/ 0 h 523393"/>
                <a:gd name="connsiteX15" fmla="*/ 6999451 w 6999451"/>
                <a:gd name="connsiteY15" fmla="*/ 87234 h 523393"/>
                <a:gd name="connsiteX16" fmla="*/ 6999451 w 6999451"/>
                <a:gd name="connsiteY16" fmla="*/ 436159 h 523393"/>
                <a:gd name="connsiteX17" fmla="*/ 6912217 w 6999451"/>
                <a:gd name="connsiteY17" fmla="*/ 523393 h 523393"/>
                <a:gd name="connsiteX18" fmla="*/ 6479968 w 6999451"/>
                <a:gd name="connsiteY18" fmla="*/ 523393 h 523393"/>
                <a:gd name="connsiteX19" fmla="*/ 5911219 w 6999451"/>
                <a:gd name="connsiteY19" fmla="*/ 523393 h 523393"/>
                <a:gd name="connsiteX20" fmla="*/ 5478971 w 6999451"/>
                <a:gd name="connsiteY20" fmla="*/ 523393 h 523393"/>
                <a:gd name="connsiteX21" fmla="*/ 4978472 w 6999451"/>
                <a:gd name="connsiteY21" fmla="*/ 523393 h 523393"/>
                <a:gd name="connsiteX22" fmla="*/ 4409723 w 6999451"/>
                <a:gd name="connsiteY22" fmla="*/ 523393 h 523393"/>
                <a:gd name="connsiteX23" fmla="*/ 3840975 w 6999451"/>
                <a:gd name="connsiteY23" fmla="*/ 523393 h 523393"/>
                <a:gd name="connsiteX24" fmla="*/ 3135726 w 6999451"/>
                <a:gd name="connsiteY24" fmla="*/ 523393 h 523393"/>
                <a:gd name="connsiteX25" fmla="*/ 2498728 w 6999451"/>
                <a:gd name="connsiteY25" fmla="*/ 523393 h 523393"/>
                <a:gd name="connsiteX26" fmla="*/ 2134729 w 6999451"/>
                <a:gd name="connsiteY26" fmla="*/ 523393 h 523393"/>
                <a:gd name="connsiteX27" fmla="*/ 1429481 w 6999451"/>
                <a:gd name="connsiteY27" fmla="*/ 523393 h 523393"/>
                <a:gd name="connsiteX28" fmla="*/ 724232 w 6999451"/>
                <a:gd name="connsiteY28" fmla="*/ 523393 h 523393"/>
                <a:gd name="connsiteX29" fmla="*/ 87234 w 6999451"/>
                <a:gd name="connsiteY29" fmla="*/ 523393 h 523393"/>
                <a:gd name="connsiteX30" fmla="*/ 0 w 6999451"/>
                <a:gd name="connsiteY30" fmla="*/ 436159 h 523393"/>
                <a:gd name="connsiteX31" fmla="*/ 0 w 6999451"/>
                <a:gd name="connsiteY31" fmla="*/ 87234 h 5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99451" h="523393" fill="none" extrusionOk="0">
                  <a:moveTo>
                    <a:pt x="0" y="87234"/>
                  </a:moveTo>
                  <a:cubicBezTo>
                    <a:pt x="9917" y="43511"/>
                    <a:pt x="48367" y="-304"/>
                    <a:pt x="87234" y="0"/>
                  </a:cubicBezTo>
                  <a:cubicBezTo>
                    <a:pt x="231531" y="-54859"/>
                    <a:pt x="436420" y="20277"/>
                    <a:pt x="724232" y="0"/>
                  </a:cubicBezTo>
                  <a:cubicBezTo>
                    <a:pt x="1012044" y="-20277"/>
                    <a:pt x="1032040" y="24210"/>
                    <a:pt x="1156481" y="0"/>
                  </a:cubicBezTo>
                  <a:cubicBezTo>
                    <a:pt x="1280922" y="-24210"/>
                    <a:pt x="1391976" y="23489"/>
                    <a:pt x="1588730" y="0"/>
                  </a:cubicBezTo>
                  <a:cubicBezTo>
                    <a:pt x="1785484" y="-23489"/>
                    <a:pt x="1971402" y="32493"/>
                    <a:pt x="2293979" y="0"/>
                  </a:cubicBezTo>
                  <a:cubicBezTo>
                    <a:pt x="2616556" y="-32493"/>
                    <a:pt x="2794544" y="11924"/>
                    <a:pt x="2930977" y="0"/>
                  </a:cubicBezTo>
                  <a:cubicBezTo>
                    <a:pt x="3067410" y="-11924"/>
                    <a:pt x="3136863" y="21299"/>
                    <a:pt x="3294976" y="0"/>
                  </a:cubicBezTo>
                  <a:cubicBezTo>
                    <a:pt x="3453089" y="-21299"/>
                    <a:pt x="3589634" y="42380"/>
                    <a:pt x="3795475" y="0"/>
                  </a:cubicBezTo>
                  <a:cubicBezTo>
                    <a:pt x="4001316" y="-42380"/>
                    <a:pt x="4195030" y="32595"/>
                    <a:pt x="4432473" y="0"/>
                  </a:cubicBezTo>
                  <a:cubicBezTo>
                    <a:pt x="4669916" y="-32595"/>
                    <a:pt x="4929555" y="31015"/>
                    <a:pt x="5069472" y="0"/>
                  </a:cubicBezTo>
                  <a:cubicBezTo>
                    <a:pt x="5209389" y="-31015"/>
                    <a:pt x="5315299" y="24464"/>
                    <a:pt x="5433471" y="0"/>
                  </a:cubicBezTo>
                  <a:cubicBezTo>
                    <a:pt x="5551643" y="-24464"/>
                    <a:pt x="5714332" y="38274"/>
                    <a:pt x="5797470" y="0"/>
                  </a:cubicBezTo>
                  <a:cubicBezTo>
                    <a:pt x="5880608" y="-38274"/>
                    <a:pt x="6027391" y="21266"/>
                    <a:pt x="6161469" y="0"/>
                  </a:cubicBezTo>
                  <a:cubicBezTo>
                    <a:pt x="6295547" y="-21266"/>
                    <a:pt x="6761736" y="74610"/>
                    <a:pt x="6912217" y="0"/>
                  </a:cubicBezTo>
                  <a:cubicBezTo>
                    <a:pt x="6948729" y="-4987"/>
                    <a:pt x="7003516" y="34271"/>
                    <a:pt x="6999451" y="87234"/>
                  </a:cubicBezTo>
                  <a:cubicBezTo>
                    <a:pt x="7021229" y="223105"/>
                    <a:pt x="6994464" y="315793"/>
                    <a:pt x="6999451" y="436159"/>
                  </a:cubicBezTo>
                  <a:cubicBezTo>
                    <a:pt x="7004367" y="484001"/>
                    <a:pt x="6960032" y="520551"/>
                    <a:pt x="6912217" y="523393"/>
                  </a:cubicBezTo>
                  <a:cubicBezTo>
                    <a:pt x="6701466" y="552571"/>
                    <a:pt x="6589484" y="493271"/>
                    <a:pt x="6479968" y="523393"/>
                  </a:cubicBezTo>
                  <a:cubicBezTo>
                    <a:pt x="6370452" y="553515"/>
                    <a:pt x="6050178" y="469318"/>
                    <a:pt x="5911219" y="523393"/>
                  </a:cubicBezTo>
                  <a:cubicBezTo>
                    <a:pt x="5772260" y="577468"/>
                    <a:pt x="5677329" y="481268"/>
                    <a:pt x="5478971" y="523393"/>
                  </a:cubicBezTo>
                  <a:cubicBezTo>
                    <a:pt x="5280613" y="565518"/>
                    <a:pt x="5080292" y="487807"/>
                    <a:pt x="4978472" y="523393"/>
                  </a:cubicBezTo>
                  <a:cubicBezTo>
                    <a:pt x="4876652" y="558979"/>
                    <a:pt x="4577961" y="500323"/>
                    <a:pt x="4409723" y="523393"/>
                  </a:cubicBezTo>
                  <a:cubicBezTo>
                    <a:pt x="4241485" y="546463"/>
                    <a:pt x="4110120" y="456321"/>
                    <a:pt x="3840975" y="523393"/>
                  </a:cubicBezTo>
                  <a:cubicBezTo>
                    <a:pt x="3571830" y="590465"/>
                    <a:pt x="3298215" y="470581"/>
                    <a:pt x="3135726" y="523393"/>
                  </a:cubicBezTo>
                  <a:cubicBezTo>
                    <a:pt x="2973237" y="576205"/>
                    <a:pt x="2788664" y="509015"/>
                    <a:pt x="2498728" y="523393"/>
                  </a:cubicBezTo>
                  <a:cubicBezTo>
                    <a:pt x="2208792" y="537771"/>
                    <a:pt x="2232356" y="511178"/>
                    <a:pt x="2134729" y="523393"/>
                  </a:cubicBezTo>
                  <a:cubicBezTo>
                    <a:pt x="2037102" y="535608"/>
                    <a:pt x="1634187" y="448955"/>
                    <a:pt x="1429481" y="523393"/>
                  </a:cubicBezTo>
                  <a:cubicBezTo>
                    <a:pt x="1224775" y="597831"/>
                    <a:pt x="978068" y="500302"/>
                    <a:pt x="724232" y="523393"/>
                  </a:cubicBezTo>
                  <a:cubicBezTo>
                    <a:pt x="470396" y="546484"/>
                    <a:pt x="400022" y="501941"/>
                    <a:pt x="87234" y="523393"/>
                  </a:cubicBezTo>
                  <a:cubicBezTo>
                    <a:pt x="46904" y="521414"/>
                    <a:pt x="4561" y="481074"/>
                    <a:pt x="0" y="436159"/>
                  </a:cubicBezTo>
                  <a:cubicBezTo>
                    <a:pt x="-29190" y="305457"/>
                    <a:pt x="34244" y="175482"/>
                    <a:pt x="0" y="87234"/>
                  </a:cubicBezTo>
                  <a:close/>
                </a:path>
                <a:path w="6999451" h="523393" stroke="0" extrusionOk="0">
                  <a:moveTo>
                    <a:pt x="0" y="87234"/>
                  </a:moveTo>
                  <a:cubicBezTo>
                    <a:pt x="-5620" y="37396"/>
                    <a:pt x="49113" y="7656"/>
                    <a:pt x="87234" y="0"/>
                  </a:cubicBezTo>
                  <a:cubicBezTo>
                    <a:pt x="329848" y="-11531"/>
                    <a:pt x="475604" y="63198"/>
                    <a:pt x="724232" y="0"/>
                  </a:cubicBezTo>
                  <a:cubicBezTo>
                    <a:pt x="972860" y="-63198"/>
                    <a:pt x="1151850" y="5009"/>
                    <a:pt x="1361231" y="0"/>
                  </a:cubicBezTo>
                  <a:cubicBezTo>
                    <a:pt x="1570612" y="-5009"/>
                    <a:pt x="1719756" y="18304"/>
                    <a:pt x="1998229" y="0"/>
                  </a:cubicBezTo>
                  <a:cubicBezTo>
                    <a:pt x="2276702" y="-18304"/>
                    <a:pt x="2480553" y="81307"/>
                    <a:pt x="2703477" y="0"/>
                  </a:cubicBezTo>
                  <a:cubicBezTo>
                    <a:pt x="2926401" y="-81307"/>
                    <a:pt x="2960023" y="1375"/>
                    <a:pt x="3135726" y="0"/>
                  </a:cubicBezTo>
                  <a:cubicBezTo>
                    <a:pt x="3311429" y="-1375"/>
                    <a:pt x="3586897" y="20319"/>
                    <a:pt x="3704475" y="0"/>
                  </a:cubicBezTo>
                  <a:cubicBezTo>
                    <a:pt x="3822053" y="-20319"/>
                    <a:pt x="4014033" y="47148"/>
                    <a:pt x="4204974" y="0"/>
                  </a:cubicBezTo>
                  <a:cubicBezTo>
                    <a:pt x="4395915" y="-47148"/>
                    <a:pt x="4524576" y="17980"/>
                    <a:pt x="4637223" y="0"/>
                  </a:cubicBezTo>
                  <a:cubicBezTo>
                    <a:pt x="4749870" y="-17980"/>
                    <a:pt x="5145632" y="68594"/>
                    <a:pt x="5274221" y="0"/>
                  </a:cubicBezTo>
                  <a:cubicBezTo>
                    <a:pt x="5402810" y="-68594"/>
                    <a:pt x="5562435" y="2139"/>
                    <a:pt x="5638220" y="0"/>
                  </a:cubicBezTo>
                  <a:cubicBezTo>
                    <a:pt x="5714005" y="-2139"/>
                    <a:pt x="5923519" y="29687"/>
                    <a:pt x="6002219" y="0"/>
                  </a:cubicBezTo>
                  <a:cubicBezTo>
                    <a:pt x="6080919" y="-29687"/>
                    <a:pt x="6581207" y="84429"/>
                    <a:pt x="6912217" y="0"/>
                  </a:cubicBezTo>
                  <a:cubicBezTo>
                    <a:pt x="6965890" y="-6406"/>
                    <a:pt x="7004195" y="40029"/>
                    <a:pt x="6999451" y="87234"/>
                  </a:cubicBezTo>
                  <a:cubicBezTo>
                    <a:pt x="7007468" y="188778"/>
                    <a:pt x="6968334" y="295696"/>
                    <a:pt x="6999451" y="436159"/>
                  </a:cubicBezTo>
                  <a:cubicBezTo>
                    <a:pt x="6997998" y="485332"/>
                    <a:pt x="6964383" y="515000"/>
                    <a:pt x="6912217" y="523393"/>
                  </a:cubicBezTo>
                  <a:cubicBezTo>
                    <a:pt x="6738395" y="531274"/>
                    <a:pt x="6583234" y="515608"/>
                    <a:pt x="6343468" y="523393"/>
                  </a:cubicBezTo>
                  <a:cubicBezTo>
                    <a:pt x="6103702" y="531178"/>
                    <a:pt x="6054950" y="464390"/>
                    <a:pt x="5842970" y="523393"/>
                  </a:cubicBezTo>
                  <a:cubicBezTo>
                    <a:pt x="5630990" y="582396"/>
                    <a:pt x="5360109" y="489032"/>
                    <a:pt x="5205971" y="523393"/>
                  </a:cubicBezTo>
                  <a:cubicBezTo>
                    <a:pt x="5051833" y="557754"/>
                    <a:pt x="4878749" y="490231"/>
                    <a:pt x="4773722" y="523393"/>
                  </a:cubicBezTo>
                  <a:cubicBezTo>
                    <a:pt x="4668695" y="556555"/>
                    <a:pt x="4477990" y="509056"/>
                    <a:pt x="4341473" y="523393"/>
                  </a:cubicBezTo>
                  <a:cubicBezTo>
                    <a:pt x="4204956" y="537730"/>
                    <a:pt x="3998764" y="506402"/>
                    <a:pt x="3772725" y="523393"/>
                  </a:cubicBezTo>
                  <a:cubicBezTo>
                    <a:pt x="3546686" y="540384"/>
                    <a:pt x="3425298" y="521218"/>
                    <a:pt x="3203976" y="523393"/>
                  </a:cubicBezTo>
                  <a:cubicBezTo>
                    <a:pt x="2982654" y="525568"/>
                    <a:pt x="3008120" y="507916"/>
                    <a:pt x="2839977" y="523393"/>
                  </a:cubicBezTo>
                  <a:cubicBezTo>
                    <a:pt x="2671834" y="538870"/>
                    <a:pt x="2525815" y="482847"/>
                    <a:pt x="2407728" y="523393"/>
                  </a:cubicBezTo>
                  <a:cubicBezTo>
                    <a:pt x="2289641" y="563939"/>
                    <a:pt x="2154676" y="499141"/>
                    <a:pt x="2043729" y="523393"/>
                  </a:cubicBezTo>
                  <a:cubicBezTo>
                    <a:pt x="1932782" y="547645"/>
                    <a:pt x="1734999" y="519359"/>
                    <a:pt x="1611480" y="523393"/>
                  </a:cubicBezTo>
                  <a:cubicBezTo>
                    <a:pt x="1487961" y="527427"/>
                    <a:pt x="1232589" y="456552"/>
                    <a:pt x="974482" y="523393"/>
                  </a:cubicBezTo>
                  <a:cubicBezTo>
                    <a:pt x="716375" y="590234"/>
                    <a:pt x="291884" y="477046"/>
                    <a:pt x="87234" y="523393"/>
                  </a:cubicBezTo>
                  <a:cubicBezTo>
                    <a:pt x="42667" y="520819"/>
                    <a:pt x="7859" y="478978"/>
                    <a:pt x="0" y="436159"/>
                  </a:cubicBezTo>
                  <a:cubicBezTo>
                    <a:pt x="-3635" y="341319"/>
                    <a:pt x="37791" y="223369"/>
                    <a:pt x="0" y="87234"/>
                  </a:cubicBezTo>
                  <a:close/>
                </a:path>
              </a:pathLst>
            </a:custGeom>
            <a:solidFill>
              <a:schemeClr val="accent2">
                <a:lumMod val="60000"/>
                <a:lumOff val="40000"/>
              </a:schemeClr>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CFE273F6-728E-4CC5-87B7-03E9898A13A3}"/>
                </a:ext>
              </a:extLst>
            </p:cNvPr>
            <p:cNvSpPr/>
            <p:nvPr/>
          </p:nvSpPr>
          <p:spPr>
            <a:xfrm>
              <a:off x="1912699" y="2274622"/>
              <a:ext cx="6999451" cy="445724"/>
            </a:xfrm>
            <a:prstGeom prst="rect">
              <a:avLst/>
            </a:prstGeom>
          </p:spPr>
          <p:txBody>
            <a:bodyPr wrap="square">
              <a:spAutoFit/>
            </a:bodyPr>
            <a:lstStyle/>
            <a:p>
              <a:pPr lvl="0">
                <a:spcBef>
                  <a:spcPct val="50000"/>
                </a:spcBef>
              </a:pPr>
              <a:r>
                <a:rPr lang="en-US" altLang="en-US" sz="1800" dirty="0" err="1">
                  <a:latin typeface="Arial" panose="020B0604020202020204" pitchFamily="34" charset="0"/>
                  <a:cs typeface="Arial" panose="020B0604020202020204" pitchFamily="34" charset="0"/>
                </a:rPr>
                <a:t>Điều</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gì</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hiện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lòng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nhân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ái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của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Lãn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Ông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trong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việc</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chữa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bệnh</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cho</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người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phụ</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nữ</a:t>
              </a:r>
              <a:r>
                <a:rPr lang="en-US" altLang="en-US" sz="1800" dirty="0">
                  <a:latin typeface="Arial" panose="020B0604020202020204" pitchFamily="34" charset="0"/>
                  <a:cs typeface="Arial" panose="020B0604020202020204" pitchFamily="34" charset="0"/>
                </a:rPr>
                <a:t>?</a:t>
              </a:r>
            </a:p>
          </p:txBody>
        </p:sp>
      </p:grpSp>
      <p:grpSp>
        <p:nvGrpSpPr>
          <p:cNvPr id="33" name="Group 32">
            <a:extLst>
              <a:ext uri="{FF2B5EF4-FFF2-40B4-BE49-F238E27FC236}">
                <a16:creationId xmlns:a16="http://schemas.microsoft.com/office/drawing/2014/main" id="{D9A15A79-339D-45EA-989B-2E0BA3B7091E}"/>
              </a:ext>
            </a:extLst>
          </p:cNvPr>
          <p:cNvGrpSpPr/>
          <p:nvPr/>
        </p:nvGrpSpPr>
        <p:grpSpPr>
          <a:xfrm>
            <a:off x="1416133" y="3092264"/>
            <a:ext cx="6991835" cy="544071"/>
            <a:chOff x="1296999" y="1505814"/>
            <a:chExt cx="5220342" cy="584775"/>
          </a:xfrm>
        </p:grpSpPr>
        <p:sp>
          <p:nvSpPr>
            <p:cNvPr id="34" name="Rectangle: Rounded Corners 43">
              <a:extLst>
                <a:ext uri="{FF2B5EF4-FFF2-40B4-BE49-F238E27FC236}">
                  <a16:creationId xmlns:a16="http://schemas.microsoft.com/office/drawing/2014/main" id="{07B05ECB-F863-42A4-B6D2-567AA4ED476D}"/>
                </a:ext>
              </a:extLst>
            </p:cNvPr>
            <p:cNvSpPr/>
            <p:nvPr/>
          </p:nvSpPr>
          <p:spPr>
            <a:xfrm>
              <a:off x="1296999" y="1505814"/>
              <a:ext cx="5220342" cy="584775"/>
            </a:xfrm>
            <a:custGeom>
              <a:avLst/>
              <a:gdLst>
                <a:gd name="connsiteX0" fmla="*/ 0 w 5220342"/>
                <a:gd name="connsiteY0" fmla="*/ 97464 h 584775"/>
                <a:gd name="connsiteX1" fmla="*/ 97464 w 5220342"/>
                <a:gd name="connsiteY1" fmla="*/ 0 h 584775"/>
                <a:gd name="connsiteX2" fmla="*/ 706097 w 5220342"/>
                <a:gd name="connsiteY2" fmla="*/ 0 h 584775"/>
                <a:gd name="connsiteX3" fmla="*/ 1163969 w 5220342"/>
                <a:gd name="connsiteY3" fmla="*/ 0 h 584775"/>
                <a:gd name="connsiteX4" fmla="*/ 1722348 w 5220342"/>
                <a:gd name="connsiteY4" fmla="*/ 0 h 584775"/>
                <a:gd name="connsiteX5" fmla="*/ 2230473 w 5220342"/>
                <a:gd name="connsiteY5" fmla="*/ 0 h 584775"/>
                <a:gd name="connsiteX6" fmla="*/ 2688344 w 5220342"/>
                <a:gd name="connsiteY6" fmla="*/ 0 h 584775"/>
                <a:gd name="connsiteX7" fmla="*/ 3347232 w 5220342"/>
                <a:gd name="connsiteY7" fmla="*/ 0 h 584775"/>
                <a:gd name="connsiteX8" fmla="*/ 3805103 w 5220342"/>
                <a:gd name="connsiteY8" fmla="*/ 0 h 584775"/>
                <a:gd name="connsiteX9" fmla="*/ 4413736 w 5220342"/>
                <a:gd name="connsiteY9" fmla="*/ 0 h 584775"/>
                <a:gd name="connsiteX10" fmla="*/ 5122878 w 5220342"/>
                <a:gd name="connsiteY10" fmla="*/ 0 h 584775"/>
                <a:gd name="connsiteX11" fmla="*/ 5220342 w 5220342"/>
                <a:gd name="connsiteY11" fmla="*/ 97464 h 584775"/>
                <a:gd name="connsiteX12" fmla="*/ 5220342 w 5220342"/>
                <a:gd name="connsiteY12" fmla="*/ 487311 h 584775"/>
                <a:gd name="connsiteX13" fmla="*/ 5122878 w 5220342"/>
                <a:gd name="connsiteY13" fmla="*/ 584775 h 584775"/>
                <a:gd name="connsiteX14" fmla="*/ 4614753 w 5220342"/>
                <a:gd name="connsiteY14" fmla="*/ 584775 h 584775"/>
                <a:gd name="connsiteX15" fmla="*/ 4006119 w 5220342"/>
                <a:gd name="connsiteY15" fmla="*/ 584775 h 584775"/>
                <a:gd name="connsiteX16" fmla="*/ 3598502 w 5220342"/>
                <a:gd name="connsiteY16" fmla="*/ 584775 h 584775"/>
                <a:gd name="connsiteX17" fmla="*/ 3190886 w 5220342"/>
                <a:gd name="connsiteY17" fmla="*/ 584775 h 584775"/>
                <a:gd name="connsiteX18" fmla="*/ 2783269 w 5220342"/>
                <a:gd name="connsiteY18" fmla="*/ 584775 h 584775"/>
                <a:gd name="connsiteX19" fmla="*/ 2325398 w 5220342"/>
                <a:gd name="connsiteY19" fmla="*/ 584775 h 584775"/>
                <a:gd name="connsiteX20" fmla="*/ 1716764 w 5220342"/>
                <a:gd name="connsiteY20" fmla="*/ 584775 h 584775"/>
                <a:gd name="connsiteX21" fmla="*/ 1309147 w 5220342"/>
                <a:gd name="connsiteY21" fmla="*/ 584775 h 584775"/>
                <a:gd name="connsiteX22" fmla="*/ 801022 w 5220342"/>
                <a:gd name="connsiteY22" fmla="*/ 584775 h 584775"/>
                <a:gd name="connsiteX23" fmla="*/ 97464 w 5220342"/>
                <a:gd name="connsiteY23" fmla="*/ 584775 h 584775"/>
                <a:gd name="connsiteX24" fmla="*/ 0 w 5220342"/>
                <a:gd name="connsiteY24" fmla="*/ 487311 h 584775"/>
                <a:gd name="connsiteX25" fmla="*/ 0 w 5220342"/>
                <a:gd name="connsiteY25" fmla="*/ 97464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20342" h="584775" fill="none" extrusionOk="0">
                  <a:moveTo>
                    <a:pt x="0" y="97464"/>
                  </a:moveTo>
                  <a:cubicBezTo>
                    <a:pt x="-11758" y="49793"/>
                    <a:pt x="52865" y="-12920"/>
                    <a:pt x="97464" y="0"/>
                  </a:cubicBezTo>
                  <a:cubicBezTo>
                    <a:pt x="375329" y="-72773"/>
                    <a:pt x="425343" y="1745"/>
                    <a:pt x="706097" y="0"/>
                  </a:cubicBezTo>
                  <a:cubicBezTo>
                    <a:pt x="986851" y="-1745"/>
                    <a:pt x="940335" y="38530"/>
                    <a:pt x="1163969" y="0"/>
                  </a:cubicBezTo>
                  <a:cubicBezTo>
                    <a:pt x="1387603" y="-38530"/>
                    <a:pt x="1603722" y="1203"/>
                    <a:pt x="1722348" y="0"/>
                  </a:cubicBezTo>
                  <a:cubicBezTo>
                    <a:pt x="1840974" y="-1203"/>
                    <a:pt x="2091195" y="3910"/>
                    <a:pt x="2230473" y="0"/>
                  </a:cubicBezTo>
                  <a:cubicBezTo>
                    <a:pt x="2369751" y="-3910"/>
                    <a:pt x="2520153" y="2734"/>
                    <a:pt x="2688344" y="0"/>
                  </a:cubicBezTo>
                  <a:cubicBezTo>
                    <a:pt x="2856535" y="-2734"/>
                    <a:pt x="3204918" y="60329"/>
                    <a:pt x="3347232" y="0"/>
                  </a:cubicBezTo>
                  <a:cubicBezTo>
                    <a:pt x="3489546" y="-60329"/>
                    <a:pt x="3599579" y="47114"/>
                    <a:pt x="3805103" y="0"/>
                  </a:cubicBezTo>
                  <a:cubicBezTo>
                    <a:pt x="4010627" y="-47114"/>
                    <a:pt x="4258159" y="31419"/>
                    <a:pt x="4413736" y="0"/>
                  </a:cubicBezTo>
                  <a:cubicBezTo>
                    <a:pt x="4569313" y="-31419"/>
                    <a:pt x="4838128" y="4945"/>
                    <a:pt x="5122878" y="0"/>
                  </a:cubicBezTo>
                  <a:cubicBezTo>
                    <a:pt x="5178875" y="-2511"/>
                    <a:pt x="5232081" y="54332"/>
                    <a:pt x="5220342" y="97464"/>
                  </a:cubicBezTo>
                  <a:cubicBezTo>
                    <a:pt x="5244431" y="230502"/>
                    <a:pt x="5191516" y="293777"/>
                    <a:pt x="5220342" y="487311"/>
                  </a:cubicBezTo>
                  <a:cubicBezTo>
                    <a:pt x="5211874" y="534538"/>
                    <a:pt x="5177939" y="579860"/>
                    <a:pt x="5122878" y="584775"/>
                  </a:cubicBezTo>
                  <a:cubicBezTo>
                    <a:pt x="4954771" y="643496"/>
                    <a:pt x="4739457" y="580446"/>
                    <a:pt x="4614753" y="584775"/>
                  </a:cubicBezTo>
                  <a:cubicBezTo>
                    <a:pt x="4490050" y="589104"/>
                    <a:pt x="4274030" y="572061"/>
                    <a:pt x="4006119" y="584775"/>
                  </a:cubicBezTo>
                  <a:cubicBezTo>
                    <a:pt x="3738208" y="597489"/>
                    <a:pt x="3741145" y="554331"/>
                    <a:pt x="3598502" y="584775"/>
                  </a:cubicBezTo>
                  <a:cubicBezTo>
                    <a:pt x="3455859" y="615219"/>
                    <a:pt x="3380734" y="549148"/>
                    <a:pt x="3190886" y="584775"/>
                  </a:cubicBezTo>
                  <a:cubicBezTo>
                    <a:pt x="3001038" y="620402"/>
                    <a:pt x="2886606" y="541003"/>
                    <a:pt x="2783269" y="584775"/>
                  </a:cubicBezTo>
                  <a:cubicBezTo>
                    <a:pt x="2679932" y="628547"/>
                    <a:pt x="2475984" y="577133"/>
                    <a:pt x="2325398" y="584775"/>
                  </a:cubicBezTo>
                  <a:cubicBezTo>
                    <a:pt x="2174812" y="592417"/>
                    <a:pt x="1913395" y="519542"/>
                    <a:pt x="1716764" y="584775"/>
                  </a:cubicBezTo>
                  <a:cubicBezTo>
                    <a:pt x="1520133" y="650008"/>
                    <a:pt x="1445001" y="541733"/>
                    <a:pt x="1309147" y="584775"/>
                  </a:cubicBezTo>
                  <a:cubicBezTo>
                    <a:pt x="1173293" y="627817"/>
                    <a:pt x="1044930" y="548231"/>
                    <a:pt x="801022" y="584775"/>
                  </a:cubicBezTo>
                  <a:cubicBezTo>
                    <a:pt x="557114" y="621319"/>
                    <a:pt x="431603" y="513998"/>
                    <a:pt x="97464" y="584775"/>
                  </a:cubicBezTo>
                  <a:cubicBezTo>
                    <a:pt x="50225" y="595649"/>
                    <a:pt x="5473" y="542083"/>
                    <a:pt x="0" y="487311"/>
                  </a:cubicBezTo>
                  <a:cubicBezTo>
                    <a:pt x="-4144" y="395002"/>
                    <a:pt x="16019" y="287686"/>
                    <a:pt x="0" y="97464"/>
                  </a:cubicBezTo>
                  <a:close/>
                </a:path>
                <a:path w="5220342" h="584775" stroke="0" extrusionOk="0">
                  <a:moveTo>
                    <a:pt x="0" y="97464"/>
                  </a:moveTo>
                  <a:cubicBezTo>
                    <a:pt x="-1388" y="43226"/>
                    <a:pt x="47327" y="2810"/>
                    <a:pt x="97464" y="0"/>
                  </a:cubicBezTo>
                  <a:cubicBezTo>
                    <a:pt x="311359" y="-48424"/>
                    <a:pt x="403432" y="53896"/>
                    <a:pt x="706097" y="0"/>
                  </a:cubicBezTo>
                  <a:cubicBezTo>
                    <a:pt x="1008762" y="-53896"/>
                    <a:pt x="1177271" y="53906"/>
                    <a:pt x="1314731" y="0"/>
                  </a:cubicBezTo>
                  <a:cubicBezTo>
                    <a:pt x="1452191" y="-53906"/>
                    <a:pt x="1641656" y="34324"/>
                    <a:pt x="1923364" y="0"/>
                  </a:cubicBezTo>
                  <a:cubicBezTo>
                    <a:pt x="2205072" y="-34324"/>
                    <a:pt x="2286426" y="33048"/>
                    <a:pt x="2582252" y="0"/>
                  </a:cubicBezTo>
                  <a:cubicBezTo>
                    <a:pt x="2878078" y="-33048"/>
                    <a:pt x="2827364" y="28457"/>
                    <a:pt x="3040123" y="0"/>
                  </a:cubicBezTo>
                  <a:cubicBezTo>
                    <a:pt x="3252882" y="-28457"/>
                    <a:pt x="3336129" y="17063"/>
                    <a:pt x="3598502" y="0"/>
                  </a:cubicBezTo>
                  <a:cubicBezTo>
                    <a:pt x="3860875" y="-17063"/>
                    <a:pt x="3929072" y="916"/>
                    <a:pt x="4106628" y="0"/>
                  </a:cubicBezTo>
                  <a:cubicBezTo>
                    <a:pt x="4284184" y="-916"/>
                    <a:pt x="4419997" y="16921"/>
                    <a:pt x="4564499" y="0"/>
                  </a:cubicBezTo>
                  <a:cubicBezTo>
                    <a:pt x="4709001" y="-16921"/>
                    <a:pt x="4924243" y="65585"/>
                    <a:pt x="5122878" y="0"/>
                  </a:cubicBezTo>
                  <a:cubicBezTo>
                    <a:pt x="5178456" y="4452"/>
                    <a:pt x="5223922" y="46190"/>
                    <a:pt x="5220342" y="97464"/>
                  </a:cubicBezTo>
                  <a:cubicBezTo>
                    <a:pt x="5248903" y="177881"/>
                    <a:pt x="5194933" y="304063"/>
                    <a:pt x="5220342" y="487311"/>
                  </a:cubicBezTo>
                  <a:cubicBezTo>
                    <a:pt x="5221424" y="539877"/>
                    <a:pt x="5181212" y="585699"/>
                    <a:pt x="5122878" y="584775"/>
                  </a:cubicBezTo>
                  <a:cubicBezTo>
                    <a:pt x="4962921" y="629845"/>
                    <a:pt x="4812690" y="538113"/>
                    <a:pt x="4665007" y="584775"/>
                  </a:cubicBezTo>
                  <a:cubicBezTo>
                    <a:pt x="4517324" y="631437"/>
                    <a:pt x="4142237" y="568398"/>
                    <a:pt x="4006119" y="584775"/>
                  </a:cubicBezTo>
                  <a:cubicBezTo>
                    <a:pt x="3870001" y="601152"/>
                    <a:pt x="3709785" y="533723"/>
                    <a:pt x="3497994" y="584775"/>
                  </a:cubicBezTo>
                  <a:cubicBezTo>
                    <a:pt x="3286203" y="635827"/>
                    <a:pt x="2982499" y="512425"/>
                    <a:pt x="2839107" y="584775"/>
                  </a:cubicBezTo>
                  <a:cubicBezTo>
                    <a:pt x="2695715" y="657125"/>
                    <a:pt x="2508225" y="583690"/>
                    <a:pt x="2330981" y="584775"/>
                  </a:cubicBezTo>
                  <a:cubicBezTo>
                    <a:pt x="2153737" y="585860"/>
                    <a:pt x="1980575" y="583421"/>
                    <a:pt x="1722348" y="584775"/>
                  </a:cubicBezTo>
                  <a:cubicBezTo>
                    <a:pt x="1464121" y="586129"/>
                    <a:pt x="1356754" y="549105"/>
                    <a:pt x="1264477" y="584775"/>
                  </a:cubicBezTo>
                  <a:cubicBezTo>
                    <a:pt x="1172200" y="620445"/>
                    <a:pt x="945572" y="570767"/>
                    <a:pt x="806606" y="584775"/>
                  </a:cubicBezTo>
                  <a:cubicBezTo>
                    <a:pt x="667640" y="598783"/>
                    <a:pt x="356554" y="501120"/>
                    <a:pt x="97464" y="584775"/>
                  </a:cubicBezTo>
                  <a:cubicBezTo>
                    <a:pt x="56618" y="579893"/>
                    <a:pt x="-14370" y="534239"/>
                    <a:pt x="0" y="487311"/>
                  </a:cubicBezTo>
                  <a:cubicBezTo>
                    <a:pt x="-10232" y="370674"/>
                    <a:pt x="44103" y="256186"/>
                    <a:pt x="0" y="97464"/>
                  </a:cubicBezTo>
                  <a:close/>
                </a:path>
              </a:pathLst>
            </a:custGeom>
            <a:solidFill>
              <a:srgbClr val="E6D5F3"/>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4CD3D07C-091B-4CA4-A5BA-5E52978BF127}"/>
                </a:ext>
              </a:extLst>
            </p:cNvPr>
            <p:cNvSpPr/>
            <p:nvPr/>
          </p:nvSpPr>
          <p:spPr>
            <a:xfrm>
              <a:off x="1396033" y="1545318"/>
              <a:ext cx="5020809" cy="396963"/>
            </a:xfrm>
            <a:prstGeom prst="rect">
              <a:avLst/>
            </a:prstGeom>
          </p:spPr>
          <p:txBody>
            <a:bodyPr wrap="square">
              <a:spAutoFit/>
            </a:bodyPr>
            <a:lstStyle/>
            <a:p>
              <a:pPr lvl="0"/>
              <a:r>
                <a:rPr lang="en-US" altLang="en-US" sz="1800" dirty="0" err="1">
                  <a:latin typeface="Arial" panose="020B0604020202020204" pitchFamily="34" charset="0"/>
                  <a:cs typeface="Arial" panose="020B0604020202020204" pitchFamily="34" charset="0"/>
                </a:rPr>
                <a:t>Vì</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sao</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có</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nói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Lãn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Ông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là</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một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người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không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màng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danh</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lợi</a:t>
              </a:r>
              <a:r>
                <a:rPr lang="en-US" altLang="en-US" sz="1800" dirty="0">
                  <a:latin typeface="Arial" panose="020B0604020202020204" pitchFamily="34" charset="0"/>
                  <a:cs typeface="Arial" panose="020B0604020202020204" pitchFamily="34" charset="0"/>
                </a:rPr>
                <a:t>?</a:t>
              </a:r>
            </a:p>
          </p:txBody>
        </p:sp>
      </p:grpSp>
      <p:pic>
        <p:nvPicPr>
          <p:cNvPr id="1026" name="Picture 2" descr="คณิตศาสตร์ จ่าย ตัวเลข - ภาพฟรีบน Pixaba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909" b="89818" l="9836" r="89617"/>
                    </a14:imgEffect>
                  </a14:imgLayer>
                </a14:imgProps>
              </a:ext>
              <a:ext uri="{28A0092B-C50C-407E-A947-70E740481C1C}">
                <a14:useLocalDpi xmlns:a14="http://schemas.microsoft.com/office/drawing/2010/main" val="0"/>
              </a:ext>
            </a:extLst>
          </a:blip>
          <a:srcRect/>
          <a:stretch>
            <a:fillRect/>
          </a:stretch>
        </p:blipFill>
        <p:spPr bwMode="auto">
          <a:xfrm>
            <a:off x="746448" y="1158549"/>
            <a:ext cx="683321" cy="8471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ố Số chữ số Toán học Đếm Nhân - số 2 png tải về - Miễn phí trong suốt Khu  Vực png Tải về."/>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0524" y="1988582"/>
            <a:ext cx="722083" cy="8491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คณิตศาสตร์ จ่าย ตัวเลข - ภาพฟรีบน Pixabay"/>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273" b="100000" l="0" r="99454">
                        <a14:foregroundMark x1="21858" y1="54182" x2="21858" y2="54182"/>
                        <a14:foregroundMark x1="53552" y1="16727" x2="53552" y2="16727"/>
                        <a14:foregroundMark x1="71585" y1="18182" x2="71585" y2="18182"/>
                      </a14:backgroundRemoval>
                    </a14:imgEffect>
                  </a14:imgLayer>
                </a14:imgProps>
              </a:ext>
              <a:ext uri="{28A0092B-C50C-407E-A947-70E740481C1C}">
                <a14:useLocalDpi xmlns:a14="http://schemas.microsoft.com/office/drawing/2010/main" val="0"/>
              </a:ext>
            </a:extLst>
          </a:blip>
          <a:srcRect/>
          <a:stretch>
            <a:fillRect/>
          </a:stretch>
        </p:blipFill>
        <p:spPr bwMode="auto">
          <a:xfrm>
            <a:off x="726989" y="2830295"/>
            <a:ext cx="709899" cy="88005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D9A15A79-339D-45EA-989B-2E0BA3B7091E}"/>
              </a:ext>
            </a:extLst>
          </p:cNvPr>
          <p:cNvGrpSpPr/>
          <p:nvPr/>
        </p:nvGrpSpPr>
        <p:grpSpPr>
          <a:xfrm>
            <a:off x="1415152" y="3859261"/>
            <a:ext cx="6991835" cy="544071"/>
            <a:chOff x="1296999" y="1505814"/>
            <a:chExt cx="5220342" cy="584775"/>
          </a:xfrm>
        </p:grpSpPr>
        <p:sp>
          <p:nvSpPr>
            <p:cNvPr id="20" name="Rectangle: Rounded Corners 43">
              <a:extLst>
                <a:ext uri="{FF2B5EF4-FFF2-40B4-BE49-F238E27FC236}">
                  <a16:creationId xmlns:a16="http://schemas.microsoft.com/office/drawing/2014/main" id="{07B05ECB-F863-42A4-B6D2-567AA4ED476D}"/>
                </a:ext>
              </a:extLst>
            </p:cNvPr>
            <p:cNvSpPr/>
            <p:nvPr/>
          </p:nvSpPr>
          <p:spPr>
            <a:xfrm>
              <a:off x="1296999" y="1505814"/>
              <a:ext cx="5220342" cy="584775"/>
            </a:xfrm>
            <a:custGeom>
              <a:avLst/>
              <a:gdLst>
                <a:gd name="connsiteX0" fmla="*/ 0 w 5220342"/>
                <a:gd name="connsiteY0" fmla="*/ 97464 h 584775"/>
                <a:gd name="connsiteX1" fmla="*/ 97464 w 5220342"/>
                <a:gd name="connsiteY1" fmla="*/ 0 h 584775"/>
                <a:gd name="connsiteX2" fmla="*/ 706097 w 5220342"/>
                <a:gd name="connsiteY2" fmla="*/ 0 h 584775"/>
                <a:gd name="connsiteX3" fmla="*/ 1163969 w 5220342"/>
                <a:gd name="connsiteY3" fmla="*/ 0 h 584775"/>
                <a:gd name="connsiteX4" fmla="*/ 1722348 w 5220342"/>
                <a:gd name="connsiteY4" fmla="*/ 0 h 584775"/>
                <a:gd name="connsiteX5" fmla="*/ 2230473 w 5220342"/>
                <a:gd name="connsiteY5" fmla="*/ 0 h 584775"/>
                <a:gd name="connsiteX6" fmla="*/ 2688344 w 5220342"/>
                <a:gd name="connsiteY6" fmla="*/ 0 h 584775"/>
                <a:gd name="connsiteX7" fmla="*/ 3347232 w 5220342"/>
                <a:gd name="connsiteY7" fmla="*/ 0 h 584775"/>
                <a:gd name="connsiteX8" fmla="*/ 3805103 w 5220342"/>
                <a:gd name="connsiteY8" fmla="*/ 0 h 584775"/>
                <a:gd name="connsiteX9" fmla="*/ 4413736 w 5220342"/>
                <a:gd name="connsiteY9" fmla="*/ 0 h 584775"/>
                <a:gd name="connsiteX10" fmla="*/ 5122878 w 5220342"/>
                <a:gd name="connsiteY10" fmla="*/ 0 h 584775"/>
                <a:gd name="connsiteX11" fmla="*/ 5220342 w 5220342"/>
                <a:gd name="connsiteY11" fmla="*/ 97464 h 584775"/>
                <a:gd name="connsiteX12" fmla="*/ 5220342 w 5220342"/>
                <a:gd name="connsiteY12" fmla="*/ 487311 h 584775"/>
                <a:gd name="connsiteX13" fmla="*/ 5122878 w 5220342"/>
                <a:gd name="connsiteY13" fmla="*/ 584775 h 584775"/>
                <a:gd name="connsiteX14" fmla="*/ 4614753 w 5220342"/>
                <a:gd name="connsiteY14" fmla="*/ 584775 h 584775"/>
                <a:gd name="connsiteX15" fmla="*/ 4006119 w 5220342"/>
                <a:gd name="connsiteY15" fmla="*/ 584775 h 584775"/>
                <a:gd name="connsiteX16" fmla="*/ 3598502 w 5220342"/>
                <a:gd name="connsiteY16" fmla="*/ 584775 h 584775"/>
                <a:gd name="connsiteX17" fmla="*/ 3190886 w 5220342"/>
                <a:gd name="connsiteY17" fmla="*/ 584775 h 584775"/>
                <a:gd name="connsiteX18" fmla="*/ 2783269 w 5220342"/>
                <a:gd name="connsiteY18" fmla="*/ 584775 h 584775"/>
                <a:gd name="connsiteX19" fmla="*/ 2325398 w 5220342"/>
                <a:gd name="connsiteY19" fmla="*/ 584775 h 584775"/>
                <a:gd name="connsiteX20" fmla="*/ 1716764 w 5220342"/>
                <a:gd name="connsiteY20" fmla="*/ 584775 h 584775"/>
                <a:gd name="connsiteX21" fmla="*/ 1309147 w 5220342"/>
                <a:gd name="connsiteY21" fmla="*/ 584775 h 584775"/>
                <a:gd name="connsiteX22" fmla="*/ 801022 w 5220342"/>
                <a:gd name="connsiteY22" fmla="*/ 584775 h 584775"/>
                <a:gd name="connsiteX23" fmla="*/ 97464 w 5220342"/>
                <a:gd name="connsiteY23" fmla="*/ 584775 h 584775"/>
                <a:gd name="connsiteX24" fmla="*/ 0 w 5220342"/>
                <a:gd name="connsiteY24" fmla="*/ 487311 h 584775"/>
                <a:gd name="connsiteX25" fmla="*/ 0 w 5220342"/>
                <a:gd name="connsiteY25" fmla="*/ 97464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20342" h="584775" fill="none" extrusionOk="0">
                  <a:moveTo>
                    <a:pt x="0" y="97464"/>
                  </a:moveTo>
                  <a:cubicBezTo>
                    <a:pt x="-11758" y="49793"/>
                    <a:pt x="52865" y="-12920"/>
                    <a:pt x="97464" y="0"/>
                  </a:cubicBezTo>
                  <a:cubicBezTo>
                    <a:pt x="375329" y="-72773"/>
                    <a:pt x="425343" y="1745"/>
                    <a:pt x="706097" y="0"/>
                  </a:cubicBezTo>
                  <a:cubicBezTo>
                    <a:pt x="986851" y="-1745"/>
                    <a:pt x="940335" y="38530"/>
                    <a:pt x="1163969" y="0"/>
                  </a:cubicBezTo>
                  <a:cubicBezTo>
                    <a:pt x="1387603" y="-38530"/>
                    <a:pt x="1603722" y="1203"/>
                    <a:pt x="1722348" y="0"/>
                  </a:cubicBezTo>
                  <a:cubicBezTo>
                    <a:pt x="1840974" y="-1203"/>
                    <a:pt x="2091195" y="3910"/>
                    <a:pt x="2230473" y="0"/>
                  </a:cubicBezTo>
                  <a:cubicBezTo>
                    <a:pt x="2369751" y="-3910"/>
                    <a:pt x="2520153" y="2734"/>
                    <a:pt x="2688344" y="0"/>
                  </a:cubicBezTo>
                  <a:cubicBezTo>
                    <a:pt x="2856535" y="-2734"/>
                    <a:pt x="3204918" y="60329"/>
                    <a:pt x="3347232" y="0"/>
                  </a:cubicBezTo>
                  <a:cubicBezTo>
                    <a:pt x="3489546" y="-60329"/>
                    <a:pt x="3599579" y="47114"/>
                    <a:pt x="3805103" y="0"/>
                  </a:cubicBezTo>
                  <a:cubicBezTo>
                    <a:pt x="4010627" y="-47114"/>
                    <a:pt x="4258159" y="31419"/>
                    <a:pt x="4413736" y="0"/>
                  </a:cubicBezTo>
                  <a:cubicBezTo>
                    <a:pt x="4569313" y="-31419"/>
                    <a:pt x="4838128" y="4945"/>
                    <a:pt x="5122878" y="0"/>
                  </a:cubicBezTo>
                  <a:cubicBezTo>
                    <a:pt x="5178875" y="-2511"/>
                    <a:pt x="5232081" y="54332"/>
                    <a:pt x="5220342" y="97464"/>
                  </a:cubicBezTo>
                  <a:cubicBezTo>
                    <a:pt x="5244431" y="230502"/>
                    <a:pt x="5191516" y="293777"/>
                    <a:pt x="5220342" y="487311"/>
                  </a:cubicBezTo>
                  <a:cubicBezTo>
                    <a:pt x="5211874" y="534538"/>
                    <a:pt x="5177939" y="579860"/>
                    <a:pt x="5122878" y="584775"/>
                  </a:cubicBezTo>
                  <a:cubicBezTo>
                    <a:pt x="4954771" y="643496"/>
                    <a:pt x="4739457" y="580446"/>
                    <a:pt x="4614753" y="584775"/>
                  </a:cubicBezTo>
                  <a:cubicBezTo>
                    <a:pt x="4490050" y="589104"/>
                    <a:pt x="4274030" y="572061"/>
                    <a:pt x="4006119" y="584775"/>
                  </a:cubicBezTo>
                  <a:cubicBezTo>
                    <a:pt x="3738208" y="597489"/>
                    <a:pt x="3741145" y="554331"/>
                    <a:pt x="3598502" y="584775"/>
                  </a:cubicBezTo>
                  <a:cubicBezTo>
                    <a:pt x="3455859" y="615219"/>
                    <a:pt x="3380734" y="549148"/>
                    <a:pt x="3190886" y="584775"/>
                  </a:cubicBezTo>
                  <a:cubicBezTo>
                    <a:pt x="3001038" y="620402"/>
                    <a:pt x="2886606" y="541003"/>
                    <a:pt x="2783269" y="584775"/>
                  </a:cubicBezTo>
                  <a:cubicBezTo>
                    <a:pt x="2679932" y="628547"/>
                    <a:pt x="2475984" y="577133"/>
                    <a:pt x="2325398" y="584775"/>
                  </a:cubicBezTo>
                  <a:cubicBezTo>
                    <a:pt x="2174812" y="592417"/>
                    <a:pt x="1913395" y="519542"/>
                    <a:pt x="1716764" y="584775"/>
                  </a:cubicBezTo>
                  <a:cubicBezTo>
                    <a:pt x="1520133" y="650008"/>
                    <a:pt x="1445001" y="541733"/>
                    <a:pt x="1309147" y="584775"/>
                  </a:cubicBezTo>
                  <a:cubicBezTo>
                    <a:pt x="1173293" y="627817"/>
                    <a:pt x="1044930" y="548231"/>
                    <a:pt x="801022" y="584775"/>
                  </a:cubicBezTo>
                  <a:cubicBezTo>
                    <a:pt x="557114" y="621319"/>
                    <a:pt x="431603" y="513998"/>
                    <a:pt x="97464" y="584775"/>
                  </a:cubicBezTo>
                  <a:cubicBezTo>
                    <a:pt x="50225" y="595649"/>
                    <a:pt x="5473" y="542083"/>
                    <a:pt x="0" y="487311"/>
                  </a:cubicBezTo>
                  <a:cubicBezTo>
                    <a:pt x="-4144" y="395002"/>
                    <a:pt x="16019" y="287686"/>
                    <a:pt x="0" y="97464"/>
                  </a:cubicBezTo>
                  <a:close/>
                </a:path>
                <a:path w="5220342" h="584775" stroke="0" extrusionOk="0">
                  <a:moveTo>
                    <a:pt x="0" y="97464"/>
                  </a:moveTo>
                  <a:cubicBezTo>
                    <a:pt x="-1388" y="43226"/>
                    <a:pt x="47327" y="2810"/>
                    <a:pt x="97464" y="0"/>
                  </a:cubicBezTo>
                  <a:cubicBezTo>
                    <a:pt x="311359" y="-48424"/>
                    <a:pt x="403432" y="53896"/>
                    <a:pt x="706097" y="0"/>
                  </a:cubicBezTo>
                  <a:cubicBezTo>
                    <a:pt x="1008762" y="-53896"/>
                    <a:pt x="1177271" y="53906"/>
                    <a:pt x="1314731" y="0"/>
                  </a:cubicBezTo>
                  <a:cubicBezTo>
                    <a:pt x="1452191" y="-53906"/>
                    <a:pt x="1641656" y="34324"/>
                    <a:pt x="1923364" y="0"/>
                  </a:cubicBezTo>
                  <a:cubicBezTo>
                    <a:pt x="2205072" y="-34324"/>
                    <a:pt x="2286426" y="33048"/>
                    <a:pt x="2582252" y="0"/>
                  </a:cubicBezTo>
                  <a:cubicBezTo>
                    <a:pt x="2878078" y="-33048"/>
                    <a:pt x="2827364" y="28457"/>
                    <a:pt x="3040123" y="0"/>
                  </a:cubicBezTo>
                  <a:cubicBezTo>
                    <a:pt x="3252882" y="-28457"/>
                    <a:pt x="3336129" y="17063"/>
                    <a:pt x="3598502" y="0"/>
                  </a:cubicBezTo>
                  <a:cubicBezTo>
                    <a:pt x="3860875" y="-17063"/>
                    <a:pt x="3929072" y="916"/>
                    <a:pt x="4106628" y="0"/>
                  </a:cubicBezTo>
                  <a:cubicBezTo>
                    <a:pt x="4284184" y="-916"/>
                    <a:pt x="4419997" y="16921"/>
                    <a:pt x="4564499" y="0"/>
                  </a:cubicBezTo>
                  <a:cubicBezTo>
                    <a:pt x="4709001" y="-16921"/>
                    <a:pt x="4924243" y="65585"/>
                    <a:pt x="5122878" y="0"/>
                  </a:cubicBezTo>
                  <a:cubicBezTo>
                    <a:pt x="5178456" y="4452"/>
                    <a:pt x="5223922" y="46190"/>
                    <a:pt x="5220342" y="97464"/>
                  </a:cubicBezTo>
                  <a:cubicBezTo>
                    <a:pt x="5248903" y="177881"/>
                    <a:pt x="5194933" y="304063"/>
                    <a:pt x="5220342" y="487311"/>
                  </a:cubicBezTo>
                  <a:cubicBezTo>
                    <a:pt x="5221424" y="539877"/>
                    <a:pt x="5181212" y="585699"/>
                    <a:pt x="5122878" y="584775"/>
                  </a:cubicBezTo>
                  <a:cubicBezTo>
                    <a:pt x="4962921" y="629845"/>
                    <a:pt x="4812690" y="538113"/>
                    <a:pt x="4665007" y="584775"/>
                  </a:cubicBezTo>
                  <a:cubicBezTo>
                    <a:pt x="4517324" y="631437"/>
                    <a:pt x="4142237" y="568398"/>
                    <a:pt x="4006119" y="584775"/>
                  </a:cubicBezTo>
                  <a:cubicBezTo>
                    <a:pt x="3870001" y="601152"/>
                    <a:pt x="3709785" y="533723"/>
                    <a:pt x="3497994" y="584775"/>
                  </a:cubicBezTo>
                  <a:cubicBezTo>
                    <a:pt x="3286203" y="635827"/>
                    <a:pt x="2982499" y="512425"/>
                    <a:pt x="2839107" y="584775"/>
                  </a:cubicBezTo>
                  <a:cubicBezTo>
                    <a:pt x="2695715" y="657125"/>
                    <a:pt x="2508225" y="583690"/>
                    <a:pt x="2330981" y="584775"/>
                  </a:cubicBezTo>
                  <a:cubicBezTo>
                    <a:pt x="2153737" y="585860"/>
                    <a:pt x="1980575" y="583421"/>
                    <a:pt x="1722348" y="584775"/>
                  </a:cubicBezTo>
                  <a:cubicBezTo>
                    <a:pt x="1464121" y="586129"/>
                    <a:pt x="1356754" y="549105"/>
                    <a:pt x="1264477" y="584775"/>
                  </a:cubicBezTo>
                  <a:cubicBezTo>
                    <a:pt x="1172200" y="620445"/>
                    <a:pt x="945572" y="570767"/>
                    <a:pt x="806606" y="584775"/>
                  </a:cubicBezTo>
                  <a:cubicBezTo>
                    <a:pt x="667640" y="598783"/>
                    <a:pt x="356554" y="501120"/>
                    <a:pt x="97464" y="584775"/>
                  </a:cubicBezTo>
                  <a:cubicBezTo>
                    <a:pt x="56618" y="579893"/>
                    <a:pt x="-14370" y="534239"/>
                    <a:pt x="0" y="487311"/>
                  </a:cubicBezTo>
                  <a:cubicBezTo>
                    <a:pt x="-10232" y="370674"/>
                    <a:pt x="44103" y="256186"/>
                    <a:pt x="0" y="97464"/>
                  </a:cubicBezTo>
                  <a:close/>
                </a:path>
              </a:pathLst>
            </a:custGeom>
            <a:solidFill>
              <a:schemeClr val="accent1">
                <a:lumMod val="40000"/>
                <a:lumOff val="60000"/>
              </a:schemeClr>
            </a:solidFill>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algn="ctr">
                <a:defRPr/>
              </a:pPr>
              <a:endParaRPr lang="en-US" sz="1800" kern="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CD3D07C-091B-4CA4-A5BA-5E52978BF127}"/>
                </a:ext>
              </a:extLst>
            </p:cNvPr>
            <p:cNvSpPr/>
            <p:nvPr/>
          </p:nvSpPr>
          <p:spPr>
            <a:xfrm>
              <a:off x="1396033" y="1545318"/>
              <a:ext cx="5020809" cy="396963"/>
            </a:xfrm>
            <a:prstGeom prst="rect">
              <a:avLst/>
            </a:prstGeom>
          </p:spPr>
          <p:txBody>
            <a:bodyPr wrap="square">
              <a:spAutoFit/>
            </a:bodyPr>
            <a:lstStyle/>
            <a:p>
              <a:pPr lvl="0"/>
              <a:r>
                <a:rPr lang="en-US" altLang="en-US" sz="1800" dirty="0" err="1">
                  <a:latin typeface="Arial" panose="020B0604020202020204" pitchFamily="34" charset="0"/>
                  <a:cs typeface="Arial" panose="020B0604020202020204" pitchFamily="34" charset="0"/>
                </a:rPr>
                <a:t>Em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hiểu</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nội</a:t>
              </a:r>
              <a:r>
                <a:rPr lang="en-US" altLang="en-US" sz="1800" dirty="0">
                  <a:latin typeface="Arial" panose="020B0604020202020204" pitchFamily="34" charset="0"/>
                  <a:cs typeface="Arial" panose="020B0604020202020204" pitchFamily="34" charset="0"/>
                </a:rPr>
                <a:t> dung </a:t>
              </a:r>
              <a:r>
                <a:rPr lang="en-US" altLang="en-US" sz="1800" dirty="0" err="1">
                  <a:latin typeface="Arial" panose="020B0604020202020204" pitchFamily="34" charset="0"/>
                  <a:cs typeface="Arial" panose="020B0604020202020204" pitchFamily="34" charset="0"/>
                </a:rPr>
                <a:t>hai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câu</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thơ</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cuối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bài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như</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thế</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nào</a:t>
              </a:r>
              <a:r>
                <a:rPr lang="en-US" altLang="en-US" sz="1800" dirty="0">
                  <a:latin typeface="Arial" panose="020B0604020202020204" pitchFamily="34" charset="0"/>
                  <a:cs typeface="Arial" panose="020B0604020202020204" pitchFamily="34" charset="0"/>
                </a:rPr>
                <a:t>?</a:t>
              </a:r>
            </a:p>
          </p:txBody>
        </p:sp>
      </p:grpSp>
      <p:pic>
        <p:nvPicPr>
          <p:cNvPr id="3" name="Picture 2" descr="Số Số chữ Tính Toán - số 4 png tải về - Miễn phí trong suốt Hành Vi Con  Người png Tải về."/>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46203" y="3703430"/>
            <a:ext cx="596693" cy="84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800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1000"/>
                                        <p:tgtEl>
                                          <p:spTgt spid="1028"/>
                                        </p:tgtEl>
                                      </p:cBhvr>
                                    </p:animEffect>
                                    <p:anim calcmode="lin" valueType="num">
                                      <p:cBhvr>
                                        <p:cTn id="35" dur="1000" fill="hold"/>
                                        <p:tgtEl>
                                          <p:spTgt spid="1028"/>
                                        </p:tgtEl>
                                        <p:attrNameLst>
                                          <p:attrName>ppt_x</p:attrName>
                                        </p:attrNameLst>
                                      </p:cBhvr>
                                      <p:tavLst>
                                        <p:tav tm="0">
                                          <p:val>
                                            <p:strVal val="#ppt_x"/>
                                          </p:val>
                                        </p:tav>
                                        <p:tav tm="100000">
                                          <p:val>
                                            <p:strVal val="#ppt_x"/>
                                          </p:val>
                                        </p:tav>
                                      </p:tavLst>
                                    </p:anim>
                                    <p:anim calcmode="lin" valueType="num">
                                      <p:cBhvr>
                                        <p:cTn id="36" dur="1000" fill="hold"/>
                                        <p:tgtEl>
                                          <p:spTgt spid="102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1000"/>
                                        <p:tgtEl>
                                          <p:spTgt spid="1030"/>
                                        </p:tgtEl>
                                      </p:cBhvr>
                                    </p:animEffect>
                                    <p:anim calcmode="lin" valueType="num">
                                      <p:cBhvr>
                                        <p:cTn id="47" dur="1000" fill="hold"/>
                                        <p:tgtEl>
                                          <p:spTgt spid="1030"/>
                                        </p:tgtEl>
                                        <p:attrNameLst>
                                          <p:attrName>ppt_x</p:attrName>
                                        </p:attrNameLst>
                                      </p:cBhvr>
                                      <p:tavLst>
                                        <p:tav tm="0">
                                          <p:val>
                                            <p:strVal val="#ppt_x"/>
                                          </p:val>
                                        </p:tav>
                                        <p:tav tm="100000">
                                          <p:val>
                                            <p:strVal val="#ppt_x"/>
                                          </p:val>
                                        </p:tav>
                                      </p:tavLst>
                                    </p:anim>
                                    <p:anim calcmode="lin" valueType="num">
                                      <p:cBhvr>
                                        <p:cTn id="48" dur="1000" fill="hold"/>
                                        <p:tgtEl>
                                          <p:spTgt spid="10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a:spLocks noChangeArrowheads="1"/>
          </p:cNvSpPr>
          <p:nvPr/>
        </p:nvSpPr>
        <p:spPr bwMode="auto">
          <a:xfrm>
            <a:off x="1556538" y="179524"/>
            <a:ext cx="2650173" cy="556022"/>
          </a:xfrm>
          <a:prstGeom prst="rect">
            <a:avLst/>
          </a:prstGeom>
          <a:noFill/>
          <a:ln w="28575" algn="ctr">
            <a:noFill/>
            <a:miter lim="800000"/>
          </a:ln>
          <a:effectLst/>
        </p:spPr>
        <p:txBody>
          <a:bodyPr anchor="ctr"/>
          <a:lstStyle/>
          <a:p>
            <a:pPr algn="ctr">
              <a:defRPr/>
            </a:pPr>
            <a:endParaRPr lang="zh-CN" altLang="en-US" sz="2100">
              <a:solidFill>
                <a:prstClr val="black"/>
              </a:solidFill>
              <a:latin typeface="方正经黑简体" panose="02000000000000000000" pitchFamily="2" charset="-122"/>
              <a:ea typeface="方正经黑简体" panose="02000000000000000000" pitchFamily="2" charset="-122"/>
            </a:endParaRPr>
          </a:p>
        </p:txBody>
      </p:sp>
      <p:grpSp>
        <p:nvGrpSpPr>
          <p:cNvPr id="50" name="Group 49">
            <a:extLst>
              <a:ext uri="{FF2B5EF4-FFF2-40B4-BE49-F238E27FC236}">
                <a16:creationId xmlns:a16="http://schemas.microsoft.com/office/drawing/2014/main" id="{57C3BC4C-9352-42E9-B546-7BF5EC67262A}"/>
              </a:ext>
            </a:extLst>
          </p:cNvPr>
          <p:cNvGrpSpPr/>
          <p:nvPr/>
        </p:nvGrpSpPr>
        <p:grpSpPr>
          <a:xfrm>
            <a:off x="228600" y="3153210"/>
            <a:ext cx="8235745" cy="1867572"/>
            <a:chOff x="483151" y="2559031"/>
            <a:chExt cx="8284820" cy="2234395"/>
          </a:xfrm>
        </p:grpSpPr>
        <p:sp>
          <p:nvSpPr>
            <p:cNvPr id="51" name="Rounded Rectangle 23">
              <a:extLst>
                <a:ext uri="{FF2B5EF4-FFF2-40B4-BE49-F238E27FC236}">
                  <a16:creationId xmlns:a16="http://schemas.microsoft.com/office/drawing/2014/main" id="{E8B296F0-A62E-41BC-953C-1F4C69935C69}"/>
                </a:ext>
              </a:extLst>
            </p:cNvPr>
            <p:cNvSpPr/>
            <p:nvPr/>
          </p:nvSpPr>
          <p:spPr>
            <a:xfrm>
              <a:off x="483151" y="2559031"/>
              <a:ext cx="8284820" cy="1955532"/>
            </a:xfrm>
            <a:prstGeom prst="roundRect">
              <a:avLst/>
            </a:prstGeom>
            <a:solidFill>
              <a:srgbClr val="E6D5F3">
                <a:alpha val="87000"/>
              </a:srgbClr>
            </a:solidFill>
          </p:spPr>
          <p:txBody>
            <a:bodyPr wrap="square">
              <a:spAutoFit/>
            </a:bodyPr>
            <a:lstStyle/>
            <a:p>
              <a:pPr defTabSz="514350"/>
              <a:endParaRPr lang="en-US" sz="4500">
                <a:solidFill>
                  <a:srgbClr val="000000"/>
                </a:solidFill>
                <a:latin typeface="VNI-Avo" pitchFamily="2" charset="0"/>
              </a:endParaRPr>
            </a:p>
            <a:p>
              <a:pPr defTabSz="514350"/>
              <a:endParaRPr lang="en-US" sz="4500">
                <a:solidFill>
                  <a:srgbClr val="000000"/>
                </a:solidFill>
                <a:latin typeface="VNI-Avo" pitchFamily="2" charset="0"/>
              </a:endParaRPr>
            </a:p>
          </p:txBody>
        </p:sp>
        <p:sp>
          <p:nvSpPr>
            <p:cNvPr id="52" name="Rectangle 51"/>
            <p:cNvSpPr/>
            <p:nvPr/>
          </p:nvSpPr>
          <p:spPr>
            <a:xfrm>
              <a:off x="841946" y="2841811"/>
              <a:ext cx="7873676" cy="1951615"/>
            </a:xfrm>
            <a:prstGeom prst="rect">
              <a:avLst/>
            </a:prstGeom>
          </p:spPr>
          <p:txBody>
            <a:bodyPr wrap="square">
              <a:spAutoFit/>
            </a:bodyPr>
            <a:lstStyle/>
            <a:p>
              <a:pPr lvl="0" algn="just"/>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Lãn</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Ông</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nghe</a:t>
              </a:r>
              <a:r>
                <a:rPr lang="en-US" altLang="en-US" sz="2000" dirty="0">
                  <a:latin typeface="Arial" panose="020B0604020202020204" pitchFamily="34" charset="0"/>
                  <a:ea typeface="Tahoma" panose="020B0604030504040204" pitchFamily="34" charset="0"/>
                  <a:cs typeface="Arial" panose="020B0604020202020204" pitchFamily="34" charset="0"/>
                </a:rPr>
                <a:t> tin con </a:t>
              </a:r>
              <a:r>
                <a:rPr lang="en-US" altLang="en-US" sz="2000" dirty="0" err="1">
                  <a:latin typeface="Arial" panose="020B0604020202020204" pitchFamily="34" charset="0"/>
                  <a:ea typeface="Tahoma" panose="020B0604030504040204" pitchFamily="34" charset="0"/>
                  <a:cs typeface="Arial" panose="020B0604020202020204" pitchFamily="34" charset="0"/>
                </a:rPr>
                <a:t>của</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người</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thuyền</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chài</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bị</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bệnh</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đậu</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nặng</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tự</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tìm</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đến</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thăm</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Ông</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tận</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tụy</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chăm</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sóc</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người</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bệnh</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suốt</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cả</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tháng</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trời</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không</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ngại</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khổ</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ngại</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bẩn</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Ông</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không</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những</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không</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lấy</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tiền</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mà</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còn</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cho</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họ</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gạo</a:t>
              </a:r>
              <a:r>
                <a:rPr lang="en-US" altLang="en-US" sz="2000" dirty="0">
                  <a:latin typeface="Arial" panose="020B0604020202020204" pitchFamily="34" charset="0"/>
                  <a:ea typeface="Tahoma" panose="020B0604030504040204" pitchFamily="34" charset="0"/>
                  <a:cs typeface="Arial" panose="020B0604020202020204" pitchFamily="34" charset="0"/>
                </a:rPr>
                <a:t>, </a:t>
              </a:r>
              <a:r>
                <a:rPr lang="en-US" altLang="en-US" sz="2000" dirty="0" err="1">
                  <a:latin typeface="Arial" panose="020B0604020202020204" pitchFamily="34" charset="0"/>
                  <a:ea typeface="Tahoma" panose="020B0604030504040204" pitchFamily="34" charset="0"/>
                  <a:cs typeface="Arial" panose="020B0604020202020204" pitchFamily="34" charset="0"/>
                </a:rPr>
                <a:t>củi</a:t>
              </a:r>
              <a:r>
                <a:rPr lang="en-US" altLang="en-US" sz="2000" dirty="0">
                  <a:latin typeface="Arial" panose="020B0604020202020204" pitchFamily="34" charset="0"/>
                  <a:ea typeface="Tahoma" panose="020B0604030504040204" pitchFamily="34" charset="0"/>
                  <a:cs typeface="Arial" panose="020B0604020202020204" pitchFamily="34" charset="0"/>
                </a:rPr>
                <a:t>.</a:t>
              </a:r>
            </a:p>
            <a:p>
              <a:pPr indent="201811" algn="just" defTabSz="514350">
                <a:spcAft>
                  <a:spcPts val="675"/>
                </a:spcAft>
                <a:defRPr/>
              </a:pPr>
              <a:endParaRPr lang="vi-VN" sz="20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pSp>
      <p:pic>
        <p:nvPicPr>
          <p:cNvPr id="53" name="Picture 52">
            <a:extLst>
              <a:ext uri="{FF2B5EF4-FFF2-40B4-BE49-F238E27FC236}">
                <a16:creationId xmlns:a16="http://schemas.microsoft.com/office/drawing/2014/main" id="{1CC8802A-837E-459F-B5A2-9A8BEBD3D1F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3154024" y="-81695"/>
            <a:ext cx="2897666" cy="1479582"/>
          </a:xfrm>
          <a:prstGeom prst="rect">
            <a:avLst/>
          </a:prstGeom>
        </p:spPr>
      </p:pic>
      <p:pic>
        <p:nvPicPr>
          <p:cNvPr id="35" name="图片 2">
            <a:extLst>
              <a:ext uri="{FF2B5EF4-FFF2-40B4-BE49-F238E27FC236}">
                <a16:creationId xmlns:a16="http://schemas.microsoft.com/office/drawing/2014/main" id="{7CC9E0EE-0576-434B-932D-F181BB289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5130" y="584035"/>
            <a:ext cx="425711" cy="369998"/>
          </a:xfrm>
          <a:prstGeom prst="rect">
            <a:avLst/>
          </a:prstGeom>
          <a:ln>
            <a:noFill/>
          </a:ln>
        </p:spPr>
        <p:style>
          <a:lnRef idx="2">
            <a:schemeClr val="dk1"/>
          </a:lnRef>
          <a:fillRef idx="1">
            <a:schemeClr val="lt1"/>
          </a:fillRef>
          <a:effectRef idx="0">
            <a:schemeClr val="dk1"/>
          </a:effectRef>
          <a:fontRef idx="minor">
            <a:schemeClr val="dk1"/>
          </a:fontRef>
        </p:style>
      </p:pic>
      <p:pic>
        <p:nvPicPr>
          <p:cNvPr id="54" name="Picture 53" descr="Logo&#10;&#10;Description automatically generated">
            <a:extLst>
              <a:ext uri="{FF2B5EF4-FFF2-40B4-BE49-F238E27FC236}">
                <a16:creationId xmlns:a16="http://schemas.microsoft.com/office/drawing/2014/main" id="{78B5D382-501E-4766-BE34-3D00A1F787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0467" y="655297"/>
            <a:ext cx="1532919" cy="682935"/>
          </a:xfrm>
          <a:prstGeom prst="rect">
            <a:avLst/>
          </a:prstGeom>
        </p:spPr>
      </p:pic>
      <p:grpSp>
        <p:nvGrpSpPr>
          <p:cNvPr id="61" name="Group 60">
            <a:extLst>
              <a:ext uri="{FF2B5EF4-FFF2-40B4-BE49-F238E27FC236}">
                <a16:creationId xmlns:a16="http://schemas.microsoft.com/office/drawing/2014/main" id="{D60C616B-38B8-4038-93E8-47D1B08153FD}"/>
              </a:ext>
            </a:extLst>
          </p:cNvPr>
          <p:cNvGrpSpPr/>
          <p:nvPr/>
        </p:nvGrpSpPr>
        <p:grpSpPr>
          <a:xfrm>
            <a:off x="1649684" y="2117194"/>
            <a:ext cx="6186845" cy="811442"/>
            <a:chOff x="1088928" y="1323040"/>
            <a:chExt cx="5677825" cy="523393"/>
          </a:xfrm>
          <a:solidFill>
            <a:schemeClr val="accent6">
              <a:lumMod val="40000"/>
              <a:lumOff val="60000"/>
            </a:schemeClr>
          </a:solidFill>
        </p:grpSpPr>
        <p:sp>
          <p:nvSpPr>
            <p:cNvPr id="62" name="Rectangle: Rounded Corners 43">
              <a:extLst>
                <a:ext uri="{FF2B5EF4-FFF2-40B4-BE49-F238E27FC236}">
                  <a16:creationId xmlns:a16="http://schemas.microsoft.com/office/drawing/2014/main" id="{D7EC7D80-054B-47F3-946F-AEC530622253}"/>
                </a:ext>
              </a:extLst>
            </p:cNvPr>
            <p:cNvSpPr/>
            <p:nvPr/>
          </p:nvSpPr>
          <p:spPr>
            <a:xfrm>
              <a:off x="1088928" y="1323040"/>
              <a:ext cx="5661496" cy="523393"/>
            </a:xfrm>
            <a:custGeom>
              <a:avLst/>
              <a:gdLst>
                <a:gd name="connsiteX0" fmla="*/ 0 w 5661496"/>
                <a:gd name="connsiteY0" fmla="*/ 87234 h 523393"/>
                <a:gd name="connsiteX1" fmla="*/ 87234 w 5661496"/>
                <a:gd name="connsiteY1" fmla="*/ 0 h 523393"/>
                <a:gd name="connsiteX2" fmla="*/ 635937 w 5661496"/>
                <a:gd name="connsiteY2" fmla="*/ 0 h 523393"/>
                <a:gd name="connsiteX3" fmla="*/ 1129769 w 5661496"/>
                <a:gd name="connsiteY3" fmla="*/ 0 h 523393"/>
                <a:gd name="connsiteX4" fmla="*/ 1568732 w 5661496"/>
                <a:gd name="connsiteY4" fmla="*/ 0 h 523393"/>
                <a:gd name="connsiteX5" fmla="*/ 2227175 w 5661496"/>
                <a:gd name="connsiteY5" fmla="*/ 0 h 523393"/>
                <a:gd name="connsiteX6" fmla="*/ 2666137 w 5661496"/>
                <a:gd name="connsiteY6" fmla="*/ 0 h 523393"/>
                <a:gd name="connsiteX7" fmla="*/ 3269710 w 5661496"/>
                <a:gd name="connsiteY7" fmla="*/ 0 h 523393"/>
                <a:gd name="connsiteX8" fmla="*/ 3708672 w 5661496"/>
                <a:gd name="connsiteY8" fmla="*/ 0 h 523393"/>
                <a:gd name="connsiteX9" fmla="*/ 4147635 w 5661496"/>
                <a:gd name="connsiteY9" fmla="*/ 0 h 523393"/>
                <a:gd name="connsiteX10" fmla="*/ 4806078 w 5661496"/>
                <a:gd name="connsiteY10" fmla="*/ 0 h 523393"/>
                <a:gd name="connsiteX11" fmla="*/ 5574262 w 5661496"/>
                <a:gd name="connsiteY11" fmla="*/ 0 h 523393"/>
                <a:gd name="connsiteX12" fmla="*/ 5661496 w 5661496"/>
                <a:gd name="connsiteY12" fmla="*/ 87234 h 523393"/>
                <a:gd name="connsiteX13" fmla="*/ 5661496 w 5661496"/>
                <a:gd name="connsiteY13" fmla="*/ 436159 h 523393"/>
                <a:gd name="connsiteX14" fmla="*/ 5574262 w 5661496"/>
                <a:gd name="connsiteY14" fmla="*/ 523393 h 523393"/>
                <a:gd name="connsiteX15" fmla="*/ 5135300 w 5661496"/>
                <a:gd name="connsiteY15" fmla="*/ 523393 h 523393"/>
                <a:gd name="connsiteX16" fmla="*/ 4751208 w 5661496"/>
                <a:gd name="connsiteY16" fmla="*/ 523393 h 523393"/>
                <a:gd name="connsiteX17" fmla="*/ 4312246 w 5661496"/>
                <a:gd name="connsiteY17" fmla="*/ 523393 h 523393"/>
                <a:gd name="connsiteX18" fmla="*/ 3708672 w 5661496"/>
                <a:gd name="connsiteY18" fmla="*/ 523393 h 523393"/>
                <a:gd name="connsiteX19" fmla="*/ 3324581 w 5661496"/>
                <a:gd name="connsiteY19" fmla="*/ 523393 h 523393"/>
                <a:gd name="connsiteX20" fmla="*/ 2830748 w 5661496"/>
                <a:gd name="connsiteY20" fmla="*/ 523393 h 523393"/>
                <a:gd name="connsiteX21" fmla="*/ 2391786 w 5661496"/>
                <a:gd name="connsiteY21" fmla="*/ 523393 h 523393"/>
                <a:gd name="connsiteX22" fmla="*/ 1897953 w 5661496"/>
                <a:gd name="connsiteY22" fmla="*/ 523393 h 523393"/>
                <a:gd name="connsiteX23" fmla="*/ 1458991 w 5661496"/>
                <a:gd name="connsiteY23" fmla="*/ 523393 h 523393"/>
                <a:gd name="connsiteX24" fmla="*/ 910288 w 5661496"/>
                <a:gd name="connsiteY24" fmla="*/ 523393 h 523393"/>
                <a:gd name="connsiteX25" fmla="*/ 87234 w 5661496"/>
                <a:gd name="connsiteY25" fmla="*/ 523393 h 523393"/>
                <a:gd name="connsiteX26" fmla="*/ 0 w 5661496"/>
                <a:gd name="connsiteY26" fmla="*/ 436159 h 523393"/>
                <a:gd name="connsiteX27" fmla="*/ 0 w 5661496"/>
                <a:gd name="connsiteY27" fmla="*/ 87234 h 5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1496" h="523393" fill="none" extrusionOk="0">
                  <a:moveTo>
                    <a:pt x="0" y="87234"/>
                  </a:moveTo>
                  <a:cubicBezTo>
                    <a:pt x="-5912" y="41502"/>
                    <a:pt x="40354" y="-10773"/>
                    <a:pt x="87234" y="0"/>
                  </a:cubicBezTo>
                  <a:cubicBezTo>
                    <a:pt x="321660" y="-44695"/>
                    <a:pt x="478142" y="52996"/>
                    <a:pt x="635937" y="0"/>
                  </a:cubicBezTo>
                  <a:cubicBezTo>
                    <a:pt x="793732" y="-52996"/>
                    <a:pt x="965255" y="46162"/>
                    <a:pt x="1129769" y="0"/>
                  </a:cubicBezTo>
                  <a:cubicBezTo>
                    <a:pt x="1294283" y="-46162"/>
                    <a:pt x="1417862" y="16832"/>
                    <a:pt x="1568732" y="0"/>
                  </a:cubicBezTo>
                  <a:cubicBezTo>
                    <a:pt x="1719602" y="-16832"/>
                    <a:pt x="2074234" y="63131"/>
                    <a:pt x="2227175" y="0"/>
                  </a:cubicBezTo>
                  <a:cubicBezTo>
                    <a:pt x="2380116" y="-63131"/>
                    <a:pt x="2513981" y="30841"/>
                    <a:pt x="2666137" y="0"/>
                  </a:cubicBezTo>
                  <a:cubicBezTo>
                    <a:pt x="2818293" y="-30841"/>
                    <a:pt x="3057238" y="61319"/>
                    <a:pt x="3269710" y="0"/>
                  </a:cubicBezTo>
                  <a:cubicBezTo>
                    <a:pt x="3482182" y="-61319"/>
                    <a:pt x="3569759" y="33039"/>
                    <a:pt x="3708672" y="0"/>
                  </a:cubicBezTo>
                  <a:cubicBezTo>
                    <a:pt x="3847585" y="-33039"/>
                    <a:pt x="3975887" y="11112"/>
                    <a:pt x="4147635" y="0"/>
                  </a:cubicBezTo>
                  <a:cubicBezTo>
                    <a:pt x="4319383" y="-11112"/>
                    <a:pt x="4546020" y="71056"/>
                    <a:pt x="4806078" y="0"/>
                  </a:cubicBezTo>
                  <a:cubicBezTo>
                    <a:pt x="5066136" y="-71056"/>
                    <a:pt x="5205899" y="74296"/>
                    <a:pt x="5574262" y="0"/>
                  </a:cubicBezTo>
                  <a:cubicBezTo>
                    <a:pt x="5618638" y="-2964"/>
                    <a:pt x="5663972" y="29186"/>
                    <a:pt x="5661496" y="87234"/>
                  </a:cubicBezTo>
                  <a:cubicBezTo>
                    <a:pt x="5676906" y="206847"/>
                    <a:pt x="5620987" y="325962"/>
                    <a:pt x="5661496" y="436159"/>
                  </a:cubicBezTo>
                  <a:cubicBezTo>
                    <a:pt x="5653699" y="477953"/>
                    <a:pt x="5623392" y="525312"/>
                    <a:pt x="5574262" y="523393"/>
                  </a:cubicBezTo>
                  <a:cubicBezTo>
                    <a:pt x="5416803" y="528654"/>
                    <a:pt x="5345373" y="482059"/>
                    <a:pt x="5135300" y="523393"/>
                  </a:cubicBezTo>
                  <a:cubicBezTo>
                    <a:pt x="4925227" y="564727"/>
                    <a:pt x="4909646" y="482787"/>
                    <a:pt x="4751208" y="523393"/>
                  </a:cubicBezTo>
                  <a:cubicBezTo>
                    <a:pt x="4592770" y="563999"/>
                    <a:pt x="4514573" y="506901"/>
                    <a:pt x="4312246" y="523393"/>
                  </a:cubicBezTo>
                  <a:cubicBezTo>
                    <a:pt x="4109919" y="539885"/>
                    <a:pt x="3853537" y="496054"/>
                    <a:pt x="3708672" y="523393"/>
                  </a:cubicBezTo>
                  <a:cubicBezTo>
                    <a:pt x="3563807" y="550732"/>
                    <a:pt x="3472541" y="503904"/>
                    <a:pt x="3324581" y="523393"/>
                  </a:cubicBezTo>
                  <a:cubicBezTo>
                    <a:pt x="3176621" y="542882"/>
                    <a:pt x="2975546" y="513163"/>
                    <a:pt x="2830748" y="523393"/>
                  </a:cubicBezTo>
                  <a:cubicBezTo>
                    <a:pt x="2685950" y="533623"/>
                    <a:pt x="2595962" y="498937"/>
                    <a:pt x="2391786" y="523393"/>
                  </a:cubicBezTo>
                  <a:cubicBezTo>
                    <a:pt x="2187610" y="547849"/>
                    <a:pt x="2069569" y="517619"/>
                    <a:pt x="1897953" y="523393"/>
                  </a:cubicBezTo>
                  <a:cubicBezTo>
                    <a:pt x="1726337" y="529167"/>
                    <a:pt x="1672110" y="472114"/>
                    <a:pt x="1458991" y="523393"/>
                  </a:cubicBezTo>
                  <a:cubicBezTo>
                    <a:pt x="1245872" y="574672"/>
                    <a:pt x="1046795" y="463327"/>
                    <a:pt x="910288" y="523393"/>
                  </a:cubicBezTo>
                  <a:cubicBezTo>
                    <a:pt x="773781" y="583459"/>
                    <a:pt x="332363" y="439553"/>
                    <a:pt x="87234" y="523393"/>
                  </a:cubicBezTo>
                  <a:cubicBezTo>
                    <a:pt x="31118" y="518124"/>
                    <a:pt x="2215" y="476825"/>
                    <a:pt x="0" y="436159"/>
                  </a:cubicBezTo>
                  <a:cubicBezTo>
                    <a:pt x="-14829" y="351086"/>
                    <a:pt x="25771" y="228201"/>
                    <a:pt x="0" y="87234"/>
                  </a:cubicBezTo>
                  <a:close/>
                </a:path>
                <a:path w="5661496" h="523393" stroke="0" extrusionOk="0">
                  <a:moveTo>
                    <a:pt x="0" y="87234"/>
                  </a:moveTo>
                  <a:cubicBezTo>
                    <a:pt x="-5620" y="37396"/>
                    <a:pt x="49113" y="7656"/>
                    <a:pt x="87234" y="0"/>
                  </a:cubicBezTo>
                  <a:cubicBezTo>
                    <a:pt x="323467" y="-63792"/>
                    <a:pt x="460072" y="55766"/>
                    <a:pt x="690807" y="0"/>
                  </a:cubicBezTo>
                  <a:cubicBezTo>
                    <a:pt x="921542" y="-55766"/>
                    <a:pt x="1079126" y="14683"/>
                    <a:pt x="1294380" y="0"/>
                  </a:cubicBezTo>
                  <a:cubicBezTo>
                    <a:pt x="1509634" y="-14683"/>
                    <a:pt x="1767598" y="51238"/>
                    <a:pt x="1897953" y="0"/>
                  </a:cubicBezTo>
                  <a:cubicBezTo>
                    <a:pt x="2028308" y="-51238"/>
                    <a:pt x="2374694" y="10529"/>
                    <a:pt x="2556397" y="0"/>
                  </a:cubicBezTo>
                  <a:cubicBezTo>
                    <a:pt x="2738100" y="-10529"/>
                    <a:pt x="2867508" y="11199"/>
                    <a:pt x="2995359" y="0"/>
                  </a:cubicBezTo>
                  <a:cubicBezTo>
                    <a:pt x="3123210" y="-11199"/>
                    <a:pt x="3286139" y="41363"/>
                    <a:pt x="3544062" y="0"/>
                  </a:cubicBezTo>
                  <a:cubicBezTo>
                    <a:pt x="3801985" y="-41363"/>
                    <a:pt x="3881187" y="3368"/>
                    <a:pt x="4037894" y="0"/>
                  </a:cubicBezTo>
                  <a:cubicBezTo>
                    <a:pt x="4194601" y="-3368"/>
                    <a:pt x="4274810" y="12677"/>
                    <a:pt x="4476856" y="0"/>
                  </a:cubicBezTo>
                  <a:cubicBezTo>
                    <a:pt x="4678902" y="-12677"/>
                    <a:pt x="4916732" y="22679"/>
                    <a:pt x="5080429" y="0"/>
                  </a:cubicBezTo>
                  <a:cubicBezTo>
                    <a:pt x="5244126" y="-22679"/>
                    <a:pt x="5406219" y="47768"/>
                    <a:pt x="5574262" y="0"/>
                  </a:cubicBezTo>
                  <a:cubicBezTo>
                    <a:pt x="5625334" y="7158"/>
                    <a:pt x="5661161" y="40783"/>
                    <a:pt x="5661496" y="87234"/>
                  </a:cubicBezTo>
                  <a:cubicBezTo>
                    <a:pt x="5668977" y="224078"/>
                    <a:pt x="5659420" y="300037"/>
                    <a:pt x="5661496" y="436159"/>
                  </a:cubicBezTo>
                  <a:cubicBezTo>
                    <a:pt x="5668752" y="483999"/>
                    <a:pt x="5623389" y="528543"/>
                    <a:pt x="5574262" y="523393"/>
                  </a:cubicBezTo>
                  <a:cubicBezTo>
                    <a:pt x="5391926" y="567155"/>
                    <a:pt x="5282839" y="484222"/>
                    <a:pt x="5080429" y="523393"/>
                  </a:cubicBezTo>
                  <a:cubicBezTo>
                    <a:pt x="4878019" y="562564"/>
                    <a:pt x="4826354" y="470097"/>
                    <a:pt x="4586597" y="523393"/>
                  </a:cubicBezTo>
                  <a:cubicBezTo>
                    <a:pt x="4346840" y="576689"/>
                    <a:pt x="4225158" y="472067"/>
                    <a:pt x="3928154" y="523393"/>
                  </a:cubicBezTo>
                  <a:cubicBezTo>
                    <a:pt x="3631150" y="574719"/>
                    <a:pt x="3616516" y="496595"/>
                    <a:pt x="3434321" y="523393"/>
                  </a:cubicBezTo>
                  <a:cubicBezTo>
                    <a:pt x="3252126" y="550191"/>
                    <a:pt x="3120976" y="481875"/>
                    <a:pt x="2830748" y="523393"/>
                  </a:cubicBezTo>
                  <a:cubicBezTo>
                    <a:pt x="2540520" y="564911"/>
                    <a:pt x="2484073" y="499793"/>
                    <a:pt x="2391786" y="523393"/>
                  </a:cubicBezTo>
                  <a:cubicBezTo>
                    <a:pt x="2299499" y="546993"/>
                    <a:pt x="2078338" y="477680"/>
                    <a:pt x="1952824" y="523393"/>
                  </a:cubicBezTo>
                  <a:cubicBezTo>
                    <a:pt x="1827310" y="569106"/>
                    <a:pt x="1609738" y="481215"/>
                    <a:pt x="1404121" y="523393"/>
                  </a:cubicBezTo>
                  <a:cubicBezTo>
                    <a:pt x="1198504" y="565571"/>
                    <a:pt x="1095710" y="471242"/>
                    <a:pt x="855418" y="523393"/>
                  </a:cubicBezTo>
                  <a:cubicBezTo>
                    <a:pt x="615126" y="575544"/>
                    <a:pt x="391814" y="469132"/>
                    <a:pt x="87234" y="523393"/>
                  </a:cubicBezTo>
                  <a:cubicBezTo>
                    <a:pt x="40697" y="531451"/>
                    <a:pt x="7151" y="475333"/>
                    <a:pt x="0" y="436159"/>
                  </a:cubicBezTo>
                  <a:cubicBezTo>
                    <a:pt x="-7442" y="312891"/>
                    <a:pt x="7744" y="190684"/>
                    <a:pt x="0" y="87234"/>
                  </a:cubicBezTo>
                  <a:close/>
                </a:path>
              </a:pathLst>
            </a:custGeom>
            <a:grp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63" name="Rectangle 62">
              <a:extLst>
                <a:ext uri="{FF2B5EF4-FFF2-40B4-BE49-F238E27FC236}">
                  <a16:creationId xmlns:a16="http://schemas.microsoft.com/office/drawing/2014/main" id="{54282940-615F-45E4-9E54-78F6EC5EC0EC}"/>
                </a:ext>
              </a:extLst>
            </p:cNvPr>
            <p:cNvSpPr/>
            <p:nvPr/>
          </p:nvSpPr>
          <p:spPr>
            <a:xfrm>
              <a:off x="1105257" y="1352498"/>
              <a:ext cx="5661496" cy="436745"/>
            </a:xfrm>
            <a:prstGeom prst="rect">
              <a:avLst/>
            </a:prstGeom>
            <a:grpFill/>
          </p:spPr>
          <p:txBody>
            <a:bodyPr wrap="square">
              <a:spAutoFit/>
            </a:bodyPr>
            <a:lstStyle/>
            <a:p>
              <a:pPr algn="ctr">
                <a:spcBef>
                  <a:spcPct val="50000"/>
                </a:spcBef>
              </a:pPr>
              <a:r>
                <a:rPr lang="en-US" altLang="en-US" sz="1900" dirty="0" err="1">
                  <a:latin typeface="Arial" panose="020B0604020202020204" pitchFamily="34" charset="0"/>
                  <a:cs typeface="Arial" panose="020B0604020202020204" pitchFamily="34" charset="0"/>
                </a:rPr>
                <a:t>Tìm</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những</a:t>
              </a:r>
              <a:r>
                <a:rPr lang="en-US" altLang="en-US" sz="1900" dirty="0">
                  <a:latin typeface="Arial" panose="020B0604020202020204" pitchFamily="34" charset="0"/>
                  <a:cs typeface="Arial" panose="020B0604020202020204" pitchFamily="34" charset="0"/>
                </a:rPr>
                <a:t> chi </a:t>
              </a:r>
              <a:r>
                <a:rPr lang="en-US" altLang="en-US" sz="1900" dirty="0" err="1">
                  <a:latin typeface="Arial" panose="020B0604020202020204" pitchFamily="34" charset="0"/>
                  <a:cs typeface="Arial" panose="020B0604020202020204" pitchFamily="34" charset="0"/>
                </a:rPr>
                <a:t>tiết</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nói</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lên</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lòng</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nhân</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ái</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của</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Lãn</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Ông</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trong</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việc</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ông</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chữa</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bệnh</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cho</a:t>
              </a:r>
              <a:r>
                <a:rPr lang="en-US" altLang="en-US" sz="1900" dirty="0">
                  <a:latin typeface="Arial" panose="020B0604020202020204" pitchFamily="34" charset="0"/>
                  <a:cs typeface="Arial" panose="020B0604020202020204" pitchFamily="34" charset="0"/>
                </a:rPr>
                <a:t> con </a:t>
              </a:r>
              <a:r>
                <a:rPr lang="en-US" altLang="en-US" sz="1900" dirty="0" err="1">
                  <a:latin typeface="Arial" panose="020B0604020202020204" pitchFamily="34" charset="0"/>
                  <a:cs typeface="Arial" panose="020B0604020202020204" pitchFamily="34" charset="0"/>
                </a:rPr>
                <a:t>người</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thuyền</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chài</a:t>
              </a:r>
              <a:r>
                <a:rPr lang="en-US" altLang="en-US" sz="1900" dirty="0">
                  <a:latin typeface="Arial" panose="020B0604020202020204" pitchFamily="34" charset="0"/>
                  <a:cs typeface="Arial" panose="020B0604020202020204" pitchFamily="34" charset="0"/>
                </a:rPr>
                <a:t>.</a:t>
              </a:r>
            </a:p>
          </p:txBody>
        </p:sp>
      </p:grpSp>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54953"/>
          <a:stretch/>
        </p:blipFill>
        <p:spPr>
          <a:xfrm>
            <a:off x="413171" y="3366450"/>
            <a:ext cx="684000" cy="360000"/>
          </a:xfrm>
          <a:prstGeom prst="rect">
            <a:avLst/>
          </a:prstGeom>
        </p:spPr>
      </p:pic>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backgroundRemoval t="0" b="100000" l="4661" r="96186">
                        <a14:foregroundMark x1="46610" y1="63983" x2="46610" y2="63983"/>
                        <a14:foregroundMark x1="53814" y1="65678" x2="53814" y2="65678"/>
                        <a14:foregroundMark x1="64831" y1="67797" x2="64831" y2="67797"/>
                        <a14:foregroundMark x1="58898" y1="58898" x2="58898" y2="58898"/>
                        <a14:foregroundMark x1="57203" y1="52966" x2="57203" y2="52966"/>
                        <a14:foregroundMark x1="51271" y1="55508" x2="51271" y2="55508"/>
                        <a14:foregroundMark x1="63136" y1="62712" x2="63136" y2="62712"/>
                        <a14:foregroundMark x1="58898" y1="54237" x2="58898" y2="54237"/>
                        <a14:foregroundMark x1="63983" y1="70339" x2="63983" y2="70339"/>
                        <a14:foregroundMark x1="63983" y1="76695" x2="63983" y2="76695"/>
                        <a14:foregroundMark x1="49153" y1="71610" x2="49153" y2="71610"/>
                        <a14:foregroundMark x1="41525" y1="57203" x2="41525" y2="57203"/>
                      </a14:backgroundRemoval>
                    </a14:imgEffect>
                  </a14:imgLayer>
                </a14:imgProps>
              </a:ext>
              <a:ext uri="{28A0092B-C50C-407E-A947-70E740481C1C}">
                <a14:useLocalDpi xmlns:a14="http://schemas.microsoft.com/office/drawing/2010/main" val="0"/>
              </a:ext>
            </a:extLst>
          </a:blip>
          <a:stretch>
            <a:fillRect/>
          </a:stretch>
        </p:blipFill>
        <p:spPr>
          <a:xfrm flipH="1">
            <a:off x="-349068" y="753173"/>
            <a:ext cx="2478727" cy="2478727"/>
          </a:xfrm>
          <a:prstGeom prst="rect">
            <a:avLst/>
          </a:prstGeom>
        </p:spPr>
      </p:pic>
    </p:spTree>
    <p:extLst>
      <p:ext uri="{BB962C8B-B14F-4D97-AF65-F5344CB8AC3E}">
        <p14:creationId xmlns:p14="http://schemas.microsoft.com/office/powerpoint/2010/main" val="1435075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250"/>
                                        <p:tgtEl>
                                          <p:spTgt spid="35"/>
                                        </p:tgtEl>
                                      </p:cBhvr>
                                    </p:animEffect>
                                    <p:anim calcmode="lin" valueType="num">
                                      <p:cBhvr>
                                        <p:cTn id="8" dur="1250" fill="hold"/>
                                        <p:tgtEl>
                                          <p:spTgt spid="35"/>
                                        </p:tgtEl>
                                        <p:attrNameLst>
                                          <p:attrName>ppt_w</p:attrName>
                                        </p:attrNameLst>
                                      </p:cBhvr>
                                      <p:tavLst>
                                        <p:tav tm="0" fmla="#ppt_w*sin(2.5*pi*$)">
                                          <p:val>
                                            <p:fltVal val="0"/>
                                          </p:val>
                                        </p:tav>
                                        <p:tav tm="100000">
                                          <p:val>
                                            <p:fltVal val="1"/>
                                          </p:val>
                                        </p:tav>
                                      </p:tavLst>
                                    </p:anim>
                                    <p:anim calcmode="lin" valueType="num">
                                      <p:cBhvr>
                                        <p:cTn id="9" dur="1250" fill="hold"/>
                                        <p:tgtEl>
                                          <p:spTgt spid="35"/>
                                        </p:tgtEl>
                                        <p:attrNameLst>
                                          <p:attrName>ppt_h</p:attrName>
                                        </p:attrNameLst>
                                      </p:cBhvr>
                                      <p:tavLst>
                                        <p:tav tm="0">
                                          <p:val>
                                            <p:strVal val="#ppt_h"/>
                                          </p:val>
                                        </p:tav>
                                        <p:tav tm="100000">
                                          <p:val>
                                            <p:strVal val="#ppt_h"/>
                                          </p:val>
                                        </p:tav>
                                      </p:tavLst>
                                    </p:anim>
                                  </p:childTnLst>
                                </p:cTn>
                              </p:par>
                            </p:childTnLst>
                          </p:cTn>
                        </p:par>
                        <p:par>
                          <p:cTn id="10" fill="hold">
                            <p:stCondLst>
                              <p:cond delay="1250"/>
                            </p:stCondLst>
                            <p:childTnLst>
                              <p:par>
                                <p:cTn id="11" presetID="22" presetClass="entr" presetSubtype="8" fill="hold" grpId="0" nodeType="after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42"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1000"/>
                                        <p:tgtEl>
                                          <p:spTgt spid="53"/>
                                        </p:tgtEl>
                                      </p:cBhvr>
                                    </p:animEffect>
                                    <p:anim calcmode="lin" valueType="num">
                                      <p:cBhvr>
                                        <p:cTn id="17" dur="1000" fill="hold"/>
                                        <p:tgtEl>
                                          <p:spTgt spid="53"/>
                                        </p:tgtEl>
                                        <p:attrNameLst>
                                          <p:attrName>ppt_x</p:attrName>
                                        </p:attrNameLst>
                                      </p:cBhvr>
                                      <p:tavLst>
                                        <p:tav tm="0">
                                          <p:val>
                                            <p:strVal val="#ppt_x"/>
                                          </p:val>
                                        </p:tav>
                                        <p:tav tm="100000">
                                          <p:val>
                                            <p:strVal val="#ppt_x"/>
                                          </p:val>
                                        </p:tav>
                                      </p:tavLst>
                                    </p:anim>
                                    <p:anim calcmode="lin" valueType="num">
                                      <p:cBhvr>
                                        <p:cTn id="18" dur="1000" fill="hold"/>
                                        <p:tgtEl>
                                          <p:spTgt spid="5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 calcmode="lin" valueType="num">
                                      <p:cBhvr additive="base">
                                        <p:cTn id="28" dur="500" fill="hold"/>
                                        <p:tgtEl>
                                          <p:spTgt spid="61"/>
                                        </p:tgtEl>
                                        <p:attrNameLst>
                                          <p:attrName>ppt_x</p:attrName>
                                        </p:attrNameLst>
                                      </p:cBhvr>
                                      <p:tavLst>
                                        <p:tav tm="0">
                                          <p:val>
                                            <p:strVal val="1+#ppt_w/2"/>
                                          </p:val>
                                        </p:tav>
                                        <p:tav tm="100000">
                                          <p:val>
                                            <p:strVal val="#ppt_x"/>
                                          </p:val>
                                        </p:tav>
                                      </p:tavLst>
                                    </p:anim>
                                    <p:anim calcmode="lin" valueType="num">
                                      <p:cBhvr additive="base">
                                        <p:cTn id="29"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ppt_x"/>
                                          </p:val>
                                        </p:tav>
                                        <p:tav tm="100000">
                                          <p:val>
                                            <p:strVal val="#ppt_x"/>
                                          </p:val>
                                        </p:tav>
                                      </p:tavLst>
                                    </p:anim>
                                    <p:anim calcmode="lin" valueType="num">
                                      <p:cBhvr additive="base">
                                        <p:cTn id="3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417130" y="492339"/>
            <a:ext cx="8350079" cy="4240594"/>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ea typeface="微软雅黑 Light" panose="020B0502040204020203" pitchFamily="34" charset="-122"/>
            </a:endParaRPr>
          </a:p>
        </p:txBody>
      </p:sp>
      <p:grpSp>
        <p:nvGrpSpPr>
          <p:cNvPr id="28" name="Group 27">
            <a:extLst>
              <a:ext uri="{FF2B5EF4-FFF2-40B4-BE49-F238E27FC236}">
                <a16:creationId xmlns:a16="http://schemas.microsoft.com/office/drawing/2014/main" id="{57C3BC4C-9352-42E9-B546-7BF5EC67262A}"/>
              </a:ext>
            </a:extLst>
          </p:cNvPr>
          <p:cNvGrpSpPr/>
          <p:nvPr/>
        </p:nvGrpSpPr>
        <p:grpSpPr>
          <a:xfrm>
            <a:off x="4830433" y="767986"/>
            <a:ext cx="3825053" cy="1634490"/>
            <a:chOff x="483151" y="2559031"/>
            <a:chExt cx="8473305" cy="2179319"/>
          </a:xfrm>
        </p:grpSpPr>
        <p:sp>
          <p:nvSpPr>
            <p:cNvPr id="32" name="Rounded Rectangle 23">
              <a:extLst>
                <a:ext uri="{FF2B5EF4-FFF2-40B4-BE49-F238E27FC236}">
                  <a16:creationId xmlns:a16="http://schemas.microsoft.com/office/drawing/2014/main" id="{E8B296F0-A62E-41BC-953C-1F4C69935C69}"/>
                </a:ext>
              </a:extLst>
            </p:cNvPr>
            <p:cNvSpPr/>
            <p:nvPr/>
          </p:nvSpPr>
          <p:spPr>
            <a:xfrm>
              <a:off x="483151" y="2559031"/>
              <a:ext cx="8284819" cy="2179319"/>
            </a:xfrm>
            <a:prstGeom prst="roundRect">
              <a:avLst/>
            </a:prstGeom>
            <a:solidFill>
              <a:srgbClr val="E6D5F3">
                <a:alpha val="87000"/>
              </a:srgbClr>
            </a:solidFill>
          </p:spPr>
          <p:txBody>
            <a:bodyPr wrap="square">
              <a:spAutoFit/>
            </a:bodyPr>
            <a:lstStyle/>
            <a:p>
              <a:endParaRPr lang="en-US" sz="4500">
                <a:latin typeface="VNI-Avo" pitchFamily="2" charset="0"/>
              </a:endParaRPr>
            </a:p>
            <a:p>
              <a:endParaRPr lang="en-US" sz="4500">
                <a:latin typeface="VNI-Avo" pitchFamily="2" charset="0"/>
              </a:endParaRPr>
            </a:p>
          </p:txBody>
        </p:sp>
        <p:sp>
          <p:nvSpPr>
            <p:cNvPr id="36" name="Rectangle 35"/>
            <p:cNvSpPr/>
            <p:nvPr/>
          </p:nvSpPr>
          <p:spPr>
            <a:xfrm>
              <a:off x="671637" y="2982553"/>
              <a:ext cx="8284819" cy="1415771"/>
            </a:xfrm>
            <a:prstGeom prst="rect">
              <a:avLst/>
            </a:prstGeom>
          </p:spPr>
          <p:txBody>
            <a:bodyPr wrap="square">
              <a:spAutoFit/>
            </a:bodyPr>
            <a:lstStyle/>
            <a:p>
              <a:r>
                <a:rPr lang="en-US" sz="2100" dirty="0" err="1">
                  <a:latin typeface="Times" panose="020B0500000000000000" pitchFamily="34" charset="0"/>
                  <a:ea typeface="Times" panose="020B0500000000000000" pitchFamily="34" charset="0"/>
                  <a:cs typeface="Times" panose="020B0500000000000000" pitchFamily="34" charset="0"/>
                </a:rPr>
                <a:t>Ông</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đã</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thể</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hiện</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tinh</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thần</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trách</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nhiệm</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của</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một</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lương</a:t>
              </a:r>
              <a:r>
                <a:rPr lang="en-US" sz="2100" dirty="0">
                  <a:latin typeface="Times" panose="020B0500000000000000" pitchFamily="34" charset="0"/>
                  <a:ea typeface="Times" panose="020B0500000000000000" pitchFamily="34" charset="0"/>
                  <a:cs typeface="Times" panose="020B0500000000000000" pitchFamily="34" charset="0"/>
                </a:rPr>
                <a:t> y, </a:t>
              </a:r>
              <a:r>
                <a:rPr lang="en-US" sz="2100" dirty="0" err="1">
                  <a:latin typeface="Times" panose="020B0500000000000000" pitchFamily="34" charset="0"/>
                  <a:ea typeface="Times" panose="020B0500000000000000" pitchFamily="34" charset="0"/>
                  <a:cs typeface="Times" panose="020B0500000000000000" pitchFamily="34" charset="0"/>
                </a:rPr>
                <a:t>đó</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chính</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là</a:t>
              </a:r>
              <a:r>
                <a:rPr lang="en-US" sz="2100" dirty="0">
                  <a:latin typeface="Times" panose="020B0500000000000000" pitchFamily="34" charset="0"/>
                  <a:ea typeface="Times" panose="020B0500000000000000" pitchFamily="34" charset="0"/>
                  <a:cs typeface="Times" panose="020B0500000000000000" pitchFamily="34" charset="0"/>
                </a:rPr>
                <a:t> “ </a:t>
              </a:r>
              <a:r>
                <a:rPr lang="en-US" sz="2100" dirty="0" err="1">
                  <a:latin typeface="Times" panose="020B0500000000000000" pitchFamily="34" charset="0"/>
                  <a:ea typeface="Times" panose="020B0500000000000000" pitchFamily="34" charset="0"/>
                  <a:cs typeface="Times" panose="020B0500000000000000" pitchFamily="34" charset="0"/>
                </a:rPr>
                <a:t>Lương</a:t>
              </a:r>
              <a:r>
                <a:rPr lang="en-US" sz="2100" dirty="0">
                  <a:latin typeface="Times" panose="020B0500000000000000" pitchFamily="34" charset="0"/>
                  <a:ea typeface="Times" panose="020B0500000000000000" pitchFamily="34" charset="0"/>
                  <a:cs typeface="Times" panose="020B0500000000000000" pitchFamily="34" charset="0"/>
                </a:rPr>
                <a:t> y </a:t>
              </a:r>
              <a:r>
                <a:rPr lang="en-US" sz="2100" dirty="0" err="1">
                  <a:latin typeface="Times" panose="020B0500000000000000" pitchFamily="34" charset="0"/>
                  <a:ea typeface="Times" panose="020B0500000000000000" pitchFamily="34" charset="0"/>
                  <a:cs typeface="Times" panose="020B0500000000000000" pitchFamily="34" charset="0"/>
                </a:rPr>
                <a:t>như</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từ</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mẫu</a:t>
              </a:r>
              <a:r>
                <a:rPr lang="en-US" sz="2100" dirty="0">
                  <a:latin typeface="Times" panose="020B0500000000000000" pitchFamily="34" charset="0"/>
                  <a:ea typeface="Times" panose="020B0500000000000000" pitchFamily="34" charset="0"/>
                  <a:cs typeface="Times" panose="020B0500000000000000" pitchFamily="34" charset="0"/>
                </a:rPr>
                <a:t>”.</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85" y="1053850"/>
            <a:ext cx="4265826" cy="30152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0" name="Group 49">
            <a:extLst>
              <a:ext uri="{FF2B5EF4-FFF2-40B4-BE49-F238E27FC236}">
                <a16:creationId xmlns:a16="http://schemas.microsoft.com/office/drawing/2014/main" id="{57C3BC4C-9352-42E9-B546-7BF5EC67262A}"/>
              </a:ext>
            </a:extLst>
          </p:cNvPr>
          <p:cNvGrpSpPr/>
          <p:nvPr/>
        </p:nvGrpSpPr>
        <p:grpSpPr>
          <a:xfrm>
            <a:off x="4835526" y="2571750"/>
            <a:ext cx="3874568" cy="1634490"/>
            <a:chOff x="334065" y="2559031"/>
            <a:chExt cx="8582992" cy="2179319"/>
          </a:xfrm>
        </p:grpSpPr>
        <p:sp>
          <p:nvSpPr>
            <p:cNvPr id="51" name="Rounded Rectangle 23">
              <a:extLst>
                <a:ext uri="{FF2B5EF4-FFF2-40B4-BE49-F238E27FC236}">
                  <a16:creationId xmlns:a16="http://schemas.microsoft.com/office/drawing/2014/main" id="{E8B296F0-A62E-41BC-953C-1F4C69935C69}"/>
                </a:ext>
              </a:extLst>
            </p:cNvPr>
            <p:cNvSpPr/>
            <p:nvPr/>
          </p:nvSpPr>
          <p:spPr>
            <a:xfrm>
              <a:off x="483151" y="2559031"/>
              <a:ext cx="8284820" cy="2179319"/>
            </a:xfrm>
            <a:prstGeom prst="roundRect">
              <a:avLst/>
            </a:prstGeom>
            <a:ln w="38100">
              <a:noFill/>
            </a:ln>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a:spAutoFit/>
            </a:bodyPr>
            <a:lstStyle/>
            <a:p>
              <a:endParaRPr lang="en-US" sz="4500">
                <a:solidFill>
                  <a:schemeClr val="tx1"/>
                </a:solidFill>
                <a:latin typeface="VNI-Avo" pitchFamily="2" charset="0"/>
              </a:endParaRPr>
            </a:p>
            <a:p>
              <a:endParaRPr lang="en-US" sz="4500">
                <a:solidFill>
                  <a:schemeClr val="tx1"/>
                </a:solidFill>
                <a:latin typeface="VNI-Avo" pitchFamily="2" charset="0"/>
              </a:endParaRPr>
            </a:p>
          </p:txBody>
        </p:sp>
        <p:sp>
          <p:nvSpPr>
            <p:cNvPr id="52" name="Rectangle 51"/>
            <p:cNvSpPr/>
            <p:nvPr/>
          </p:nvSpPr>
          <p:spPr>
            <a:xfrm>
              <a:off x="334065" y="2745587"/>
              <a:ext cx="8582992" cy="1846659"/>
            </a:xfrm>
            <a:prstGeom prst="rect">
              <a:avLst/>
            </a:prstGeom>
          </p:spPr>
          <p:txBody>
            <a:bodyPr wrap="square">
              <a:spAutoFit/>
            </a:bodyPr>
            <a:lstStyle/>
            <a:p>
              <a:pPr algn="ctr"/>
              <a:r>
                <a:rPr lang="en-US" sz="2100" dirty="0">
                  <a:latin typeface="Times" panose="020B0500000000000000" pitchFamily="34" charset="0"/>
                  <a:ea typeface="Times" panose="020B0500000000000000" pitchFamily="34" charset="0"/>
                  <a:cs typeface="Times" panose="020B0500000000000000" pitchFamily="34" charset="0"/>
                </a:rPr>
                <a:t>Qua </a:t>
              </a:r>
              <a:r>
                <a:rPr lang="en-US" sz="2100" dirty="0" err="1">
                  <a:latin typeface="Times" panose="020B0500000000000000" pitchFamily="34" charset="0"/>
                  <a:ea typeface="Times" panose="020B0500000000000000" pitchFamily="34" charset="0"/>
                  <a:cs typeface="Times" panose="020B0500000000000000" pitchFamily="34" charset="0"/>
                </a:rPr>
                <a:t>đoạn</a:t>
              </a:r>
              <a:r>
                <a:rPr lang="en-US" sz="2100" dirty="0">
                  <a:latin typeface="Times" panose="020B0500000000000000" pitchFamily="34" charset="0"/>
                  <a:ea typeface="Times" panose="020B0500000000000000" pitchFamily="34" charset="0"/>
                  <a:cs typeface="Times" panose="020B0500000000000000" pitchFamily="34" charset="0"/>
                </a:rPr>
                <a:t> 1, </a:t>
              </a:r>
              <a:r>
                <a:rPr lang="en-US" sz="2100" dirty="0" err="1">
                  <a:latin typeface="Times" panose="020B0500000000000000" pitchFamily="34" charset="0"/>
                  <a:ea typeface="Times" panose="020B0500000000000000" pitchFamily="34" charset="0"/>
                  <a:cs typeface="Times" panose="020B0500000000000000" pitchFamily="34" charset="0"/>
                </a:rPr>
                <a:t>tác</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giả</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muốn</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thể</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hiện</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lòng</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nhân</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ái</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của</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Hải</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Thượng</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Lãn</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Ông</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đối</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với</a:t>
              </a:r>
              <a:r>
                <a:rPr lang="en-US" altLang="en-US" sz="2100" dirty="0">
                  <a:latin typeface="Times" panose="020B0500000000000000" pitchFamily="34" charset="0"/>
                  <a:ea typeface="Times" panose="020B0500000000000000" pitchFamily="34" charset="0"/>
                  <a:cs typeface="Times" panose="020B0500000000000000" pitchFamily="34" charset="0"/>
                </a:rPr>
                <a:t> con </a:t>
              </a:r>
              <a:r>
                <a:rPr lang="en-US" altLang="en-US" sz="2100" dirty="0" err="1">
                  <a:latin typeface="Times" panose="020B0500000000000000" pitchFamily="34" charset="0"/>
                  <a:ea typeface="Times" panose="020B0500000000000000" pitchFamily="34" charset="0"/>
                  <a:cs typeface="Times" panose="020B0500000000000000" pitchFamily="34" charset="0"/>
                </a:rPr>
                <a:t>người</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thuyền</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chài</a:t>
              </a:r>
              <a:r>
                <a:rPr lang="en-US" altLang="en-US" sz="2100" dirty="0">
                  <a:latin typeface="Times" panose="020B0500000000000000" pitchFamily="34" charset="0"/>
                  <a:ea typeface="Times" panose="020B0500000000000000" pitchFamily="34" charset="0"/>
                  <a:cs typeface="Times" panose="020B0500000000000000" pitchFamily="34" charset="0"/>
                </a:rPr>
                <a:t>.</a:t>
              </a:r>
            </a:p>
          </p:txBody>
        </p:sp>
      </p:gr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0" b="96186" l="424" r="95339">
                        <a14:foregroundMark x1="54237" y1="70763" x2="54237" y2="70763"/>
                        <a14:foregroundMark x1="49576" y1="70763" x2="49576" y2="70763"/>
                        <a14:foregroundMark x1="44915" y1="68220" x2="44915" y2="68220"/>
                        <a14:foregroundMark x1="44068" y1="67373" x2="44068" y2="67373"/>
                        <a14:foregroundMark x1="49576" y1="72034" x2="49576" y2="72034"/>
                        <a14:foregroundMark x1="48305" y1="73305" x2="48305" y2="73305"/>
                        <a14:foregroundMark x1="46610" y1="68644" x2="46610" y2="68644"/>
                        <a14:foregroundMark x1="55085" y1="73729" x2="55085" y2="73729"/>
                        <a14:foregroundMark x1="55932" y1="78814" x2="55932" y2="78814"/>
                        <a14:foregroundMark x1="54237" y1="80932" x2="54237" y2="80932"/>
                        <a14:foregroundMark x1="51271" y1="81356" x2="51271" y2="81356"/>
                        <a14:foregroundMark x1="50424" y1="81356" x2="50424" y2="81356"/>
                        <a14:foregroundMark x1="53390" y1="81780" x2="53390" y2="81780"/>
                        <a14:foregroundMark x1="51695" y1="83051" x2="51695" y2="83051"/>
                        <a14:foregroundMark x1="38136" y1="30085" x2="38136" y2="30085"/>
                        <a14:foregroundMark x1="33475" y1="30085" x2="33475" y2="30085"/>
                        <a14:foregroundMark x1="51695" y1="30085" x2="51695" y2="30085"/>
                        <a14:foregroundMark x1="50424" y1="26695" x2="50424" y2="26695"/>
                        <a14:foregroundMark x1="77119" y1="41525" x2="77119" y2="41525"/>
                        <a14:foregroundMark x1="84746" y1="48305" x2="84746" y2="48305"/>
                        <a14:foregroundMark x1="41102" y1="24576" x2="41102" y2="24576"/>
                        <a14:foregroundMark x1="50424" y1="64831" x2="50424" y2="64831"/>
                        <a14:foregroundMark x1="27966" y1="55085" x2="27966" y2="55085"/>
                        <a14:foregroundMark x1="19915" y1="36017" x2="19915" y2="36017"/>
                      </a14:backgroundRemoval>
                    </a14:imgEffect>
                  </a14:imgLayer>
                </a14:imgProps>
              </a:ext>
              <a:ext uri="{28A0092B-C50C-407E-A947-70E740481C1C}">
                <a14:useLocalDpi xmlns:a14="http://schemas.microsoft.com/office/drawing/2010/main" val="0"/>
              </a:ext>
            </a:extLst>
          </a:blip>
          <a:stretch>
            <a:fillRect/>
          </a:stretch>
        </p:blipFill>
        <p:spPr>
          <a:xfrm flipH="1">
            <a:off x="3180721" y="3129003"/>
            <a:ext cx="2374826" cy="2374826"/>
          </a:xfrm>
          <a:prstGeom prst="rect">
            <a:avLst/>
          </a:prstGeom>
        </p:spPr>
      </p:pic>
    </p:spTree>
    <p:extLst>
      <p:ext uri="{BB962C8B-B14F-4D97-AF65-F5344CB8AC3E}">
        <p14:creationId xmlns:p14="http://schemas.microsoft.com/office/powerpoint/2010/main" val="1785478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anim calcmode="lin" valueType="num">
                                      <p:cBhvr>
                                        <p:cTn id="19" dur="1000" fill="hold"/>
                                        <p:tgtEl>
                                          <p:spTgt spid="50"/>
                                        </p:tgtEl>
                                        <p:attrNameLst>
                                          <p:attrName>ppt_x</p:attrName>
                                        </p:attrNameLst>
                                      </p:cBhvr>
                                      <p:tavLst>
                                        <p:tav tm="0">
                                          <p:val>
                                            <p:strVal val="#ppt_x"/>
                                          </p:val>
                                        </p:tav>
                                        <p:tav tm="100000">
                                          <p:val>
                                            <p:strVal val="#ppt_x"/>
                                          </p:val>
                                        </p:tav>
                                      </p:tavLst>
                                    </p:anim>
                                    <p:anim calcmode="lin" valueType="num">
                                      <p:cBhvr>
                                        <p:cTn id="2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a:spLocks noChangeArrowheads="1"/>
          </p:cNvSpPr>
          <p:nvPr/>
        </p:nvSpPr>
        <p:spPr bwMode="auto">
          <a:xfrm>
            <a:off x="1556538" y="179524"/>
            <a:ext cx="2650173" cy="556022"/>
          </a:xfrm>
          <a:prstGeom prst="rect">
            <a:avLst/>
          </a:prstGeom>
          <a:noFill/>
          <a:ln w="28575" algn="ctr">
            <a:noFill/>
            <a:miter lim="800000"/>
          </a:ln>
          <a:effectLst/>
        </p:spPr>
        <p:txBody>
          <a:bodyPr anchor="ctr"/>
          <a:lstStyle/>
          <a:p>
            <a:pPr algn="ctr">
              <a:defRPr/>
            </a:pPr>
            <a:endParaRPr lang="zh-CN" altLang="en-US" sz="2100">
              <a:solidFill>
                <a:prstClr val="black"/>
              </a:solidFill>
              <a:latin typeface="方正经黑简体" panose="02000000000000000000" pitchFamily="2" charset="-122"/>
              <a:ea typeface="方正经黑简体" panose="02000000000000000000" pitchFamily="2" charset="-122"/>
            </a:endParaRPr>
          </a:p>
        </p:txBody>
      </p:sp>
      <p:pic>
        <p:nvPicPr>
          <p:cNvPr id="35" name="图片 2">
            <a:extLst>
              <a:ext uri="{FF2B5EF4-FFF2-40B4-BE49-F238E27FC236}">
                <a16:creationId xmlns:a16="http://schemas.microsoft.com/office/drawing/2014/main" id="{7CC9E0EE-0576-434B-932D-F181BB289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380" y="650157"/>
            <a:ext cx="425711" cy="369998"/>
          </a:xfrm>
          <a:prstGeom prst="rect">
            <a:avLst/>
          </a:prstGeom>
          <a:ln>
            <a:noFill/>
          </a:ln>
        </p:spPr>
        <p:style>
          <a:lnRef idx="2">
            <a:schemeClr val="dk1"/>
          </a:lnRef>
          <a:fillRef idx="1">
            <a:schemeClr val="lt1"/>
          </a:fillRef>
          <a:effectRef idx="0">
            <a:schemeClr val="dk1"/>
          </a:effectRef>
          <a:fontRef idx="minor">
            <a:schemeClr val="dk1"/>
          </a:fontRef>
        </p:style>
      </p:pic>
      <p:grpSp>
        <p:nvGrpSpPr>
          <p:cNvPr id="50" name="Group 49">
            <a:extLst>
              <a:ext uri="{FF2B5EF4-FFF2-40B4-BE49-F238E27FC236}">
                <a16:creationId xmlns:a16="http://schemas.microsoft.com/office/drawing/2014/main" id="{57C3BC4C-9352-42E9-B546-7BF5EC67262A}"/>
              </a:ext>
            </a:extLst>
          </p:cNvPr>
          <p:cNvGrpSpPr/>
          <p:nvPr/>
        </p:nvGrpSpPr>
        <p:grpSpPr>
          <a:xfrm>
            <a:off x="483229" y="2989366"/>
            <a:ext cx="7552407" cy="1485805"/>
            <a:chOff x="483151" y="2559032"/>
            <a:chExt cx="8284820" cy="2165569"/>
          </a:xfrm>
        </p:grpSpPr>
        <p:sp>
          <p:nvSpPr>
            <p:cNvPr id="51" name="Rounded Rectangle 23">
              <a:extLst>
                <a:ext uri="{FF2B5EF4-FFF2-40B4-BE49-F238E27FC236}">
                  <a16:creationId xmlns:a16="http://schemas.microsoft.com/office/drawing/2014/main" id="{E8B296F0-A62E-41BC-953C-1F4C69935C69}"/>
                </a:ext>
              </a:extLst>
            </p:cNvPr>
            <p:cNvSpPr/>
            <p:nvPr/>
          </p:nvSpPr>
          <p:spPr>
            <a:xfrm>
              <a:off x="483151" y="2559032"/>
              <a:ext cx="8284820" cy="1955533"/>
            </a:xfrm>
            <a:prstGeom prst="roundRect">
              <a:avLst/>
            </a:prstGeom>
            <a:solidFill>
              <a:srgbClr val="E6D5F3">
                <a:alpha val="87000"/>
              </a:srgbClr>
            </a:solidFill>
          </p:spPr>
          <p:txBody>
            <a:bodyPr wrap="square">
              <a:spAutoFit/>
            </a:bodyPr>
            <a:lstStyle/>
            <a:p>
              <a:pPr defTabSz="514350"/>
              <a:endParaRPr lang="en-US" sz="4500">
                <a:solidFill>
                  <a:srgbClr val="000000"/>
                </a:solidFill>
                <a:latin typeface="VNI-Avo" pitchFamily="2" charset="0"/>
              </a:endParaRPr>
            </a:p>
            <a:p>
              <a:pPr defTabSz="514350"/>
              <a:endParaRPr lang="en-US" sz="4500">
                <a:solidFill>
                  <a:srgbClr val="000000"/>
                </a:solidFill>
                <a:latin typeface="VNI-Avo" pitchFamily="2" charset="0"/>
              </a:endParaRPr>
            </a:p>
          </p:txBody>
        </p:sp>
        <p:sp>
          <p:nvSpPr>
            <p:cNvPr id="52" name="Rectangle 51"/>
            <p:cNvSpPr/>
            <p:nvPr/>
          </p:nvSpPr>
          <p:spPr>
            <a:xfrm>
              <a:off x="1130914" y="2705963"/>
              <a:ext cx="7637057" cy="2018638"/>
            </a:xfrm>
            <a:prstGeom prst="rect">
              <a:avLst/>
            </a:prstGeom>
          </p:spPr>
          <p:txBody>
            <a:bodyPr wrap="square">
              <a:spAutoFit/>
            </a:bodyPr>
            <a:lstStyle/>
            <a:p>
              <a:pPr lvl="0"/>
              <a:r>
                <a:rPr lang="en-US" sz="2100" dirty="0">
                  <a:latin typeface="VNI-Times" pitchFamily="2" charset="0"/>
                </a:rPr>
                <a:t>   </a:t>
              </a:r>
              <a:r>
                <a:rPr lang="en-US" sz="2100" dirty="0" err="1">
                  <a:latin typeface="Times" panose="02020603050405020304" pitchFamily="18" charset="0"/>
                  <a:cs typeface="Times" panose="02020603050405020304" pitchFamily="18" charset="0"/>
                </a:rPr>
                <a:t>Ông</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ghi</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trong</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sổ</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thuốc</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của</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mình</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Xét</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về</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việc</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thì</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người</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bệnh</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chết</a:t>
              </a:r>
              <a:r>
                <a:rPr lang="en-US" sz="2100" dirty="0">
                  <a:latin typeface="Times" panose="02020603050405020304" pitchFamily="18" charset="0"/>
                  <a:cs typeface="Times" panose="02020603050405020304" pitchFamily="18" charset="0"/>
                </a:rPr>
                <a:t> do </a:t>
              </a:r>
              <a:r>
                <a:rPr lang="en-US" sz="2100" dirty="0" err="1">
                  <a:latin typeface="Times" panose="02020603050405020304" pitchFamily="18" charset="0"/>
                  <a:cs typeface="Times" panose="02020603050405020304" pitchFamily="18" charset="0"/>
                </a:rPr>
                <a:t>tay</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thầy</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thuốc</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khác</a:t>
              </a:r>
              <a:r>
                <a:rPr lang="en-US" sz="2100" dirty="0">
                  <a:latin typeface="Times" panose="02020603050405020304" pitchFamily="18" charset="0"/>
                  <a:cs typeface="Times" panose="02020603050405020304" pitchFamily="18" charset="0"/>
                </a:rPr>
                <a:t>, song </a:t>
              </a:r>
              <a:r>
                <a:rPr lang="en-US" sz="2100" dirty="0" err="1">
                  <a:latin typeface="Times" panose="02020603050405020304" pitchFamily="18" charset="0"/>
                  <a:cs typeface="Times" panose="02020603050405020304" pitchFamily="18" charset="0"/>
                </a:rPr>
                <a:t>về</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tình</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thì</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tôi</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như</a:t>
              </a:r>
              <a:br>
                <a:rPr lang="en-US" sz="2100" dirty="0">
                  <a:latin typeface="Times" panose="02020603050405020304" pitchFamily="18" charset="0"/>
                  <a:cs typeface="Times" panose="02020603050405020304" pitchFamily="18" charset="0"/>
                </a:rPr>
              </a:br>
              <a:r>
                <a:rPr lang="en-US" sz="2100" dirty="0" err="1">
                  <a:latin typeface="Times" panose="02020603050405020304" pitchFamily="18" charset="0"/>
                  <a:cs typeface="Times" panose="02020603050405020304" pitchFamily="18" charset="0"/>
                </a:rPr>
                <a:t>mắc</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phải</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tội</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giết</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người</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Càng</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nghĩ</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càng</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hối</a:t>
              </a:r>
              <a:r>
                <a:rPr lang="en-US" sz="2100" dirty="0">
                  <a:latin typeface="Times" panose="02020603050405020304" pitchFamily="18" charset="0"/>
                  <a:cs typeface="Times" panose="02020603050405020304" pitchFamily="18" charset="0"/>
                </a:rPr>
                <a:t> </a:t>
              </a:r>
              <a:r>
                <a:rPr lang="en-US" sz="2100" dirty="0" err="1">
                  <a:latin typeface="Times" panose="02020603050405020304" pitchFamily="18" charset="0"/>
                  <a:cs typeface="Times" panose="02020603050405020304" pitchFamily="18" charset="0"/>
                </a:rPr>
                <a:t>hận</a:t>
              </a:r>
              <a:r>
                <a:rPr lang="en-US" sz="2100" dirty="0">
                  <a:latin typeface="Times" panose="02020603050405020304" pitchFamily="18" charset="0"/>
                  <a:cs typeface="Times" panose="02020603050405020304" pitchFamily="18" charset="0"/>
                </a:rPr>
                <a:t>.”</a:t>
              </a:r>
              <a:endParaRPr lang="en-US" altLang="en-US" sz="2100" dirty="0"/>
            </a:p>
            <a:p>
              <a:pPr indent="201811" algn="just" defTabSz="514350">
                <a:spcAft>
                  <a:spcPts val="675"/>
                </a:spcAft>
                <a:defRPr/>
              </a:pPr>
              <a:endParaRPr lang="vi-VN" sz="2100" dirty="0">
                <a:latin typeface="Calibri" panose="020F0502020204030204" pitchFamily="34" charset="0"/>
                <a:cs typeface="Calibri" panose="020F0502020204030204" pitchFamily="34" charset="0"/>
              </a:endParaRPr>
            </a:p>
          </p:txBody>
        </p:sp>
      </p:grpSp>
      <p:pic>
        <p:nvPicPr>
          <p:cNvPr id="53" name="Picture 52">
            <a:extLst>
              <a:ext uri="{FF2B5EF4-FFF2-40B4-BE49-F238E27FC236}">
                <a16:creationId xmlns:a16="http://schemas.microsoft.com/office/drawing/2014/main" id="{1CC8802A-837E-459F-B5A2-9A8BEBD3D1F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3188063" y="-47808"/>
            <a:ext cx="2557650" cy="1305966"/>
          </a:xfrm>
          <a:prstGeom prst="rect">
            <a:avLst/>
          </a:prstGeom>
        </p:spPr>
      </p:pic>
      <p:pic>
        <p:nvPicPr>
          <p:cNvPr id="60" name="Picture 59" descr="Icon&#10;&#10;Description automatically generated">
            <a:extLst>
              <a:ext uri="{FF2B5EF4-FFF2-40B4-BE49-F238E27FC236}">
                <a16:creationId xmlns:a16="http://schemas.microsoft.com/office/drawing/2014/main" id="{E8E10612-73DA-4B38-BA90-AD2C4D7120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734" t="14246" r="19393" b="7977"/>
          <a:stretch/>
        </p:blipFill>
        <p:spPr>
          <a:xfrm rot="20117925">
            <a:off x="616710" y="2206248"/>
            <a:ext cx="806348" cy="815395"/>
          </a:xfrm>
          <a:prstGeom prst="rect">
            <a:avLst/>
          </a:prstGeom>
        </p:spPr>
      </p:pic>
      <p:pic>
        <p:nvPicPr>
          <p:cNvPr id="17" name="Picture 16" descr="Logo&#10;&#10;Description automatically generated">
            <a:extLst>
              <a:ext uri="{FF2B5EF4-FFF2-40B4-BE49-F238E27FC236}">
                <a16:creationId xmlns:a16="http://schemas.microsoft.com/office/drawing/2014/main" id="{324D13AD-EC2A-481F-87D5-623EBFBFD7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2820" y="602607"/>
            <a:ext cx="1488135" cy="632571"/>
          </a:xfrm>
          <a:prstGeom prst="rect">
            <a:avLst/>
          </a:prstGeom>
        </p:spPr>
      </p:pic>
      <p:grpSp>
        <p:nvGrpSpPr>
          <p:cNvPr id="18" name="Group 17">
            <a:extLst>
              <a:ext uri="{FF2B5EF4-FFF2-40B4-BE49-F238E27FC236}">
                <a16:creationId xmlns:a16="http://schemas.microsoft.com/office/drawing/2014/main" id="{27FA03FA-387E-4F85-AEE2-8C78CA30F382}"/>
              </a:ext>
            </a:extLst>
          </p:cNvPr>
          <p:cNvGrpSpPr/>
          <p:nvPr/>
        </p:nvGrpSpPr>
        <p:grpSpPr>
          <a:xfrm>
            <a:off x="1638662" y="2007454"/>
            <a:ext cx="6039813" cy="788678"/>
            <a:chOff x="1837994" y="2249329"/>
            <a:chExt cx="7074156" cy="523393"/>
          </a:xfrm>
        </p:grpSpPr>
        <p:sp>
          <p:nvSpPr>
            <p:cNvPr id="19" name="Rectangle: Rounded Corners 43">
              <a:extLst>
                <a:ext uri="{FF2B5EF4-FFF2-40B4-BE49-F238E27FC236}">
                  <a16:creationId xmlns:a16="http://schemas.microsoft.com/office/drawing/2014/main" id="{0C13FA63-4BA3-4EDA-A787-B8857A20CFA4}"/>
                </a:ext>
              </a:extLst>
            </p:cNvPr>
            <p:cNvSpPr/>
            <p:nvPr/>
          </p:nvSpPr>
          <p:spPr>
            <a:xfrm>
              <a:off x="1837994" y="2249329"/>
              <a:ext cx="6999451" cy="523393"/>
            </a:xfrm>
            <a:custGeom>
              <a:avLst/>
              <a:gdLst>
                <a:gd name="connsiteX0" fmla="*/ 0 w 6999451"/>
                <a:gd name="connsiteY0" fmla="*/ 87234 h 523393"/>
                <a:gd name="connsiteX1" fmla="*/ 87234 w 6999451"/>
                <a:gd name="connsiteY1" fmla="*/ 0 h 523393"/>
                <a:gd name="connsiteX2" fmla="*/ 724232 w 6999451"/>
                <a:gd name="connsiteY2" fmla="*/ 0 h 523393"/>
                <a:gd name="connsiteX3" fmla="*/ 1156481 w 6999451"/>
                <a:gd name="connsiteY3" fmla="*/ 0 h 523393"/>
                <a:gd name="connsiteX4" fmla="*/ 1588730 w 6999451"/>
                <a:gd name="connsiteY4" fmla="*/ 0 h 523393"/>
                <a:gd name="connsiteX5" fmla="*/ 2293979 w 6999451"/>
                <a:gd name="connsiteY5" fmla="*/ 0 h 523393"/>
                <a:gd name="connsiteX6" fmla="*/ 2930977 w 6999451"/>
                <a:gd name="connsiteY6" fmla="*/ 0 h 523393"/>
                <a:gd name="connsiteX7" fmla="*/ 3294976 w 6999451"/>
                <a:gd name="connsiteY7" fmla="*/ 0 h 523393"/>
                <a:gd name="connsiteX8" fmla="*/ 3795475 w 6999451"/>
                <a:gd name="connsiteY8" fmla="*/ 0 h 523393"/>
                <a:gd name="connsiteX9" fmla="*/ 4432473 w 6999451"/>
                <a:gd name="connsiteY9" fmla="*/ 0 h 523393"/>
                <a:gd name="connsiteX10" fmla="*/ 5069472 w 6999451"/>
                <a:gd name="connsiteY10" fmla="*/ 0 h 523393"/>
                <a:gd name="connsiteX11" fmla="*/ 5433471 w 6999451"/>
                <a:gd name="connsiteY11" fmla="*/ 0 h 523393"/>
                <a:gd name="connsiteX12" fmla="*/ 5797470 w 6999451"/>
                <a:gd name="connsiteY12" fmla="*/ 0 h 523393"/>
                <a:gd name="connsiteX13" fmla="*/ 6161469 w 6999451"/>
                <a:gd name="connsiteY13" fmla="*/ 0 h 523393"/>
                <a:gd name="connsiteX14" fmla="*/ 6912217 w 6999451"/>
                <a:gd name="connsiteY14" fmla="*/ 0 h 523393"/>
                <a:gd name="connsiteX15" fmla="*/ 6999451 w 6999451"/>
                <a:gd name="connsiteY15" fmla="*/ 87234 h 523393"/>
                <a:gd name="connsiteX16" fmla="*/ 6999451 w 6999451"/>
                <a:gd name="connsiteY16" fmla="*/ 436159 h 523393"/>
                <a:gd name="connsiteX17" fmla="*/ 6912217 w 6999451"/>
                <a:gd name="connsiteY17" fmla="*/ 523393 h 523393"/>
                <a:gd name="connsiteX18" fmla="*/ 6479968 w 6999451"/>
                <a:gd name="connsiteY18" fmla="*/ 523393 h 523393"/>
                <a:gd name="connsiteX19" fmla="*/ 5911219 w 6999451"/>
                <a:gd name="connsiteY19" fmla="*/ 523393 h 523393"/>
                <a:gd name="connsiteX20" fmla="*/ 5478971 w 6999451"/>
                <a:gd name="connsiteY20" fmla="*/ 523393 h 523393"/>
                <a:gd name="connsiteX21" fmla="*/ 4978472 w 6999451"/>
                <a:gd name="connsiteY21" fmla="*/ 523393 h 523393"/>
                <a:gd name="connsiteX22" fmla="*/ 4409723 w 6999451"/>
                <a:gd name="connsiteY22" fmla="*/ 523393 h 523393"/>
                <a:gd name="connsiteX23" fmla="*/ 3840975 w 6999451"/>
                <a:gd name="connsiteY23" fmla="*/ 523393 h 523393"/>
                <a:gd name="connsiteX24" fmla="*/ 3135726 w 6999451"/>
                <a:gd name="connsiteY24" fmla="*/ 523393 h 523393"/>
                <a:gd name="connsiteX25" fmla="*/ 2498728 w 6999451"/>
                <a:gd name="connsiteY25" fmla="*/ 523393 h 523393"/>
                <a:gd name="connsiteX26" fmla="*/ 2134729 w 6999451"/>
                <a:gd name="connsiteY26" fmla="*/ 523393 h 523393"/>
                <a:gd name="connsiteX27" fmla="*/ 1429481 w 6999451"/>
                <a:gd name="connsiteY27" fmla="*/ 523393 h 523393"/>
                <a:gd name="connsiteX28" fmla="*/ 724232 w 6999451"/>
                <a:gd name="connsiteY28" fmla="*/ 523393 h 523393"/>
                <a:gd name="connsiteX29" fmla="*/ 87234 w 6999451"/>
                <a:gd name="connsiteY29" fmla="*/ 523393 h 523393"/>
                <a:gd name="connsiteX30" fmla="*/ 0 w 6999451"/>
                <a:gd name="connsiteY30" fmla="*/ 436159 h 523393"/>
                <a:gd name="connsiteX31" fmla="*/ 0 w 6999451"/>
                <a:gd name="connsiteY31" fmla="*/ 87234 h 5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99451" h="523393" fill="none" extrusionOk="0">
                  <a:moveTo>
                    <a:pt x="0" y="87234"/>
                  </a:moveTo>
                  <a:cubicBezTo>
                    <a:pt x="9917" y="43511"/>
                    <a:pt x="48367" y="-304"/>
                    <a:pt x="87234" y="0"/>
                  </a:cubicBezTo>
                  <a:cubicBezTo>
                    <a:pt x="231531" y="-54859"/>
                    <a:pt x="436420" y="20277"/>
                    <a:pt x="724232" y="0"/>
                  </a:cubicBezTo>
                  <a:cubicBezTo>
                    <a:pt x="1012044" y="-20277"/>
                    <a:pt x="1032040" y="24210"/>
                    <a:pt x="1156481" y="0"/>
                  </a:cubicBezTo>
                  <a:cubicBezTo>
                    <a:pt x="1280922" y="-24210"/>
                    <a:pt x="1391976" y="23489"/>
                    <a:pt x="1588730" y="0"/>
                  </a:cubicBezTo>
                  <a:cubicBezTo>
                    <a:pt x="1785484" y="-23489"/>
                    <a:pt x="1971402" y="32493"/>
                    <a:pt x="2293979" y="0"/>
                  </a:cubicBezTo>
                  <a:cubicBezTo>
                    <a:pt x="2616556" y="-32493"/>
                    <a:pt x="2794544" y="11924"/>
                    <a:pt x="2930977" y="0"/>
                  </a:cubicBezTo>
                  <a:cubicBezTo>
                    <a:pt x="3067410" y="-11924"/>
                    <a:pt x="3136863" y="21299"/>
                    <a:pt x="3294976" y="0"/>
                  </a:cubicBezTo>
                  <a:cubicBezTo>
                    <a:pt x="3453089" y="-21299"/>
                    <a:pt x="3589634" y="42380"/>
                    <a:pt x="3795475" y="0"/>
                  </a:cubicBezTo>
                  <a:cubicBezTo>
                    <a:pt x="4001316" y="-42380"/>
                    <a:pt x="4195030" y="32595"/>
                    <a:pt x="4432473" y="0"/>
                  </a:cubicBezTo>
                  <a:cubicBezTo>
                    <a:pt x="4669916" y="-32595"/>
                    <a:pt x="4929555" y="31015"/>
                    <a:pt x="5069472" y="0"/>
                  </a:cubicBezTo>
                  <a:cubicBezTo>
                    <a:pt x="5209389" y="-31015"/>
                    <a:pt x="5315299" y="24464"/>
                    <a:pt x="5433471" y="0"/>
                  </a:cubicBezTo>
                  <a:cubicBezTo>
                    <a:pt x="5551643" y="-24464"/>
                    <a:pt x="5714332" y="38274"/>
                    <a:pt x="5797470" y="0"/>
                  </a:cubicBezTo>
                  <a:cubicBezTo>
                    <a:pt x="5880608" y="-38274"/>
                    <a:pt x="6027391" y="21266"/>
                    <a:pt x="6161469" y="0"/>
                  </a:cubicBezTo>
                  <a:cubicBezTo>
                    <a:pt x="6295547" y="-21266"/>
                    <a:pt x="6761736" y="74610"/>
                    <a:pt x="6912217" y="0"/>
                  </a:cubicBezTo>
                  <a:cubicBezTo>
                    <a:pt x="6948729" y="-4987"/>
                    <a:pt x="7003516" y="34271"/>
                    <a:pt x="6999451" y="87234"/>
                  </a:cubicBezTo>
                  <a:cubicBezTo>
                    <a:pt x="7021229" y="223105"/>
                    <a:pt x="6994464" y="315793"/>
                    <a:pt x="6999451" y="436159"/>
                  </a:cubicBezTo>
                  <a:cubicBezTo>
                    <a:pt x="7004367" y="484001"/>
                    <a:pt x="6960032" y="520551"/>
                    <a:pt x="6912217" y="523393"/>
                  </a:cubicBezTo>
                  <a:cubicBezTo>
                    <a:pt x="6701466" y="552571"/>
                    <a:pt x="6589484" y="493271"/>
                    <a:pt x="6479968" y="523393"/>
                  </a:cubicBezTo>
                  <a:cubicBezTo>
                    <a:pt x="6370452" y="553515"/>
                    <a:pt x="6050178" y="469318"/>
                    <a:pt x="5911219" y="523393"/>
                  </a:cubicBezTo>
                  <a:cubicBezTo>
                    <a:pt x="5772260" y="577468"/>
                    <a:pt x="5677329" y="481268"/>
                    <a:pt x="5478971" y="523393"/>
                  </a:cubicBezTo>
                  <a:cubicBezTo>
                    <a:pt x="5280613" y="565518"/>
                    <a:pt x="5080292" y="487807"/>
                    <a:pt x="4978472" y="523393"/>
                  </a:cubicBezTo>
                  <a:cubicBezTo>
                    <a:pt x="4876652" y="558979"/>
                    <a:pt x="4577961" y="500323"/>
                    <a:pt x="4409723" y="523393"/>
                  </a:cubicBezTo>
                  <a:cubicBezTo>
                    <a:pt x="4241485" y="546463"/>
                    <a:pt x="4110120" y="456321"/>
                    <a:pt x="3840975" y="523393"/>
                  </a:cubicBezTo>
                  <a:cubicBezTo>
                    <a:pt x="3571830" y="590465"/>
                    <a:pt x="3298215" y="470581"/>
                    <a:pt x="3135726" y="523393"/>
                  </a:cubicBezTo>
                  <a:cubicBezTo>
                    <a:pt x="2973237" y="576205"/>
                    <a:pt x="2788664" y="509015"/>
                    <a:pt x="2498728" y="523393"/>
                  </a:cubicBezTo>
                  <a:cubicBezTo>
                    <a:pt x="2208792" y="537771"/>
                    <a:pt x="2232356" y="511178"/>
                    <a:pt x="2134729" y="523393"/>
                  </a:cubicBezTo>
                  <a:cubicBezTo>
                    <a:pt x="2037102" y="535608"/>
                    <a:pt x="1634187" y="448955"/>
                    <a:pt x="1429481" y="523393"/>
                  </a:cubicBezTo>
                  <a:cubicBezTo>
                    <a:pt x="1224775" y="597831"/>
                    <a:pt x="978068" y="500302"/>
                    <a:pt x="724232" y="523393"/>
                  </a:cubicBezTo>
                  <a:cubicBezTo>
                    <a:pt x="470396" y="546484"/>
                    <a:pt x="400022" y="501941"/>
                    <a:pt x="87234" y="523393"/>
                  </a:cubicBezTo>
                  <a:cubicBezTo>
                    <a:pt x="46904" y="521414"/>
                    <a:pt x="4561" y="481074"/>
                    <a:pt x="0" y="436159"/>
                  </a:cubicBezTo>
                  <a:cubicBezTo>
                    <a:pt x="-29190" y="305457"/>
                    <a:pt x="34244" y="175482"/>
                    <a:pt x="0" y="87234"/>
                  </a:cubicBezTo>
                  <a:close/>
                </a:path>
                <a:path w="6999451" h="523393" stroke="0" extrusionOk="0">
                  <a:moveTo>
                    <a:pt x="0" y="87234"/>
                  </a:moveTo>
                  <a:cubicBezTo>
                    <a:pt x="-5620" y="37396"/>
                    <a:pt x="49113" y="7656"/>
                    <a:pt x="87234" y="0"/>
                  </a:cubicBezTo>
                  <a:cubicBezTo>
                    <a:pt x="329848" y="-11531"/>
                    <a:pt x="475604" y="63198"/>
                    <a:pt x="724232" y="0"/>
                  </a:cubicBezTo>
                  <a:cubicBezTo>
                    <a:pt x="972860" y="-63198"/>
                    <a:pt x="1151850" y="5009"/>
                    <a:pt x="1361231" y="0"/>
                  </a:cubicBezTo>
                  <a:cubicBezTo>
                    <a:pt x="1570612" y="-5009"/>
                    <a:pt x="1719756" y="18304"/>
                    <a:pt x="1998229" y="0"/>
                  </a:cubicBezTo>
                  <a:cubicBezTo>
                    <a:pt x="2276702" y="-18304"/>
                    <a:pt x="2480553" y="81307"/>
                    <a:pt x="2703477" y="0"/>
                  </a:cubicBezTo>
                  <a:cubicBezTo>
                    <a:pt x="2926401" y="-81307"/>
                    <a:pt x="2960023" y="1375"/>
                    <a:pt x="3135726" y="0"/>
                  </a:cubicBezTo>
                  <a:cubicBezTo>
                    <a:pt x="3311429" y="-1375"/>
                    <a:pt x="3586897" y="20319"/>
                    <a:pt x="3704475" y="0"/>
                  </a:cubicBezTo>
                  <a:cubicBezTo>
                    <a:pt x="3822053" y="-20319"/>
                    <a:pt x="4014033" y="47148"/>
                    <a:pt x="4204974" y="0"/>
                  </a:cubicBezTo>
                  <a:cubicBezTo>
                    <a:pt x="4395915" y="-47148"/>
                    <a:pt x="4524576" y="17980"/>
                    <a:pt x="4637223" y="0"/>
                  </a:cubicBezTo>
                  <a:cubicBezTo>
                    <a:pt x="4749870" y="-17980"/>
                    <a:pt x="5145632" y="68594"/>
                    <a:pt x="5274221" y="0"/>
                  </a:cubicBezTo>
                  <a:cubicBezTo>
                    <a:pt x="5402810" y="-68594"/>
                    <a:pt x="5562435" y="2139"/>
                    <a:pt x="5638220" y="0"/>
                  </a:cubicBezTo>
                  <a:cubicBezTo>
                    <a:pt x="5714005" y="-2139"/>
                    <a:pt x="5923519" y="29687"/>
                    <a:pt x="6002219" y="0"/>
                  </a:cubicBezTo>
                  <a:cubicBezTo>
                    <a:pt x="6080919" y="-29687"/>
                    <a:pt x="6581207" y="84429"/>
                    <a:pt x="6912217" y="0"/>
                  </a:cubicBezTo>
                  <a:cubicBezTo>
                    <a:pt x="6965890" y="-6406"/>
                    <a:pt x="7004195" y="40029"/>
                    <a:pt x="6999451" y="87234"/>
                  </a:cubicBezTo>
                  <a:cubicBezTo>
                    <a:pt x="7007468" y="188778"/>
                    <a:pt x="6968334" y="295696"/>
                    <a:pt x="6999451" y="436159"/>
                  </a:cubicBezTo>
                  <a:cubicBezTo>
                    <a:pt x="6997998" y="485332"/>
                    <a:pt x="6964383" y="515000"/>
                    <a:pt x="6912217" y="523393"/>
                  </a:cubicBezTo>
                  <a:cubicBezTo>
                    <a:pt x="6738395" y="531274"/>
                    <a:pt x="6583234" y="515608"/>
                    <a:pt x="6343468" y="523393"/>
                  </a:cubicBezTo>
                  <a:cubicBezTo>
                    <a:pt x="6103702" y="531178"/>
                    <a:pt x="6054950" y="464390"/>
                    <a:pt x="5842970" y="523393"/>
                  </a:cubicBezTo>
                  <a:cubicBezTo>
                    <a:pt x="5630990" y="582396"/>
                    <a:pt x="5360109" y="489032"/>
                    <a:pt x="5205971" y="523393"/>
                  </a:cubicBezTo>
                  <a:cubicBezTo>
                    <a:pt x="5051833" y="557754"/>
                    <a:pt x="4878749" y="490231"/>
                    <a:pt x="4773722" y="523393"/>
                  </a:cubicBezTo>
                  <a:cubicBezTo>
                    <a:pt x="4668695" y="556555"/>
                    <a:pt x="4477990" y="509056"/>
                    <a:pt x="4341473" y="523393"/>
                  </a:cubicBezTo>
                  <a:cubicBezTo>
                    <a:pt x="4204956" y="537730"/>
                    <a:pt x="3998764" y="506402"/>
                    <a:pt x="3772725" y="523393"/>
                  </a:cubicBezTo>
                  <a:cubicBezTo>
                    <a:pt x="3546686" y="540384"/>
                    <a:pt x="3425298" y="521218"/>
                    <a:pt x="3203976" y="523393"/>
                  </a:cubicBezTo>
                  <a:cubicBezTo>
                    <a:pt x="2982654" y="525568"/>
                    <a:pt x="3008120" y="507916"/>
                    <a:pt x="2839977" y="523393"/>
                  </a:cubicBezTo>
                  <a:cubicBezTo>
                    <a:pt x="2671834" y="538870"/>
                    <a:pt x="2525815" y="482847"/>
                    <a:pt x="2407728" y="523393"/>
                  </a:cubicBezTo>
                  <a:cubicBezTo>
                    <a:pt x="2289641" y="563939"/>
                    <a:pt x="2154676" y="499141"/>
                    <a:pt x="2043729" y="523393"/>
                  </a:cubicBezTo>
                  <a:cubicBezTo>
                    <a:pt x="1932782" y="547645"/>
                    <a:pt x="1734999" y="519359"/>
                    <a:pt x="1611480" y="523393"/>
                  </a:cubicBezTo>
                  <a:cubicBezTo>
                    <a:pt x="1487961" y="527427"/>
                    <a:pt x="1232589" y="456552"/>
                    <a:pt x="974482" y="523393"/>
                  </a:cubicBezTo>
                  <a:cubicBezTo>
                    <a:pt x="716375" y="590234"/>
                    <a:pt x="291884" y="477046"/>
                    <a:pt x="87234" y="523393"/>
                  </a:cubicBezTo>
                  <a:cubicBezTo>
                    <a:pt x="42667" y="520819"/>
                    <a:pt x="7859" y="478978"/>
                    <a:pt x="0" y="436159"/>
                  </a:cubicBezTo>
                  <a:cubicBezTo>
                    <a:pt x="-3635" y="341319"/>
                    <a:pt x="37791" y="223369"/>
                    <a:pt x="0" y="87234"/>
                  </a:cubicBezTo>
                  <a:close/>
                </a:path>
              </a:pathLst>
            </a:custGeom>
            <a:solidFill>
              <a:schemeClr val="accent2">
                <a:lumMod val="60000"/>
                <a:lumOff val="40000"/>
              </a:schemeClr>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20" name="Rectangle 19">
              <a:extLst>
                <a:ext uri="{FF2B5EF4-FFF2-40B4-BE49-F238E27FC236}">
                  <a16:creationId xmlns:a16="http://schemas.microsoft.com/office/drawing/2014/main" id="{CFE273F6-728E-4CC5-87B7-03E9898A13A3}"/>
                </a:ext>
              </a:extLst>
            </p:cNvPr>
            <p:cNvSpPr/>
            <p:nvPr/>
          </p:nvSpPr>
          <p:spPr>
            <a:xfrm>
              <a:off x="1912699" y="2274621"/>
              <a:ext cx="6999451" cy="428927"/>
            </a:xfrm>
            <a:prstGeom prst="rect">
              <a:avLst/>
            </a:prstGeom>
          </p:spPr>
          <p:txBody>
            <a:bodyPr wrap="square">
              <a:spAutoFit/>
            </a:bodyPr>
            <a:lstStyle/>
            <a:p>
              <a:pPr lvl="0">
                <a:spcBef>
                  <a:spcPct val="50000"/>
                </a:spcBef>
              </a:pPr>
              <a:r>
                <a:rPr lang="en-US" altLang="en-US" sz="1800" dirty="0" err="1">
                  <a:solidFill>
                    <a:prstClr val="black"/>
                  </a:solidFill>
                  <a:latin typeface="Arial" panose="020B0604020202020204" pitchFamily="34" charset="0"/>
                  <a:cs typeface="Arial" panose="020B0604020202020204" pitchFamily="34" charset="0"/>
                </a:rPr>
                <a:t>Điều</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gì</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thể</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hiện</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lòng</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nhân</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ái</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của</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Lãn</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Ông</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trong</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việc</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chữa</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bệnh</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cho</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người</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phụ</a:t>
              </a:r>
              <a:r>
                <a:rPr lang="en-US" altLang="en-US" sz="1800" dirty="0">
                  <a:solidFill>
                    <a:prstClr val="black"/>
                  </a:solidFill>
                  <a:latin typeface="Arial" panose="020B0604020202020204" pitchFamily="34" charset="0"/>
                  <a:cs typeface="Arial" panose="020B0604020202020204" pitchFamily="34" charset="0"/>
                </a:rPr>
                <a:t> </a:t>
              </a:r>
              <a:r>
                <a:rPr lang="en-US" altLang="en-US" sz="1800" dirty="0" err="1">
                  <a:solidFill>
                    <a:prstClr val="black"/>
                  </a:solidFill>
                  <a:latin typeface="Arial" panose="020B0604020202020204" pitchFamily="34" charset="0"/>
                  <a:cs typeface="Arial" panose="020B0604020202020204" pitchFamily="34" charset="0"/>
                </a:rPr>
                <a:t>nữ</a:t>
              </a:r>
              <a:r>
                <a:rPr lang="en-US" altLang="en-US" sz="1800" dirty="0">
                  <a:solidFill>
                    <a:prstClr val="black"/>
                  </a:solidFill>
                  <a:latin typeface="Arial" panose="020B0604020202020204" pitchFamily="34" charset="0"/>
                  <a:cs typeface="Arial" panose="020B0604020202020204" pitchFamily="34" charset="0"/>
                </a:rPr>
                <a:t>?</a:t>
              </a:r>
            </a:p>
          </p:txBody>
        </p:sp>
      </p:grpSp>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l="54953"/>
          <a:stretch/>
        </p:blipFill>
        <p:spPr>
          <a:xfrm>
            <a:off x="483229" y="3152820"/>
            <a:ext cx="660556" cy="360000"/>
          </a:xfrm>
          <a:prstGeom prst="rect">
            <a:avLst/>
          </a:prstGeom>
        </p:spPr>
      </p:pic>
      <p:pic>
        <p:nvPicPr>
          <p:cNvPr id="2" name="Picture 1"/>
          <p:cNvPicPr>
            <a:picLocks noChangeAspect="1"/>
          </p:cNvPicPr>
          <p:nvPr/>
        </p:nvPicPr>
        <p:blipFill>
          <a:blip r:embed="rId9">
            <a:extLst>
              <a:ext uri="{BEBA8EAE-BF5A-486C-A8C5-ECC9F3942E4B}">
                <a14:imgProps xmlns:a14="http://schemas.microsoft.com/office/drawing/2010/main">
                  <a14:imgLayer r:embed="rId10">
                    <a14:imgEffect>
                      <a14:backgroundRemoval t="0" b="95339" l="3390" r="95763">
                        <a14:foregroundMark x1="48729" y1="69492" x2="48729" y2="69492"/>
                        <a14:foregroundMark x1="52966" y1="63983" x2="52966" y2="63983"/>
                        <a14:foregroundMark x1="48729" y1="65254" x2="48729" y2="65254"/>
                        <a14:foregroundMark x1="48305" y1="66102" x2="47034" y2="66525"/>
                        <a14:foregroundMark x1="55932" y1="67373" x2="55932" y2="67373"/>
                        <a14:foregroundMark x1="55932" y1="54237" x2="55932" y2="54237"/>
                        <a14:foregroundMark x1="46186" y1="13559" x2="46186" y2="13559"/>
                        <a14:foregroundMark x1="39831" y1="15254" x2="39831" y2="16525"/>
                        <a14:foregroundMark x1="39831" y1="17373" x2="39831" y2="17373"/>
                        <a14:foregroundMark x1="58898" y1="58475" x2="58898" y2="58475"/>
                      </a14:backgroundRemoval>
                    </a14:imgEffect>
                  </a14:imgLayer>
                </a14:imgProps>
              </a:ext>
              <a:ext uri="{28A0092B-C50C-407E-A947-70E740481C1C}">
                <a14:useLocalDpi xmlns:a14="http://schemas.microsoft.com/office/drawing/2010/main" val="0"/>
              </a:ext>
            </a:extLst>
          </a:blip>
          <a:stretch>
            <a:fillRect/>
          </a:stretch>
        </p:blipFill>
        <p:spPr>
          <a:xfrm>
            <a:off x="7053943" y="2916374"/>
            <a:ext cx="2408821" cy="2408821"/>
          </a:xfrm>
          <a:prstGeom prst="rect">
            <a:avLst/>
          </a:prstGeom>
        </p:spPr>
      </p:pic>
    </p:spTree>
    <p:extLst>
      <p:ext uri="{BB962C8B-B14F-4D97-AF65-F5344CB8AC3E}">
        <p14:creationId xmlns:p14="http://schemas.microsoft.com/office/powerpoint/2010/main" val="73414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250"/>
                                        <p:tgtEl>
                                          <p:spTgt spid="35"/>
                                        </p:tgtEl>
                                      </p:cBhvr>
                                    </p:animEffect>
                                    <p:anim calcmode="lin" valueType="num">
                                      <p:cBhvr>
                                        <p:cTn id="8" dur="1250" fill="hold"/>
                                        <p:tgtEl>
                                          <p:spTgt spid="35"/>
                                        </p:tgtEl>
                                        <p:attrNameLst>
                                          <p:attrName>ppt_w</p:attrName>
                                        </p:attrNameLst>
                                      </p:cBhvr>
                                      <p:tavLst>
                                        <p:tav tm="0" fmla="#ppt_w*sin(2.5*pi*$)">
                                          <p:val>
                                            <p:fltVal val="0"/>
                                          </p:val>
                                        </p:tav>
                                        <p:tav tm="100000">
                                          <p:val>
                                            <p:fltVal val="1"/>
                                          </p:val>
                                        </p:tav>
                                      </p:tavLst>
                                    </p:anim>
                                    <p:anim calcmode="lin" valueType="num">
                                      <p:cBhvr>
                                        <p:cTn id="9" dur="1250" fill="hold"/>
                                        <p:tgtEl>
                                          <p:spTgt spid="35"/>
                                        </p:tgtEl>
                                        <p:attrNameLst>
                                          <p:attrName>ppt_h</p:attrName>
                                        </p:attrNameLst>
                                      </p:cBhvr>
                                      <p:tavLst>
                                        <p:tav tm="0">
                                          <p:val>
                                            <p:strVal val="#ppt_h"/>
                                          </p:val>
                                        </p:tav>
                                        <p:tav tm="100000">
                                          <p:val>
                                            <p:strVal val="#ppt_h"/>
                                          </p:val>
                                        </p:tav>
                                      </p:tavLst>
                                    </p:anim>
                                  </p:childTnLst>
                                </p:cTn>
                              </p:par>
                            </p:childTnLst>
                          </p:cTn>
                        </p:par>
                        <p:par>
                          <p:cTn id="10" fill="hold">
                            <p:stCondLst>
                              <p:cond delay="1250"/>
                            </p:stCondLst>
                            <p:childTnLst>
                              <p:par>
                                <p:cTn id="11" presetID="22" presetClass="entr" presetSubtype="8" fill="hold" grpId="0" nodeType="after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31"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1000" fill="hold"/>
                                        <p:tgtEl>
                                          <p:spTgt spid="53"/>
                                        </p:tgtEl>
                                        <p:attrNameLst>
                                          <p:attrName>ppt_w</p:attrName>
                                        </p:attrNameLst>
                                      </p:cBhvr>
                                      <p:tavLst>
                                        <p:tav tm="0">
                                          <p:val>
                                            <p:fltVal val="0"/>
                                          </p:val>
                                        </p:tav>
                                        <p:tav tm="100000">
                                          <p:val>
                                            <p:strVal val="#ppt_w"/>
                                          </p:val>
                                        </p:tav>
                                      </p:tavLst>
                                    </p:anim>
                                    <p:anim calcmode="lin" valueType="num">
                                      <p:cBhvr>
                                        <p:cTn id="17" dur="1000" fill="hold"/>
                                        <p:tgtEl>
                                          <p:spTgt spid="53"/>
                                        </p:tgtEl>
                                        <p:attrNameLst>
                                          <p:attrName>ppt_h</p:attrName>
                                        </p:attrNameLst>
                                      </p:cBhvr>
                                      <p:tavLst>
                                        <p:tav tm="0">
                                          <p:val>
                                            <p:fltVal val="0"/>
                                          </p:val>
                                        </p:tav>
                                        <p:tav tm="100000">
                                          <p:val>
                                            <p:strVal val="#ppt_h"/>
                                          </p:val>
                                        </p:tav>
                                      </p:tavLst>
                                    </p:anim>
                                    <p:anim calcmode="lin" valueType="num">
                                      <p:cBhvr>
                                        <p:cTn id="18" dur="1000" fill="hold"/>
                                        <p:tgtEl>
                                          <p:spTgt spid="53"/>
                                        </p:tgtEl>
                                        <p:attrNameLst>
                                          <p:attrName>style.rotation</p:attrName>
                                        </p:attrNameLst>
                                      </p:cBhvr>
                                      <p:tavLst>
                                        <p:tav tm="0">
                                          <p:val>
                                            <p:fltVal val="90"/>
                                          </p:val>
                                        </p:tav>
                                        <p:tav tm="100000">
                                          <p:val>
                                            <p:fltVal val="0"/>
                                          </p:val>
                                        </p:tav>
                                      </p:tavLst>
                                    </p:anim>
                                    <p:animEffect transition="in" filter="fade">
                                      <p:cBhvr>
                                        <p:cTn id="19" dur="1000"/>
                                        <p:tgtEl>
                                          <p:spTgt spid="53"/>
                                        </p:tgtEl>
                                      </p:cBhvr>
                                    </p:animEffect>
                                  </p:childTnLst>
                                </p:cTn>
                              </p:par>
                              <p:par>
                                <p:cTn id="20" presetID="3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 calcmode="lin" valueType="num">
                                      <p:cBhvr>
                                        <p:cTn id="24" dur="1000" fill="hold"/>
                                        <p:tgtEl>
                                          <p:spTgt spid="17"/>
                                        </p:tgtEl>
                                        <p:attrNameLst>
                                          <p:attrName>style.rotation</p:attrName>
                                        </p:attrNameLst>
                                      </p:cBhvr>
                                      <p:tavLst>
                                        <p:tav tm="0">
                                          <p:val>
                                            <p:fltVal val="90"/>
                                          </p:val>
                                        </p:tav>
                                        <p:tav tm="100000">
                                          <p:val>
                                            <p:fltVal val="0"/>
                                          </p:val>
                                        </p:tav>
                                      </p:tavLst>
                                    </p:anim>
                                    <p:animEffect transition="in" filter="fade">
                                      <p:cBhvr>
                                        <p:cTn id="25" dur="1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1000"/>
                                        <p:tgtEl>
                                          <p:spTgt spid="50"/>
                                        </p:tgtEl>
                                      </p:cBhvr>
                                    </p:animEffect>
                                    <p:anim calcmode="lin" valueType="num">
                                      <p:cBhvr>
                                        <p:cTn id="37" dur="1000" fill="hold"/>
                                        <p:tgtEl>
                                          <p:spTgt spid="50"/>
                                        </p:tgtEl>
                                        <p:attrNameLst>
                                          <p:attrName>ppt_x</p:attrName>
                                        </p:attrNameLst>
                                      </p:cBhvr>
                                      <p:tavLst>
                                        <p:tav tm="0">
                                          <p:val>
                                            <p:strVal val="#ppt_x"/>
                                          </p:val>
                                        </p:tav>
                                        <p:tav tm="100000">
                                          <p:val>
                                            <p:strVal val="#ppt_x"/>
                                          </p:val>
                                        </p:tav>
                                      </p:tavLst>
                                    </p:anim>
                                    <p:anim calcmode="lin" valueType="num">
                                      <p:cBhvr>
                                        <p:cTn id="38" dur="1000" fill="hold"/>
                                        <p:tgtEl>
                                          <p:spTgt spid="5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96960" y="451453"/>
            <a:ext cx="8350079" cy="4240594"/>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ea typeface="微软雅黑 Light" panose="020B0502040204020203" pitchFamily="34" charset="-122"/>
            </a:endParaRPr>
          </a:p>
        </p:txBody>
      </p:sp>
      <p:grpSp>
        <p:nvGrpSpPr>
          <p:cNvPr id="28" name="Group 27">
            <a:extLst>
              <a:ext uri="{FF2B5EF4-FFF2-40B4-BE49-F238E27FC236}">
                <a16:creationId xmlns:a16="http://schemas.microsoft.com/office/drawing/2014/main" id="{57C3BC4C-9352-42E9-B546-7BF5EC67262A}"/>
              </a:ext>
            </a:extLst>
          </p:cNvPr>
          <p:cNvGrpSpPr/>
          <p:nvPr/>
        </p:nvGrpSpPr>
        <p:grpSpPr>
          <a:xfrm>
            <a:off x="3338522" y="761488"/>
            <a:ext cx="4982192" cy="1634490"/>
            <a:chOff x="503799" y="2681526"/>
            <a:chExt cx="8284820" cy="2179318"/>
          </a:xfrm>
        </p:grpSpPr>
        <p:sp>
          <p:nvSpPr>
            <p:cNvPr id="32" name="Rounded Rectangle 23">
              <a:extLst>
                <a:ext uri="{FF2B5EF4-FFF2-40B4-BE49-F238E27FC236}">
                  <a16:creationId xmlns:a16="http://schemas.microsoft.com/office/drawing/2014/main" id="{E8B296F0-A62E-41BC-953C-1F4C69935C69}"/>
                </a:ext>
              </a:extLst>
            </p:cNvPr>
            <p:cNvSpPr/>
            <p:nvPr/>
          </p:nvSpPr>
          <p:spPr>
            <a:xfrm>
              <a:off x="503799" y="2681526"/>
              <a:ext cx="8284820" cy="2179318"/>
            </a:xfrm>
            <a:prstGeom prst="roundRect">
              <a:avLst/>
            </a:prstGeom>
            <a:solidFill>
              <a:srgbClr val="E6D5F3">
                <a:alpha val="87000"/>
              </a:srgbClr>
            </a:solidFill>
          </p:spPr>
          <p:txBody>
            <a:bodyPr wrap="square">
              <a:spAutoFit/>
            </a:bodyPr>
            <a:lstStyle/>
            <a:p>
              <a:endParaRPr lang="en-US" sz="4500">
                <a:solidFill>
                  <a:srgbClr val="000000"/>
                </a:solidFill>
                <a:latin typeface="VNI-Avo" pitchFamily="2" charset="0"/>
              </a:endParaRPr>
            </a:p>
            <a:p>
              <a:endParaRPr lang="en-US" sz="4500">
                <a:solidFill>
                  <a:srgbClr val="000000"/>
                </a:solidFill>
                <a:latin typeface="VNI-Avo" pitchFamily="2" charset="0"/>
              </a:endParaRPr>
            </a:p>
          </p:txBody>
        </p:sp>
        <p:sp>
          <p:nvSpPr>
            <p:cNvPr id="36" name="Rectangle 35"/>
            <p:cNvSpPr/>
            <p:nvPr/>
          </p:nvSpPr>
          <p:spPr>
            <a:xfrm>
              <a:off x="692399" y="2767966"/>
              <a:ext cx="7907619" cy="2092878"/>
            </a:xfrm>
            <a:prstGeom prst="rect">
              <a:avLst/>
            </a:prstGeom>
          </p:spPr>
          <p:txBody>
            <a:bodyPr wrap="square">
              <a:spAutoFit/>
            </a:bodyPr>
            <a:lstStyle/>
            <a:p>
              <a:pPr algn="ctr"/>
              <a:r>
                <a:rPr lang="en-US" sz="2400" dirty="0" err="1">
                  <a:latin typeface="Times" panose="020B0500000000000000" pitchFamily="34" charset="0"/>
                  <a:ea typeface="Times" panose="020B0500000000000000" pitchFamily="34" charset="0"/>
                  <a:cs typeface="Times" panose="020B0500000000000000" pitchFamily="34" charset="0"/>
                </a:rPr>
                <a:t>Ông</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tự</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buộc</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tội</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mình</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về</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cái</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chết</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của</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người</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phụ</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nữ</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điều</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đó</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chứng</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tỏ</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ông</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là</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một</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người</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thầy</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thuốc</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có</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lương</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tâm</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và</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trách</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nhiệm</a:t>
              </a:r>
              <a:r>
                <a:rPr lang="en-US" sz="2400" dirty="0">
                  <a:latin typeface="Times" panose="020B0500000000000000" pitchFamily="34" charset="0"/>
                  <a:ea typeface="Times" panose="020B0500000000000000" pitchFamily="34" charset="0"/>
                  <a:cs typeface="Times" panose="020B0500000000000000" pitchFamily="34" charset="0"/>
                </a:rPr>
                <a:t>.</a:t>
              </a:r>
            </a:p>
          </p:txBody>
        </p:sp>
      </p:grpSp>
      <p:grpSp>
        <p:nvGrpSpPr>
          <p:cNvPr id="50" name="Group 49">
            <a:extLst>
              <a:ext uri="{FF2B5EF4-FFF2-40B4-BE49-F238E27FC236}">
                <a16:creationId xmlns:a16="http://schemas.microsoft.com/office/drawing/2014/main" id="{57C3BC4C-9352-42E9-B546-7BF5EC67262A}"/>
              </a:ext>
            </a:extLst>
          </p:cNvPr>
          <p:cNvGrpSpPr/>
          <p:nvPr/>
        </p:nvGrpSpPr>
        <p:grpSpPr>
          <a:xfrm>
            <a:off x="3706888" y="2706012"/>
            <a:ext cx="3739966" cy="1634490"/>
            <a:chOff x="483151" y="2559031"/>
            <a:chExt cx="8284820" cy="2179319"/>
          </a:xfrm>
        </p:grpSpPr>
        <p:sp>
          <p:nvSpPr>
            <p:cNvPr id="51" name="Rounded Rectangle 23">
              <a:extLst>
                <a:ext uri="{FF2B5EF4-FFF2-40B4-BE49-F238E27FC236}">
                  <a16:creationId xmlns:a16="http://schemas.microsoft.com/office/drawing/2014/main" id="{E8B296F0-A62E-41BC-953C-1F4C69935C69}"/>
                </a:ext>
              </a:extLst>
            </p:cNvPr>
            <p:cNvSpPr/>
            <p:nvPr/>
          </p:nvSpPr>
          <p:spPr>
            <a:xfrm>
              <a:off x="483151" y="2559031"/>
              <a:ext cx="8284820" cy="2179319"/>
            </a:xfrm>
            <a:prstGeom prst="roundRect">
              <a:avLst/>
            </a:prstGeom>
            <a:ln w="38100">
              <a:noFill/>
            </a:ln>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a:spAutoFit/>
            </a:bodyPr>
            <a:lstStyle/>
            <a:p>
              <a:endParaRPr lang="en-US" sz="4500">
                <a:solidFill>
                  <a:srgbClr val="000000"/>
                </a:solidFill>
                <a:latin typeface="VNI-Avo" pitchFamily="2" charset="0"/>
              </a:endParaRPr>
            </a:p>
            <a:p>
              <a:endParaRPr lang="en-US" sz="4500">
                <a:solidFill>
                  <a:srgbClr val="000000"/>
                </a:solidFill>
                <a:latin typeface="VNI-Avo" pitchFamily="2" charset="0"/>
              </a:endParaRPr>
            </a:p>
          </p:txBody>
        </p:sp>
        <p:sp>
          <p:nvSpPr>
            <p:cNvPr id="52" name="Rectangle 51"/>
            <p:cNvSpPr/>
            <p:nvPr/>
          </p:nvSpPr>
          <p:spPr>
            <a:xfrm>
              <a:off x="637423" y="2645471"/>
              <a:ext cx="8130548" cy="2092879"/>
            </a:xfrm>
            <a:prstGeom prst="rect">
              <a:avLst/>
            </a:prstGeom>
          </p:spPr>
          <p:txBody>
            <a:bodyPr wrap="square">
              <a:spAutoFit/>
            </a:bodyPr>
            <a:lstStyle/>
            <a:p>
              <a:pPr algn="just"/>
              <a:r>
                <a:rPr lang="en-US" sz="2400" dirty="0">
                  <a:latin typeface="Times" panose="020B0500000000000000" pitchFamily="34" charset="0"/>
                  <a:ea typeface="Times" panose="020B0500000000000000" pitchFamily="34" charset="0"/>
                  <a:cs typeface="Times" panose="020B0500000000000000" pitchFamily="34" charset="0"/>
                </a:rPr>
                <a:t>Qua </a:t>
              </a:r>
              <a:r>
                <a:rPr lang="en-US" sz="2400" dirty="0" err="1">
                  <a:latin typeface="Times" panose="020B0500000000000000" pitchFamily="34" charset="0"/>
                  <a:ea typeface="Times" panose="020B0500000000000000" pitchFamily="34" charset="0"/>
                  <a:cs typeface="Times" panose="020B0500000000000000" pitchFamily="34" charset="0"/>
                </a:rPr>
                <a:t>đoạn</a:t>
              </a:r>
              <a:r>
                <a:rPr lang="en-US" sz="2400" dirty="0">
                  <a:latin typeface="Times" panose="020B0500000000000000" pitchFamily="34" charset="0"/>
                  <a:ea typeface="Times" panose="020B0500000000000000" pitchFamily="34" charset="0"/>
                  <a:cs typeface="Times" panose="020B0500000000000000" pitchFamily="34" charset="0"/>
                </a:rPr>
                <a:t> 2, </a:t>
              </a:r>
              <a:r>
                <a:rPr lang="en-US" sz="2400" dirty="0" err="1">
                  <a:latin typeface="Times" panose="020B0500000000000000" pitchFamily="34" charset="0"/>
                  <a:ea typeface="Times" panose="020B0500000000000000" pitchFamily="34" charset="0"/>
                  <a:cs typeface="Times" panose="020B0500000000000000" pitchFamily="34" charset="0"/>
                </a:rPr>
                <a:t>tác</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giả</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muốn</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thể</a:t>
              </a:r>
              <a:r>
                <a:rPr lang="en-US" sz="2400" dirty="0">
                  <a:latin typeface="Times" panose="020B0500000000000000" pitchFamily="34" charset="0"/>
                  <a:ea typeface="Times" panose="020B0500000000000000" pitchFamily="34" charset="0"/>
                  <a:cs typeface="Times" panose="020B0500000000000000" pitchFamily="34" charset="0"/>
                </a:rPr>
                <a:t> </a:t>
              </a:r>
              <a:r>
                <a:rPr lang="en-US" sz="2400" dirty="0" err="1">
                  <a:latin typeface="Times" panose="020B0500000000000000" pitchFamily="34" charset="0"/>
                  <a:ea typeface="Times" panose="020B0500000000000000" pitchFamily="34" charset="0"/>
                  <a:cs typeface="Times" panose="020B0500000000000000" pitchFamily="34" charset="0"/>
                </a:rPr>
                <a:t>hiện</a:t>
              </a:r>
              <a:r>
                <a:rPr lang="en-US" altLang="en-US" sz="2400" dirty="0">
                  <a:latin typeface="Times" panose="020B0500000000000000" pitchFamily="34" charset="0"/>
                  <a:ea typeface="Times" panose="020B0500000000000000" pitchFamily="34" charset="0"/>
                  <a:cs typeface="Times" panose="020B0500000000000000" pitchFamily="34" charset="0"/>
                </a:rPr>
                <a:t> </a:t>
              </a:r>
              <a:r>
                <a:rPr lang="en-US" altLang="en-US" sz="2400" dirty="0" err="1">
                  <a:latin typeface="Times" panose="020B0500000000000000" pitchFamily="34" charset="0"/>
                  <a:ea typeface="Times" panose="020B0500000000000000" pitchFamily="34" charset="0"/>
                  <a:cs typeface="Times" panose="020B0500000000000000" pitchFamily="34" charset="0"/>
                </a:rPr>
                <a:t>lòng</a:t>
              </a:r>
              <a:r>
                <a:rPr lang="en-US" altLang="en-US" sz="2400" dirty="0">
                  <a:latin typeface="Times" panose="020B0500000000000000" pitchFamily="34" charset="0"/>
                  <a:ea typeface="Times" panose="020B0500000000000000" pitchFamily="34" charset="0"/>
                  <a:cs typeface="Times" panose="020B0500000000000000" pitchFamily="34" charset="0"/>
                </a:rPr>
                <a:t> </a:t>
              </a:r>
              <a:r>
                <a:rPr lang="en-US" altLang="en-US" sz="2400" dirty="0" err="1">
                  <a:latin typeface="Times" panose="020B0500000000000000" pitchFamily="34" charset="0"/>
                  <a:ea typeface="Times" panose="020B0500000000000000" pitchFamily="34" charset="0"/>
                  <a:cs typeface="Times" panose="020B0500000000000000" pitchFamily="34" charset="0"/>
                </a:rPr>
                <a:t>nhân</a:t>
              </a:r>
              <a:r>
                <a:rPr lang="en-US" altLang="en-US" sz="2400" dirty="0">
                  <a:latin typeface="Times" panose="020B0500000000000000" pitchFamily="34" charset="0"/>
                  <a:ea typeface="Times" panose="020B0500000000000000" pitchFamily="34" charset="0"/>
                  <a:cs typeface="Times" panose="020B0500000000000000" pitchFamily="34" charset="0"/>
                </a:rPr>
                <a:t> </a:t>
              </a:r>
              <a:r>
                <a:rPr lang="en-US" altLang="en-US" sz="2400" dirty="0" err="1">
                  <a:latin typeface="Times" panose="020B0500000000000000" pitchFamily="34" charset="0"/>
                  <a:ea typeface="Times" panose="020B0500000000000000" pitchFamily="34" charset="0"/>
                  <a:cs typeface="Times" panose="020B0500000000000000" pitchFamily="34" charset="0"/>
                </a:rPr>
                <a:t>ái</a:t>
              </a:r>
              <a:r>
                <a:rPr lang="en-US" altLang="en-US" sz="2400" dirty="0">
                  <a:latin typeface="Times" panose="020B0500000000000000" pitchFamily="34" charset="0"/>
                  <a:ea typeface="Times" panose="020B0500000000000000" pitchFamily="34" charset="0"/>
                  <a:cs typeface="Times" panose="020B0500000000000000" pitchFamily="34" charset="0"/>
                </a:rPr>
                <a:t> </a:t>
              </a:r>
              <a:r>
                <a:rPr lang="en-US" altLang="en-US" sz="2400" dirty="0" err="1">
                  <a:latin typeface="Times" panose="020B0500000000000000" pitchFamily="34" charset="0"/>
                  <a:ea typeface="Times" panose="020B0500000000000000" pitchFamily="34" charset="0"/>
                  <a:cs typeface="Times" panose="020B0500000000000000" pitchFamily="34" charset="0"/>
                </a:rPr>
                <a:t>của</a:t>
              </a:r>
              <a:r>
                <a:rPr lang="en-US" altLang="en-US" sz="2400" dirty="0">
                  <a:latin typeface="Times" panose="020B0500000000000000" pitchFamily="34" charset="0"/>
                  <a:ea typeface="Times" panose="020B0500000000000000" pitchFamily="34" charset="0"/>
                  <a:cs typeface="Times" panose="020B0500000000000000" pitchFamily="34" charset="0"/>
                </a:rPr>
                <a:t> </a:t>
              </a:r>
              <a:r>
                <a:rPr lang="en-US" altLang="en-US" sz="2400" dirty="0" err="1">
                  <a:latin typeface="Times" panose="020B0500000000000000" pitchFamily="34" charset="0"/>
                  <a:ea typeface="Times" panose="020B0500000000000000" pitchFamily="34" charset="0"/>
                  <a:cs typeface="Times" panose="020B0500000000000000" pitchFamily="34" charset="0"/>
                </a:rPr>
                <a:t>Hải</a:t>
              </a:r>
              <a:r>
                <a:rPr lang="en-US" altLang="en-US" sz="2400" dirty="0">
                  <a:latin typeface="Times" panose="020B0500000000000000" pitchFamily="34" charset="0"/>
                  <a:ea typeface="Times" panose="020B0500000000000000" pitchFamily="34" charset="0"/>
                  <a:cs typeface="Times" panose="020B0500000000000000" pitchFamily="34" charset="0"/>
                </a:rPr>
                <a:t> </a:t>
              </a:r>
              <a:r>
                <a:rPr lang="en-US" altLang="en-US" sz="2400" dirty="0" err="1">
                  <a:latin typeface="Times" panose="020B0500000000000000" pitchFamily="34" charset="0"/>
                  <a:ea typeface="Times" panose="020B0500000000000000" pitchFamily="34" charset="0"/>
                  <a:cs typeface="Times" panose="020B0500000000000000" pitchFamily="34" charset="0"/>
                </a:rPr>
                <a:t>Thượng</a:t>
              </a:r>
              <a:r>
                <a:rPr lang="en-US" altLang="en-US" sz="2400" dirty="0">
                  <a:latin typeface="Times" panose="020B0500000000000000" pitchFamily="34" charset="0"/>
                  <a:ea typeface="Times" panose="020B0500000000000000" pitchFamily="34" charset="0"/>
                  <a:cs typeface="Times" panose="020B0500000000000000" pitchFamily="34" charset="0"/>
                </a:rPr>
                <a:t> </a:t>
              </a:r>
              <a:r>
                <a:rPr lang="en-US" altLang="en-US" sz="2400" dirty="0" err="1">
                  <a:latin typeface="Times" panose="020B0500000000000000" pitchFamily="34" charset="0"/>
                  <a:ea typeface="Times" panose="020B0500000000000000" pitchFamily="34" charset="0"/>
                  <a:cs typeface="Times" panose="020B0500000000000000" pitchFamily="34" charset="0"/>
                </a:rPr>
                <a:t>Lãn</a:t>
              </a:r>
              <a:r>
                <a:rPr lang="en-US" altLang="en-US" sz="2400" dirty="0">
                  <a:latin typeface="Times" panose="020B0500000000000000" pitchFamily="34" charset="0"/>
                  <a:ea typeface="Times" panose="020B0500000000000000" pitchFamily="34" charset="0"/>
                  <a:cs typeface="Times" panose="020B0500000000000000" pitchFamily="34" charset="0"/>
                </a:rPr>
                <a:t> </a:t>
              </a:r>
              <a:r>
                <a:rPr lang="en-US" altLang="en-US" sz="2400" dirty="0" err="1">
                  <a:latin typeface="Times" panose="020B0500000000000000" pitchFamily="34" charset="0"/>
                  <a:ea typeface="Times" panose="020B0500000000000000" pitchFamily="34" charset="0"/>
                  <a:cs typeface="Times" panose="020B0500000000000000" pitchFamily="34" charset="0"/>
                </a:rPr>
                <a:t>Ông</a:t>
              </a:r>
              <a:r>
                <a:rPr lang="en-US" altLang="en-US" sz="2400" dirty="0">
                  <a:latin typeface="Times" panose="020B0500000000000000" pitchFamily="34" charset="0"/>
                  <a:ea typeface="Times" panose="020B0500000000000000" pitchFamily="34" charset="0"/>
                  <a:cs typeface="Times" panose="020B0500000000000000" pitchFamily="34" charset="0"/>
                </a:rPr>
                <a:t> </a:t>
              </a:r>
              <a:r>
                <a:rPr lang="en-US" altLang="en-US" sz="2400" dirty="0" err="1">
                  <a:latin typeface="Times" panose="020B0500000000000000" pitchFamily="34" charset="0"/>
                  <a:ea typeface="Times" panose="020B0500000000000000" pitchFamily="34" charset="0"/>
                  <a:cs typeface="Times" panose="020B0500000000000000" pitchFamily="34" charset="0"/>
                </a:rPr>
                <a:t>đối</a:t>
              </a:r>
              <a:r>
                <a:rPr lang="en-US" altLang="en-US" sz="2400" dirty="0">
                  <a:latin typeface="Times" panose="020B0500000000000000" pitchFamily="34" charset="0"/>
                  <a:ea typeface="Times" panose="020B0500000000000000" pitchFamily="34" charset="0"/>
                  <a:cs typeface="Times" panose="020B0500000000000000" pitchFamily="34" charset="0"/>
                </a:rPr>
                <a:t> </a:t>
              </a:r>
              <a:r>
                <a:rPr lang="en-US" altLang="en-US" sz="2400" dirty="0" err="1">
                  <a:latin typeface="Times" panose="020B0500000000000000" pitchFamily="34" charset="0"/>
                  <a:ea typeface="Times" panose="020B0500000000000000" pitchFamily="34" charset="0"/>
                  <a:cs typeface="Times" panose="020B0500000000000000" pitchFamily="34" charset="0"/>
                </a:rPr>
                <a:t>với</a:t>
              </a:r>
              <a:r>
                <a:rPr lang="en-US" altLang="en-US" sz="2400" dirty="0">
                  <a:latin typeface="Times" panose="020B0500000000000000" pitchFamily="34" charset="0"/>
                  <a:ea typeface="Times" panose="020B0500000000000000" pitchFamily="34" charset="0"/>
                  <a:cs typeface="Times" panose="020B0500000000000000" pitchFamily="34" charset="0"/>
                </a:rPr>
                <a:t> </a:t>
              </a:r>
              <a:r>
                <a:rPr lang="en-US" altLang="en-US" sz="2400" dirty="0" err="1">
                  <a:latin typeface="Times" panose="020B0500000000000000" pitchFamily="34" charset="0"/>
                  <a:ea typeface="Times" panose="020B0500000000000000" pitchFamily="34" charset="0"/>
                  <a:cs typeface="Times" panose="020B0500000000000000" pitchFamily="34" charset="0"/>
                </a:rPr>
                <a:t>người</a:t>
              </a:r>
              <a:r>
                <a:rPr lang="en-US" altLang="en-US" sz="2400" dirty="0">
                  <a:latin typeface="Times" panose="020B0500000000000000" pitchFamily="34" charset="0"/>
                  <a:ea typeface="Times" panose="020B0500000000000000" pitchFamily="34" charset="0"/>
                  <a:cs typeface="Times" panose="020B0500000000000000" pitchFamily="34" charset="0"/>
                </a:rPr>
                <a:t> </a:t>
              </a:r>
              <a:r>
                <a:rPr lang="en-US" altLang="en-US" sz="2400" dirty="0" err="1">
                  <a:latin typeface="Times" panose="020B0500000000000000" pitchFamily="34" charset="0"/>
                  <a:ea typeface="Times" panose="020B0500000000000000" pitchFamily="34" charset="0"/>
                  <a:cs typeface="Times" panose="020B0500000000000000" pitchFamily="34" charset="0"/>
                </a:rPr>
                <a:t>phụ</a:t>
              </a:r>
              <a:r>
                <a:rPr lang="en-US" altLang="en-US" sz="2400" dirty="0">
                  <a:latin typeface="Times" panose="020B0500000000000000" pitchFamily="34" charset="0"/>
                  <a:ea typeface="Times" panose="020B0500000000000000" pitchFamily="34" charset="0"/>
                  <a:cs typeface="Times" panose="020B0500000000000000" pitchFamily="34" charset="0"/>
                </a:rPr>
                <a:t> </a:t>
              </a:r>
              <a:r>
                <a:rPr lang="en-US" altLang="en-US" sz="2400" dirty="0" err="1">
                  <a:latin typeface="Times" panose="020B0500000000000000" pitchFamily="34" charset="0"/>
                  <a:ea typeface="Times" panose="020B0500000000000000" pitchFamily="34" charset="0"/>
                  <a:cs typeface="Times" panose="020B0500000000000000" pitchFamily="34" charset="0"/>
                </a:rPr>
                <a:t>nữ</a:t>
              </a:r>
              <a:r>
                <a:rPr lang="en-US" altLang="en-US" sz="2400" dirty="0">
                  <a:latin typeface="Times" panose="020B0500000000000000" pitchFamily="34" charset="0"/>
                  <a:ea typeface="Times" panose="020B0500000000000000" pitchFamily="34" charset="0"/>
                  <a:cs typeface="Times" panose="020B0500000000000000" pitchFamily="34" charset="0"/>
                </a:rPr>
                <a:t>.</a:t>
              </a:r>
            </a:p>
          </p:txBody>
        </p:sp>
      </p:gr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889" l="0" r="99210">
                        <a14:foregroundMark x1="90837" y1="41333" x2="90837" y2="41333"/>
                        <a14:foregroundMark x1="84518" y1="38333" x2="84518" y2="38333"/>
                        <a14:foregroundMark x1="85624" y1="37889" x2="86572" y2="37889"/>
                        <a14:backgroundMark x1="83570" y1="29444" x2="83570" y2="29444"/>
                        <a14:backgroundMark x1="27804" y1="21778" x2="27804" y2="21778"/>
                        <a14:backgroundMark x1="6161" y1="50222" x2="6161" y2="50222"/>
                      </a14:backgroundRemoval>
                    </a14:imgEffect>
                  </a14:imgLayer>
                </a14:imgProps>
              </a:ext>
              <a:ext uri="{28A0092B-C50C-407E-A947-70E740481C1C}">
                <a14:useLocalDpi xmlns:a14="http://schemas.microsoft.com/office/drawing/2010/main" val="0"/>
              </a:ext>
            </a:extLst>
          </a:blip>
          <a:stretch>
            <a:fillRect/>
          </a:stretch>
        </p:blipFill>
        <p:spPr>
          <a:xfrm flipH="1">
            <a:off x="-141652" y="558770"/>
            <a:ext cx="3309927" cy="4706057"/>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3814" y1="63973" x2="53814" y2="63973"/>
                        <a14:foregroundMark x1="50424" y1="70370" x2="50424" y2="70370"/>
                        <a14:foregroundMark x1="56356" y1="73401" x2="56356" y2="73401"/>
                        <a14:foregroundMark x1="62712" y1="76431" x2="62712" y2="76431"/>
                        <a14:foregroundMark x1="59746" y1="69024" x2="59746" y2="69024"/>
                        <a14:foregroundMark x1="57627" y1="65320" x2="57627" y2="65320"/>
                        <a14:foregroundMark x1="55508" y1="62290" x2="55508" y2="62290"/>
                        <a14:foregroundMark x1="38983" y1="65993" x2="38983" y2="65993"/>
                        <a14:foregroundMark x1="39407" y1="65993" x2="41949" y2="66667"/>
                        <a14:foregroundMark x1="52119" y1="50168" x2="52119" y2="50168"/>
                      </a14:backgroundRemoval>
                    </a14:imgEffect>
                  </a14:imgLayer>
                </a14:imgProps>
              </a:ext>
              <a:ext uri="{28A0092B-C50C-407E-A947-70E740481C1C}">
                <a14:useLocalDpi xmlns:a14="http://schemas.microsoft.com/office/drawing/2010/main" val="0"/>
              </a:ext>
            </a:extLst>
          </a:blip>
          <a:stretch>
            <a:fillRect/>
          </a:stretch>
        </p:blipFill>
        <p:spPr>
          <a:xfrm>
            <a:off x="6877346" y="2289854"/>
            <a:ext cx="2519787" cy="3171088"/>
          </a:xfrm>
          <a:prstGeom prst="rect">
            <a:avLst/>
          </a:prstGeom>
        </p:spPr>
      </p:pic>
    </p:spTree>
    <p:extLst>
      <p:ext uri="{BB962C8B-B14F-4D97-AF65-F5344CB8AC3E}">
        <p14:creationId xmlns:p14="http://schemas.microsoft.com/office/powerpoint/2010/main" val="225975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anim calcmode="lin" valueType="num">
                                      <p:cBhvr>
                                        <p:cTn id="19" dur="1000" fill="hold"/>
                                        <p:tgtEl>
                                          <p:spTgt spid="50"/>
                                        </p:tgtEl>
                                        <p:attrNameLst>
                                          <p:attrName>ppt_x</p:attrName>
                                        </p:attrNameLst>
                                      </p:cBhvr>
                                      <p:tavLst>
                                        <p:tav tm="0">
                                          <p:val>
                                            <p:strVal val="#ppt_x"/>
                                          </p:val>
                                        </p:tav>
                                        <p:tav tm="100000">
                                          <p:val>
                                            <p:strVal val="#ppt_x"/>
                                          </p:val>
                                        </p:tav>
                                      </p:tavLst>
                                    </p:anim>
                                    <p:anim calcmode="lin" valueType="num">
                                      <p:cBhvr>
                                        <p:cTn id="2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a:spLocks noChangeArrowheads="1"/>
          </p:cNvSpPr>
          <p:nvPr/>
        </p:nvSpPr>
        <p:spPr bwMode="auto">
          <a:xfrm>
            <a:off x="1556538" y="179524"/>
            <a:ext cx="2650173" cy="556022"/>
          </a:xfrm>
          <a:prstGeom prst="rect">
            <a:avLst/>
          </a:prstGeom>
          <a:noFill/>
          <a:ln w="28575" algn="ctr">
            <a:noFill/>
            <a:miter lim="800000"/>
          </a:ln>
          <a:effectLst/>
        </p:spPr>
        <p:txBody>
          <a:bodyPr anchor="ctr"/>
          <a:lstStyle/>
          <a:p>
            <a:pPr algn="ctr">
              <a:defRPr/>
            </a:pPr>
            <a:endParaRPr lang="zh-CN" altLang="en-US" sz="2100">
              <a:solidFill>
                <a:prstClr val="black"/>
              </a:solidFill>
              <a:latin typeface="方正经黑简体" panose="02000000000000000000" pitchFamily="2" charset="-122"/>
              <a:ea typeface="方正经黑简体" panose="02000000000000000000" pitchFamily="2" charset="-122"/>
            </a:endParaRPr>
          </a:p>
        </p:txBody>
      </p:sp>
      <p:grpSp>
        <p:nvGrpSpPr>
          <p:cNvPr id="50" name="Group 49">
            <a:extLst>
              <a:ext uri="{FF2B5EF4-FFF2-40B4-BE49-F238E27FC236}">
                <a16:creationId xmlns:a16="http://schemas.microsoft.com/office/drawing/2014/main" id="{57C3BC4C-9352-42E9-B546-7BF5EC67262A}"/>
              </a:ext>
            </a:extLst>
          </p:cNvPr>
          <p:cNvGrpSpPr/>
          <p:nvPr/>
        </p:nvGrpSpPr>
        <p:grpSpPr>
          <a:xfrm>
            <a:off x="471055" y="3444155"/>
            <a:ext cx="8052543" cy="1466991"/>
            <a:chOff x="483151" y="2559031"/>
            <a:chExt cx="8284820" cy="2675008"/>
          </a:xfrm>
        </p:grpSpPr>
        <p:sp>
          <p:nvSpPr>
            <p:cNvPr id="51" name="Rounded Rectangle 23">
              <a:extLst>
                <a:ext uri="{FF2B5EF4-FFF2-40B4-BE49-F238E27FC236}">
                  <a16:creationId xmlns:a16="http://schemas.microsoft.com/office/drawing/2014/main" id="{E8B296F0-A62E-41BC-953C-1F4C69935C69}"/>
                </a:ext>
              </a:extLst>
            </p:cNvPr>
            <p:cNvSpPr/>
            <p:nvPr/>
          </p:nvSpPr>
          <p:spPr>
            <a:xfrm>
              <a:off x="483151" y="2559031"/>
              <a:ext cx="8284820" cy="1955532"/>
            </a:xfrm>
            <a:prstGeom prst="roundRect">
              <a:avLst/>
            </a:prstGeom>
            <a:solidFill>
              <a:srgbClr val="E6D5F3">
                <a:alpha val="87000"/>
              </a:srgbClr>
            </a:solidFill>
          </p:spPr>
          <p:txBody>
            <a:bodyPr wrap="square">
              <a:spAutoFit/>
            </a:bodyPr>
            <a:lstStyle/>
            <a:p>
              <a:pPr defTabSz="514350"/>
              <a:endParaRPr lang="en-US" sz="4500">
                <a:solidFill>
                  <a:srgbClr val="000000"/>
                </a:solidFill>
                <a:latin typeface="VNI-Avo" pitchFamily="2" charset="0"/>
              </a:endParaRPr>
            </a:p>
            <a:p>
              <a:pPr defTabSz="514350"/>
              <a:endParaRPr lang="en-US" sz="4500">
                <a:solidFill>
                  <a:srgbClr val="000000"/>
                </a:solidFill>
                <a:latin typeface="VNI-Avo" pitchFamily="2" charset="0"/>
              </a:endParaRPr>
            </a:p>
          </p:txBody>
        </p:sp>
        <p:sp>
          <p:nvSpPr>
            <p:cNvPr id="52" name="Rectangle 51"/>
            <p:cNvSpPr/>
            <p:nvPr/>
          </p:nvSpPr>
          <p:spPr>
            <a:xfrm>
              <a:off x="1134314" y="2820793"/>
              <a:ext cx="7633657" cy="2413246"/>
            </a:xfrm>
            <a:prstGeom prst="rect">
              <a:avLst/>
            </a:prstGeom>
          </p:spPr>
          <p:txBody>
            <a:bodyPr wrap="square">
              <a:spAutoFit/>
            </a:bodyPr>
            <a:lstStyle/>
            <a:p>
              <a:pPr>
                <a:spcBef>
                  <a:spcPct val="50000"/>
                </a:spcBef>
              </a:pPr>
              <a:r>
                <a:rPr lang="en-US" altLang="en-US" sz="2000" dirty="0">
                  <a:latin typeface="Arial" panose="020B0604020202020204" pitchFamily="34" charset="0"/>
                  <a:ea typeface="Times" panose="020B0500000000000000" pitchFamily="34" charset="0"/>
                  <a:cs typeface="Arial" panose="020B0604020202020204" pitchFamily="34" charset="0"/>
                </a:rPr>
                <a:t>   </a:t>
              </a:r>
              <a:r>
                <a:rPr lang="en-US" altLang="en-US" sz="2000" dirty="0" err="1">
                  <a:latin typeface="Arial" panose="020B0604020202020204" pitchFamily="34" charset="0"/>
                  <a:ea typeface="Times" panose="020B0500000000000000" pitchFamily="34" charset="0"/>
                  <a:cs typeface="Arial" panose="020B0604020202020204" pitchFamily="34" charset="0"/>
                </a:rPr>
                <a:t>Lãn</a:t>
              </a:r>
              <a:r>
                <a:rPr lang="en-US" altLang="en-US" sz="2000" dirty="0">
                  <a:latin typeface="Arial" panose="020B0604020202020204" pitchFamily="34" charset="0"/>
                  <a:ea typeface="Times" panose="020B0500000000000000" pitchFamily="34" charset="0"/>
                  <a:cs typeface="Arial" panose="020B0604020202020204" pitchFamily="34" charset="0"/>
                </a:rPr>
                <a:t> </a:t>
              </a:r>
              <a:r>
                <a:rPr lang="en-US" altLang="en-US" sz="2000" dirty="0" err="1">
                  <a:latin typeface="Arial" panose="020B0604020202020204" pitchFamily="34" charset="0"/>
                  <a:ea typeface="Times" panose="020B0500000000000000" pitchFamily="34" charset="0"/>
                  <a:cs typeface="Arial" panose="020B0604020202020204" pitchFamily="34" charset="0"/>
                </a:rPr>
                <a:t>Ông</a:t>
              </a:r>
              <a:r>
                <a:rPr lang="en-US" altLang="en-US" sz="2000" dirty="0">
                  <a:latin typeface="Arial" panose="020B0604020202020204" pitchFamily="34" charset="0"/>
                  <a:ea typeface="Times" panose="020B0500000000000000" pitchFamily="34" charset="0"/>
                  <a:cs typeface="Arial" panose="020B0604020202020204" pitchFamily="34" charset="0"/>
                </a:rPr>
                <a:t> </a:t>
              </a:r>
              <a:r>
                <a:rPr lang="en-US" altLang="en-US" sz="2000" dirty="0" err="1">
                  <a:latin typeface="Arial" panose="020B0604020202020204" pitchFamily="34" charset="0"/>
                  <a:ea typeface="Times" panose="020B0500000000000000" pitchFamily="34" charset="0"/>
                  <a:cs typeface="Arial" panose="020B0604020202020204" pitchFamily="34" charset="0"/>
                </a:rPr>
                <a:t>nhiều</a:t>
              </a:r>
              <a:r>
                <a:rPr lang="en-US" altLang="en-US" sz="2000" dirty="0">
                  <a:latin typeface="Arial" panose="020B0604020202020204" pitchFamily="34" charset="0"/>
                  <a:ea typeface="Times" panose="020B0500000000000000" pitchFamily="34" charset="0"/>
                  <a:cs typeface="Arial" panose="020B0604020202020204" pitchFamily="34" charset="0"/>
                </a:rPr>
                <a:t> </a:t>
              </a:r>
              <a:r>
                <a:rPr lang="en-US" altLang="en-US" sz="2000" dirty="0" err="1">
                  <a:latin typeface="Arial" panose="020B0604020202020204" pitchFamily="34" charset="0"/>
                  <a:ea typeface="Times" panose="020B0500000000000000" pitchFamily="34" charset="0"/>
                  <a:cs typeface="Arial" panose="020B0604020202020204" pitchFamily="34" charset="0"/>
                </a:rPr>
                <a:t>lần</a:t>
              </a:r>
              <a:r>
                <a:rPr lang="en-US" altLang="en-US" sz="2000" dirty="0">
                  <a:latin typeface="Arial" panose="020B0604020202020204" pitchFamily="34" charset="0"/>
                  <a:ea typeface="Times" panose="020B0500000000000000" pitchFamily="34" charset="0"/>
                  <a:cs typeface="Arial" panose="020B0604020202020204" pitchFamily="34" charset="0"/>
                </a:rPr>
                <a:t> </a:t>
              </a:r>
              <a:r>
                <a:rPr lang="en-US" altLang="en-US" sz="2000" dirty="0" err="1">
                  <a:latin typeface="Arial" panose="020B0604020202020204" pitchFamily="34" charset="0"/>
                  <a:ea typeface="Times" panose="020B0500000000000000" pitchFamily="34" charset="0"/>
                  <a:cs typeface="Arial" panose="020B0604020202020204" pitchFamily="34" charset="0"/>
                </a:rPr>
                <a:t>được</a:t>
              </a:r>
              <a:r>
                <a:rPr lang="en-US" altLang="en-US" sz="2000" dirty="0">
                  <a:latin typeface="Arial" panose="020B0604020202020204" pitchFamily="34" charset="0"/>
                  <a:ea typeface="Times" panose="020B0500000000000000" pitchFamily="34" charset="0"/>
                  <a:cs typeface="Arial" panose="020B0604020202020204" pitchFamily="34" charset="0"/>
                </a:rPr>
                <a:t> </a:t>
              </a:r>
              <a:r>
                <a:rPr lang="en-US" altLang="en-US" sz="2000" dirty="0" err="1">
                  <a:latin typeface="Arial" panose="020B0604020202020204" pitchFamily="34" charset="0"/>
                  <a:ea typeface="Times" panose="020B0500000000000000" pitchFamily="34" charset="0"/>
                  <a:cs typeface="Arial" panose="020B0604020202020204" pitchFamily="34" charset="0"/>
                </a:rPr>
                <a:t>tiến</a:t>
              </a:r>
              <a:r>
                <a:rPr lang="en-US" altLang="en-US" sz="2000" dirty="0">
                  <a:latin typeface="Arial" panose="020B0604020202020204" pitchFamily="34" charset="0"/>
                  <a:ea typeface="Times" panose="020B0500000000000000" pitchFamily="34" charset="0"/>
                  <a:cs typeface="Arial" panose="020B0604020202020204" pitchFamily="34" charset="0"/>
                </a:rPr>
                <a:t> </a:t>
              </a:r>
              <a:r>
                <a:rPr lang="en-US" altLang="en-US" sz="2000" dirty="0" err="1">
                  <a:latin typeface="Arial" panose="020B0604020202020204" pitchFamily="34" charset="0"/>
                  <a:ea typeface="Times" panose="020B0500000000000000" pitchFamily="34" charset="0"/>
                  <a:cs typeface="Arial" panose="020B0604020202020204" pitchFamily="34" charset="0"/>
                </a:rPr>
                <a:t>cử</a:t>
              </a:r>
              <a:r>
                <a:rPr lang="en-US" altLang="en-US" sz="2000" dirty="0">
                  <a:latin typeface="Arial" panose="020B0604020202020204" pitchFamily="34" charset="0"/>
                  <a:ea typeface="Times" panose="020B0500000000000000" pitchFamily="34" charset="0"/>
                  <a:cs typeface="Arial" panose="020B0604020202020204" pitchFamily="34" charset="0"/>
                </a:rPr>
                <a:t> </a:t>
              </a:r>
              <a:r>
                <a:rPr lang="en-US" altLang="en-US" sz="2000" dirty="0" err="1">
                  <a:latin typeface="Arial" panose="020B0604020202020204" pitchFamily="34" charset="0"/>
                  <a:ea typeface="Times" panose="020B0500000000000000" pitchFamily="34" charset="0"/>
                  <a:cs typeface="Arial" panose="020B0604020202020204" pitchFamily="34" charset="0"/>
                </a:rPr>
                <a:t>vào</a:t>
              </a:r>
              <a:r>
                <a:rPr lang="en-US" altLang="en-US" sz="2000" dirty="0">
                  <a:latin typeface="Arial" panose="020B0604020202020204" pitchFamily="34" charset="0"/>
                  <a:ea typeface="Times" panose="020B0500000000000000" pitchFamily="34" charset="0"/>
                  <a:cs typeface="Arial" panose="020B0604020202020204" pitchFamily="34" charset="0"/>
                </a:rPr>
                <a:t> </a:t>
              </a:r>
              <a:r>
                <a:rPr lang="en-US" altLang="en-US" sz="2000" dirty="0" err="1">
                  <a:latin typeface="Arial" panose="020B0604020202020204" pitchFamily="34" charset="0"/>
                  <a:ea typeface="Times" panose="020B0500000000000000" pitchFamily="34" charset="0"/>
                  <a:cs typeface="Arial" panose="020B0604020202020204" pitchFamily="34" charset="0"/>
                </a:rPr>
                <a:t>chức</a:t>
              </a:r>
              <a:r>
                <a:rPr lang="en-US" altLang="en-US" sz="2000" dirty="0">
                  <a:latin typeface="Arial" panose="020B0604020202020204" pitchFamily="34" charset="0"/>
                  <a:ea typeface="Times" panose="020B0500000000000000" pitchFamily="34" charset="0"/>
                  <a:cs typeface="Arial" panose="020B0604020202020204" pitchFamily="34" charset="0"/>
                </a:rPr>
                <a:t> </a:t>
              </a:r>
              <a:r>
                <a:rPr lang="en-US" altLang="en-US" sz="2000" dirty="0" err="1">
                  <a:latin typeface="Arial" panose="020B0604020202020204" pitchFamily="34" charset="0"/>
                  <a:ea typeface="Times" panose="020B0500000000000000" pitchFamily="34" charset="0"/>
                  <a:cs typeface="Arial" panose="020B0604020202020204" pitchFamily="34" charset="0"/>
                </a:rPr>
                <a:t>ngự</a:t>
              </a:r>
              <a:r>
                <a:rPr lang="en-US" altLang="en-US" sz="2000" dirty="0">
                  <a:latin typeface="Arial" panose="020B0604020202020204" pitchFamily="34" charset="0"/>
                  <a:ea typeface="Times" panose="020B0500000000000000" pitchFamily="34" charset="0"/>
                  <a:cs typeface="Arial" panose="020B0604020202020204" pitchFamily="34" charset="0"/>
                </a:rPr>
                <a:t> y, song </a:t>
              </a:r>
              <a:r>
                <a:rPr lang="en-US" altLang="en-US" sz="2000" dirty="0" err="1">
                  <a:latin typeface="Arial" panose="020B0604020202020204" pitchFamily="34" charset="0"/>
                  <a:ea typeface="Times" panose="020B0500000000000000" pitchFamily="34" charset="0"/>
                  <a:cs typeface="Arial" panose="020B0604020202020204" pitchFamily="34" charset="0"/>
                </a:rPr>
                <a:t>ông</a:t>
              </a:r>
              <a:r>
                <a:rPr lang="en-US" altLang="en-US" sz="2000" dirty="0">
                  <a:latin typeface="Arial" panose="020B0604020202020204" pitchFamily="34" charset="0"/>
                  <a:ea typeface="Times" panose="020B0500000000000000" pitchFamily="34" charset="0"/>
                  <a:cs typeface="Arial" panose="020B0604020202020204" pitchFamily="34" charset="0"/>
                </a:rPr>
                <a:t> </a:t>
              </a:r>
              <a:r>
                <a:rPr lang="en-US" altLang="en-US" sz="2000" dirty="0" err="1">
                  <a:latin typeface="Arial" panose="020B0604020202020204" pitchFamily="34" charset="0"/>
                  <a:ea typeface="Times" panose="020B0500000000000000" pitchFamily="34" charset="0"/>
                  <a:cs typeface="Arial" panose="020B0604020202020204" pitchFamily="34" charset="0"/>
                </a:rPr>
                <a:t>đã</a:t>
              </a:r>
              <a:r>
                <a:rPr lang="en-US" altLang="en-US" sz="2000" dirty="0">
                  <a:latin typeface="Arial" panose="020B0604020202020204" pitchFamily="34" charset="0"/>
                  <a:ea typeface="Times" panose="020B0500000000000000" pitchFamily="34" charset="0"/>
                  <a:cs typeface="Arial" panose="020B0604020202020204" pitchFamily="34" charset="0"/>
                </a:rPr>
                <a:t> </a:t>
              </a:r>
              <a:r>
                <a:rPr lang="en-US" altLang="en-US" sz="2000" dirty="0" err="1">
                  <a:latin typeface="Arial" panose="020B0604020202020204" pitchFamily="34" charset="0"/>
                  <a:ea typeface="Times" panose="020B0500000000000000" pitchFamily="34" charset="0"/>
                  <a:cs typeface="Arial" panose="020B0604020202020204" pitchFamily="34" charset="0"/>
                </a:rPr>
                <a:t>khéo</a:t>
              </a:r>
              <a:r>
                <a:rPr lang="en-US" altLang="en-US" sz="2000" dirty="0">
                  <a:latin typeface="Arial" panose="020B0604020202020204" pitchFamily="34" charset="0"/>
                  <a:ea typeface="Times" panose="020B0500000000000000" pitchFamily="34" charset="0"/>
                  <a:cs typeface="Arial" panose="020B0604020202020204" pitchFamily="34" charset="0"/>
                </a:rPr>
                <a:t> </a:t>
              </a:r>
              <a:r>
                <a:rPr lang="en-US" altLang="en-US" sz="2000" dirty="0" err="1">
                  <a:latin typeface="Arial" panose="020B0604020202020204" pitchFamily="34" charset="0"/>
                  <a:ea typeface="Times" panose="020B0500000000000000" pitchFamily="34" charset="0"/>
                  <a:cs typeface="Arial" panose="020B0604020202020204" pitchFamily="34" charset="0"/>
                </a:rPr>
                <a:t>léo</a:t>
              </a:r>
              <a:r>
                <a:rPr lang="en-US" altLang="en-US" sz="2000" dirty="0">
                  <a:latin typeface="Arial" panose="020B0604020202020204" pitchFamily="34" charset="0"/>
                  <a:ea typeface="Times" panose="020B0500000000000000" pitchFamily="34" charset="0"/>
                  <a:cs typeface="Arial" panose="020B0604020202020204" pitchFamily="34" charset="0"/>
                </a:rPr>
                <a:t> </a:t>
              </a:r>
              <a:r>
                <a:rPr lang="en-US" altLang="en-US" sz="2000" dirty="0" err="1">
                  <a:latin typeface="Arial" panose="020B0604020202020204" pitchFamily="34" charset="0"/>
                  <a:ea typeface="Times" panose="020B0500000000000000" pitchFamily="34" charset="0"/>
                  <a:cs typeface="Arial" panose="020B0604020202020204" pitchFamily="34" charset="0"/>
                </a:rPr>
                <a:t>từ</a:t>
              </a:r>
              <a:r>
                <a:rPr lang="en-US" altLang="en-US" sz="2000" dirty="0">
                  <a:latin typeface="Arial" panose="020B0604020202020204" pitchFamily="34" charset="0"/>
                  <a:ea typeface="Times" panose="020B0500000000000000" pitchFamily="34" charset="0"/>
                  <a:cs typeface="Arial" panose="020B0604020202020204" pitchFamily="34" charset="0"/>
                </a:rPr>
                <a:t> </a:t>
              </a:r>
              <a:r>
                <a:rPr lang="en-US" altLang="en-US" sz="2000" dirty="0" err="1">
                  <a:latin typeface="Arial" panose="020B0604020202020204" pitchFamily="34" charset="0"/>
                  <a:ea typeface="Times" panose="020B0500000000000000" pitchFamily="34" charset="0"/>
                  <a:cs typeface="Arial" panose="020B0604020202020204" pitchFamily="34" charset="0"/>
                </a:rPr>
                <a:t>chối</a:t>
              </a:r>
              <a:r>
                <a:rPr lang="en-US" altLang="en-US" sz="2000" dirty="0">
                  <a:latin typeface="Arial" panose="020B0604020202020204" pitchFamily="34" charset="0"/>
                  <a:ea typeface="Times" panose="020B0500000000000000" pitchFamily="34" charset="0"/>
                  <a:cs typeface="Arial" panose="020B0604020202020204" pitchFamily="34" charset="0"/>
                </a:rPr>
                <a:t>.</a:t>
              </a:r>
            </a:p>
            <a:p>
              <a:pPr lvl="0" algn="just"/>
              <a:endParaRPr lang="en-US" altLang="en-US" sz="2000" dirty="0">
                <a:latin typeface="Arial" panose="020B0604020202020204" pitchFamily="34" charset="0"/>
                <a:cs typeface="Arial" panose="020B0604020202020204" pitchFamily="34" charset="0"/>
              </a:endParaRPr>
            </a:p>
            <a:p>
              <a:pPr indent="201811" algn="just" defTabSz="514350">
                <a:spcAft>
                  <a:spcPts val="675"/>
                </a:spcAft>
                <a:defRPr/>
              </a:pPr>
              <a:endParaRPr lang="vi-VN" sz="2000" dirty="0">
                <a:latin typeface="Arial" panose="020B0604020202020204" pitchFamily="34" charset="0"/>
                <a:cs typeface="Arial" panose="020B0604020202020204" pitchFamily="34" charset="0"/>
              </a:endParaRPr>
            </a:p>
          </p:txBody>
        </p:sp>
      </p:grpSp>
      <p:pic>
        <p:nvPicPr>
          <p:cNvPr id="53" name="Picture 52">
            <a:extLst>
              <a:ext uri="{FF2B5EF4-FFF2-40B4-BE49-F238E27FC236}">
                <a16:creationId xmlns:a16="http://schemas.microsoft.com/office/drawing/2014/main" id="{1CC8802A-837E-459F-B5A2-9A8BEBD3D1F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3154024" y="-81695"/>
            <a:ext cx="2897666" cy="1479582"/>
          </a:xfrm>
          <a:prstGeom prst="rect">
            <a:avLst/>
          </a:prstGeom>
        </p:spPr>
      </p:pic>
      <p:pic>
        <p:nvPicPr>
          <p:cNvPr id="35" name="图片 2">
            <a:extLst>
              <a:ext uri="{FF2B5EF4-FFF2-40B4-BE49-F238E27FC236}">
                <a16:creationId xmlns:a16="http://schemas.microsoft.com/office/drawing/2014/main" id="{7CC9E0EE-0576-434B-932D-F181BB289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5130" y="584035"/>
            <a:ext cx="425711" cy="369998"/>
          </a:xfrm>
          <a:prstGeom prst="rect">
            <a:avLst/>
          </a:prstGeom>
          <a:ln>
            <a:noFill/>
          </a:ln>
        </p:spPr>
        <p:style>
          <a:lnRef idx="2">
            <a:schemeClr val="dk1"/>
          </a:lnRef>
          <a:fillRef idx="1">
            <a:schemeClr val="lt1"/>
          </a:fillRef>
          <a:effectRef idx="0">
            <a:schemeClr val="dk1"/>
          </a:effectRef>
          <a:fontRef idx="minor">
            <a:schemeClr val="dk1"/>
          </a:fontRef>
        </p:style>
      </p:pic>
      <p:pic>
        <p:nvPicPr>
          <p:cNvPr id="60" name="Picture 59" descr="Icon&#10;&#10;Description automatically generated">
            <a:extLst>
              <a:ext uri="{FF2B5EF4-FFF2-40B4-BE49-F238E27FC236}">
                <a16:creationId xmlns:a16="http://schemas.microsoft.com/office/drawing/2014/main" id="{E8E10612-73DA-4B38-BA90-AD2C4D7120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734" t="14246" r="19393" b="7977"/>
          <a:stretch/>
        </p:blipFill>
        <p:spPr>
          <a:xfrm rot="20117925">
            <a:off x="463654" y="3718883"/>
            <a:ext cx="806348" cy="815395"/>
          </a:xfrm>
          <a:prstGeom prst="rect">
            <a:avLst/>
          </a:prstGeom>
        </p:spPr>
      </p:pic>
      <p:grpSp>
        <p:nvGrpSpPr>
          <p:cNvPr id="61" name="Group 60">
            <a:extLst>
              <a:ext uri="{FF2B5EF4-FFF2-40B4-BE49-F238E27FC236}">
                <a16:creationId xmlns:a16="http://schemas.microsoft.com/office/drawing/2014/main" id="{D60C616B-38B8-4038-93E8-47D1B08153FD}"/>
              </a:ext>
            </a:extLst>
          </p:cNvPr>
          <p:cNvGrpSpPr/>
          <p:nvPr/>
        </p:nvGrpSpPr>
        <p:grpSpPr>
          <a:xfrm>
            <a:off x="1556538" y="2128191"/>
            <a:ext cx="6169052" cy="811442"/>
            <a:chOff x="1003446" y="1330133"/>
            <a:chExt cx="5661496" cy="523393"/>
          </a:xfrm>
          <a:solidFill>
            <a:schemeClr val="accent6">
              <a:lumMod val="40000"/>
              <a:lumOff val="60000"/>
            </a:schemeClr>
          </a:solidFill>
        </p:grpSpPr>
        <p:sp>
          <p:nvSpPr>
            <p:cNvPr id="62" name="Rectangle: Rounded Corners 43">
              <a:extLst>
                <a:ext uri="{FF2B5EF4-FFF2-40B4-BE49-F238E27FC236}">
                  <a16:creationId xmlns:a16="http://schemas.microsoft.com/office/drawing/2014/main" id="{D7EC7D80-054B-47F3-946F-AEC530622253}"/>
                </a:ext>
              </a:extLst>
            </p:cNvPr>
            <p:cNvSpPr/>
            <p:nvPr/>
          </p:nvSpPr>
          <p:spPr>
            <a:xfrm>
              <a:off x="1003446" y="1330133"/>
              <a:ext cx="5661496" cy="523393"/>
            </a:xfrm>
            <a:custGeom>
              <a:avLst/>
              <a:gdLst>
                <a:gd name="connsiteX0" fmla="*/ 0 w 5661496"/>
                <a:gd name="connsiteY0" fmla="*/ 87234 h 523393"/>
                <a:gd name="connsiteX1" fmla="*/ 87234 w 5661496"/>
                <a:gd name="connsiteY1" fmla="*/ 0 h 523393"/>
                <a:gd name="connsiteX2" fmla="*/ 635937 w 5661496"/>
                <a:gd name="connsiteY2" fmla="*/ 0 h 523393"/>
                <a:gd name="connsiteX3" fmla="*/ 1129769 w 5661496"/>
                <a:gd name="connsiteY3" fmla="*/ 0 h 523393"/>
                <a:gd name="connsiteX4" fmla="*/ 1568732 w 5661496"/>
                <a:gd name="connsiteY4" fmla="*/ 0 h 523393"/>
                <a:gd name="connsiteX5" fmla="*/ 2227175 w 5661496"/>
                <a:gd name="connsiteY5" fmla="*/ 0 h 523393"/>
                <a:gd name="connsiteX6" fmla="*/ 2666137 w 5661496"/>
                <a:gd name="connsiteY6" fmla="*/ 0 h 523393"/>
                <a:gd name="connsiteX7" fmla="*/ 3269710 w 5661496"/>
                <a:gd name="connsiteY7" fmla="*/ 0 h 523393"/>
                <a:gd name="connsiteX8" fmla="*/ 3708672 w 5661496"/>
                <a:gd name="connsiteY8" fmla="*/ 0 h 523393"/>
                <a:gd name="connsiteX9" fmla="*/ 4147635 w 5661496"/>
                <a:gd name="connsiteY9" fmla="*/ 0 h 523393"/>
                <a:gd name="connsiteX10" fmla="*/ 4806078 w 5661496"/>
                <a:gd name="connsiteY10" fmla="*/ 0 h 523393"/>
                <a:gd name="connsiteX11" fmla="*/ 5574262 w 5661496"/>
                <a:gd name="connsiteY11" fmla="*/ 0 h 523393"/>
                <a:gd name="connsiteX12" fmla="*/ 5661496 w 5661496"/>
                <a:gd name="connsiteY12" fmla="*/ 87234 h 523393"/>
                <a:gd name="connsiteX13" fmla="*/ 5661496 w 5661496"/>
                <a:gd name="connsiteY13" fmla="*/ 436159 h 523393"/>
                <a:gd name="connsiteX14" fmla="*/ 5574262 w 5661496"/>
                <a:gd name="connsiteY14" fmla="*/ 523393 h 523393"/>
                <a:gd name="connsiteX15" fmla="*/ 5135300 w 5661496"/>
                <a:gd name="connsiteY15" fmla="*/ 523393 h 523393"/>
                <a:gd name="connsiteX16" fmla="*/ 4751208 w 5661496"/>
                <a:gd name="connsiteY16" fmla="*/ 523393 h 523393"/>
                <a:gd name="connsiteX17" fmla="*/ 4312246 w 5661496"/>
                <a:gd name="connsiteY17" fmla="*/ 523393 h 523393"/>
                <a:gd name="connsiteX18" fmla="*/ 3708672 w 5661496"/>
                <a:gd name="connsiteY18" fmla="*/ 523393 h 523393"/>
                <a:gd name="connsiteX19" fmla="*/ 3324581 w 5661496"/>
                <a:gd name="connsiteY19" fmla="*/ 523393 h 523393"/>
                <a:gd name="connsiteX20" fmla="*/ 2830748 w 5661496"/>
                <a:gd name="connsiteY20" fmla="*/ 523393 h 523393"/>
                <a:gd name="connsiteX21" fmla="*/ 2391786 w 5661496"/>
                <a:gd name="connsiteY21" fmla="*/ 523393 h 523393"/>
                <a:gd name="connsiteX22" fmla="*/ 1897953 w 5661496"/>
                <a:gd name="connsiteY22" fmla="*/ 523393 h 523393"/>
                <a:gd name="connsiteX23" fmla="*/ 1458991 w 5661496"/>
                <a:gd name="connsiteY23" fmla="*/ 523393 h 523393"/>
                <a:gd name="connsiteX24" fmla="*/ 910288 w 5661496"/>
                <a:gd name="connsiteY24" fmla="*/ 523393 h 523393"/>
                <a:gd name="connsiteX25" fmla="*/ 87234 w 5661496"/>
                <a:gd name="connsiteY25" fmla="*/ 523393 h 523393"/>
                <a:gd name="connsiteX26" fmla="*/ 0 w 5661496"/>
                <a:gd name="connsiteY26" fmla="*/ 436159 h 523393"/>
                <a:gd name="connsiteX27" fmla="*/ 0 w 5661496"/>
                <a:gd name="connsiteY27" fmla="*/ 87234 h 5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1496" h="523393" fill="none" extrusionOk="0">
                  <a:moveTo>
                    <a:pt x="0" y="87234"/>
                  </a:moveTo>
                  <a:cubicBezTo>
                    <a:pt x="-5912" y="41502"/>
                    <a:pt x="40354" y="-10773"/>
                    <a:pt x="87234" y="0"/>
                  </a:cubicBezTo>
                  <a:cubicBezTo>
                    <a:pt x="321660" y="-44695"/>
                    <a:pt x="478142" y="52996"/>
                    <a:pt x="635937" y="0"/>
                  </a:cubicBezTo>
                  <a:cubicBezTo>
                    <a:pt x="793732" y="-52996"/>
                    <a:pt x="965255" y="46162"/>
                    <a:pt x="1129769" y="0"/>
                  </a:cubicBezTo>
                  <a:cubicBezTo>
                    <a:pt x="1294283" y="-46162"/>
                    <a:pt x="1417862" y="16832"/>
                    <a:pt x="1568732" y="0"/>
                  </a:cubicBezTo>
                  <a:cubicBezTo>
                    <a:pt x="1719602" y="-16832"/>
                    <a:pt x="2074234" y="63131"/>
                    <a:pt x="2227175" y="0"/>
                  </a:cubicBezTo>
                  <a:cubicBezTo>
                    <a:pt x="2380116" y="-63131"/>
                    <a:pt x="2513981" y="30841"/>
                    <a:pt x="2666137" y="0"/>
                  </a:cubicBezTo>
                  <a:cubicBezTo>
                    <a:pt x="2818293" y="-30841"/>
                    <a:pt x="3057238" y="61319"/>
                    <a:pt x="3269710" y="0"/>
                  </a:cubicBezTo>
                  <a:cubicBezTo>
                    <a:pt x="3482182" y="-61319"/>
                    <a:pt x="3569759" y="33039"/>
                    <a:pt x="3708672" y="0"/>
                  </a:cubicBezTo>
                  <a:cubicBezTo>
                    <a:pt x="3847585" y="-33039"/>
                    <a:pt x="3975887" y="11112"/>
                    <a:pt x="4147635" y="0"/>
                  </a:cubicBezTo>
                  <a:cubicBezTo>
                    <a:pt x="4319383" y="-11112"/>
                    <a:pt x="4546020" y="71056"/>
                    <a:pt x="4806078" y="0"/>
                  </a:cubicBezTo>
                  <a:cubicBezTo>
                    <a:pt x="5066136" y="-71056"/>
                    <a:pt x="5205899" y="74296"/>
                    <a:pt x="5574262" y="0"/>
                  </a:cubicBezTo>
                  <a:cubicBezTo>
                    <a:pt x="5618638" y="-2964"/>
                    <a:pt x="5663972" y="29186"/>
                    <a:pt x="5661496" y="87234"/>
                  </a:cubicBezTo>
                  <a:cubicBezTo>
                    <a:pt x="5676906" y="206847"/>
                    <a:pt x="5620987" y="325962"/>
                    <a:pt x="5661496" y="436159"/>
                  </a:cubicBezTo>
                  <a:cubicBezTo>
                    <a:pt x="5653699" y="477953"/>
                    <a:pt x="5623392" y="525312"/>
                    <a:pt x="5574262" y="523393"/>
                  </a:cubicBezTo>
                  <a:cubicBezTo>
                    <a:pt x="5416803" y="528654"/>
                    <a:pt x="5345373" y="482059"/>
                    <a:pt x="5135300" y="523393"/>
                  </a:cubicBezTo>
                  <a:cubicBezTo>
                    <a:pt x="4925227" y="564727"/>
                    <a:pt x="4909646" y="482787"/>
                    <a:pt x="4751208" y="523393"/>
                  </a:cubicBezTo>
                  <a:cubicBezTo>
                    <a:pt x="4592770" y="563999"/>
                    <a:pt x="4514573" y="506901"/>
                    <a:pt x="4312246" y="523393"/>
                  </a:cubicBezTo>
                  <a:cubicBezTo>
                    <a:pt x="4109919" y="539885"/>
                    <a:pt x="3853537" y="496054"/>
                    <a:pt x="3708672" y="523393"/>
                  </a:cubicBezTo>
                  <a:cubicBezTo>
                    <a:pt x="3563807" y="550732"/>
                    <a:pt x="3472541" y="503904"/>
                    <a:pt x="3324581" y="523393"/>
                  </a:cubicBezTo>
                  <a:cubicBezTo>
                    <a:pt x="3176621" y="542882"/>
                    <a:pt x="2975546" y="513163"/>
                    <a:pt x="2830748" y="523393"/>
                  </a:cubicBezTo>
                  <a:cubicBezTo>
                    <a:pt x="2685950" y="533623"/>
                    <a:pt x="2595962" y="498937"/>
                    <a:pt x="2391786" y="523393"/>
                  </a:cubicBezTo>
                  <a:cubicBezTo>
                    <a:pt x="2187610" y="547849"/>
                    <a:pt x="2069569" y="517619"/>
                    <a:pt x="1897953" y="523393"/>
                  </a:cubicBezTo>
                  <a:cubicBezTo>
                    <a:pt x="1726337" y="529167"/>
                    <a:pt x="1672110" y="472114"/>
                    <a:pt x="1458991" y="523393"/>
                  </a:cubicBezTo>
                  <a:cubicBezTo>
                    <a:pt x="1245872" y="574672"/>
                    <a:pt x="1046795" y="463327"/>
                    <a:pt x="910288" y="523393"/>
                  </a:cubicBezTo>
                  <a:cubicBezTo>
                    <a:pt x="773781" y="583459"/>
                    <a:pt x="332363" y="439553"/>
                    <a:pt x="87234" y="523393"/>
                  </a:cubicBezTo>
                  <a:cubicBezTo>
                    <a:pt x="31118" y="518124"/>
                    <a:pt x="2215" y="476825"/>
                    <a:pt x="0" y="436159"/>
                  </a:cubicBezTo>
                  <a:cubicBezTo>
                    <a:pt x="-14829" y="351086"/>
                    <a:pt x="25771" y="228201"/>
                    <a:pt x="0" y="87234"/>
                  </a:cubicBezTo>
                  <a:close/>
                </a:path>
                <a:path w="5661496" h="523393" stroke="0" extrusionOk="0">
                  <a:moveTo>
                    <a:pt x="0" y="87234"/>
                  </a:moveTo>
                  <a:cubicBezTo>
                    <a:pt x="-5620" y="37396"/>
                    <a:pt x="49113" y="7656"/>
                    <a:pt x="87234" y="0"/>
                  </a:cubicBezTo>
                  <a:cubicBezTo>
                    <a:pt x="323467" y="-63792"/>
                    <a:pt x="460072" y="55766"/>
                    <a:pt x="690807" y="0"/>
                  </a:cubicBezTo>
                  <a:cubicBezTo>
                    <a:pt x="921542" y="-55766"/>
                    <a:pt x="1079126" y="14683"/>
                    <a:pt x="1294380" y="0"/>
                  </a:cubicBezTo>
                  <a:cubicBezTo>
                    <a:pt x="1509634" y="-14683"/>
                    <a:pt x="1767598" y="51238"/>
                    <a:pt x="1897953" y="0"/>
                  </a:cubicBezTo>
                  <a:cubicBezTo>
                    <a:pt x="2028308" y="-51238"/>
                    <a:pt x="2374694" y="10529"/>
                    <a:pt x="2556397" y="0"/>
                  </a:cubicBezTo>
                  <a:cubicBezTo>
                    <a:pt x="2738100" y="-10529"/>
                    <a:pt x="2867508" y="11199"/>
                    <a:pt x="2995359" y="0"/>
                  </a:cubicBezTo>
                  <a:cubicBezTo>
                    <a:pt x="3123210" y="-11199"/>
                    <a:pt x="3286139" y="41363"/>
                    <a:pt x="3544062" y="0"/>
                  </a:cubicBezTo>
                  <a:cubicBezTo>
                    <a:pt x="3801985" y="-41363"/>
                    <a:pt x="3881187" y="3368"/>
                    <a:pt x="4037894" y="0"/>
                  </a:cubicBezTo>
                  <a:cubicBezTo>
                    <a:pt x="4194601" y="-3368"/>
                    <a:pt x="4274810" y="12677"/>
                    <a:pt x="4476856" y="0"/>
                  </a:cubicBezTo>
                  <a:cubicBezTo>
                    <a:pt x="4678902" y="-12677"/>
                    <a:pt x="4916732" y="22679"/>
                    <a:pt x="5080429" y="0"/>
                  </a:cubicBezTo>
                  <a:cubicBezTo>
                    <a:pt x="5244126" y="-22679"/>
                    <a:pt x="5406219" y="47768"/>
                    <a:pt x="5574262" y="0"/>
                  </a:cubicBezTo>
                  <a:cubicBezTo>
                    <a:pt x="5625334" y="7158"/>
                    <a:pt x="5661161" y="40783"/>
                    <a:pt x="5661496" y="87234"/>
                  </a:cubicBezTo>
                  <a:cubicBezTo>
                    <a:pt x="5668977" y="224078"/>
                    <a:pt x="5659420" y="300037"/>
                    <a:pt x="5661496" y="436159"/>
                  </a:cubicBezTo>
                  <a:cubicBezTo>
                    <a:pt x="5668752" y="483999"/>
                    <a:pt x="5623389" y="528543"/>
                    <a:pt x="5574262" y="523393"/>
                  </a:cubicBezTo>
                  <a:cubicBezTo>
                    <a:pt x="5391926" y="567155"/>
                    <a:pt x="5282839" y="484222"/>
                    <a:pt x="5080429" y="523393"/>
                  </a:cubicBezTo>
                  <a:cubicBezTo>
                    <a:pt x="4878019" y="562564"/>
                    <a:pt x="4826354" y="470097"/>
                    <a:pt x="4586597" y="523393"/>
                  </a:cubicBezTo>
                  <a:cubicBezTo>
                    <a:pt x="4346840" y="576689"/>
                    <a:pt x="4225158" y="472067"/>
                    <a:pt x="3928154" y="523393"/>
                  </a:cubicBezTo>
                  <a:cubicBezTo>
                    <a:pt x="3631150" y="574719"/>
                    <a:pt x="3616516" y="496595"/>
                    <a:pt x="3434321" y="523393"/>
                  </a:cubicBezTo>
                  <a:cubicBezTo>
                    <a:pt x="3252126" y="550191"/>
                    <a:pt x="3120976" y="481875"/>
                    <a:pt x="2830748" y="523393"/>
                  </a:cubicBezTo>
                  <a:cubicBezTo>
                    <a:pt x="2540520" y="564911"/>
                    <a:pt x="2484073" y="499793"/>
                    <a:pt x="2391786" y="523393"/>
                  </a:cubicBezTo>
                  <a:cubicBezTo>
                    <a:pt x="2299499" y="546993"/>
                    <a:pt x="2078338" y="477680"/>
                    <a:pt x="1952824" y="523393"/>
                  </a:cubicBezTo>
                  <a:cubicBezTo>
                    <a:pt x="1827310" y="569106"/>
                    <a:pt x="1609738" y="481215"/>
                    <a:pt x="1404121" y="523393"/>
                  </a:cubicBezTo>
                  <a:cubicBezTo>
                    <a:pt x="1198504" y="565571"/>
                    <a:pt x="1095710" y="471242"/>
                    <a:pt x="855418" y="523393"/>
                  </a:cubicBezTo>
                  <a:cubicBezTo>
                    <a:pt x="615126" y="575544"/>
                    <a:pt x="391814" y="469132"/>
                    <a:pt x="87234" y="523393"/>
                  </a:cubicBezTo>
                  <a:cubicBezTo>
                    <a:pt x="40697" y="531451"/>
                    <a:pt x="7151" y="475333"/>
                    <a:pt x="0" y="436159"/>
                  </a:cubicBezTo>
                  <a:cubicBezTo>
                    <a:pt x="-7442" y="312891"/>
                    <a:pt x="7744" y="190684"/>
                    <a:pt x="0" y="87234"/>
                  </a:cubicBezTo>
                  <a:close/>
                </a:path>
              </a:pathLst>
            </a:custGeom>
            <a:grp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63" name="Rectangle 62">
              <a:extLst>
                <a:ext uri="{FF2B5EF4-FFF2-40B4-BE49-F238E27FC236}">
                  <a16:creationId xmlns:a16="http://schemas.microsoft.com/office/drawing/2014/main" id="{54282940-615F-45E4-9E54-78F6EC5EC0EC}"/>
                </a:ext>
              </a:extLst>
            </p:cNvPr>
            <p:cNvSpPr/>
            <p:nvPr/>
          </p:nvSpPr>
          <p:spPr>
            <a:xfrm>
              <a:off x="1105257" y="1352498"/>
              <a:ext cx="5519661" cy="496302"/>
            </a:xfrm>
            <a:prstGeom prst="rect">
              <a:avLst/>
            </a:prstGeom>
            <a:noFill/>
          </p:spPr>
          <p:txBody>
            <a:bodyPr wrap="square">
              <a:spAutoFit/>
            </a:bodyPr>
            <a:lstStyle/>
            <a:p>
              <a:pPr lvl="0"/>
              <a:r>
                <a:rPr lang="en-US" altLang="en-US" sz="2200" dirty="0" err="1">
                  <a:latin typeface="Arial" panose="020B0604020202020204" pitchFamily="34" charset="0"/>
                  <a:cs typeface="Arial" panose="020B0604020202020204" pitchFamily="34" charset="0"/>
                </a:rPr>
                <a:t>Vì</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sao</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có</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thể</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nói</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Lãn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Ông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là</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một</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người</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không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màng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danh</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lợi</a:t>
              </a:r>
              <a:r>
                <a:rPr lang="en-US" altLang="en-US" sz="2200" dirty="0">
                  <a:latin typeface="Arial" panose="020B0604020202020204" pitchFamily="34" charset="0"/>
                  <a:cs typeface="Arial" panose="020B0604020202020204" pitchFamily="34" charset="0"/>
                </a:rPr>
                <a:t>?</a:t>
              </a:r>
            </a:p>
          </p:txBody>
        </p:sp>
      </p:grpSp>
      <p:sp>
        <p:nvSpPr>
          <p:cNvPr id="13" name="Rectangle 12">
            <a:extLst>
              <a:ext uri="{FF2B5EF4-FFF2-40B4-BE49-F238E27FC236}">
                <a16:creationId xmlns:a16="http://schemas.microsoft.com/office/drawing/2014/main" id="{4EB16061-6BF4-40FC-9595-125BADCE7AB1}"/>
              </a:ext>
            </a:extLst>
          </p:cNvPr>
          <p:cNvSpPr/>
          <p:nvPr/>
        </p:nvSpPr>
        <p:spPr>
          <a:xfrm>
            <a:off x="4001246" y="750198"/>
            <a:ext cx="1584435" cy="553998"/>
          </a:xfrm>
          <a:prstGeom prst="rect">
            <a:avLst/>
          </a:prstGeom>
        </p:spPr>
        <p:txBody>
          <a:bodyPr wrap="square">
            <a:spAutoFit/>
          </a:bodyPr>
          <a:lstStyle/>
          <a:p>
            <a:pPr>
              <a:defRPr/>
            </a:pPr>
            <a:r>
              <a:rPr lang="en-US" altLang="zh-CN" sz="3000" kern="0" dirty="0" err="1">
                <a:ln w="28575">
                  <a:solidFill>
                    <a:srgbClr val="FFC000"/>
                  </a:solidFill>
                </a:ln>
                <a:solidFill>
                  <a:srgbClr val="904806"/>
                </a:solidFill>
                <a:effectLst>
                  <a:glow rad="139700">
                    <a:schemeClr val="accent1">
                      <a:satMod val="175000"/>
                      <a:alpha val="40000"/>
                    </a:schemeClr>
                  </a:glow>
                </a:effectLst>
                <a:latin typeface="Coiny" panose="02000903060500060000" pitchFamily="2" charset="0"/>
                <a:ea typeface="站酷快乐体2016修订版" panose="02010600030101010101" pitchFamily="2" charset="-122"/>
                <a:cs typeface="Arial"/>
                <a:sym typeface="Arial"/>
              </a:rPr>
              <a:t>Câu</a:t>
            </a:r>
            <a:r>
              <a:rPr lang="en-US" altLang="zh-CN" sz="3000" kern="0" dirty="0">
                <a:ln w="28575">
                  <a:solidFill>
                    <a:srgbClr val="FFC000"/>
                  </a:solidFill>
                </a:ln>
                <a:solidFill>
                  <a:srgbClr val="904806"/>
                </a:solidFill>
                <a:effectLst>
                  <a:glow rad="139700">
                    <a:schemeClr val="accent1">
                      <a:satMod val="175000"/>
                      <a:alpha val="40000"/>
                    </a:schemeClr>
                  </a:glow>
                </a:effectLst>
                <a:latin typeface="Coiny" panose="02000903060500060000" pitchFamily="2" charset="0"/>
                <a:ea typeface="站酷快乐体2016修订版" panose="02010600030101010101" pitchFamily="2" charset="-122"/>
                <a:cs typeface="Arial"/>
                <a:sym typeface="Arial"/>
              </a:rPr>
              <a:t> 3</a:t>
            </a:r>
            <a:endParaRPr lang="en-US" sz="788" kern="0" dirty="0">
              <a:ln w="28575">
                <a:solidFill>
                  <a:srgbClr val="FFC000"/>
                </a:solidFill>
              </a:ln>
              <a:solidFill>
                <a:srgbClr val="904806"/>
              </a:solidFill>
              <a:effectLst>
                <a:glow rad="139700">
                  <a:schemeClr val="accent1">
                    <a:satMod val="175000"/>
                    <a:alpha val="40000"/>
                  </a:schemeClr>
                </a:glow>
              </a:effectLst>
            </a:endParaRPr>
          </a:p>
        </p:txBody>
      </p:sp>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54953"/>
          <a:stretch/>
        </p:blipFill>
        <p:spPr>
          <a:xfrm>
            <a:off x="607826" y="3587707"/>
            <a:ext cx="684000" cy="3600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4661" r="96186">
                        <a14:foregroundMark x1="46610" y1="63983" x2="46610" y2="63983"/>
                        <a14:foregroundMark x1="53814" y1="65678" x2="53814" y2="65678"/>
                        <a14:foregroundMark x1="64831" y1="67797" x2="64831" y2="67797"/>
                        <a14:foregroundMark x1="58898" y1="58898" x2="58898" y2="58898"/>
                        <a14:foregroundMark x1="57203" y1="52966" x2="57203" y2="52966"/>
                        <a14:foregroundMark x1="51271" y1="55508" x2="51271" y2="55508"/>
                        <a14:foregroundMark x1="63136" y1="62712" x2="63136" y2="62712"/>
                        <a14:foregroundMark x1="58898" y1="54237" x2="58898" y2="54237"/>
                        <a14:foregroundMark x1="63983" y1="70339" x2="63983" y2="70339"/>
                        <a14:foregroundMark x1="63983" y1="76695" x2="63983" y2="76695"/>
                        <a14:foregroundMark x1="49153" y1="71610" x2="49153" y2="71610"/>
                        <a14:foregroundMark x1="41525" y1="57203" x2="41525" y2="57203"/>
                      </a14:backgroundRemoval>
                    </a14:imgEffect>
                  </a14:imgLayer>
                </a14:imgProps>
              </a:ext>
              <a:ext uri="{28A0092B-C50C-407E-A947-70E740481C1C}">
                <a14:useLocalDpi xmlns:a14="http://schemas.microsoft.com/office/drawing/2010/main" val="0"/>
              </a:ext>
            </a:extLst>
          </a:blip>
          <a:stretch>
            <a:fillRect/>
          </a:stretch>
        </p:blipFill>
        <p:spPr>
          <a:xfrm flipH="1">
            <a:off x="-383469" y="1082257"/>
            <a:ext cx="2478727" cy="2478727"/>
          </a:xfrm>
          <a:prstGeom prst="rect">
            <a:avLst/>
          </a:prstGeom>
        </p:spPr>
      </p:pic>
    </p:spTree>
    <p:extLst>
      <p:ext uri="{BB962C8B-B14F-4D97-AF65-F5344CB8AC3E}">
        <p14:creationId xmlns:p14="http://schemas.microsoft.com/office/powerpoint/2010/main" val="2614392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250"/>
                                        <p:tgtEl>
                                          <p:spTgt spid="35"/>
                                        </p:tgtEl>
                                      </p:cBhvr>
                                    </p:animEffect>
                                    <p:anim calcmode="lin" valueType="num">
                                      <p:cBhvr>
                                        <p:cTn id="8" dur="1250" fill="hold"/>
                                        <p:tgtEl>
                                          <p:spTgt spid="35"/>
                                        </p:tgtEl>
                                        <p:attrNameLst>
                                          <p:attrName>ppt_w</p:attrName>
                                        </p:attrNameLst>
                                      </p:cBhvr>
                                      <p:tavLst>
                                        <p:tav tm="0" fmla="#ppt_w*sin(2.5*pi*$)">
                                          <p:val>
                                            <p:fltVal val="0"/>
                                          </p:val>
                                        </p:tav>
                                        <p:tav tm="100000">
                                          <p:val>
                                            <p:fltVal val="1"/>
                                          </p:val>
                                        </p:tav>
                                      </p:tavLst>
                                    </p:anim>
                                    <p:anim calcmode="lin" valueType="num">
                                      <p:cBhvr>
                                        <p:cTn id="9" dur="1250" fill="hold"/>
                                        <p:tgtEl>
                                          <p:spTgt spid="35"/>
                                        </p:tgtEl>
                                        <p:attrNameLst>
                                          <p:attrName>ppt_h</p:attrName>
                                        </p:attrNameLst>
                                      </p:cBhvr>
                                      <p:tavLst>
                                        <p:tav tm="0">
                                          <p:val>
                                            <p:strVal val="#ppt_h"/>
                                          </p:val>
                                        </p:tav>
                                        <p:tav tm="100000">
                                          <p:val>
                                            <p:strVal val="#ppt_h"/>
                                          </p:val>
                                        </p:tav>
                                      </p:tavLst>
                                    </p:anim>
                                  </p:childTnLst>
                                </p:cTn>
                              </p:par>
                            </p:childTnLst>
                          </p:cTn>
                        </p:par>
                        <p:par>
                          <p:cTn id="10" fill="hold">
                            <p:stCondLst>
                              <p:cond delay="1250"/>
                            </p:stCondLst>
                            <p:childTnLst>
                              <p:par>
                                <p:cTn id="11" presetID="22" presetClass="entr" presetSubtype="8" fill="hold" grpId="0" nodeType="after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42"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1000"/>
                                        <p:tgtEl>
                                          <p:spTgt spid="53"/>
                                        </p:tgtEl>
                                      </p:cBhvr>
                                    </p:animEffect>
                                    <p:anim calcmode="lin" valueType="num">
                                      <p:cBhvr>
                                        <p:cTn id="17" dur="1000" fill="hold"/>
                                        <p:tgtEl>
                                          <p:spTgt spid="53"/>
                                        </p:tgtEl>
                                        <p:attrNameLst>
                                          <p:attrName>ppt_x</p:attrName>
                                        </p:attrNameLst>
                                      </p:cBhvr>
                                      <p:tavLst>
                                        <p:tav tm="0">
                                          <p:val>
                                            <p:strVal val="#ppt_x"/>
                                          </p:val>
                                        </p:tav>
                                        <p:tav tm="100000">
                                          <p:val>
                                            <p:strVal val="#ppt_x"/>
                                          </p:val>
                                        </p:tav>
                                      </p:tavLst>
                                    </p:anim>
                                    <p:anim calcmode="lin" valueType="num">
                                      <p:cBhvr>
                                        <p:cTn id="18" dur="1000" fill="hold"/>
                                        <p:tgtEl>
                                          <p:spTgt spid="5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 calcmode="lin" valueType="num">
                                      <p:cBhvr additive="base">
                                        <p:cTn id="28" dur="500" fill="hold"/>
                                        <p:tgtEl>
                                          <p:spTgt spid="61"/>
                                        </p:tgtEl>
                                        <p:attrNameLst>
                                          <p:attrName>ppt_x</p:attrName>
                                        </p:attrNameLst>
                                      </p:cBhvr>
                                      <p:tavLst>
                                        <p:tav tm="0">
                                          <p:val>
                                            <p:strVal val="1+#ppt_w/2"/>
                                          </p:val>
                                        </p:tav>
                                        <p:tav tm="100000">
                                          <p:val>
                                            <p:strVal val="#ppt_x"/>
                                          </p:val>
                                        </p:tav>
                                      </p:tavLst>
                                    </p:anim>
                                    <p:anim calcmode="lin" valueType="num">
                                      <p:cBhvr additive="base">
                                        <p:cTn id="29"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p:cTn id="34" dur="500" fill="hold"/>
                                        <p:tgtEl>
                                          <p:spTgt spid="60"/>
                                        </p:tgtEl>
                                        <p:attrNameLst>
                                          <p:attrName>ppt_w</p:attrName>
                                        </p:attrNameLst>
                                      </p:cBhvr>
                                      <p:tavLst>
                                        <p:tav tm="0">
                                          <p:val>
                                            <p:fltVal val="0"/>
                                          </p:val>
                                        </p:tav>
                                        <p:tav tm="100000">
                                          <p:val>
                                            <p:strVal val="#ppt_w"/>
                                          </p:val>
                                        </p:tav>
                                      </p:tavLst>
                                    </p:anim>
                                    <p:anim calcmode="lin" valueType="num">
                                      <p:cBhvr>
                                        <p:cTn id="35" dur="500" fill="hold"/>
                                        <p:tgtEl>
                                          <p:spTgt spid="60"/>
                                        </p:tgtEl>
                                        <p:attrNameLst>
                                          <p:attrName>ppt_h</p:attrName>
                                        </p:attrNameLst>
                                      </p:cBhvr>
                                      <p:tavLst>
                                        <p:tav tm="0">
                                          <p:val>
                                            <p:fltVal val="0"/>
                                          </p:val>
                                        </p:tav>
                                        <p:tav tm="100000">
                                          <p:val>
                                            <p:strVal val="#ppt_h"/>
                                          </p:val>
                                        </p:tav>
                                      </p:tavLst>
                                    </p:anim>
                                    <p:animEffect transition="in" filter="fade">
                                      <p:cBhvr>
                                        <p:cTn id="36" dur="500"/>
                                        <p:tgtEl>
                                          <p:spTgt spid="60"/>
                                        </p:tgtEl>
                                      </p:cBhvr>
                                    </p:animEffect>
                                  </p:childTnLst>
                                </p:cTn>
                              </p:par>
                              <p:par>
                                <p:cTn id="37" presetID="16" presetClass="entr" presetSubtype="2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par>
                          <p:cTn id="40" fill="hold">
                            <p:stCondLst>
                              <p:cond delay="500"/>
                            </p:stCondLst>
                            <p:childTnLst>
                              <p:par>
                                <p:cTn id="41" presetID="42" presetClass="entr" presetSubtype="0"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anim calcmode="lin" valueType="num">
                                      <p:cBhvr>
                                        <p:cTn id="44" dur="1000" fill="hold"/>
                                        <p:tgtEl>
                                          <p:spTgt spid="50"/>
                                        </p:tgtEl>
                                        <p:attrNameLst>
                                          <p:attrName>ppt_x</p:attrName>
                                        </p:attrNameLst>
                                      </p:cBhvr>
                                      <p:tavLst>
                                        <p:tav tm="0">
                                          <p:val>
                                            <p:strVal val="#ppt_x"/>
                                          </p:val>
                                        </p:tav>
                                        <p:tav tm="100000">
                                          <p:val>
                                            <p:strVal val="#ppt_x"/>
                                          </p:val>
                                        </p:tav>
                                      </p:tavLst>
                                    </p:anim>
                                    <p:anim calcmode="lin" valueType="num">
                                      <p:cBhvr>
                                        <p:cTn id="4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96961" y="488904"/>
            <a:ext cx="8350079" cy="4240594"/>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ea typeface="微软雅黑 Light" panose="020B0502040204020203" pitchFamily="34" charset="-122"/>
            </a:endParaRPr>
          </a:p>
        </p:txBody>
      </p:sp>
      <p:grpSp>
        <p:nvGrpSpPr>
          <p:cNvPr id="28" name="Group 27">
            <a:extLst>
              <a:ext uri="{FF2B5EF4-FFF2-40B4-BE49-F238E27FC236}">
                <a16:creationId xmlns:a16="http://schemas.microsoft.com/office/drawing/2014/main" id="{57C3BC4C-9352-42E9-B546-7BF5EC67262A}"/>
              </a:ext>
            </a:extLst>
          </p:cNvPr>
          <p:cNvGrpSpPr/>
          <p:nvPr/>
        </p:nvGrpSpPr>
        <p:grpSpPr>
          <a:xfrm>
            <a:off x="4453646" y="767986"/>
            <a:ext cx="4178964" cy="1808695"/>
            <a:chOff x="-351515" y="2559031"/>
            <a:chExt cx="9257295" cy="2411592"/>
          </a:xfrm>
        </p:grpSpPr>
        <p:sp>
          <p:nvSpPr>
            <p:cNvPr id="32" name="Rounded Rectangle 23">
              <a:extLst>
                <a:ext uri="{FF2B5EF4-FFF2-40B4-BE49-F238E27FC236}">
                  <a16:creationId xmlns:a16="http://schemas.microsoft.com/office/drawing/2014/main" id="{E8B296F0-A62E-41BC-953C-1F4C69935C69}"/>
                </a:ext>
              </a:extLst>
            </p:cNvPr>
            <p:cNvSpPr/>
            <p:nvPr/>
          </p:nvSpPr>
          <p:spPr>
            <a:xfrm>
              <a:off x="-351515" y="2559031"/>
              <a:ext cx="9119489" cy="2179319"/>
            </a:xfrm>
            <a:prstGeom prst="roundRect">
              <a:avLst/>
            </a:prstGeom>
            <a:solidFill>
              <a:srgbClr val="E6D5F3">
                <a:alpha val="87000"/>
              </a:srgbClr>
            </a:solidFill>
          </p:spPr>
          <p:txBody>
            <a:bodyPr wrap="square">
              <a:spAutoFit/>
            </a:bodyPr>
            <a:lstStyle/>
            <a:p>
              <a:endParaRPr lang="en-US" sz="4500">
                <a:solidFill>
                  <a:srgbClr val="000000"/>
                </a:solidFill>
                <a:latin typeface="VNI-Avo" pitchFamily="2" charset="0"/>
              </a:endParaRPr>
            </a:p>
            <a:p>
              <a:endParaRPr lang="en-US" sz="4500">
                <a:solidFill>
                  <a:srgbClr val="000000"/>
                </a:solidFill>
                <a:latin typeface="VNI-Avo" pitchFamily="2" charset="0"/>
              </a:endParaRPr>
            </a:p>
          </p:txBody>
        </p:sp>
        <p:sp>
          <p:nvSpPr>
            <p:cNvPr id="36" name="Rectangle 35"/>
            <p:cNvSpPr/>
            <p:nvPr/>
          </p:nvSpPr>
          <p:spPr>
            <a:xfrm>
              <a:off x="-98030" y="2723854"/>
              <a:ext cx="9003810" cy="2246769"/>
            </a:xfrm>
            <a:prstGeom prst="rect">
              <a:avLst/>
            </a:prstGeom>
          </p:spPr>
          <p:txBody>
            <a:bodyPr wrap="square">
              <a:spAutoFit/>
            </a:bodyPr>
            <a:lstStyle/>
            <a:p>
              <a:pPr lvl="0"/>
              <a:r>
                <a:rPr lang="en-US" sz="2100" dirty="0" err="1">
                  <a:latin typeface="Times" panose="020B0500000000000000" pitchFamily="34" charset="0"/>
                  <a:ea typeface="Times" panose="020B0500000000000000" pitchFamily="34" charset="0"/>
                  <a:cs typeface="Times" panose="020B0500000000000000" pitchFamily="34" charset="0"/>
                </a:rPr>
                <a:t>Điều</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đó</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chứng</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tỏ</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rằng</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Lãn</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Ông</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là</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một</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người</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sống</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và</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làm</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việc</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theo</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lương</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tâm</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tránh</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nhiệm</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của</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một</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thầy</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thuốc</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đối</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với</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dân</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nghèo</a:t>
              </a:r>
              <a:r>
                <a:rPr lang="en-US" sz="2100" dirty="0">
                  <a:latin typeface="Times" panose="020B0500000000000000" pitchFamily="34" charset="0"/>
                  <a:ea typeface="Times" panose="020B0500000000000000" pitchFamily="34" charset="0"/>
                  <a:cs typeface="Times" panose="020B0500000000000000" pitchFamily="34" charset="0"/>
                </a:rPr>
                <a:t>.</a:t>
              </a:r>
            </a:p>
            <a:p>
              <a:endParaRPr lang="en-US" sz="1950" dirty="0">
                <a:latin typeface="VNI-Times" pitchFamily="2" charset="0"/>
              </a:endParaRPr>
            </a:p>
          </p:txBody>
        </p:sp>
      </p:grpSp>
      <p:grpSp>
        <p:nvGrpSpPr>
          <p:cNvPr id="50" name="Group 49">
            <a:extLst>
              <a:ext uri="{FF2B5EF4-FFF2-40B4-BE49-F238E27FC236}">
                <a16:creationId xmlns:a16="http://schemas.microsoft.com/office/drawing/2014/main" id="{57C3BC4C-9352-42E9-B546-7BF5EC67262A}"/>
              </a:ext>
            </a:extLst>
          </p:cNvPr>
          <p:cNvGrpSpPr/>
          <p:nvPr/>
        </p:nvGrpSpPr>
        <p:grpSpPr>
          <a:xfrm>
            <a:off x="4699255" y="2578944"/>
            <a:ext cx="3802174" cy="1435844"/>
            <a:chOff x="483151" y="2559031"/>
            <a:chExt cx="8422624" cy="2179319"/>
          </a:xfrm>
        </p:grpSpPr>
        <p:sp>
          <p:nvSpPr>
            <p:cNvPr id="51" name="Rounded Rectangle 23">
              <a:extLst>
                <a:ext uri="{FF2B5EF4-FFF2-40B4-BE49-F238E27FC236}">
                  <a16:creationId xmlns:a16="http://schemas.microsoft.com/office/drawing/2014/main" id="{E8B296F0-A62E-41BC-953C-1F4C69935C69}"/>
                </a:ext>
              </a:extLst>
            </p:cNvPr>
            <p:cNvSpPr/>
            <p:nvPr/>
          </p:nvSpPr>
          <p:spPr>
            <a:xfrm>
              <a:off x="483151" y="2559031"/>
              <a:ext cx="8284820" cy="2179319"/>
            </a:xfrm>
            <a:prstGeom prst="roundRect">
              <a:avLst/>
            </a:prstGeom>
            <a:ln w="38100">
              <a:noFill/>
            </a:ln>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a:spAutoFit/>
            </a:bodyPr>
            <a:lstStyle/>
            <a:p>
              <a:endParaRPr lang="en-US" sz="4500">
                <a:solidFill>
                  <a:srgbClr val="000000"/>
                </a:solidFill>
                <a:latin typeface="VNI-Avo" pitchFamily="2" charset="0"/>
              </a:endParaRPr>
            </a:p>
            <a:p>
              <a:endParaRPr lang="en-US" sz="4500">
                <a:solidFill>
                  <a:srgbClr val="000000"/>
                </a:solidFill>
                <a:latin typeface="VNI-Avo" pitchFamily="2" charset="0"/>
              </a:endParaRPr>
            </a:p>
          </p:txBody>
        </p:sp>
        <p:sp>
          <p:nvSpPr>
            <p:cNvPr id="52" name="Rectangle 51"/>
            <p:cNvSpPr/>
            <p:nvPr/>
          </p:nvSpPr>
          <p:spPr>
            <a:xfrm>
              <a:off x="620955" y="2737450"/>
              <a:ext cx="8284820" cy="1846659"/>
            </a:xfrm>
            <a:prstGeom prst="rect">
              <a:avLst/>
            </a:prstGeom>
          </p:spPr>
          <p:txBody>
            <a:bodyPr wrap="square">
              <a:spAutoFit/>
            </a:bodyPr>
            <a:lstStyle/>
            <a:p>
              <a:pPr lvl="0"/>
              <a:r>
                <a:rPr lang="en-US" sz="2100" dirty="0">
                  <a:latin typeface="Times" panose="020B0500000000000000" pitchFamily="34" charset="0"/>
                  <a:ea typeface="Times" panose="020B0500000000000000" pitchFamily="34" charset="0"/>
                  <a:cs typeface="Times" panose="020B0500000000000000" pitchFamily="34" charset="0"/>
                </a:rPr>
                <a:t>Qua </a:t>
              </a:r>
              <a:r>
                <a:rPr lang="en-US" sz="2100" dirty="0" err="1">
                  <a:latin typeface="Times" panose="020B0500000000000000" pitchFamily="34" charset="0"/>
                  <a:ea typeface="Times" panose="020B0500000000000000" pitchFamily="34" charset="0"/>
                  <a:cs typeface="Times" panose="020B0500000000000000" pitchFamily="34" charset="0"/>
                </a:rPr>
                <a:t>đoạn</a:t>
              </a:r>
              <a:r>
                <a:rPr lang="en-US" sz="2100" dirty="0">
                  <a:latin typeface="Times" panose="020B0500000000000000" pitchFamily="34" charset="0"/>
                  <a:ea typeface="Times" panose="020B0500000000000000" pitchFamily="34" charset="0"/>
                  <a:cs typeface="Times" panose="020B0500000000000000" pitchFamily="34" charset="0"/>
                </a:rPr>
                <a:t> 3, </a:t>
              </a:r>
              <a:r>
                <a:rPr lang="en-US" sz="2100" dirty="0" err="1">
                  <a:latin typeface="Times" panose="020B0500000000000000" pitchFamily="34" charset="0"/>
                  <a:ea typeface="Times" panose="020B0500000000000000" pitchFamily="34" charset="0"/>
                  <a:cs typeface="Times" panose="020B0500000000000000" pitchFamily="34" charset="0"/>
                </a:rPr>
                <a:t>tác</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giả</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muốn</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thể</a:t>
              </a:r>
              <a:r>
                <a:rPr lang="en-US" sz="2100" dirty="0">
                  <a:latin typeface="Times" panose="020B0500000000000000" pitchFamily="34" charset="0"/>
                  <a:ea typeface="Times" panose="020B0500000000000000" pitchFamily="34" charset="0"/>
                  <a:cs typeface="Times" panose="020B0500000000000000" pitchFamily="34" charset="0"/>
                </a:rPr>
                <a:t> </a:t>
              </a:r>
              <a:r>
                <a:rPr lang="en-US" sz="2100" dirty="0" err="1">
                  <a:latin typeface="Times" panose="020B0500000000000000" pitchFamily="34" charset="0"/>
                  <a:ea typeface="Times" panose="020B0500000000000000" pitchFamily="34" charset="0"/>
                  <a:cs typeface="Times" panose="020B0500000000000000" pitchFamily="34" charset="0"/>
                </a:rPr>
                <a:t>hiện</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nhân</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cách</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cao</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thượng</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của</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Hải</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Thượng</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Lãn</a:t>
              </a:r>
              <a:r>
                <a:rPr lang="en-US" altLang="en-US" sz="2100" dirty="0">
                  <a:latin typeface="Times" panose="020B0500000000000000" pitchFamily="34" charset="0"/>
                  <a:ea typeface="Times" panose="020B0500000000000000" pitchFamily="34" charset="0"/>
                  <a:cs typeface="Times" panose="020B0500000000000000" pitchFamily="34" charset="0"/>
                </a:rPr>
                <a:t> </a:t>
              </a:r>
              <a:r>
                <a:rPr lang="en-US" altLang="en-US" sz="2100" dirty="0" err="1">
                  <a:latin typeface="Times" panose="020B0500000000000000" pitchFamily="34" charset="0"/>
                  <a:ea typeface="Times" panose="020B0500000000000000" pitchFamily="34" charset="0"/>
                  <a:cs typeface="Times" panose="020B0500000000000000" pitchFamily="34" charset="0"/>
                </a:rPr>
                <a:t>Ông</a:t>
              </a:r>
              <a:r>
                <a:rPr lang="en-US" altLang="en-US" sz="2100" dirty="0">
                  <a:latin typeface="Times" panose="020B0500000000000000" pitchFamily="34" charset="0"/>
                  <a:ea typeface="Times" panose="020B0500000000000000" pitchFamily="34" charset="0"/>
                  <a:cs typeface="Times" panose="020B0500000000000000" pitchFamily="34" charset="0"/>
                </a:rPr>
                <a:t>.</a:t>
              </a:r>
            </a:p>
            <a:p>
              <a:endParaRPr lang="en-US" altLang="en-US" sz="2100" dirty="0">
                <a:latin typeface="Times" panose="020B0500000000000000" pitchFamily="34" charset="0"/>
                <a:ea typeface="Times" panose="020B0500000000000000" pitchFamily="34" charset="0"/>
                <a:cs typeface="Times" panose="020B0500000000000000" pitchFamily="34" charset="0"/>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41" y="819259"/>
            <a:ext cx="3007550" cy="36325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93085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a:spLocks noChangeArrowheads="1"/>
          </p:cNvSpPr>
          <p:nvPr/>
        </p:nvSpPr>
        <p:spPr bwMode="auto">
          <a:xfrm>
            <a:off x="1556538" y="179524"/>
            <a:ext cx="2650173" cy="556022"/>
          </a:xfrm>
          <a:prstGeom prst="rect">
            <a:avLst/>
          </a:prstGeom>
          <a:noFill/>
          <a:ln w="28575" algn="ctr">
            <a:noFill/>
            <a:miter lim="800000"/>
          </a:ln>
          <a:effectLst/>
        </p:spPr>
        <p:txBody>
          <a:bodyPr anchor="ctr"/>
          <a:lstStyle/>
          <a:p>
            <a:pPr algn="ctr">
              <a:defRPr/>
            </a:pPr>
            <a:endParaRPr lang="zh-CN" altLang="en-US" sz="2100">
              <a:solidFill>
                <a:prstClr val="black"/>
              </a:solidFill>
              <a:latin typeface="方正经黑简体" panose="02000000000000000000" pitchFamily="2" charset="-122"/>
              <a:ea typeface="方正经黑简体" panose="02000000000000000000" pitchFamily="2" charset="-122"/>
            </a:endParaRPr>
          </a:p>
        </p:txBody>
      </p:sp>
      <p:grpSp>
        <p:nvGrpSpPr>
          <p:cNvPr id="50" name="Group 49">
            <a:extLst>
              <a:ext uri="{FF2B5EF4-FFF2-40B4-BE49-F238E27FC236}">
                <a16:creationId xmlns:a16="http://schemas.microsoft.com/office/drawing/2014/main" id="{57C3BC4C-9352-42E9-B546-7BF5EC67262A}"/>
              </a:ext>
            </a:extLst>
          </p:cNvPr>
          <p:cNvGrpSpPr/>
          <p:nvPr/>
        </p:nvGrpSpPr>
        <p:grpSpPr>
          <a:xfrm>
            <a:off x="403943" y="3767707"/>
            <a:ext cx="8237486" cy="1328756"/>
            <a:chOff x="483151" y="2559031"/>
            <a:chExt cx="8284821" cy="2422941"/>
          </a:xfrm>
        </p:grpSpPr>
        <p:sp>
          <p:nvSpPr>
            <p:cNvPr id="51" name="Rounded Rectangle 23">
              <a:extLst>
                <a:ext uri="{FF2B5EF4-FFF2-40B4-BE49-F238E27FC236}">
                  <a16:creationId xmlns:a16="http://schemas.microsoft.com/office/drawing/2014/main" id="{E8B296F0-A62E-41BC-953C-1F4C69935C69}"/>
                </a:ext>
              </a:extLst>
            </p:cNvPr>
            <p:cNvSpPr/>
            <p:nvPr/>
          </p:nvSpPr>
          <p:spPr>
            <a:xfrm>
              <a:off x="483151" y="2559031"/>
              <a:ext cx="8284820" cy="1955532"/>
            </a:xfrm>
            <a:prstGeom prst="roundRect">
              <a:avLst/>
            </a:prstGeom>
            <a:solidFill>
              <a:srgbClr val="E6D5F3">
                <a:alpha val="87000"/>
              </a:srgbClr>
            </a:solidFill>
          </p:spPr>
          <p:txBody>
            <a:bodyPr wrap="square">
              <a:spAutoFit/>
            </a:bodyPr>
            <a:lstStyle/>
            <a:p>
              <a:pPr defTabSz="514350"/>
              <a:endParaRPr lang="en-US" sz="4500">
                <a:solidFill>
                  <a:srgbClr val="000000"/>
                </a:solidFill>
                <a:latin typeface="VNI-Avo" pitchFamily="2" charset="0"/>
              </a:endParaRPr>
            </a:p>
            <a:p>
              <a:pPr defTabSz="514350"/>
              <a:endParaRPr lang="en-US" sz="4500">
                <a:solidFill>
                  <a:srgbClr val="000000"/>
                </a:solidFill>
                <a:latin typeface="VNI-Avo" pitchFamily="2" charset="0"/>
              </a:endParaRPr>
            </a:p>
          </p:txBody>
        </p:sp>
        <p:sp>
          <p:nvSpPr>
            <p:cNvPr id="52" name="Rectangle 51"/>
            <p:cNvSpPr/>
            <p:nvPr/>
          </p:nvSpPr>
          <p:spPr>
            <a:xfrm>
              <a:off x="1327598" y="2624847"/>
              <a:ext cx="7440374" cy="2357125"/>
            </a:xfrm>
            <a:prstGeom prst="rect">
              <a:avLst/>
            </a:prstGeom>
          </p:spPr>
          <p:txBody>
            <a:bodyPr wrap="square">
              <a:spAutoFit/>
            </a:bodyPr>
            <a:lstStyle/>
            <a:p>
              <a:pPr>
                <a:spcBef>
                  <a:spcPct val="50000"/>
                </a:spcBef>
              </a:pPr>
              <a:r>
                <a:rPr lang="vi-VN" sz="2000" dirty="0">
                  <a:latin typeface="Times" panose="020B0500000000000000" pitchFamily="34" charset="0"/>
                  <a:ea typeface="Times" panose="020B0500000000000000" pitchFamily="34" charset="0"/>
                  <a:cs typeface="Times" panose="020B0500000000000000" pitchFamily="34" charset="0"/>
                </a:rPr>
                <a:t>Công danh không phải là cái tồn tại mãi, nó cũng sẽ trôi </a:t>
              </a:r>
              <a:r>
                <a:rPr lang="en-US" sz="2000" dirty="0">
                  <a:latin typeface="Times" panose="020B0500000000000000" pitchFamily="34" charset="0"/>
                  <a:ea typeface="Times" panose="020B0500000000000000" pitchFamily="34" charset="0"/>
                  <a:cs typeface="Times" panose="020B0500000000000000" pitchFamily="34" charset="0"/>
                </a:rPr>
                <a:t>đ</a:t>
              </a:r>
              <a:r>
                <a:rPr lang="vi-VN" sz="2000" dirty="0">
                  <a:latin typeface="Times" panose="020B0500000000000000" pitchFamily="34" charset="0"/>
                  <a:ea typeface="Times" panose="020B0500000000000000" pitchFamily="34" charset="0"/>
                  <a:cs typeface="Times" panose="020B0500000000000000" pitchFamily="34" charset="0"/>
                </a:rPr>
                <a:t>i như nước, cái mà chẳng đáng được coi trọng. Chỉ có nhân nghĩa là cái tồn tại mãi mãi, cái mới đáng trân trọng, đáng quý nhất ở đời.</a:t>
              </a:r>
              <a:endParaRPr lang="en-US" altLang="en-US" sz="2000" dirty="0">
                <a:latin typeface="Times" panose="020B0500000000000000" pitchFamily="34" charset="0"/>
                <a:ea typeface="Times" panose="020B0500000000000000" pitchFamily="34" charset="0"/>
                <a:cs typeface="Times" panose="020B0500000000000000" pitchFamily="34" charset="0"/>
              </a:endParaRPr>
            </a:p>
            <a:p>
              <a:pPr indent="201811" algn="just" defTabSz="514350">
                <a:spcAft>
                  <a:spcPts val="675"/>
                </a:spcAft>
                <a:defRPr/>
              </a:pPr>
              <a:endParaRPr lang="vi-VN" sz="1800" dirty="0">
                <a:latin typeface="Times" panose="020B0500000000000000" pitchFamily="34" charset="0"/>
                <a:ea typeface="Times" panose="020B0500000000000000" pitchFamily="34" charset="0"/>
                <a:cs typeface="Times" panose="020B0500000000000000" pitchFamily="34" charset="0"/>
              </a:endParaRPr>
            </a:p>
          </p:txBody>
        </p:sp>
      </p:grpSp>
      <p:pic>
        <p:nvPicPr>
          <p:cNvPr id="53" name="Picture 52">
            <a:extLst>
              <a:ext uri="{FF2B5EF4-FFF2-40B4-BE49-F238E27FC236}">
                <a16:creationId xmlns:a16="http://schemas.microsoft.com/office/drawing/2014/main" id="{1CC8802A-837E-459F-B5A2-9A8BEBD3D1F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3154024" y="-81695"/>
            <a:ext cx="2897666" cy="1479582"/>
          </a:xfrm>
          <a:prstGeom prst="rect">
            <a:avLst/>
          </a:prstGeom>
        </p:spPr>
      </p:pic>
      <p:pic>
        <p:nvPicPr>
          <p:cNvPr id="35" name="图片 2">
            <a:extLst>
              <a:ext uri="{FF2B5EF4-FFF2-40B4-BE49-F238E27FC236}">
                <a16:creationId xmlns:a16="http://schemas.microsoft.com/office/drawing/2014/main" id="{7CC9E0EE-0576-434B-932D-F181BB289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5130" y="584035"/>
            <a:ext cx="425711" cy="369998"/>
          </a:xfrm>
          <a:prstGeom prst="rect">
            <a:avLst/>
          </a:prstGeom>
          <a:ln>
            <a:noFill/>
          </a:ln>
        </p:spPr>
        <p:style>
          <a:lnRef idx="2">
            <a:schemeClr val="dk1"/>
          </a:lnRef>
          <a:fillRef idx="1">
            <a:schemeClr val="lt1"/>
          </a:fillRef>
          <a:effectRef idx="0">
            <a:schemeClr val="dk1"/>
          </a:effectRef>
          <a:fontRef idx="minor">
            <a:schemeClr val="dk1"/>
          </a:fontRef>
        </p:style>
      </p:pic>
      <p:pic>
        <p:nvPicPr>
          <p:cNvPr id="60" name="Picture 59" descr="Icon&#10;&#10;Description automatically generated">
            <a:extLst>
              <a:ext uri="{FF2B5EF4-FFF2-40B4-BE49-F238E27FC236}">
                <a16:creationId xmlns:a16="http://schemas.microsoft.com/office/drawing/2014/main" id="{E8E10612-73DA-4B38-BA90-AD2C4D7120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734" t="14246" r="19393" b="7977"/>
          <a:stretch/>
        </p:blipFill>
        <p:spPr>
          <a:xfrm rot="20117925">
            <a:off x="23256" y="4023974"/>
            <a:ext cx="806348" cy="815395"/>
          </a:xfrm>
          <a:prstGeom prst="rect">
            <a:avLst/>
          </a:prstGeom>
        </p:spPr>
      </p:pic>
      <p:grpSp>
        <p:nvGrpSpPr>
          <p:cNvPr id="61" name="Group 60">
            <a:extLst>
              <a:ext uri="{FF2B5EF4-FFF2-40B4-BE49-F238E27FC236}">
                <a16:creationId xmlns:a16="http://schemas.microsoft.com/office/drawing/2014/main" id="{D60C616B-38B8-4038-93E8-47D1B08153FD}"/>
              </a:ext>
            </a:extLst>
          </p:cNvPr>
          <p:cNvGrpSpPr/>
          <p:nvPr/>
        </p:nvGrpSpPr>
        <p:grpSpPr>
          <a:xfrm>
            <a:off x="1649684" y="2117194"/>
            <a:ext cx="6169052" cy="1861691"/>
            <a:chOff x="1088928" y="1323040"/>
            <a:chExt cx="5661496" cy="1064300"/>
          </a:xfrm>
          <a:solidFill>
            <a:schemeClr val="accent6">
              <a:lumMod val="40000"/>
              <a:lumOff val="60000"/>
            </a:schemeClr>
          </a:solidFill>
        </p:grpSpPr>
        <p:sp>
          <p:nvSpPr>
            <p:cNvPr id="62" name="Rectangle: Rounded Corners 43">
              <a:extLst>
                <a:ext uri="{FF2B5EF4-FFF2-40B4-BE49-F238E27FC236}">
                  <a16:creationId xmlns:a16="http://schemas.microsoft.com/office/drawing/2014/main" id="{D7EC7D80-054B-47F3-946F-AEC530622253}"/>
                </a:ext>
              </a:extLst>
            </p:cNvPr>
            <p:cNvSpPr/>
            <p:nvPr/>
          </p:nvSpPr>
          <p:spPr>
            <a:xfrm>
              <a:off x="1088928" y="1323040"/>
              <a:ext cx="5661496" cy="773204"/>
            </a:xfrm>
            <a:custGeom>
              <a:avLst/>
              <a:gdLst>
                <a:gd name="connsiteX0" fmla="*/ 0 w 5661496"/>
                <a:gd name="connsiteY0" fmla="*/ 128870 h 773204"/>
                <a:gd name="connsiteX1" fmla="*/ 128870 w 5661496"/>
                <a:gd name="connsiteY1" fmla="*/ 0 h 773204"/>
                <a:gd name="connsiteX2" fmla="*/ 669246 w 5661496"/>
                <a:gd name="connsiteY2" fmla="*/ 0 h 773204"/>
                <a:gd name="connsiteX3" fmla="*/ 1155584 w 5661496"/>
                <a:gd name="connsiteY3" fmla="*/ 0 h 773204"/>
                <a:gd name="connsiteX4" fmla="*/ 1587884 w 5661496"/>
                <a:gd name="connsiteY4" fmla="*/ 0 h 773204"/>
                <a:gd name="connsiteX5" fmla="*/ 2236335 w 5661496"/>
                <a:gd name="connsiteY5" fmla="*/ 0 h 773204"/>
                <a:gd name="connsiteX6" fmla="*/ 2668635 w 5661496"/>
                <a:gd name="connsiteY6" fmla="*/ 0 h 773204"/>
                <a:gd name="connsiteX7" fmla="*/ 3263048 w 5661496"/>
                <a:gd name="connsiteY7" fmla="*/ 0 h 773204"/>
                <a:gd name="connsiteX8" fmla="*/ 3695349 w 5661496"/>
                <a:gd name="connsiteY8" fmla="*/ 0 h 773204"/>
                <a:gd name="connsiteX9" fmla="*/ 4127649 w 5661496"/>
                <a:gd name="connsiteY9" fmla="*/ 0 h 773204"/>
                <a:gd name="connsiteX10" fmla="*/ 4776100 w 5661496"/>
                <a:gd name="connsiteY10" fmla="*/ 0 h 773204"/>
                <a:gd name="connsiteX11" fmla="*/ 5532626 w 5661496"/>
                <a:gd name="connsiteY11" fmla="*/ 0 h 773204"/>
                <a:gd name="connsiteX12" fmla="*/ 5661496 w 5661496"/>
                <a:gd name="connsiteY12" fmla="*/ 128870 h 773204"/>
                <a:gd name="connsiteX13" fmla="*/ 5661496 w 5661496"/>
                <a:gd name="connsiteY13" fmla="*/ 644334 h 773204"/>
                <a:gd name="connsiteX14" fmla="*/ 5532626 w 5661496"/>
                <a:gd name="connsiteY14" fmla="*/ 773204 h 773204"/>
                <a:gd name="connsiteX15" fmla="*/ 5100326 w 5661496"/>
                <a:gd name="connsiteY15" fmla="*/ 773204 h 773204"/>
                <a:gd name="connsiteX16" fmla="*/ 4722063 w 5661496"/>
                <a:gd name="connsiteY16" fmla="*/ 773204 h 773204"/>
                <a:gd name="connsiteX17" fmla="*/ 4289762 w 5661496"/>
                <a:gd name="connsiteY17" fmla="*/ 773204 h 773204"/>
                <a:gd name="connsiteX18" fmla="*/ 3695349 w 5661496"/>
                <a:gd name="connsiteY18" fmla="*/ 773204 h 773204"/>
                <a:gd name="connsiteX19" fmla="*/ 3317086 w 5661496"/>
                <a:gd name="connsiteY19" fmla="*/ 773204 h 773204"/>
                <a:gd name="connsiteX20" fmla="*/ 2830748 w 5661496"/>
                <a:gd name="connsiteY20" fmla="*/ 773204 h 773204"/>
                <a:gd name="connsiteX21" fmla="*/ 2398448 w 5661496"/>
                <a:gd name="connsiteY21" fmla="*/ 773204 h 773204"/>
                <a:gd name="connsiteX22" fmla="*/ 1912109 w 5661496"/>
                <a:gd name="connsiteY22" fmla="*/ 773204 h 773204"/>
                <a:gd name="connsiteX23" fmla="*/ 1479809 w 5661496"/>
                <a:gd name="connsiteY23" fmla="*/ 773204 h 773204"/>
                <a:gd name="connsiteX24" fmla="*/ 939433 w 5661496"/>
                <a:gd name="connsiteY24" fmla="*/ 773204 h 773204"/>
                <a:gd name="connsiteX25" fmla="*/ 128870 w 5661496"/>
                <a:gd name="connsiteY25" fmla="*/ 773204 h 773204"/>
                <a:gd name="connsiteX26" fmla="*/ 0 w 5661496"/>
                <a:gd name="connsiteY26" fmla="*/ 644334 h 773204"/>
                <a:gd name="connsiteX27" fmla="*/ 0 w 5661496"/>
                <a:gd name="connsiteY27" fmla="*/ 128870 h 77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1496" h="773204" fill="none" extrusionOk="0">
                  <a:moveTo>
                    <a:pt x="0" y="128870"/>
                  </a:moveTo>
                  <a:cubicBezTo>
                    <a:pt x="-11429" y="62425"/>
                    <a:pt x="59789" y="-17364"/>
                    <a:pt x="128870" y="0"/>
                  </a:cubicBezTo>
                  <a:cubicBezTo>
                    <a:pt x="324903" y="-19991"/>
                    <a:pt x="521632" y="10020"/>
                    <a:pt x="669246" y="0"/>
                  </a:cubicBezTo>
                  <a:cubicBezTo>
                    <a:pt x="816860" y="-10020"/>
                    <a:pt x="952853" y="21473"/>
                    <a:pt x="1155584" y="0"/>
                  </a:cubicBezTo>
                  <a:cubicBezTo>
                    <a:pt x="1358315" y="-21473"/>
                    <a:pt x="1384594" y="35733"/>
                    <a:pt x="1587884" y="0"/>
                  </a:cubicBezTo>
                  <a:cubicBezTo>
                    <a:pt x="1791174" y="-35733"/>
                    <a:pt x="2054215" y="14615"/>
                    <a:pt x="2236335" y="0"/>
                  </a:cubicBezTo>
                  <a:cubicBezTo>
                    <a:pt x="2418455" y="-14615"/>
                    <a:pt x="2513222" y="47721"/>
                    <a:pt x="2668635" y="0"/>
                  </a:cubicBezTo>
                  <a:cubicBezTo>
                    <a:pt x="2824048" y="-47721"/>
                    <a:pt x="3080371" y="12807"/>
                    <a:pt x="3263048" y="0"/>
                  </a:cubicBezTo>
                  <a:cubicBezTo>
                    <a:pt x="3445725" y="-12807"/>
                    <a:pt x="3503890" y="27991"/>
                    <a:pt x="3695349" y="0"/>
                  </a:cubicBezTo>
                  <a:cubicBezTo>
                    <a:pt x="3886808" y="-27991"/>
                    <a:pt x="4023061" y="2307"/>
                    <a:pt x="4127649" y="0"/>
                  </a:cubicBezTo>
                  <a:cubicBezTo>
                    <a:pt x="4232237" y="-2307"/>
                    <a:pt x="4545734" y="7707"/>
                    <a:pt x="4776100" y="0"/>
                  </a:cubicBezTo>
                  <a:cubicBezTo>
                    <a:pt x="5006466" y="-7707"/>
                    <a:pt x="5254106" y="75806"/>
                    <a:pt x="5532626" y="0"/>
                  </a:cubicBezTo>
                  <a:cubicBezTo>
                    <a:pt x="5592191" y="-9049"/>
                    <a:pt x="5662106" y="55267"/>
                    <a:pt x="5661496" y="128870"/>
                  </a:cubicBezTo>
                  <a:cubicBezTo>
                    <a:pt x="5701876" y="248118"/>
                    <a:pt x="5635406" y="438692"/>
                    <a:pt x="5661496" y="644334"/>
                  </a:cubicBezTo>
                  <a:cubicBezTo>
                    <a:pt x="5658839" y="713331"/>
                    <a:pt x="5611679" y="789087"/>
                    <a:pt x="5532626" y="773204"/>
                  </a:cubicBezTo>
                  <a:cubicBezTo>
                    <a:pt x="5365717" y="801590"/>
                    <a:pt x="5272732" y="746226"/>
                    <a:pt x="5100326" y="773204"/>
                  </a:cubicBezTo>
                  <a:cubicBezTo>
                    <a:pt x="4927920" y="800182"/>
                    <a:pt x="4898389" y="730235"/>
                    <a:pt x="4722063" y="773204"/>
                  </a:cubicBezTo>
                  <a:cubicBezTo>
                    <a:pt x="4545737" y="816173"/>
                    <a:pt x="4482736" y="725235"/>
                    <a:pt x="4289762" y="773204"/>
                  </a:cubicBezTo>
                  <a:cubicBezTo>
                    <a:pt x="4096788" y="821173"/>
                    <a:pt x="3953175" y="772673"/>
                    <a:pt x="3695349" y="773204"/>
                  </a:cubicBezTo>
                  <a:cubicBezTo>
                    <a:pt x="3437523" y="773735"/>
                    <a:pt x="3396838" y="729327"/>
                    <a:pt x="3317086" y="773204"/>
                  </a:cubicBezTo>
                  <a:cubicBezTo>
                    <a:pt x="3237334" y="817081"/>
                    <a:pt x="2962952" y="718365"/>
                    <a:pt x="2830748" y="773204"/>
                  </a:cubicBezTo>
                  <a:cubicBezTo>
                    <a:pt x="2698544" y="828043"/>
                    <a:pt x="2565977" y="735583"/>
                    <a:pt x="2398448" y="773204"/>
                  </a:cubicBezTo>
                  <a:cubicBezTo>
                    <a:pt x="2230919" y="810825"/>
                    <a:pt x="2082282" y="771467"/>
                    <a:pt x="1912109" y="773204"/>
                  </a:cubicBezTo>
                  <a:cubicBezTo>
                    <a:pt x="1741936" y="774941"/>
                    <a:pt x="1629131" y="747560"/>
                    <a:pt x="1479809" y="773204"/>
                  </a:cubicBezTo>
                  <a:cubicBezTo>
                    <a:pt x="1330487" y="798848"/>
                    <a:pt x="1185132" y="759624"/>
                    <a:pt x="939433" y="773204"/>
                  </a:cubicBezTo>
                  <a:cubicBezTo>
                    <a:pt x="693734" y="786784"/>
                    <a:pt x="460510" y="758229"/>
                    <a:pt x="128870" y="773204"/>
                  </a:cubicBezTo>
                  <a:cubicBezTo>
                    <a:pt x="44058" y="764151"/>
                    <a:pt x="1142" y="711633"/>
                    <a:pt x="0" y="644334"/>
                  </a:cubicBezTo>
                  <a:cubicBezTo>
                    <a:pt x="-30022" y="519116"/>
                    <a:pt x="45159" y="260852"/>
                    <a:pt x="0" y="128870"/>
                  </a:cubicBezTo>
                  <a:close/>
                </a:path>
                <a:path w="5661496" h="773204" stroke="0" extrusionOk="0">
                  <a:moveTo>
                    <a:pt x="0" y="128870"/>
                  </a:moveTo>
                  <a:cubicBezTo>
                    <a:pt x="-7761" y="55404"/>
                    <a:pt x="66801" y="6931"/>
                    <a:pt x="128870" y="0"/>
                  </a:cubicBezTo>
                  <a:cubicBezTo>
                    <a:pt x="425556" y="-11837"/>
                    <a:pt x="472787" y="37409"/>
                    <a:pt x="723283" y="0"/>
                  </a:cubicBezTo>
                  <a:cubicBezTo>
                    <a:pt x="973779" y="-37409"/>
                    <a:pt x="1103997" y="43408"/>
                    <a:pt x="1317696" y="0"/>
                  </a:cubicBezTo>
                  <a:cubicBezTo>
                    <a:pt x="1531395" y="-43408"/>
                    <a:pt x="1685765" y="18316"/>
                    <a:pt x="1912109" y="0"/>
                  </a:cubicBezTo>
                  <a:cubicBezTo>
                    <a:pt x="2138453" y="-18316"/>
                    <a:pt x="2332658" y="10356"/>
                    <a:pt x="2560560" y="0"/>
                  </a:cubicBezTo>
                  <a:cubicBezTo>
                    <a:pt x="2788462" y="-10356"/>
                    <a:pt x="2802367" y="46782"/>
                    <a:pt x="2992861" y="0"/>
                  </a:cubicBezTo>
                  <a:cubicBezTo>
                    <a:pt x="3183355" y="-46782"/>
                    <a:pt x="3412290" y="28632"/>
                    <a:pt x="3533236" y="0"/>
                  </a:cubicBezTo>
                  <a:cubicBezTo>
                    <a:pt x="3654183" y="-28632"/>
                    <a:pt x="3782975" y="27532"/>
                    <a:pt x="4019574" y="0"/>
                  </a:cubicBezTo>
                  <a:cubicBezTo>
                    <a:pt x="4256173" y="-27532"/>
                    <a:pt x="4247007" y="15939"/>
                    <a:pt x="4451875" y="0"/>
                  </a:cubicBezTo>
                  <a:cubicBezTo>
                    <a:pt x="4656743" y="-15939"/>
                    <a:pt x="4883521" y="51903"/>
                    <a:pt x="5046288" y="0"/>
                  </a:cubicBezTo>
                  <a:cubicBezTo>
                    <a:pt x="5209055" y="-51903"/>
                    <a:pt x="5400822" y="18366"/>
                    <a:pt x="5532626" y="0"/>
                  </a:cubicBezTo>
                  <a:cubicBezTo>
                    <a:pt x="5608119" y="10688"/>
                    <a:pt x="5659042" y="70357"/>
                    <a:pt x="5661496" y="128870"/>
                  </a:cubicBezTo>
                  <a:cubicBezTo>
                    <a:pt x="5707327" y="260766"/>
                    <a:pt x="5639439" y="519031"/>
                    <a:pt x="5661496" y="644334"/>
                  </a:cubicBezTo>
                  <a:cubicBezTo>
                    <a:pt x="5668282" y="715191"/>
                    <a:pt x="5607042" y="790808"/>
                    <a:pt x="5532626" y="773204"/>
                  </a:cubicBezTo>
                  <a:cubicBezTo>
                    <a:pt x="5358782" y="788222"/>
                    <a:pt x="5268429" y="751633"/>
                    <a:pt x="5046288" y="773204"/>
                  </a:cubicBezTo>
                  <a:cubicBezTo>
                    <a:pt x="4824147" y="794775"/>
                    <a:pt x="4698073" y="729340"/>
                    <a:pt x="4559950" y="773204"/>
                  </a:cubicBezTo>
                  <a:cubicBezTo>
                    <a:pt x="4421827" y="817068"/>
                    <a:pt x="4150821" y="702159"/>
                    <a:pt x="3911499" y="773204"/>
                  </a:cubicBezTo>
                  <a:cubicBezTo>
                    <a:pt x="3672177" y="844249"/>
                    <a:pt x="3546032" y="771324"/>
                    <a:pt x="3425161" y="773204"/>
                  </a:cubicBezTo>
                  <a:cubicBezTo>
                    <a:pt x="3304290" y="775084"/>
                    <a:pt x="3114458" y="735619"/>
                    <a:pt x="2830748" y="773204"/>
                  </a:cubicBezTo>
                  <a:cubicBezTo>
                    <a:pt x="2547038" y="810789"/>
                    <a:pt x="2560776" y="753305"/>
                    <a:pt x="2398448" y="773204"/>
                  </a:cubicBezTo>
                  <a:cubicBezTo>
                    <a:pt x="2236120" y="793103"/>
                    <a:pt x="2064696" y="732862"/>
                    <a:pt x="1966147" y="773204"/>
                  </a:cubicBezTo>
                  <a:cubicBezTo>
                    <a:pt x="1867598" y="813546"/>
                    <a:pt x="1671421" y="709906"/>
                    <a:pt x="1425771" y="773204"/>
                  </a:cubicBezTo>
                  <a:cubicBezTo>
                    <a:pt x="1180121" y="836502"/>
                    <a:pt x="1117942" y="708495"/>
                    <a:pt x="885396" y="773204"/>
                  </a:cubicBezTo>
                  <a:cubicBezTo>
                    <a:pt x="652851" y="837913"/>
                    <a:pt x="327069" y="703776"/>
                    <a:pt x="128870" y="773204"/>
                  </a:cubicBezTo>
                  <a:cubicBezTo>
                    <a:pt x="59589" y="782489"/>
                    <a:pt x="8898" y="704304"/>
                    <a:pt x="0" y="644334"/>
                  </a:cubicBezTo>
                  <a:cubicBezTo>
                    <a:pt x="-31469" y="499247"/>
                    <a:pt x="10683" y="237845"/>
                    <a:pt x="0" y="128870"/>
                  </a:cubicBezTo>
                  <a:close/>
                </a:path>
              </a:pathLst>
            </a:custGeom>
            <a:grp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63" name="Rectangle 62">
              <a:extLst>
                <a:ext uri="{FF2B5EF4-FFF2-40B4-BE49-F238E27FC236}">
                  <a16:creationId xmlns:a16="http://schemas.microsoft.com/office/drawing/2014/main" id="{54282940-615F-45E4-9E54-78F6EC5EC0EC}"/>
                </a:ext>
              </a:extLst>
            </p:cNvPr>
            <p:cNvSpPr/>
            <p:nvPr/>
          </p:nvSpPr>
          <p:spPr>
            <a:xfrm>
              <a:off x="1183124" y="1384419"/>
              <a:ext cx="5519661" cy="1002921"/>
            </a:xfrm>
            <a:prstGeom prst="rect">
              <a:avLst/>
            </a:prstGeom>
            <a:noFill/>
            <a:ln>
              <a:noFill/>
            </a:ln>
          </p:spPr>
          <p:txBody>
            <a:bodyPr wrap="square">
              <a:spAutoFit/>
            </a:bodyPr>
            <a:lstStyle/>
            <a:p>
              <a:pPr lvl="0"/>
              <a:r>
                <a:rPr lang="en-US" altLang="en-US" sz="1800" dirty="0" err="1">
                  <a:latin typeface="Arial" panose="020B0604020202020204" pitchFamily="34" charset="0"/>
                  <a:cs typeface="Arial" panose="020B0604020202020204" pitchFamily="34" charset="0"/>
                </a:rPr>
                <a:t>Em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hiểu</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nội</a:t>
              </a:r>
              <a:r>
                <a:rPr lang="en-US" altLang="en-US" sz="1800" dirty="0">
                  <a:latin typeface="Arial" panose="020B0604020202020204" pitchFamily="34" charset="0"/>
                  <a:cs typeface="Arial" panose="020B0604020202020204" pitchFamily="34" charset="0"/>
                </a:rPr>
                <a:t> dung </a:t>
              </a:r>
              <a:r>
                <a:rPr lang="en-US" altLang="en-US" sz="1800" dirty="0" err="1">
                  <a:latin typeface="Arial" panose="020B0604020202020204" pitchFamily="34" charset="0"/>
                  <a:cs typeface="Arial" panose="020B0604020202020204" pitchFamily="34" charset="0"/>
                </a:rPr>
                <a:t>hai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câu</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thơ</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cuối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bài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như</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thế</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nào</a:t>
              </a:r>
              <a:r>
                <a:rPr lang="en-US" altLang="en-US" sz="1800" dirty="0">
                  <a:latin typeface="Arial" panose="020B0604020202020204" pitchFamily="34" charset="0"/>
                  <a:cs typeface="Arial" panose="020B0604020202020204" pitchFamily="34" charset="0"/>
                </a:rPr>
                <a:t>?</a:t>
              </a:r>
            </a:p>
            <a:p>
              <a:pPr algn="ctr"/>
              <a:endParaRPr lang="en-US" sz="1200" i="1" dirty="0">
                <a:latin typeface="Arial" panose="020B0604020202020204" pitchFamily="34" charset="0"/>
                <a:ea typeface="Times" panose="020B0500000000000000" pitchFamily="34" charset="0"/>
                <a:cs typeface="Arial" panose="020B0604020202020204" pitchFamily="34" charset="0"/>
              </a:endParaRPr>
            </a:p>
            <a:p>
              <a:pPr algn="ctr"/>
              <a:r>
                <a:rPr lang="vi-VN" sz="2000" i="1" dirty="0">
                  <a:latin typeface="Times" panose="020B0500000000000000" pitchFamily="34" charset="0"/>
                  <a:ea typeface="Times" panose="020B0500000000000000" pitchFamily="34" charset="0"/>
                  <a:cs typeface="Times" panose="020B0500000000000000" pitchFamily="34" charset="0"/>
                </a:rPr>
                <a:t>Công danh trước mắt trôi như nước,</a:t>
              </a:r>
            </a:p>
            <a:p>
              <a:pPr algn="ctr"/>
              <a:r>
                <a:rPr lang="en-US" sz="2000" i="1" dirty="0">
                  <a:latin typeface="Times" panose="020B0500000000000000" pitchFamily="34" charset="0"/>
                  <a:ea typeface="Times" panose="020B0500000000000000" pitchFamily="34" charset="0"/>
                  <a:cs typeface="Times" panose="020B0500000000000000" pitchFamily="34" charset="0"/>
                </a:rPr>
                <a:t>         </a:t>
              </a:r>
              <a:r>
                <a:rPr lang="vi-VN" sz="2000" i="1" dirty="0">
                  <a:latin typeface="Times" panose="020B0500000000000000" pitchFamily="34" charset="0"/>
                  <a:ea typeface="Times" panose="020B0500000000000000" pitchFamily="34" charset="0"/>
                  <a:cs typeface="Times" panose="020B0500000000000000" pitchFamily="34" charset="0"/>
                </a:rPr>
                <a:t>Nhân nghĩa trong lòng chẳng đổi phương.</a:t>
              </a:r>
            </a:p>
            <a:p>
              <a:pPr lvl="0"/>
              <a:endParaRPr lang="en-US" altLang="en-US" sz="2000" dirty="0">
                <a:latin typeface="Arial" panose="020B0604020202020204" pitchFamily="34" charset="0"/>
                <a:cs typeface="Arial" panose="020B0604020202020204" pitchFamily="34" charset="0"/>
              </a:endParaRPr>
            </a:p>
            <a:p>
              <a:pPr lvl="0"/>
              <a:endParaRPr lang="en-US" altLang="en-US" sz="1800" dirty="0">
                <a:latin typeface="Arial" panose="020B0604020202020204" pitchFamily="34" charset="0"/>
                <a:cs typeface="Arial" panose="020B0604020202020204" pitchFamily="34" charset="0"/>
              </a:endParaRPr>
            </a:p>
          </p:txBody>
        </p:sp>
      </p:grpSp>
      <p:sp>
        <p:nvSpPr>
          <p:cNvPr id="13" name="Rectangle 12">
            <a:extLst>
              <a:ext uri="{FF2B5EF4-FFF2-40B4-BE49-F238E27FC236}">
                <a16:creationId xmlns:a16="http://schemas.microsoft.com/office/drawing/2014/main" id="{4EB16061-6BF4-40FC-9595-125BADCE7AB1}"/>
              </a:ext>
            </a:extLst>
          </p:cNvPr>
          <p:cNvSpPr/>
          <p:nvPr/>
        </p:nvSpPr>
        <p:spPr>
          <a:xfrm>
            <a:off x="4001246" y="750198"/>
            <a:ext cx="1584435" cy="553998"/>
          </a:xfrm>
          <a:prstGeom prst="rect">
            <a:avLst/>
          </a:prstGeom>
        </p:spPr>
        <p:txBody>
          <a:bodyPr wrap="square">
            <a:spAutoFit/>
          </a:bodyPr>
          <a:lstStyle/>
          <a:p>
            <a:pPr>
              <a:defRPr/>
            </a:pPr>
            <a:r>
              <a:rPr lang="en-US" altLang="zh-CN" sz="3000" kern="0" dirty="0" err="1">
                <a:ln w="28575">
                  <a:solidFill>
                    <a:srgbClr val="FFC000"/>
                  </a:solidFill>
                </a:ln>
                <a:solidFill>
                  <a:srgbClr val="904806"/>
                </a:solidFill>
                <a:effectLst>
                  <a:glow rad="139700">
                    <a:schemeClr val="accent1">
                      <a:satMod val="175000"/>
                      <a:alpha val="40000"/>
                    </a:schemeClr>
                  </a:glow>
                </a:effectLst>
                <a:latin typeface="Coiny" panose="02000903060500060000" pitchFamily="2" charset="0"/>
                <a:ea typeface="站酷快乐体2016修订版" panose="02010600030101010101" pitchFamily="2" charset="-122"/>
                <a:cs typeface="Arial"/>
                <a:sym typeface="Arial"/>
              </a:rPr>
              <a:t>Câu</a:t>
            </a:r>
            <a:r>
              <a:rPr lang="en-US" altLang="zh-CN" sz="3000" kern="0" dirty="0">
                <a:ln w="28575">
                  <a:solidFill>
                    <a:srgbClr val="FFC000"/>
                  </a:solidFill>
                </a:ln>
                <a:solidFill>
                  <a:srgbClr val="904806"/>
                </a:solidFill>
                <a:effectLst>
                  <a:glow rad="139700">
                    <a:schemeClr val="accent1">
                      <a:satMod val="175000"/>
                      <a:alpha val="40000"/>
                    </a:schemeClr>
                  </a:glow>
                </a:effectLst>
                <a:latin typeface="Coiny" panose="02000903060500060000" pitchFamily="2" charset="0"/>
                <a:ea typeface="站酷快乐体2016修订版" panose="02010600030101010101" pitchFamily="2" charset="-122"/>
                <a:cs typeface="Arial"/>
                <a:sym typeface="Arial"/>
              </a:rPr>
              <a:t> 4</a:t>
            </a:r>
            <a:endParaRPr lang="en-US" sz="788" kern="0" dirty="0">
              <a:ln w="28575">
                <a:solidFill>
                  <a:srgbClr val="FFC000"/>
                </a:solidFill>
              </a:ln>
              <a:solidFill>
                <a:srgbClr val="904806"/>
              </a:solidFill>
              <a:effectLst>
                <a:glow rad="139700">
                  <a:schemeClr val="accent1">
                    <a:satMod val="175000"/>
                    <a:alpha val="40000"/>
                  </a:schemeClr>
                </a:glow>
              </a:effectLst>
            </a:endParaRPr>
          </a:p>
        </p:txBody>
      </p:sp>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54953"/>
          <a:stretch/>
        </p:blipFill>
        <p:spPr>
          <a:xfrm>
            <a:off x="595496" y="3832760"/>
            <a:ext cx="684000" cy="3600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4661" r="96186">
                        <a14:foregroundMark x1="46610" y1="63983" x2="46610" y2="63983"/>
                        <a14:foregroundMark x1="53814" y1="65678" x2="53814" y2="65678"/>
                        <a14:foregroundMark x1="64831" y1="67797" x2="64831" y2="67797"/>
                        <a14:foregroundMark x1="58898" y1="58898" x2="58898" y2="58898"/>
                        <a14:foregroundMark x1="57203" y1="52966" x2="57203" y2="52966"/>
                        <a14:foregroundMark x1="51271" y1="55508" x2="51271" y2="55508"/>
                        <a14:foregroundMark x1="63136" y1="62712" x2="63136" y2="62712"/>
                        <a14:foregroundMark x1="58898" y1="54237" x2="58898" y2="54237"/>
                        <a14:foregroundMark x1="63983" y1="70339" x2="63983" y2="70339"/>
                        <a14:foregroundMark x1="63983" y1="76695" x2="63983" y2="76695"/>
                        <a14:foregroundMark x1="49153" y1="71610" x2="49153" y2="71610"/>
                        <a14:foregroundMark x1="41525" y1="57203" x2="41525" y2="57203"/>
                      </a14:backgroundRemoval>
                    </a14:imgEffect>
                  </a14:imgLayer>
                </a14:imgProps>
              </a:ext>
              <a:ext uri="{28A0092B-C50C-407E-A947-70E740481C1C}">
                <a14:useLocalDpi xmlns:a14="http://schemas.microsoft.com/office/drawing/2010/main" val="0"/>
              </a:ext>
            </a:extLst>
          </a:blip>
          <a:stretch>
            <a:fillRect/>
          </a:stretch>
        </p:blipFill>
        <p:spPr>
          <a:xfrm flipH="1">
            <a:off x="-383469" y="1082257"/>
            <a:ext cx="2478727" cy="2478727"/>
          </a:xfrm>
          <a:prstGeom prst="rect">
            <a:avLst/>
          </a:prstGeom>
        </p:spPr>
      </p:pic>
    </p:spTree>
    <p:extLst>
      <p:ext uri="{BB962C8B-B14F-4D97-AF65-F5344CB8AC3E}">
        <p14:creationId xmlns:p14="http://schemas.microsoft.com/office/powerpoint/2010/main" val="2163937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250"/>
                                        <p:tgtEl>
                                          <p:spTgt spid="35"/>
                                        </p:tgtEl>
                                      </p:cBhvr>
                                    </p:animEffect>
                                    <p:anim calcmode="lin" valueType="num">
                                      <p:cBhvr>
                                        <p:cTn id="8" dur="1250" fill="hold"/>
                                        <p:tgtEl>
                                          <p:spTgt spid="35"/>
                                        </p:tgtEl>
                                        <p:attrNameLst>
                                          <p:attrName>ppt_w</p:attrName>
                                        </p:attrNameLst>
                                      </p:cBhvr>
                                      <p:tavLst>
                                        <p:tav tm="0" fmla="#ppt_w*sin(2.5*pi*$)">
                                          <p:val>
                                            <p:fltVal val="0"/>
                                          </p:val>
                                        </p:tav>
                                        <p:tav tm="100000">
                                          <p:val>
                                            <p:fltVal val="1"/>
                                          </p:val>
                                        </p:tav>
                                      </p:tavLst>
                                    </p:anim>
                                    <p:anim calcmode="lin" valueType="num">
                                      <p:cBhvr>
                                        <p:cTn id="9" dur="1250" fill="hold"/>
                                        <p:tgtEl>
                                          <p:spTgt spid="35"/>
                                        </p:tgtEl>
                                        <p:attrNameLst>
                                          <p:attrName>ppt_h</p:attrName>
                                        </p:attrNameLst>
                                      </p:cBhvr>
                                      <p:tavLst>
                                        <p:tav tm="0">
                                          <p:val>
                                            <p:strVal val="#ppt_h"/>
                                          </p:val>
                                        </p:tav>
                                        <p:tav tm="100000">
                                          <p:val>
                                            <p:strVal val="#ppt_h"/>
                                          </p:val>
                                        </p:tav>
                                      </p:tavLst>
                                    </p:anim>
                                  </p:childTnLst>
                                </p:cTn>
                              </p:par>
                            </p:childTnLst>
                          </p:cTn>
                        </p:par>
                        <p:par>
                          <p:cTn id="10" fill="hold">
                            <p:stCondLst>
                              <p:cond delay="1250"/>
                            </p:stCondLst>
                            <p:childTnLst>
                              <p:par>
                                <p:cTn id="11" presetID="22" presetClass="entr" presetSubtype="8" fill="hold" grpId="0" nodeType="after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42"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1000"/>
                                        <p:tgtEl>
                                          <p:spTgt spid="53"/>
                                        </p:tgtEl>
                                      </p:cBhvr>
                                    </p:animEffect>
                                    <p:anim calcmode="lin" valueType="num">
                                      <p:cBhvr>
                                        <p:cTn id="17" dur="1000" fill="hold"/>
                                        <p:tgtEl>
                                          <p:spTgt spid="53"/>
                                        </p:tgtEl>
                                        <p:attrNameLst>
                                          <p:attrName>ppt_x</p:attrName>
                                        </p:attrNameLst>
                                      </p:cBhvr>
                                      <p:tavLst>
                                        <p:tav tm="0">
                                          <p:val>
                                            <p:strVal val="#ppt_x"/>
                                          </p:val>
                                        </p:tav>
                                        <p:tav tm="100000">
                                          <p:val>
                                            <p:strVal val="#ppt_x"/>
                                          </p:val>
                                        </p:tav>
                                      </p:tavLst>
                                    </p:anim>
                                    <p:anim calcmode="lin" valueType="num">
                                      <p:cBhvr>
                                        <p:cTn id="18" dur="1000" fill="hold"/>
                                        <p:tgtEl>
                                          <p:spTgt spid="5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 calcmode="lin" valueType="num">
                                      <p:cBhvr additive="base">
                                        <p:cTn id="28" dur="500" fill="hold"/>
                                        <p:tgtEl>
                                          <p:spTgt spid="61"/>
                                        </p:tgtEl>
                                        <p:attrNameLst>
                                          <p:attrName>ppt_x</p:attrName>
                                        </p:attrNameLst>
                                      </p:cBhvr>
                                      <p:tavLst>
                                        <p:tav tm="0">
                                          <p:val>
                                            <p:strVal val="1+#ppt_w/2"/>
                                          </p:val>
                                        </p:tav>
                                        <p:tav tm="100000">
                                          <p:val>
                                            <p:strVal val="#ppt_x"/>
                                          </p:val>
                                        </p:tav>
                                      </p:tavLst>
                                    </p:anim>
                                    <p:anim calcmode="lin" valueType="num">
                                      <p:cBhvr additive="base">
                                        <p:cTn id="29"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p:cTn id="34" dur="500" fill="hold"/>
                                        <p:tgtEl>
                                          <p:spTgt spid="60"/>
                                        </p:tgtEl>
                                        <p:attrNameLst>
                                          <p:attrName>ppt_w</p:attrName>
                                        </p:attrNameLst>
                                      </p:cBhvr>
                                      <p:tavLst>
                                        <p:tav tm="0">
                                          <p:val>
                                            <p:fltVal val="0"/>
                                          </p:val>
                                        </p:tav>
                                        <p:tav tm="100000">
                                          <p:val>
                                            <p:strVal val="#ppt_w"/>
                                          </p:val>
                                        </p:tav>
                                      </p:tavLst>
                                    </p:anim>
                                    <p:anim calcmode="lin" valueType="num">
                                      <p:cBhvr>
                                        <p:cTn id="35" dur="500" fill="hold"/>
                                        <p:tgtEl>
                                          <p:spTgt spid="60"/>
                                        </p:tgtEl>
                                        <p:attrNameLst>
                                          <p:attrName>ppt_h</p:attrName>
                                        </p:attrNameLst>
                                      </p:cBhvr>
                                      <p:tavLst>
                                        <p:tav tm="0">
                                          <p:val>
                                            <p:fltVal val="0"/>
                                          </p:val>
                                        </p:tav>
                                        <p:tav tm="100000">
                                          <p:val>
                                            <p:strVal val="#ppt_h"/>
                                          </p:val>
                                        </p:tav>
                                      </p:tavLst>
                                    </p:anim>
                                    <p:animEffect transition="in" filter="fade">
                                      <p:cBhvr>
                                        <p:cTn id="36" dur="500"/>
                                        <p:tgtEl>
                                          <p:spTgt spid="60"/>
                                        </p:tgtEl>
                                      </p:cBhvr>
                                    </p:animEffect>
                                  </p:childTnLst>
                                </p:cTn>
                              </p:par>
                              <p:par>
                                <p:cTn id="37" presetID="16" presetClass="entr" presetSubtype="2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par>
                          <p:cTn id="40" fill="hold">
                            <p:stCondLst>
                              <p:cond delay="500"/>
                            </p:stCondLst>
                            <p:childTnLst>
                              <p:par>
                                <p:cTn id="41" presetID="42" presetClass="entr" presetSubtype="0"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anim calcmode="lin" valueType="num">
                                      <p:cBhvr>
                                        <p:cTn id="44" dur="1000" fill="hold"/>
                                        <p:tgtEl>
                                          <p:spTgt spid="50"/>
                                        </p:tgtEl>
                                        <p:attrNameLst>
                                          <p:attrName>ppt_x</p:attrName>
                                        </p:attrNameLst>
                                      </p:cBhvr>
                                      <p:tavLst>
                                        <p:tav tm="0">
                                          <p:val>
                                            <p:strVal val="#ppt_x"/>
                                          </p:val>
                                        </p:tav>
                                        <p:tav tm="100000">
                                          <p:val>
                                            <p:strVal val="#ppt_x"/>
                                          </p:val>
                                        </p:tav>
                                      </p:tavLst>
                                    </p:anim>
                                    <p:anim calcmode="lin" valueType="num">
                                      <p:cBhvr>
                                        <p:cTn id="4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96960" y="491320"/>
            <a:ext cx="8350079" cy="4240594"/>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ea typeface="微软雅黑 Light" panose="020B0502040204020203" pitchFamily="34" charset="-122"/>
            </a:endParaRPr>
          </a:p>
        </p:txBody>
      </p:sp>
      <p:grpSp>
        <p:nvGrpSpPr>
          <p:cNvPr id="14" name="组合 13"/>
          <p:cNvGrpSpPr/>
          <p:nvPr/>
        </p:nvGrpSpPr>
        <p:grpSpPr>
          <a:xfrm>
            <a:off x="441904" y="2341306"/>
            <a:ext cx="1808791" cy="2281430"/>
            <a:chOff x="1656283" y="2342932"/>
            <a:chExt cx="2587752" cy="3263934"/>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283" y="2342932"/>
              <a:ext cx="2587752" cy="3263934"/>
            </a:xfrm>
            <a:prstGeom prst="rect">
              <a:avLst/>
            </a:prstGeom>
          </p:spPr>
        </p:pic>
        <p:sp>
          <p:nvSpPr>
            <p:cNvPr id="13" name="对"/>
            <p:cNvSpPr/>
            <p:nvPr/>
          </p:nvSpPr>
          <p:spPr bwMode="auto">
            <a:xfrm>
              <a:off x="3400738" y="2609243"/>
              <a:ext cx="553425" cy="545272"/>
            </a:xfrm>
            <a:custGeom>
              <a:avLst/>
              <a:gdLst>
                <a:gd name="T0" fmla="*/ 1765798 w 2862"/>
                <a:gd name="T1" fmla="*/ 183196 h 2571"/>
                <a:gd name="T2" fmla="*/ 1533042 w 2862"/>
                <a:gd name="T3" fmla="*/ 20145 h 2571"/>
                <a:gd name="T4" fmla="*/ 1420439 w 2862"/>
                <a:gd name="T5" fmla="*/ 53511 h 2571"/>
                <a:gd name="T6" fmla="*/ 764949 w 2862"/>
                <a:gd name="T7" fmla="*/ 989636 h 2571"/>
                <a:gd name="T8" fmla="*/ 379958 w 2862"/>
                <a:gd name="T9" fmla="*/ 446973 h 2571"/>
                <a:gd name="T10" fmla="*/ 266725 w 2862"/>
                <a:gd name="T11" fmla="*/ 412978 h 2571"/>
                <a:gd name="T12" fmla="*/ 34599 w 2862"/>
                <a:gd name="T13" fmla="*/ 576029 h 2571"/>
                <a:gd name="T14" fmla="*/ 27679 w 2862"/>
                <a:gd name="T15" fmla="*/ 693753 h 2571"/>
                <a:gd name="T16" fmla="*/ 595100 w 2862"/>
                <a:gd name="T17" fmla="*/ 1494527 h 2571"/>
                <a:gd name="T18" fmla="*/ 934797 w 2862"/>
                <a:gd name="T19" fmla="*/ 1494527 h 2571"/>
                <a:gd name="T20" fmla="*/ 1773347 w 2862"/>
                <a:gd name="T21" fmla="*/ 300290 h 2571"/>
                <a:gd name="T22" fmla="*/ 1765798 w 2862"/>
                <a:gd name="T23" fmla="*/ 183196 h 25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62" h="2571">
                  <a:moveTo>
                    <a:pt x="2807" y="291"/>
                  </a:moveTo>
                  <a:cubicBezTo>
                    <a:pt x="2693" y="191"/>
                    <a:pt x="2570" y="104"/>
                    <a:pt x="2437" y="32"/>
                  </a:cubicBezTo>
                  <a:cubicBezTo>
                    <a:pt x="2379" y="0"/>
                    <a:pt x="2301" y="22"/>
                    <a:pt x="2258" y="85"/>
                  </a:cubicBezTo>
                  <a:cubicBezTo>
                    <a:pt x="1216" y="1572"/>
                    <a:pt x="1216" y="1572"/>
                    <a:pt x="1216" y="1572"/>
                  </a:cubicBezTo>
                  <a:cubicBezTo>
                    <a:pt x="604" y="710"/>
                    <a:pt x="604" y="710"/>
                    <a:pt x="604" y="710"/>
                  </a:cubicBezTo>
                  <a:cubicBezTo>
                    <a:pt x="561" y="647"/>
                    <a:pt x="482" y="624"/>
                    <a:pt x="424" y="656"/>
                  </a:cubicBezTo>
                  <a:cubicBezTo>
                    <a:pt x="292" y="729"/>
                    <a:pt x="169" y="815"/>
                    <a:pt x="55" y="915"/>
                  </a:cubicBezTo>
                  <a:cubicBezTo>
                    <a:pt x="5" y="958"/>
                    <a:pt x="0" y="1040"/>
                    <a:pt x="44" y="1102"/>
                  </a:cubicBezTo>
                  <a:cubicBezTo>
                    <a:pt x="44" y="1102"/>
                    <a:pt x="848" y="2237"/>
                    <a:pt x="946" y="2374"/>
                  </a:cubicBezTo>
                  <a:cubicBezTo>
                    <a:pt x="1087" y="2571"/>
                    <a:pt x="1350" y="2561"/>
                    <a:pt x="1486" y="2374"/>
                  </a:cubicBezTo>
                  <a:cubicBezTo>
                    <a:pt x="1587" y="2235"/>
                    <a:pt x="2819" y="477"/>
                    <a:pt x="2819" y="477"/>
                  </a:cubicBezTo>
                  <a:cubicBezTo>
                    <a:pt x="2862" y="415"/>
                    <a:pt x="2857" y="334"/>
                    <a:pt x="2807" y="291"/>
                  </a:cubicBezTo>
                  <a:close/>
                </a:path>
              </a:pathLst>
            </a:custGeom>
            <a:solidFill>
              <a:srgbClr val="E55174"/>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13">
                <a:ea typeface="微软雅黑 Light" panose="020B0502040204020203" pitchFamily="34" charset="-122"/>
              </a:endParaRPr>
            </a:p>
          </p:txBody>
        </p:sp>
      </p:grpSp>
      <p:sp>
        <p:nvSpPr>
          <p:cNvPr id="24" name="Rectangle: Rounded Corners 43">
            <a:extLst>
              <a:ext uri="{FF2B5EF4-FFF2-40B4-BE49-F238E27FC236}">
                <a16:creationId xmlns:a16="http://schemas.microsoft.com/office/drawing/2014/main" id="{C5FA1078-57A4-4D5A-A862-420041C82237}"/>
              </a:ext>
            </a:extLst>
          </p:cNvPr>
          <p:cNvSpPr/>
          <p:nvPr/>
        </p:nvSpPr>
        <p:spPr>
          <a:xfrm>
            <a:off x="1542122" y="813305"/>
            <a:ext cx="6296890" cy="663468"/>
          </a:xfrm>
          <a:custGeom>
            <a:avLst/>
            <a:gdLst>
              <a:gd name="connsiteX0" fmla="*/ 0 w 6296890"/>
              <a:gd name="connsiteY0" fmla="*/ 110580 h 663468"/>
              <a:gd name="connsiteX1" fmla="*/ 110580 w 6296890"/>
              <a:gd name="connsiteY1" fmla="*/ 0 h 663468"/>
              <a:gd name="connsiteX2" fmla="*/ 784434 w 6296890"/>
              <a:gd name="connsiteY2" fmla="*/ 0 h 663468"/>
              <a:gd name="connsiteX3" fmla="*/ 1215258 w 6296890"/>
              <a:gd name="connsiteY3" fmla="*/ 0 h 663468"/>
              <a:gd name="connsiteX4" fmla="*/ 1828355 w 6296890"/>
              <a:gd name="connsiteY4" fmla="*/ 0 h 663468"/>
              <a:gd name="connsiteX5" fmla="*/ 2259179 w 6296890"/>
              <a:gd name="connsiteY5" fmla="*/ 0 h 663468"/>
              <a:gd name="connsiteX6" fmla="*/ 2690004 w 6296890"/>
              <a:gd name="connsiteY6" fmla="*/ 0 h 663468"/>
              <a:gd name="connsiteX7" fmla="*/ 3363857 w 6296890"/>
              <a:gd name="connsiteY7" fmla="*/ 0 h 663468"/>
              <a:gd name="connsiteX8" fmla="*/ 3976954 w 6296890"/>
              <a:gd name="connsiteY8" fmla="*/ 0 h 663468"/>
              <a:gd name="connsiteX9" fmla="*/ 4347021 w 6296890"/>
              <a:gd name="connsiteY9" fmla="*/ 0 h 663468"/>
              <a:gd name="connsiteX10" fmla="*/ 4838603 w 6296890"/>
              <a:gd name="connsiteY10" fmla="*/ 0 h 663468"/>
              <a:gd name="connsiteX11" fmla="*/ 5451699 w 6296890"/>
              <a:gd name="connsiteY11" fmla="*/ 0 h 663468"/>
              <a:gd name="connsiteX12" fmla="*/ 6186310 w 6296890"/>
              <a:gd name="connsiteY12" fmla="*/ 0 h 663468"/>
              <a:gd name="connsiteX13" fmla="*/ 6296890 w 6296890"/>
              <a:gd name="connsiteY13" fmla="*/ 110580 h 663468"/>
              <a:gd name="connsiteX14" fmla="*/ 6296890 w 6296890"/>
              <a:gd name="connsiteY14" fmla="*/ 552888 h 663468"/>
              <a:gd name="connsiteX15" fmla="*/ 6186310 w 6296890"/>
              <a:gd name="connsiteY15" fmla="*/ 663468 h 663468"/>
              <a:gd name="connsiteX16" fmla="*/ 5816243 w 6296890"/>
              <a:gd name="connsiteY16" fmla="*/ 663468 h 663468"/>
              <a:gd name="connsiteX17" fmla="*/ 5324661 w 6296890"/>
              <a:gd name="connsiteY17" fmla="*/ 663468 h 663468"/>
              <a:gd name="connsiteX18" fmla="*/ 4893837 w 6296890"/>
              <a:gd name="connsiteY18" fmla="*/ 663468 h 663468"/>
              <a:gd name="connsiteX19" fmla="*/ 4402255 w 6296890"/>
              <a:gd name="connsiteY19" fmla="*/ 663468 h 663468"/>
              <a:gd name="connsiteX20" fmla="*/ 3971430 w 6296890"/>
              <a:gd name="connsiteY20" fmla="*/ 663468 h 663468"/>
              <a:gd name="connsiteX21" fmla="*/ 3419091 w 6296890"/>
              <a:gd name="connsiteY21" fmla="*/ 663468 h 663468"/>
              <a:gd name="connsiteX22" fmla="*/ 2988267 w 6296890"/>
              <a:gd name="connsiteY22" fmla="*/ 663468 h 663468"/>
              <a:gd name="connsiteX23" fmla="*/ 2496685 w 6296890"/>
              <a:gd name="connsiteY23" fmla="*/ 663468 h 663468"/>
              <a:gd name="connsiteX24" fmla="*/ 1944346 w 6296890"/>
              <a:gd name="connsiteY24" fmla="*/ 663468 h 663468"/>
              <a:gd name="connsiteX25" fmla="*/ 1392007 w 6296890"/>
              <a:gd name="connsiteY25" fmla="*/ 663468 h 663468"/>
              <a:gd name="connsiteX26" fmla="*/ 718153 w 6296890"/>
              <a:gd name="connsiteY26" fmla="*/ 663468 h 663468"/>
              <a:gd name="connsiteX27" fmla="*/ 110580 w 6296890"/>
              <a:gd name="connsiteY27" fmla="*/ 663468 h 663468"/>
              <a:gd name="connsiteX28" fmla="*/ 0 w 6296890"/>
              <a:gd name="connsiteY28" fmla="*/ 552888 h 663468"/>
              <a:gd name="connsiteX29" fmla="*/ 0 w 6296890"/>
              <a:gd name="connsiteY29" fmla="*/ 110580 h 66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96890" h="663468" fill="none" extrusionOk="0">
                <a:moveTo>
                  <a:pt x="0" y="110580"/>
                </a:moveTo>
                <a:cubicBezTo>
                  <a:pt x="-16890" y="44702"/>
                  <a:pt x="60079" y="-13435"/>
                  <a:pt x="110580" y="0"/>
                </a:cubicBezTo>
                <a:cubicBezTo>
                  <a:pt x="252562" y="-28485"/>
                  <a:pt x="532237" y="71589"/>
                  <a:pt x="784434" y="0"/>
                </a:cubicBezTo>
                <a:cubicBezTo>
                  <a:pt x="1036631" y="-71589"/>
                  <a:pt x="1081017" y="50653"/>
                  <a:pt x="1215258" y="0"/>
                </a:cubicBezTo>
                <a:cubicBezTo>
                  <a:pt x="1349499" y="-50653"/>
                  <a:pt x="1536582" y="49412"/>
                  <a:pt x="1828355" y="0"/>
                </a:cubicBezTo>
                <a:cubicBezTo>
                  <a:pt x="2120128" y="-49412"/>
                  <a:pt x="2096338" y="23096"/>
                  <a:pt x="2259179" y="0"/>
                </a:cubicBezTo>
                <a:cubicBezTo>
                  <a:pt x="2422020" y="-23096"/>
                  <a:pt x="2511447" y="48000"/>
                  <a:pt x="2690004" y="0"/>
                </a:cubicBezTo>
                <a:cubicBezTo>
                  <a:pt x="2868562" y="-48000"/>
                  <a:pt x="3145192" y="59753"/>
                  <a:pt x="3363857" y="0"/>
                </a:cubicBezTo>
                <a:cubicBezTo>
                  <a:pt x="3582522" y="-59753"/>
                  <a:pt x="3679670" y="73052"/>
                  <a:pt x="3976954" y="0"/>
                </a:cubicBezTo>
                <a:cubicBezTo>
                  <a:pt x="4274238" y="-73052"/>
                  <a:pt x="4257476" y="28416"/>
                  <a:pt x="4347021" y="0"/>
                </a:cubicBezTo>
                <a:cubicBezTo>
                  <a:pt x="4436566" y="-28416"/>
                  <a:pt x="4723032" y="29113"/>
                  <a:pt x="4838603" y="0"/>
                </a:cubicBezTo>
                <a:cubicBezTo>
                  <a:pt x="4954174" y="-29113"/>
                  <a:pt x="5173027" y="15665"/>
                  <a:pt x="5451699" y="0"/>
                </a:cubicBezTo>
                <a:cubicBezTo>
                  <a:pt x="5730371" y="-15665"/>
                  <a:pt x="5891714" y="53309"/>
                  <a:pt x="6186310" y="0"/>
                </a:cubicBezTo>
                <a:cubicBezTo>
                  <a:pt x="6249646" y="1959"/>
                  <a:pt x="6296904" y="39286"/>
                  <a:pt x="6296890" y="110580"/>
                </a:cubicBezTo>
                <a:cubicBezTo>
                  <a:pt x="6320665" y="221407"/>
                  <a:pt x="6295130" y="385653"/>
                  <a:pt x="6296890" y="552888"/>
                </a:cubicBezTo>
                <a:cubicBezTo>
                  <a:pt x="6309673" y="607890"/>
                  <a:pt x="6249760" y="676433"/>
                  <a:pt x="6186310" y="663468"/>
                </a:cubicBezTo>
                <a:cubicBezTo>
                  <a:pt x="6086866" y="700401"/>
                  <a:pt x="5977628" y="632070"/>
                  <a:pt x="5816243" y="663468"/>
                </a:cubicBezTo>
                <a:cubicBezTo>
                  <a:pt x="5654858" y="694866"/>
                  <a:pt x="5511088" y="611369"/>
                  <a:pt x="5324661" y="663468"/>
                </a:cubicBezTo>
                <a:cubicBezTo>
                  <a:pt x="5138234" y="715567"/>
                  <a:pt x="5055108" y="621102"/>
                  <a:pt x="4893837" y="663468"/>
                </a:cubicBezTo>
                <a:cubicBezTo>
                  <a:pt x="4732566" y="705834"/>
                  <a:pt x="4581084" y="618002"/>
                  <a:pt x="4402255" y="663468"/>
                </a:cubicBezTo>
                <a:cubicBezTo>
                  <a:pt x="4223426" y="708934"/>
                  <a:pt x="4132751" y="657198"/>
                  <a:pt x="3971430" y="663468"/>
                </a:cubicBezTo>
                <a:cubicBezTo>
                  <a:pt x="3810109" y="669738"/>
                  <a:pt x="3678585" y="641148"/>
                  <a:pt x="3419091" y="663468"/>
                </a:cubicBezTo>
                <a:cubicBezTo>
                  <a:pt x="3159597" y="685788"/>
                  <a:pt x="3202900" y="648575"/>
                  <a:pt x="2988267" y="663468"/>
                </a:cubicBezTo>
                <a:cubicBezTo>
                  <a:pt x="2773634" y="678361"/>
                  <a:pt x="2643391" y="614810"/>
                  <a:pt x="2496685" y="663468"/>
                </a:cubicBezTo>
                <a:cubicBezTo>
                  <a:pt x="2349979" y="712126"/>
                  <a:pt x="2152477" y="616146"/>
                  <a:pt x="1944346" y="663468"/>
                </a:cubicBezTo>
                <a:cubicBezTo>
                  <a:pt x="1736215" y="710790"/>
                  <a:pt x="1631421" y="639932"/>
                  <a:pt x="1392007" y="663468"/>
                </a:cubicBezTo>
                <a:cubicBezTo>
                  <a:pt x="1152593" y="687004"/>
                  <a:pt x="982935" y="622489"/>
                  <a:pt x="718153" y="663468"/>
                </a:cubicBezTo>
                <a:cubicBezTo>
                  <a:pt x="453371" y="704447"/>
                  <a:pt x="283265" y="604558"/>
                  <a:pt x="110580" y="663468"/>
                </a:cubicBezTo>
                <a:cubicBezTo>
                  <a:pt x="52706" y="666470"/>
                  <a:pt x="2806" y="613053"/>
                  <a:pt x="0" y="552888"/>
                </a:cubicBezTo>
                <a:cubicBezTo>
                  <a:pt x="-9834" y="376394"/>
                  <a:pt x="9562" y="277412"/>
                  <a:pt x="0" y="110580"/>
                </a:cubicBezTo>
                <a:close/>
              </a:path>
              <a:path w="6296890" h="663468" stroke="0" extrusionOk="0">
                <a:moveTo>
                  <a:pt x="0" y="110580"/>
                </a:moveTo>
                <a:cubicBezTo>
                  <a:pt x="-12346" y="45861"/>
                  <a:pt x="50880" y="1044"/>
                  <a:pt x="110580" y="0"/>
                </a:cubicBezTo>
                <a:cubicBezTo>
                  <a:pt x="302428" y="-20952"/>
                  <a:pt x="457392" y="61826"/>
                  <a:pt x="723676" y="0"/>
                </a:cubicBezTo>
                <a:cubicBezTo>
                  <a:pt x="989960" y="-61826"/>
                  <a:pt x="1079912" y="18666"/>
                  <a:pt x="1336773" y="0"/>
                </a:cubicBezTo>
                <a:cubicBezTo>
                  <a:pt x="1593634" y="-18666"/>
                  <a:pt x="1675439" y="47828"/>
                  <a:pt x="1949869" y="0"/>
                </a:cubicBezTo>
                <a:cubicBezTo>
                  <a:pt x="2224299" y="-47828"/>
                  <a:pt x="2463578" y="372"/>
                  <a:pt x="2623723" y="0"/>
                </a:cubicBezTo>
                <a:cubicBezTo>
                  <a:pt x="2783868" y="-372"/>
                  <a:pt x="2960760" y="48594"/>
                  <a:pt x="3054547" y="0"/>
                </a:cubicBezTo>
                <a:cubicBezTo>
                  <a:pt x="3148334" y="-48594"/>
                  <a:pt x="3355683" y="45704"/>
                  <a:pt x="3606886" y="0"/>
                </a:cubicBezTo>
                <a:cubicBezTo>
                  <a:pt x="3858089" y="-45704"/>
                  <a:pt x="3868523" y="7219"/>
                  <a:pt x="4098468" y="0"/>
                </a:cubicBezTo>
                <a:cubicBezTo>
                  <a:pt x="4328413" y="-7219"/>
                  <a:pt x="4351527" y="13266"/>
                  <a:pt x="4529293" y="0"/>
                </a:cubicBezTo>
                <a:cubicBezTo>
                  <a:pt x="4707060" y="-13266"/>
                  <a:pt x="4989150" y="36790"/>
                  <a:pt x="5142389" y="0"/>
                </a:cubicBezTo>
                <a:cubicBezTo>
                  <a:pt x="5295628" y="-36790"/>
                  <a:pt x="5428342" y="24590"/>
                  <a:pt x="5512456" y="0"/>
                </a:cubicBezTo>
                <a:cubicBezTo>
                  <a:pt x="5596570" y="-24590"/>
                  <a:pt x="5970525" y="5142"/>
                  <a:pt x="6186310" y="0"/>
                </a:cubicBezTo>
                <a:cubicBezTo>
                  <a:pt x="6252363" y="-16528"/>
                  <a:pt x="6303724" y="35779"/>
                  <a:pt x="6296890" y="110580"/>
                </a:cubicBezTo>
                <a:cubicBezTo>
                  <a:pt x="6329977" y="232967"/>
                  <a:pt x="6245814" y="412891"/>
                  <a:pt x="6296890" y="552888"/>
                </a:cubicBezTo>
                <a:cubicBezTo>
                  <a:pt x="6302330" y="621350"/>
                  <a:pt x="6251282" y="662597"/>
                  <a:pt x="6186310" y="663468"/>
                </a:cubicBezTo>
                <a:cubicBezTo>
                  <a:pt x="6075661" y="664995"/>
                  <a:pt x="5897149" y="646076"/>
                  <a:pt x="5816243" y="663468"/>
                </a:cubicBezTo>
                <a:cubicBezTo>
                  <a:pt x="5735337" y="680860"/>
                  <a:pt x="5478858" y="591616"/>
                  <a:pt x="5142389" y="663468"/>
                </a:cubicBezTo>
                <a:cubicBezTo>
                  <a:pt x="4805920" y="735320"/>
                  <a:pt x="4789288" y="610697"/>
                  <a:pt x="4650807" y="663468"/>
                </a:cubicBezTo>
                <a:cubicBezTo>
                  <a:pt x="4512326" y="716239"/>
                  <a:pt x="4310133" y="621318"/>
                  <a:pt x="4037711" y="663468"/>
                </a:cubicBezTo>
                <a:cubicBezTo>
                  <a:pt x="3765289" y="705618"/>
                  <a:pt x="3790006" y="614763"/>
                  <a:pt x="3606886" y="663468"/>
                </a:cubicBezTo>
                <a:cubicBezTo>
                  <a:pt x="3423766" y="712173"/>
                  <a:pt x="3383986" y="612251"/>
                  <a:pt x="3176062" y="663468"/>
                </a:cubicBezTo>
                <a:cubicBezTo>
                  <a:pt x="2968138" y="714685"/>
                  <a:pt x="2770163" y="610343"/>
                  <a:pt x="2623723" y="663468"/>
                </a:cubicBezTo>
                <a:cubicBezTo>
                  <a:pt x="2477283" y="716593"/>
                  <a:pt x="2272905" y="619718"/>
                  <a:pt x="2071384" y="663468"/>
                </a:cubicBezTo>
                <a:cubicBezTo>
                  <a:pt x="1869863" y="707218"/>
                  <a:pt x="1800179" y="658244"/>
                  <a:pt x="1701317" y="663468"/>
                </a:cubicBezTo>
                <a:cubicBezTo>
                  <a:pt x="1602455" y="668692"/>
                  <a:pt x="1401592" y="620379"/>
                  <a:pt x="1270492" y="663468"/>
                </a:cubicBezTo>
                <a:cubicBezTo>
                  <a:pt x="1139392" y="706557"/>
                  <a:pt x="1045353" y="635107"/>
                  <a:pt x="900425" y="663468"/>
                </a:cubicBezTo>
                <a:cubicBezTo>
                  <a:pt x="755497" y="691829"/>
                  <a:pt x="395577" y="650074"/>
                  <a:pt x="110580" y="663468"/>
                </a:cubicBezTo>
                <a:cubicBezTo>
                  <a:pt x="38715" y="667932"/>
                  <a:pt x="1840" y="598688"/>
                  <a:pt x="0" y="552888"/>
                </a:cubicBezTo>
                <a:cubicBezTo>
                  <a:pt x="-31337" y="392010"/>
                  <a:pt x="47298" y="273404"/>
                  <a:pt x="0" y="11058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514350">
              <a:defRPr/>
            </a:pPr>
            <a:endParaRPr lang="en-US" sz="2100" kern="0">
              <a:solidFill>
                <a:prstClr val="white"/>
              </a:solidFill>
              <a:cs typeface="Calibri" panose="020F0502020204030204" pitchFamily="34" charset="0"/>
            </a:endParaRPr>
          </a:p>
        </p:txBody>
      </p:sp>
      <p:sp>
        <p:nvSpPr>
          <p:cNvPr id="26" name="TextBox 25">
            <a:extLst>
              <a:ext uri="{FF2B5EF4-FFF2-40B4-BE49-F238E27FC236}">
                <a16:creationId xmlns:a16="http://schemas.microsoft.com/office/drawing/2014/main" id="{63753F06-36A7-4471-B72C-7A464325CD22}"/>
              </a:ext>
            </a:extLst>
          </p:cNvPr>
          <p:cNvSpPr txBox="1"/>
          <p:nvPr/>
        </p:nvSpPr>
        <p:spPr>
          <a:xfrm>
            <a:off x="2449258" y="2004693"/>
            <a:ext cx="5870957" cy="1477328"/>
          </a:xfrm>
          <a:prstGeom prst="rect">
            <a:avLst/>
          </a:prstGeom>
          <a:noFill/>
          <a:ln w="28575">
            <a:solidFill>
              <a:schemeClr val="accent6">
                <a:lumMod val="50000"/>
              </a:schemeClr>
            </a:solidFill>
            <a:prstDash val="sysDash"/>
          </a:ln>
        </p:spPr>
        <p:txBody>
          <a:bodyPr wrap="square">
            <a:spAutoFit/>
          </a:bodyPr>
          <a:lstStyle/>
          <a:p>
            <a:pPr lvl="0" algn="ct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Ca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ngợi</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tài</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năng</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chữa</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bệnh</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tấm</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lòng</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nhân</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hậu</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và</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nhân</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cách</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cao</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thượng</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của</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Hải</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Thượng</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Lãn</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3000" b="1" dirty="0" err="1">
                <a:solidFill>
                  <a:srgbClr val="002060"/>
                </a:solidFill>
                <a:latin typeface="Times" panose="020B0500000000000000" pitchFamily="34" charset="0"/>
                <a:ea typeface="Times" panose="020B0500000000000000" pitchFamily="34" charset="0"/>
                <a:cs typeface="Times" panose="020B0500000000000000" pitchFamily="34" charset="0"/>
              </a:rPr>
              <a:t>Ông</a:t>
            </a:r>
            <a:r>
              <a:rPr lang="en-US" sz="3000" b="1" dirty="0">
                <a:solidFill>
                  <a:srgbClr val="002060"/>
                </a:solidFill>
                <a:latin typeface="Times" panose="020B0500000000000000" pitchFamily="34" charset="0"/>
                <a:ea typeface="Times" panose="020B0500000000000000" pitchFamily="34" charset="0"/>
                <a:cs typeface="Times" panose="020B0500000000000000" pitchFamily="34" charset="0"/>
              </a:rPr>
              <a:t>.</a:t>
            </a:r>
          </a:p>
        </p:txBody>
      </p:sp>
      <p:pic>
        <p:nvPicPr>
          <p:cNvPr id="4" name="Picture 3"/>
          <p:cNvPicPr>
            <a:picLocks noChangeAspect="1"/>
          </p:cNvPicPr>
          <p:nvPr/>
        </p:nvPicPr>
        <p:blipFill>
          <a:blip r:embed="rId4"/>
          <a:stretch>
            <a:fillRect/>
          </a:stretch>
        </p:blipFill>
        <p:spPr>
          <a:xfrm>
            <a:off x="1716987" y="868614"/>
            <a:ext cx="5870957" cy="719390"/>
          </a:xfrm>
          <a:prstGeom prst="rect">
            <a:avLst/>
          </a:prstGeom>
        </p:spPr>
      </p:pic>
    </p:spTree>
    <p:extLst>
      <p:ext uri="{BB962C8B-B14F-4D97-AF65-F5344CB8AC3E}">
        <p14:creationId xmlns:p14="http://schemas.microsoft.com/office/powerpoint/2010/main" val="1527327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8138"/>
            <a:ext cx="9042400" cy="4962731"/>
            <a:chOff x="0" y="-18138"/>
            <a:chExt cx="9042400" cy="4962731"/>
          </a:xfrm>
        </p:grpSpPr>
        <p:grpSp>
          <p:nvGrpSpPr>
            <p:cNvPr id="15" name="组合 1">
              <a:extLst>
                <a:ext uri="{FF2B5EF4-FFF2-40B4-BE49-F238E27FC236}">
                  <a16:creationId xmlns:a16="http://schemas.microsoft.com/office/drawing/2014/main" id="{1C4B0130-C6B1-4CC7-8936-A2390627CA8A}"/>
                </a:ext>
              </a:extLst>
            </p:cNvPr>
            <p:cNvGrpSpPr/>
            <p:nvPr/>
          </p:nvGrpSpPr>
          <p:grpSpPr>
            <a:xfrm>
              <a:off x="0" y="-18138"/>
              <a:ext cx="9042400" cy="4962731"/>
              <a:chOff x="1987573" y="2811145"/>
              <a:chExt cx="3167875" cy="2507658"/>
            </a:xfrm>
          </p:grpSpPr>
          <p:sp>
            <p:nvSpPr>
              <p:cNvPr id="16" name="MH_SubTitle_1">
                <a:extLst>
                  <a:ext uri="{FF2B5EF4-FFF2-40B4-BE49-F238E27FC236}">
                    <a16:creationId xmlns:a16="http://schemas.microsoft.com/office/drawing/2014/main" id="{241126EE-57D0-401D-986E-EC8C84FFE80E}"/>
                  </a:ext>
                </a:extLst>
              </p:cNvPr>
              <p:cNvSpPr>
                <a:spLocks/>
              </p:cNvSpPr>
              <p:nvPr>
                <p:custDataLst>
                  <p:tags r:id="rId1"/>
                </p:custDataLst>
              </p:nvPr>
            </p:nvSpPr>
            <p:spPr bwMode="auto">
              <a:xfrm>
                <a:off x="1987573" y="2811145"/>
                <a:ext cx="3167875" cy="2507658"/>
              </a:xfrm>
              <a:custGeom>
                <a:avLst/>
                <a:gdLst>
                  <a:gd name="T0" fmla="*/ 61 w 931"/>
                  <a:gd name="T1" fmla="*/ 248 h 253"/>
                  <a:gd name="T2" fmla="*/ 140 w 931"/>
                  <a:gd name="T3" fmla="*/ 245 h 253"/>
                  <a:gd name="T4" fmla="*/ 566 w 931"/>
                  <a:gd name="T5" fmla="*/ 245 h 253"/>
                  <a:gd name="T6" fmla="*/ 910 w 931"/>
                  <a:gd name="T7" fmla="*/ 235 h 253"/>
                  <a:gd name="T8" fmla="*/ 906 w 931"/>
                  <a:gd name="T9" fmla="*/ 15 h 253"/>
                  <a:gd name="T10" fmla="*/ 744 w 931"/>
                  <a:gd name="T11" fmla="*/ 9 h 253"/>
                  <a:gd name="T12" fmla="*/ 576 w 931"/>
                  <a:gd name="T13" fmla="*/ 5 h 253"/>
                  <a:gd name="T14" fmla="*/ 258 w 931"/>
                  <a:gd name="T15" fmla="*/ 5 h 253"/>
                  <a:gd name="T16" fmla="*/ 86 w 931"/>
                  <a:gd name="T17" fmla="*/ 16 h 253"/>
                  <a:gd name="T18" fmla="*/ 12 w 931"/>
                  <a:gd name="T19" fmla="*/ 27 h 253"/>
                  <a:gd name="T20" fmla="*/ 10 w 931"/>
                  <a:gd name="T21" fmla="*/ 97 h 253"/>
                  <a:gd name="T22" fmla="*/ 13 w 931"/>
                  <a:gd name="T23" fmla="*/ 210 h 253"/>
                  <a:gd name="T24" fmla="*/ 61 w 931"/>
                  <a:gd name="T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1" h="253">
                    <a:moveTo>
                      <a:pt x="61" y="248"/>
                    </a:moveTo>
                    <a:cubicBezTo>
                      <a:pt x="88" y="248"/>
                      <a:pt x="115" y="246"/>
                      <a:pt x="140" y="245"/>
                    </a:cubicBezTo>
                    <a:cubicBezTo>
                      <a:pt x="281" y="238"/>
                      <a:pt x="423" y="245"/>
                      <a:pt x="566" y="245"/>
                    </a:cubicBezTo>
                    <a:cubicBezTo>
                      <a:pt x="683" y="245"/>
                      <a:pt x="798" y="253"/>
                      <a:pt x="910" y="235"/>
                    </a:cubicBezTo>
                    <a:cubicBezTo>
                      <a:pt x="907" y="171"/>
                      <a:pt x="931" y="75"/>
                      <a:pt x="906" y="15"/>
                    </a:cubicBezTo>
                    <a:cubicBezTo>
                      <a:pt x="852" y="15"/>
                      <a:pt x="798" y="11"/>
                      <a:pt x="744" y="9"/>
                    </a:cubicBezTo>
                    <a:cubicBezTo>
                      <a:pt x="690" y="6"/>
                      <a:pt x="630" y="8"/>
                      <a:pt x="576" y="5"/>
                    </a:cubicBezTo>
                    <a:cubicBezTo>
                      <a:pt x="468" y="1"/>
                      <a:pt x="366" y="0"/>
                      <a:pt x="258" y="5"/>
                    </a:cubicBezTo>
                    <a:cubicBezTo>
                      <a:pt x="201" y="8"/>
                      <a:pt x="143" y="11"/>
                      <a:pt x="86" y="16"/>
                    </a:cubicBezTo>
                    <a:cubicBezTo>
                      <a:pt x="71" y="18"/>
                      <a:pt x="22" y="16"/>
                      <a:pt x="12" y="27"/>
                    </a:cubicBezTo>
                    <a:cubicBezTo>
                      <a:pt x="0" y="40"/>
                      <a:pt x="10" y="81"/>
                      <a:pt x="10" y="97"/>
                    </a:cubicBezTo>
                    <a:cubicBezTo>
                      <a:pt x="10" y="135"/>
                      <a:pt x="5" y="173"/>
                      <a:pt x="13" y="210"/>
                    </a:cubicBezTo>
                    <a:cubicBezTo>
                      <a:pt x="21" y="243"/>
                      <a:pt x="26" y="248"/>
                      <a:pt x="61" y="248"/>
                    </a:cubicBezTo>
                    <a:close/>
                  </a:path>
                </a:pathLst>
              </a:custGeom>
              <a:solidFill>
                <a:schemeClr val="bg1"/>
              </a:solidFill>
              <a:ln w="15875" cap="flat">
                <a:solidFill>
                  <a:schemeClr val="accent1">
                    <a:lumMod val="50000"/>
                  </a:schemeClr>
                </a:solidFill>
                <a:prstDash val="solid"/>
                <a:miter lim="800000"/>
                <a:headEnd/>
                <a:tailEnd/>
              </a:ln>
            </p:spPr>
            <p:txBody>
              <a:bodyPr anchor="ctr">
                <a:normAutofit/>
              </a:bodyPr>
              <a:lstStyle/>
              <a:p>
                <a:pPr algn="ctr" defTabSz="342900">
                  <a:defRPr/>
                </a:pPr>
                <a:endParaRPr lang="zh-CN" altLang="en-US" sz="2100" dirty="0">
                  <a:solidFill>
                    <a:srgbClr val="E53238">
                      <a:lumMod val="50000"/>
                    </a:srgbClr>
                  </a:solidFill>
                  <a:latin typeface="Calibri" panose="020F0502020204030204" pitchFamily="34" charset="0"/>
                  <a:ea typeface="字魂36号-正文宋楷" panose="02000000000000000000" pitchFamily="2" charset="-122"/>
                  <a:cs typeface="Calibri" panose="020F0502020204030204" pitchFamily="34" charset="0"/>
                </a:endParaRPr>
              </a:p>
            </p:txBody>
          </p:sp>
          <p:sp>
            <p:nvSpPr>
              <p:cNvPr id="17" name="MH_Other_2">
                <a:extLst>
                  <a:ext uri="{FF2B5EF4-FFF2-40B4-BE49-F238E27FC236}">
                    <a16:creationId xmlns:a16="http://schemas.microsoft.com/office/drawing/2014/main" id="{3EA906DE-232E-471C-BD68-6EA74FC3B04E}"/>
                  </a:ext>
                </a:extLst>
              </p:cNvPr>
              <p:cNvSpPr>
                <a:spLocks/>
              </p:cNvSpPr>
              <p:nvPr>
                <p:custDataLst>
                  <p:tags r:id="rId2"/>
                </p:custDataLst>
              </p:nvPr>
            </p:nvSpPr>
            <p:spPr bwMode="auto">
              <a:xfrm>
                <a:off x="2032065" y="2847659"/>
                <a:ext cx="3066166" cy="2379762"/>
              </a:xfrm>
              <a:custGeom>
                <a:avLst/>
                <a:gdLst>
                  <a:gd name="T0" fmla="*/ 217439 w 3308350"/>
                  <a:gd name="T1" fmla="*/ 70544 h 847726"/>
                  <a:gd name="T2" fmla="*/ 38765 w 3308350"/>
                  <a:gd name="T3" fmla="*/ 69933 h 847726"/>
                  <a:gd name="T4" fmla="*/ 13341 w 3308350"/>
                  <a:gd name="T5" fmla="*/ 68710 h 847726"/>
                  <a:gd name="T6" fmla="*/ 13027 w 3308350"/>
                  <a:gd name="T7" fmla="*/ 69943 h 847726"/>
                  <a:gd name="T8" fmla="*/ 238348 w 3308350"/>
                  <a:gd name="T9" fmla="*/ 70277 h 847726"/>
                  <a:gd name="T10" fmla="*/ 212370 w 3308350"/>
                  <a:gd name="T11" fmla="*/ 69608 h 847726"/>
                  <a:gd name="T12" fmla="*/ 199312 w 3308350"/>
                  <a:gd name="T13" fmla="*/ 69015 h 847726"/>
                  <a:gd name="T14" fmla="*/ 177160 w 3308350"/>
                  <a:gd name="T15" fmla="*/ 68403 h 847726"/>
                  <a:gd name="T16" fmla="*/ 177160 w 3308350"/>
                  <a:gd name="T17" fmla="*/ 68403 h 847726"/>
                  <a:gd name="T18" fmla="*/ 168726 w 3308350"/>
                  <a:gd name="T19" fmla="*/ 69875 h 847726"/>
                  <a:gd name="T20" fmla="*/ 159344 w 3308350"/>
                  <a:gd name="T21" fmla="*/ 69286 h 847726"/>
                  <a:gd name="T22" fmla="*/ 131767 w 3308350"/>
                  <a:gd name="T23" fmla="*/ 68001 h 847726"/>
                  <a:gd name="T24" fmla="*/ 52142 w 3308350"/>
                  <a:gd name="T25" fmla="*/ 68001 h 847726"/>
                  <a:gd name="T26" fmla="*/ 52142 w 3308350"/>
                  <a:gd name="T27" fmla="*/ 68001 h 847726"/>
                  <a:gd name="T28" fmla="*/ 243340 w 3308350"/>
                  <a:gd name="T29" fmla="*/ 68345 h 847726"/>
                  <a:gd name="T30" fmla="*/ 97101 w 3308350"/>
                  <a:gd name="T31" fmla="*/ 69340 h 847726"/>
                  <a:gd name="T32" fmla="*/ 78655 w 3308350"/>
                  <a:gd name="T33" fmla="*/ 69340 h 847726"/>
                  <a:gd name="T34" fmla="*/ 145890 w 3308350"/>
                  <a:gd name="T35" fmla="*/ 69902 h 847726"/>
                  <a:gd name="T36" fmla="*/ 118057 w 3308350"/>
                  <a:gd name="T37" fmla="*/ 68286 h 847726"/>
                  <a:gd name="T38" fmla="*/ 65278 w 3308350"/>
                  <a:gd name="T39" fmla="*/ 67332 h 847726"/>
                  <a:gd name="T40" fmla="*/ 57132 w 3308350"/>
                  <a:gd name="T41" fmla="*/ 68286 h 847726"/>
                  <a:gd name="T42" fmla="*/ 83723 w 3308350"/>
                  <a:gd name="T43" fmla="*/ 68626 h 847726"/>
                  <a:gd name="T44" fmla="*/ 9051 w 3308350"/>
                  <a:gd name="T45" fmla="*/ 69247 h 847726"/>
                  <a:gd name="T46" fmla="*/ 1154 w 3308350"/>
                  <a:gd name="T47" fmla="*/ 48591 h 847726"/>
                  <a:gd name="T48" fmla="*/ 1154 w 3308350"/>
                  <a:gd name="T49" fmla="*/ 48591 h 847726"/>
                  <a:gd name="T50" fmla="*/ 272142 w 3308350"/>
                  <a:gd name="T51" fmla="*/ 46420 h 847726"/>
                  <a:gd name="T52" fmla="*/ 528 w 3308350"/>
                  <a:gd name="T53" fmla="*/ 44203 h 847726"/>
                  <a:gd name="T54" fmla="*/ 273350 w 3308350"/>
                  <a:gd name="T55" fmla="*/ 42033 h 847726"/>
                  <a:gd name="T56" fmla="*/ 2186 w 3308350"/>
                  <a:gd name="T57" fmla="*/ 22316 h 847726"/>
                  <a:gd name="T58" fmla="*/ 905 w 3308350"/>
                  <a:gd name="T59" fmla="*/ 27990 h 847726"/>
                  <a:gd name="T60" fmla="*/ 274895 w 3308350"/>
                  <a:gd name="T61" fmla="*/ 25150 h 847726"/>
                  <a:gd name="T62" fmla="*/ 273972 w 3308350"/>
                  <a:gd name="T63" fmla="*/ 18791 h 847726"/>
                  <a:gd name="T64" fmla="*/ 940 w 3308350"/>
                  <a:gd name="T65" fmla="*/ 17804 h 847726"/>
                  <a:gd name="T66" fmla="*/ 270850 w 3308350"/>
                  <a:gd name="T67" fmla="*/ 5489 h 847726"/>
                  <a:gd name="T68" fmla="*/ 270850 w 3308350"/>
                  <a:gd name="T69" fmla="*/ 5489 h 847726"/>
                  <a:gd name="T70" fmla="*/ 5277 w 3308350"/>
                  <a:gd name="T71" fmla="*/ 6727 h 847726"/>
                  <a:gd name="T72" fmla="*/ 267142 w 3308350"/>
                  <a:gd name="T73" fmla="*/ 5756 h 847726"/>
                  <a:gd name="T74" fmla="*/ 27420 w 3308350"/>
                  <a:gd name="T75" fmla="*/ 5444 h 847726"/>
                  <a:gd name="T76" fmla="*/ 27420 w 3308350"/>
                  <a:gd name="T77" fmla="*/ 3883 h 847726"/>
                  <a:gd name="T78" fmla="*/ 244952 w 3308350"/>
                  <a:gd name="T79" fmla="*/ 5131 h 847726"/>
                  <a:gd name="T80" fmla="*/ 241127 w 3308350"/>
                  <a:gd name="T81" fmla="*/ 3883 h 847726"/>
                  <a:gd name="T82" fmla="*/ 40921 w 3308350"/>
                  <a:gd name="T83" fmla="*/ 4194 h 847726"/>
                  <a:gd name="T84" fmla="*/ 205605 w 3308350"/>
                  <a:gd name="T85" fmla="*/ 2008 h 847726"/>
                  <a:gd name="T86" fmla="*/ 204984 w 3308350"/>
                  <a:gd name="T87" fmla="*/ 2650 h 847726"/>
                  <a:gd name="T88" fmla="*/ 58434 w 3308350"/>
                  <a:gd name="T89" fmla="*/ 2907 h 847726"/>
                  <a:gd name="T90" fmla="*/ 46189 w 3308350"/>
                  <a:gd name="T91" fmla="*/ 5087 h 847726"/>
                  <a:gd name="T92" fmla="*/ 222429 w 3308350"/>
                  <a:gd name="T93" fmla="*/ 2249 h 847726"/>
                  <a:gd name="T94" fmla="*/ 218983 w 3308350"/>
                  <a:gd name="T95" fmla="*/ 3213 h 847726"/>
                  <a:gd name="T96" fmla="*/ 185843 w 3308350"/>
                  <a:gd name="T97" fmla="*/ 3213 h 847726"/>
                  <a:gd name="T98" fmla="*/ 201159 w 3308350"/>
                  <a:gd name="T99" fmla="*/ 3246 h 847726"/>
                  <a:gd name="T100" fmla="*/ 171812 w 3308350"/>
                  <a:gd name="T101" fmla="*/ 1383 h 847726"/>
                  <a:gd name="T102" fmla="*/ 164884 w 3308350"/>
                  <a:gd name="T103" fmla="*/ 2008 h 847726"/>
                  <a:gd name="T104" fmla="*/ 80575 w 3308350"/>
                  <a:gd name="T105" fmla="*/ 3614 h 847726"/>
                  <a:gd name="T106" fmla="*/ 160527 w 3308350"/>
                  <a:gd name="T107" fmla="*/ 1355 h 847726"/>
                  <a:gd name="T108" fmla="*/ 105830 w 3308350"/>
                  <a:gd name="T109" fmla="*/ 401 h 847726"/>
                  <a:gd name="T110" fmla="*/ 105830 w 3308350"/>
                  <a:gd name="T111" fmla="*/ 401 h 847726"/>
                  <a:gd name="T112" fmla="*/ 85880 w 3308350"/>
                  <a:gd name="T113" fmla="*/ 1355 h 847726"/>
                  <a:gd name="T114" fmla="*/ 138371 w 3308350"/>
                  <a:gd name="T115" fmla="*/ 1590 h 847726"/>
                  <a:gd name="T116" fmla="*/ 134048 w 3308350"/>
                  <a:gd name="T117" fmla="*/ 2276 h 847726"/>
                  <a:gd name="T118" fmla="*/ 119325 w 3308350"/>
                  <a:gd name="T119" fmla="*/ 1338 h 847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8350" h="847726">
                    <a:moveTo>
                      <a:pt x="2609389" y="817563"/>
                    </a:moveTo>
                    <a:cubicBezTo>
                      <a:pt x="2613127" y="817563"/>
                      <a:pt x="2613127" y="817563"/>
                      <a:pt x="2616866" y="817563"/>
                    </a:cubicBezTo>
                    <a:cubicBezTo>
                      <a:pt x="2646772" y="817563"/>
                      <a:pt x="2676679" y="817563"/>
                      <a:pt x="2710324" y="817563"/>
                    </a:cubicBezTo>
                    <a:cubicBezTo>
                      <a:pt x="2714062" y="817563"/>
                      <a:pt x="2717800" y="821373"/>
                      <a:pt x="2717800" y="825183"/>
                    </a:cubicBezTo>
                    <a:cubicBezTo>
                      <a:pt x="2717800" y="828993"/>
                      <a:pt x="2714062" y="836613"/>
                      <a:pt x="2710324" y="836613"/>
                    </a:cubicBezTo>
                    <a:cubicBezTo>
                      <a:pt x="2676679" y="836613"/>
                      <a:pt x="2646772" y="836613"/>
                      <a:pt x="2616866" y="836613"/>
                    </a:cubicBezTo>
                    <a:cubicBezTo>
                      <a:pt x="2613127" y="836613"/>
                      <a:pt x="2613127" y="836613"/>
                      <a:pt x="2609389" y="836613"/>
                    </a:cubicBezTo>
                    <a:cubicBezTo>
                      <a:pt x="2605651" y="836613"/>
                      <a:pt x="2601912" y="832803"/>
                      <a:pt x="2601912" y="825183"/>
                    </a:cubicBezTo>
                    <a:cubicBezTo>
                      <a:pt x="2601912" y="821373"/>
                      <a:pt x="2605651" y="817563"/>
                      <a:pt x="2609389" y="817563"/>
                    </a:cubicBezTo>
                    <a:close/>
                    <a:moveTo>
                      <a:pt x="466526" y="814842"/>
                    </a:moveTo>
                    <a:cubicBezTo>
                      <a:pt x="470296" y="811213"/>
                      <a:pt x="474067" y="818470"/>
                      <a:pt x="474067" y="822099"/>
                    </a:cubicBezTo>
                    <a:cubicBezTo>
                      <a:pt x="477837" y="825728"/>
                      <a:pt x="470296" y="829356"/>
                      <a:pt x="466526" y="829356"/>
                    </a:cubicBezTo>
                    <a:cubicBezTo>
                      <a:pt x="436363" y="832985"/>
                      <a:pt x="402431" y="832985"/>
                      <a:pt x="368498" y="836613"/>
                    </a:cubicBezTo>
                    <a:cubicBezTo>
                      <a:pt x="360957" y="836613"/>
                      <a:pt x="357187" y="832985"/>
                      <a:pt x="357187" y="825728"/>
                    </a:cubicBezTo>
                    <a:cubicBezTo>
                      <a:pt x="357187" y="822099"/>
                      <a:pt x="360957" y="818470"/>
                      <a:pt x="368498" y="818470"/>
                    </a:cubicBezTo>
                    <a:cubicBezTo>
                      <a:pt x="402431" y="814842"/>
                      <a:pt x="432593" y="814842"/>
                      <a:pt x="466526" y="814842"/>
                    </a:cubicBezTo>
                    <a:close/>
                    <a:moveTo>
                      <a:pt x="155360" y="814408"/>
                    </a:moveTo>
                    <a:cubicBezTo>
                      <a:pt x="156776" y="813039"/>
                      <a:pt x="158664" y="813039"/>
                      <a:pt x="160552" y="814865"/>
                    </a:cubicBezTo>
                    <a:cubicBezTo>
                      <a:pt x="171879" y="814865"/>
                      <a:pt x="183206" y="818516"/>
                      <a:pt x="198309" y="818516"/>
                    </a:cubicBezTo>
                    <a:cubicBezTo>
                      <a:pt x="224738" y="822167"/>
                      <a:pt x="251168" y="825818"/>
                      <a:pt x="281374" y="829470"/>
                    </a:cubicBezTo>
                    <a:cubicBezTo>
                      <a:pt x="285149" y="829470"/>
                      <a:pt x="288925" y="833121"/>
                      <a:pt x="285149" y="836772"/>
                    </a:cubicBezTo>
                    <a:cubicBezTo>
                      <a:pt x="285149" y="844075"/>
                      <a:pt x="281374" y="847726"/>
                      <a:pt x="277598" y="847726"/>
                    </a:cubicBezTo>
                    <a:cubicBezTo>
                      <a:pt x="251168" y="844075"/>
                      <a:pt x="224738" y="840424"/>
                      <a:pt x="194533" y="836772"/>
                    </a:cubicBezTo>
                    <a:cubicBezTo>
                      <a:pt x="179430" y="836772"/>
                      <a:pt x="168103" y="833121"/>
                      <a:pt x="156776" y="829470"/>
                    </a:cubicBezTo>
                    <a:cubicBezTo>
                      <a:pt x="153001" y="829470"/>
                      <a:pt x="149225" y="825818"/>
                      <a:pt x="153001" y="822167"/>
                    </a:cubicBezTo>
                    <a:cubicBezTo>
                      <a:pt x="153001" y="818516"/>
                      <a:pt x="153945" y="815777"/>
                      <a:pt x="155360" y="814408"/>
                    </a:cubicBezTo>
                    <a:close/>
                    <a:moveTo>
                      <a:pt x="2771314" y="814388"/>
                    </a:moveTo>
                    <a:cubicBezTo>
                      <a:pt x="2804959" y="814388"/>
                      <a:pt x="2834865" y="814388"/>
                      <a:pt x="2868510" y="814388"/>
                    </a:cubicBezTo>
                    <a:cubicBezTo>
                      <a:pt x="2872249" y="814388"/>
                      <a:pt x="2879725" y="818198"/>
                      <a:pt x="2879725" y="822008"/>
                    </a:cubicBezTo>
                    <a:cubicBezTo>
                      <a:pt x="2879725" y="825818"/>
                      <a:pt x="2875987" y="833438"/>
                      <a:pt x="2868510" y="833438"/>
                    </a:cubicBezTo>
                    <a:cubicBezTo>
                      <a:pt x="2838604" y="833438"/>
                      <a:pt x="2804959" y="833438"/>
                      <a:pt x="2771314" y="833438"/>
                    </a:cubicBezTo>
                    <a:cubicBezTo>
                      <a:pt x="2767576" y="833438"/>
                      <a:pt x="2763837" y="829628"/>
                      <a:pt x="2763837" y="825818"/>
                    </a:cubicBezTo>
                    <a:cubicBezTo>
                      <a:pt x="2763837" y="822008"/>
                      <a:pt x="2767576" y="814388"/>
                      <a:pt x="2771314" y="814388"/>
                    </a:cubicBezTo>
                    <a:close/>
                    <a:moveTo>
                      <a:pt x="2451202" y="814388"/>
                    </a:moveTo>
                    <a:cubicBezTo>
                      <a:pt x="2484847" y="818092"/>
                      <a:pt x="2514754" y="818092"/>
                      <a:pt x="2548399" y="818092"/>
                    </a:cubicBezTo>
                    <a:cubicBezTo>
                      <a:pt x="2552137" y="818092"/>
                      <a:pt x="2555875" y="821797"/>
                      <a:pt x="2555875" y="825501"/>
                    </a:cubicBezTo>
                    <a:cubicBezTo>
                      <a:pt x="2555875" y="832909"/>
                      <a:pt x="2552137" y="836613"/>
                      <a:pt x="2548399" y="836613"/>
                    </a:cubicBezTo>
                    <a:cubicBezTo>
                      <a:pt x="2514754" y="836613"/>
                      <a:pt x="2481109" y="836613"/>
                      <a:pt x="2451202" y="832909"/>
                    </a:cubicBezTo>
                    <a:cubicBezTo>
                      <a:pt x="2443726" y="832909"/>
                      <a:pt x="2439987" y="829205"/>
                      <a:pt x="2439987" y="825501"/>
                    </a:cubicBezTo>
                    <a:cubicBezTo>
                      <a:pt x="2439987" y="821797"/>
                      <a:pt x="2443726" y="814388"/>
                      <a:pt x="2451202" y="814388"/>
                    </a:cubicBezTo>
                    <a:close/>
                    <a:moveTo>
                      <a:pt x="2387498" y="811213"/>
                    </a:moveTo>
                    <a:cubicBezTo>
                      <a:pt x="2394975" y="811213"/>
                      <a:pt x="2398713" y="814842"/>
                      <a:pt x="2398713" y="818470"/>
                    </a:cubicBezTo>
                    <a:cubicBezTo>
                      <a:pt x="2398713" y="825728"/>
                      <a:pt x="2394975" y="829356"/>
                      <a:pt x="2391237" y="829356"/>
                    </a:cubicBezTo>
                    <a:cubicBezTo>
                      <a:pt x="2357592" y="832985"/>
                      <a:pt x="2323947" y="832985"/>
                      <a:pt x="2290302" y="836613"/>
                    </a:cubicBezTo>
                    <a:cubicBezTo>
                      <a:pt x="2286564" y="836613"/>
                      <a:pt x="2282825" y="832985"/>
                      <a:pt x="2282825" y="829356"/>
                    </a:cubicBezTo>
                    <a:cubicBezTo>
                      <a:pt x="2282825" y="822099"/>
                      <a:pt x="2286564" y="818470"/>
                      <a:pt x="2290302" y="818470"/>
                    </a:cubicBezTo>
                    <a:cubicBezTo>
                      <a:pt x="2323947" y="814842"/>
                      <a:pt x="2353853" y="814842"/>
                      <a:pt x="2387498" y="811213"/>
                    </a:cubicBezTo>
                    <a:close/>
                    <a:moveTo>
                      <a:pt x="2132115" y="811213"/>
                    </a:moveTo>
                    <a:cubicBezTo>
                      <a:pt x="2162022" y="811213"/>
                      <a:pt x="2195667" y="814917"/>
                      <a:pt x="2229312" y="814917"/>
                    </a:cubicBezTo>
                    <a:cubicBezTo>
                      <a:pt x="2233050" y="814917"/>
                      <a:pt x="2236788" y="818622"/>
                      <a:pt x="2236788" y="822326"/>
                    </a:cubicBezTo>
                    <a:cubicBezTo>
                      <a:pt x="2236788" y="829734"/>
                      <a:pt x="2233050" y="833438"/>
                      <a:pt x="2229312" y="833438"/>
                    </a:cubicBezTo>
                    <a:cubicBezTo>
                      <a:pt x="2195667" y="829734"/>
                      <a:pt x="2162022" y="829734"/>
                      <a:pt x="2128377" y="829734"/>
                    </a:cubicBezTo>
                    <a:cubicBezTo>
                      <a:pt x="2124639" y="829734"/>
                      <a:pt x="2120900" y="826030"/>
                      <a:pt x="2120900" y="822326"/>
                    </a:cubicBezTo>
                    <a:cubicBezTo>
                      <a:pt x="2120900" y="814917"/>
                      <a:pt x="2124639" y="811213"/>
                      <a:pt x="2132115" y="811213"/>
                    </a:cubicBezTo>
                    <a:close/>
                    <a:moveTo>
                      <a:pt x="1970286" y="811213"/>
                    </a:moveTo>
                    <a:cubicBezTo>
                      <a:pt x="1989138" y="811213"/>
                      <a:pt x="2011760" y="811213"/>
                      <a:pt x="2030611" y="811213"/>
                    </a:cubicBezTo>
                    <a:cubicBezTo>
                      <a:pt x="2041922" y="811213"/>
                      <a:pt x="2057003" y="811213"/>
                      <a:pt x="2068314" y="811213"/>
                    </a:cubicBezTo>
                    <a:cubicBezTo>
                      <a:pt x="2072085" y="811213"/>
                      <a:pt x="2079625" y="814706"/>
                      <a:pt x="2079625" y="821691"/>
                    </a:cubicBezTo>
                    <a:cubicBezTo>
                      <a:pt x="2079625" y="825184"/>
                      <a:pt x="2072085" y="828676"/>
                      <a:pt x="2068314" y="828676"/>
                    </a:cubicBezTo>
                    <a:cubicBezTo>
                      <a:pt x="2057003" y="828676"/>
                      <a:pt x="2041922" y="828676"/>
                      <a:pt x="2030611" y="828676"/>
                    </a:cubicBezTo>
                    <a:cubicBezTo>
                      <a:pt x="2011760" y="828676"/>
                      <a:pt x="1989138" y="828676"/>
                      <a:pt x="1970286" y="828676"/>
                    </a:cubicBezTo>
                    <a:cubicBezTo>
                      <a:pt x="1966516" y="828676"/>
                      <a:pt x="1958975" y="825184"/>
                      <a:pt x="1958975" y="821691"/>
                    </a:cubicBezTo>
                    <a:cubicBezTo>
                      <a:pt x="1958975" y="814706"/>
                      <a:pt x="1966516" y="811213"/>
                      <a:pt x="1970286" y="811213"/>
                    </a:cubicBezTo>
                    <a:close/>
                    <a:moveTo>
                      <a:pt x="1807804" y="811213"/>
                    </a:moveTo>
                    <a:cubicBezTo>
                      <a:pt x="1841910" y="811213"/>
                      <a:pt x="1876016" y="811213"/>
                      <a:pt x="1910121" y="811213"/>
                    </a:cubicBezTo>
                    <a:cubicBezTo>
                      <a:pt x="1913911" y="811213"/>
                      <a:pt x="1917700" y="814706"/>
                      <a:pt x="1917700" y="821691"/>
                    </a:cubicBezTo>
                    <a:cubicBezTo>
                      <a:pt x="1917700" y="825184"/>
                      <a:pt x="1913911" y="828676"/>
                      <a:pt x="1906332" y="828676"/>
                    </a:cubicBezTo>
                    <a:cubicBezTo>
                      <a:pt x="1876016" y="828676"/>
                      <a:pt x="1841910" y="828676"/>
                      <a:pt x="1807804" y="828676"/>
                    </a:cubicBezTo>
                    <a:cubicBezTo>
                      <a:pt x="1804015" y="828676"/>
                      <a:pt x="1800225" y="825184"/>
                      <a:pt x="1800225" y="818198"/>
                    </a:cubicBezTo>
                    <a:cubicBezTo>
                      <a:pt x="1800225" y="814706"/>
                      <a:pt x="1804015" y="811213"/>
                      <a:pt x="1807804" y="811213"/>
                    </a:cubicBezTo>
                    <a:close/>
                    <a:moveTo>
                      <a:pt x="1488613" y="806450"/>
                    </a:moveTo>
                    <a:cubicBezTo>
                      <a:pt x="1522259" y="806450"/>
                      <a:pt x="1555904" y="806450"/>
                      <a:pt x="1585810" y="806450"/>
                    </a:cubicBezTo>
                    <a:cubicBezTo>
                      <a:pt x="1593287" y="806450"/>
                      <a:pt x="1597025" y="810260"/>
                      <a:pt x="1597025" y="817880"/>
                    </a:cubicBezTo>
                    <a:cubicBezTo>
                      <a:pt x="1597025" y="821690"/>
                      <a:pt x="1593287" y="825500"/>
                      <a:pt x="1585810" y="825500"/>
                    </a:cubicBezTo>
                    <a:cubicBezTo>
                      <a:pt x="1552165" y="825500"/>
                      <a:pt x="1522259" y="825500"/>
                      <a:pt x="1488613" y="825500"/>
                    </a:cubicBezTo>
                    <a:cubicBezTo>
                      <a:pt x="1484875" y="825500"/>
                      <a:pt x="1481137" y="821690"/>
                      <a:pt x="1481137" y="814070"/>
                    </a:cubicBezTo>
                    <a:cubicBezTo>
                      <a:pt x="1481137" y="810260"/>
                      <a:pt x="1484875" y="806450"/>
                      <a:pt x="1488613" y="806450"/>
                    </a:cubicBezTo>
                    <a:close/>
                    <a:moveTo>
                      <a:pt x="627523" y="806450"/>
                    </a:moveTo>
                    <a:cubicBezTo>
                      <a:pt x="631262" y="806450"/>
                      <a:pt x="635000" y="810154"/>
                      <a:pt x="635000" y="813859"/>
                    </a:cubicBezTo>
                    <a:cubicBezTo>
                      <a:pt x="635000" y="821267"/>
                      <a:pt x="631262" y="824971"/>
                      <a:pt x="627523" y="824971"/>
                    </a:cubicBezTo>
                    <a:cubicBezTo>
                      <a:pt x="593878" y="824971"/>
                      <a:pt x="560233" y="824971"/>
                      <a:pt x="526589" y="828675"/>
                    </a:cubicBezTo>
                    <a:cubicBezTo>
                      <a:pt x="522850" y="828675"/>
                      <a:pt x="519112" y="824971"/>
                      <a:pt x="519112" y="817563"/>
                    </a:cubicBezTo>
                    <a:cubicBezTo>
                      <a:pt x="519112" y="813859"/>
                      <a:pt x="522850" y="810154"/>
                      <a:pt x="526589" y="810154"/>
                    </a:cubicBezTo>
                    <a:cubicBezTo>
                      <a:pt x="560233" y="806450"/>
                      <a:pt x="593878" y="806450"/>
                      <a:pt x="627523" y="806450"/>
                    </a:cubicBezTo>
                    <a:close/>
                    <a:moveTo>
                      <a:pt x="3030896" y="803275"/>
                    </a:moveTo>
                    <a:cubicBezTo>
                      <a:pt x="3034686" y="803275"/>
                      <a:pt x="3038475" y="806904"/>
                      <a:pt x="3038475" y="814161"/>
                    </a:cubicBezTo>
                    <a:cubicBezTo>
                      <a:pt x="3038475" y="817790"/>
                      <a:pt x="3034686" y="821418"/>
                      <a:pt x="3030896" y="821418"/>
                    </a:cubicBezTo>
                    <a:cubicBezTo>
                      <a:pt x="2996791" y="825047"/>
                      <a:pt x="2962685" y="825047"/>
                      <a:pt x="2932369" y="828675"/>
                    </a:cubicBezTo>
                    <a:cubicBezTo>
                      <a:pt x="2924790" y="828675"/>
                      <a:pt x="2921000" y="825047"/>
                      <a:pt x="2921000" y="821418"/>
                    </a:cubicBezTo>
                    <a:cubicBezTo>
                      <a:pt x="2921000" y="814161"/>
                      <a:pt x="2924790" y="810532"/>
                      <a:pt x="2928579" y="810532"/>
                    </a:cubicBezTo>
                    <a:cubicBezTo>
                      <a:pt x="2962685" y="810532"/>
                      <a:pt x="2996791" y="806904"/>
                      <a:pt x="3030896" y="803275"/>
                    </a:cubicBezTo>
                    <a:close/>
                    <a:moveTo>
                      <a:pt x="1168598" y="803275"/>
                    </a:moveTo>
                    <a:cubicBezTo>
                      <a:pt x="1202531" y="803275"/>
                      <a:pt x="1232693" y="803275"/>
                      <a:pt x="1266626" y="803275"/>
                    </a:cubicBezTo>
                    <a:cubicBezTo>
                      <a:pt x="1270396" y="803275"/>
                      <a:pt x="1277937" y="807085"/>
                      <a:pt x="1274167" y="814705"/>
                    </a:cubicBezTo>
                    <a:cubicBezTo>
                      <a:pt x="1274167" y="818515"/>
                      <a:pt x="1270396" y="822325"/>
                      <a:pt x="1266626" y="822325"/>
                    </a:cubicBezTo>
                    <a:cubicBezTo>
                      <a:pt x="1232693" y="822325"/>
                      <a:pt x="1202531" y="822325"/>
                      <a:pt x="1168598" y="822325"/>
                    </a:cubicBezTo>
                    <a:cubicBezTo>
                      <a:pt x="1161057" y="822325"/>
                      <a:pt x="1157287" y="818515"/>
                      <a:pt x="1157287" y="810895"/>
                    </a:cubicBezTo>
                    <a:cubicBezTo>
                      <a:pt x="1157287" y="807085"/>
                      <a:pt x="1161057" y="803275"/>
                      <a:pt x="1168598" y="803275"/>
                    </a:cubicBezTo>
                    <a:close/>
                    <a:moveTo>
                      <a:pt x="849415" y="803275"/>
                    </a:moveTo>
                    <a:cubicBezTo>
                      <a:pt x="879321" y="803275"/>
                      <a:pt x="912966" y="803275"/>
                      <a:pt x="946611" y="803275"/>
                    </a:cubicBezTo>
                    <a:cubicBezTo>
                      <a:pt x="950350" y="803275"/>
                      <a:pt x="954088" y="807085"/>
                      <a:pt x="954088" y="810895"/>
                    </a:cubicBezTo>
                    <a:cubicBezTo>
                      <a:pt x="954088" y="814705"/>
                      <a:pt x="950350" y="822325"/>
                      <a:pt x="946611" y="822325"/>
                    </a:cubicBezTo>
                    <a:cubicBezTo>
                      <a:pt x="912966" y="822325"/>
                      <a:pt x="879321" y="822325"/>
                      <a:pt x="849415" y="822325"/>
                    </a:cubicBezTo>
                    <a:cubicBezTo>
                      <a:pt x="841938" y="822325"/>
                      <a:pt x="838200" y="818515"/>
                      <a:pt x="838200" y="810895"/>
                    </a:cubicBezTo>
                    <a:cubicBezTo>
                      <a:pt x="838200" y="807085"/>
                      <a:pt x="841938" y="803275"/>
                      <a:pt x="849415" y="803275"/>
                    </a:cubicBezTo>
                    <a:close/>
                    <a:moveTo>
                      <a:pt x="1649669" y="798513"/>
                    </a:moveTo>
                    <a:cubicBezTo>
                      <a:pt x="1683774" y="806133"/>
                      <a:pt x="1717880" y="809943"/>
                      <a:pt x="1748196" y="817563"/>
                    </a:cubicBezTo>
                    <a:cubicBezTo>
                      <a:pt x="1751986" y="817563"/>
                      <a:pt x="1755775" y="825183"/>
                      <a:pt x="1755775" y="828993"/>
                    </a:cubicBezTo>
                    <a:cubicBezTo>
                      <a:pt x="1755775" y="832803"/>
                      <a:pt x="1751986" y="836613"/>
                      <a:pt x="1744407" y="836613"/>
                    </a:cubicBezTo>
                    <a:cubicBezTo>
                      <a:pt x="1714091" y="828993"/>
                      <a:pt x="1679985" y="825183"/>
                      <a:pt x="1645879" y="817563"/>
                    </a:cubicBezTo>
                    <a:cubicBezTo>
                      <a:pt x="1642090" y="817563"/>
                      <a:pt x="1638300" y="813753"/>
                      <a:pt x="1638300" y="806133"/>
                    </a:cubicBezTo>
                    <a:cubicBezTo>
                      <a:pt x="1642090" y="802323"/>
                      <a:pt x="1645879" y="798513"/>
                      <a:pt x="1649669" y="798513"/>
                    </a:cubicBezTo>
                    <a:close/>
                    <a:moveTo>
                      <a:pt x="1413286" y="798513"/>
                    </a:moveTo>
                    <a:cubicBezTo>
                      <a:pt x="1417049" y="798513"/>
                      <a:pt x="1420812" y="802284"/>
                      <a:pt x="1420812" y="809824"/>
                    </a:cubicBezTo>
                    <a:cubicBezTo>
                      <a:pt x="1420812" y="813595"/>
                      <a:pt x="1417049" y="817365"/>
                      <a:pt x="1413286" y="817365"/>
                    </a:cubicBezTo>
                    <a:cubicBezTo>
                      <a:pt x="1386945" y="821135"/>
                      <a:pt x="1356842" y="824906"/>
                      <a:pt x="1330501" y="828676"/>
                    </a:cubicBezTo>
                    <a:cubicBezTo>
                      <a:pt x="1322975" y="828676"/>
                      <a:pt x="1319212" y="824906"/>
                      <a:pt x="1319212" y="821135"/>
                    </a:cubicBezTo>
                    <a:cubicBezTo>
                      <a:pt x="1319212" y="813595"/>
                      <a:pt x="1322975" y="809824"/>
                      <a:pt x="1326738" y="809824"/>
                    </a:cubicBezTo>
                    <a:cubicBezTo>
                      <a:pt x="1353079" y="806054"/>
                      <a:pt x="1383182" y="802284"/>
                      <a:pt x="1413286" y="798513"/>
                    </a:cubicBezTo>
                    <a:close/>
                    <a:moveTo>
                      <a:pt x="785614" y="798513"/>
                    </a:moveTo>
                    <a:cubicBezTo>
                      <a:pt x="789384" y="798513"/>
                      <a:pt x="793155" y="802284"/>
                      <a:pt x="796925" y="806054"/>
                    </a:cubicBezTo>
                    <a:cubicBezTo>
                      <a:pt x="796925" y="813595"/>
                      <a:pt x="793155" y="817365"/>
                      <a:pt x="785614" y="817365"/>
                    </a:cubicBezTo>
                    <a:cubicBezTo>
                      <a:pt x="755451" y="821135"/>
                      <a:pt x="721519" y="824906"/>
                      <a:pt x="687586" y="824906"/>
                    </a:cubicBezTo>
                    <a:cubicBezTo>
                      <a:pt x="687586" y="824906"/>
                      <a:pt x="687586" y="828676"/>
                      <a:pt x="687586" y="828676"/>
                    </a:cubicBezTo>
                    <a:cubicBezTo>
                      <a:pt x="683815" y="828676"/>
                      <a:pt x="680045" y="824906"/>
                      <a:pt x="680045" y="817365"/>
                    </a:cubicBezTo>
                    <a:cubicBezTo>
                      <a:pt x="676275" y="813595"/>
                      <a:pt x="680045" y="809824"/>
                      <a:pt x="687586" y="809824"/>
                    </a:cubicBezTo>
                    <a:cubicBezTo>
                      <a:pt x="717748" y="806054"/>
                      <a:pt x="751681" y="802284"/>
                      <a:pt x="785614" y="798513"/>
                    </a:cubicBezTo>
                    <a:close/>
                    <a:moveTo>
                      <a:pt x="1011340" y="795338"/>
                    </a:moveTo>
                    <a:cubicBezTo>
                      <a:pt x="1041246" y="799042"/>
                      <a:pt x="1074891" y="802747"/>
                      <a:pt x="1108536" y="806451"/>
                    </a:cubicBezTo>
                    <a:cubicBezTo>
                      <a:pt x="1112275" y="810155"/>
                      <a:pt x="1116013" y="813859"/>
                      <a:pt x="1116013" y="817564"/>
                    </a:cubicBezTo>
                    <a:cubicBezTo>
                      <a:pt x="1116013" y="824972"/>
                      <a:pt x="1108536" y="828676"/>
                      <a:pt x="1104798" y="824972"/>
                    </a:cubicBezTo>
                    <a:cubicBezTo>
                      <a:pt x="1071153" y="821268"/>
                      <a:pt x="1041246" y="817564"/>
                      <a:pt x="1007602" y="813859"/>
                    </a:cubicBezTo>
                    <a:cubicBezTo>
                      <a:pt x="1003863" y="813859"/>
                      <a:pt x="1000125" y="806451"/>
                      <a:pt x="1000125" y="802747"/>
                    </a:cubicBezTo>
                    <a:cubicBezTo>
                      <a:pt x="1000125" y="799042"/>
                      <a:pt x="1003863" y="795338"/>
                      <a:pt x="1011340" y="795338"/>
                    </a:cubicBezTo>
                    <a:close/>
                    <a:moveTo>
                      <a:pt x="47983" y="734631"/>
                    </a:moveTo>
                    <a:cubicBezTo>
                      <a:pt x="50346" y="735563"/>
                      <a:pt x="52236" y="737425"/>
                      <a:pt x="52236" y="739287"/>
                    </a:cubicBezTo>
                    <a:cubicBezTo>
                      <a:pt x="67355" y="780257"/>
                      <a:pt x="78694" y="798880"/>
                      <a:pt x="105152" y="810054"/>
                    </a:cubicBezTo>
                    <a:cubicBezTo>
                      <a:pt x="108932" y="813778"/>
                      <a:pt x="112712" y="817503"/>
                      <a:pt x="108932" y="821227"/>
                    </a:cubicBezTo>
                    <a:cubicBezTo>
                      <a:pt x="108932" y="824952"/>
                      <a:pt x="105152" y="828676"/>
                      <a:pt x="101373" y="828676"/>
                    </a:cubicBezTo>
                    <a:cubicBezTo>
                      <a:pt x="101373" y="828676"/>
                      <a:pt x="97593" y="828676"/>
                      <a:pt x="97593" y="828676"/>
                    </a:cubicBezTo>
                    <a:cubicBezTo>
                      <a:pt x="63575" y="813778"/>
                      <a:pt x="48456" y="787706"/>
                      <a:pt x="33337" y="746736"/>
                    </a:cubicBezTo>
                    <a:cubicBezTo>
                      <a:pt x="33337" y="743012"/>
                      <a:pt x="37117" y="735563"/>
                      <a:pt x="40896" y="735563"/>
                    </a:cubicBezTo>
                    <a:cubicBezTo>
                      <a:pt x="42786" y="733700"/>
                      <a:pt x="45621" y="733700"/>
                      <a:pt x="47983" y="734631"/>
                    </a:cubicBezTo>
                    <a:close/>
                    <a:moveTo>
                      <a:pt x="13891" y="576263"/>
                    </a:moveTo>
                    <a:cubicBezTo>
                      <a:pt x="21431" y="576263"/>
                      <a:pt x="25202" y="580053"/>
                      <a:pt x="25202" y="583842"/>
                    </a:cubicBezTo>
                    <a:cubicBezTo>
                      <a:pt x="25202" y="617948"/>
                      <a:pt x="28972" y="648264"/>
                      <a:pt x="36513" y="682370"/>
                    </a:cubicBezTo>
                    <a:cubicBezTo>
                      <a:pt x="36513" y="686159"/>
                      <a:pt x="32742" y="693738"/>
                      <a:pt x="28972" y="693738"/>
                    </a:cubicBezTo>
                    <a:cubicBezTo>
                      <a:pt x="25202" y="693738"/>
                      <a:pt x="17661" y="689949"/>
                      <a:pt x="17661" y="686159"/>
                    </a:cubicBezTo>
                    <a:cubicBezTo>
                      <a:pt x="10120" y="652053"/>
                      <a:pt x="10120" y="617948"/>
                      <a:pt x="6350" y="583842"/>
                    </a:cubicBezTo>
                    <a:cubicBezTo>
                      <a:pt x="6350" y="580053"/>
                      <a:pt x="10120" y="576263"/>
                      <a:pt x="13891" y="576263"/>
                    </a:cubicBezTo>
                    <a:close/>
                    <a:moveTo>
                      <a:pt x="3282752" y="542925"/>
                    </a:moveTo>
                    <a:cubicBezTo>
                      <a:pt x="3290293" y="542925"/>
                      <a:pt x="3294063" y="546715"/>
                      <a:pt x="3294063" y="550504"/>
                    </a:cubicBezTo>
                    <a:cubicBezTo>
                      <a:pt x="3290293" y="584610"/>
                      <a:pt x="3286522" y="618715"/>
                      <a:pt x="3282752" y="649032"/>
                    </a:cubicBezTo>
                    <a:cubicBezTo>
                      <a:pt x="3282752" y="656611"/>
                      <a:pt x="3278982" y="660400"/>
                      <a:pt x="3275211" y="660400"/>
                    </a:cubicBezTo>
                    <a:cubicBezTo>
                      <a:pt x="3267671" y="660400"/>
                      <a:pt x="3263900" y="652821"/>
                      <a:pt x="3263900" y="649032"/>
                    </a:cubicBezTo>
                    <a:cubicBezTo>
                      <a:pt x="3267671" y="618715"/>
                      <a:pt x="3271441" y="584610"/>
                      <a:pt x="3275211" y="550504"/>
                    </a:cubicBezTo>
                    <a:cubicBezTo>
                      <a:pt x="3275211" y="546715"/>
                      <a:pt x="3278982" y="542925"/>
                      <a:pt x="3282752" y="542925"/>
                    </a:cubicBezTo>
                    <a:close/>
                    <a:moveTo>
                      <a:pt x="18256" y="414338"/>
                    </a:moveTo>
                    <a:cubicBezTo>
                      <a:pt x="26194" y="414338"/>
                      <a:pt x="30163" y="418128"/>
                      <a:pt x="30163" y="425707"/>
                    </a:cubicBezTo>
                    <a:cubicBezTo>
                      <a:pt x="26194" y="459812"/>
                      <a:pt x="26194" y="490128"/>
                      <a:pt x="26194" y="524234"/>
                    </a:cubicBezTo>
                    <a:cubicBezTo>
                      <a:pt x="26194" y="528024"/>
                      <a:pt x="22225" y="531813"/>
                      <a:pt x="14288" y="531813"/>
                    </a:cubicBezTo>
                    <a:cubicBezTo>
                      <a:pt x="10319" y="531813"/>
                      <a:pt x="6350" y="528024"/>
                      <a:pt x="6350" y="524234"/>
                    </a:cubicBezTo>
                    <a:cubicBezTo>
                      <a:pt x="6350" y="490128"/>
                      <a:pt x="6350" y="456023"/>
                      <a:pt x="10319" y="425707"/>
                    </a:cubicBezTo>
                    <a:cubicBezTo>
                      <a:pt x="10319" y="418128"/>
                      <a:pt x="14288" y="414338"/>
                      <a:pt x="18256" y="414338"/>
                    </a:cubicBezTo>
                    <a:close/>
                    <a:moveTo>
                      <a:pt x="3297464" y="381000"/>
                    </a:moveTo>
                    <a:cubicBezTo>
                      <a:pt x="3301320" y="381000"/>
                      <a:pt x="3305175" y="384790"/>
                      <a:pt x="3305175" y="392369"/>
                    </a:cubicBezTo>
                    <a:cubicBezTo>
                      <a:pt x="3305175" y="426474"/>
                      <a:pt x="3301320" y="456790"/>
                      <a:pt x="3297464" y="490896"/>
                    </a:cubicBezTo>
                    <a:cubicBezTo>
                      <a:pt x="3297464" y="494686"/>
                      <a:pt x="3293609" y="498475"/>
                      <a:pt x="3289754" y="498475"/>
                    </a:cubicBezTo>
                    <a:cubicBezTo>
                      <a:pt x="3289754" y="498475"/>
                      <a:pt x="3285898" y="498475"/>
                      <a:pt x="3285898" y="498475"/>
                    </a:cubicBezTo>
                    <a:cubicBezTo>
                      <a:pt x="3282043" y="498475"/>
                      <a:pt x="3278187" y="494686"/>
                      <a:pt x="3278187" y="490896"/>
                    </a:cubicBezTo>
                    <a:cubicBezTo>
                      <a:pt x="3282043" y="456790"/>
                      <a:pt x="3285898" y="422685"/>
                      <a:pt x="3285898" y="388579"/>
                    </a:cubicBezTo>
                    <a:cubicBezTo>
                      <a:pt x="3285898" y="384790"/>
                      <a:pt x="3289754" y="381000"/>
                      <a:pt x="3297464" y="381000"/>
                    </a:cubicBezTo>
                    <a:close/>
                    <a:moveTo>
                      <a:pt x="14741" y="257175"/>
                    </a:moveTo>
                    <a:cubicBezTo>
                      <a:pt x="18597" y="257175"/>
                      <a:pt x="22452" y="260913"/>
                      <a:pt x="26307" y="264652"/>
                    </a:cubicBezTo>
                    <a:cubicBezTo>
                      <a:pt x="26307" y="290820"/>
                      <a:pt x="30163" y="313250"/>
                      <a:pt x="30163" y="328203"/>
                    </a:cubicBezTo>
                    <a:cubicBezTo>
                      <a:pt x="30163" y="328203"/>
                      <a:pt x="30163" y="331942"/>
                      <a:pt x="30163" y="331942"/>
                    </a:cubicBezTo>
                    <a:cubicBezTo>
                      <a:pt x="30163" y="343157"/>
                      <a:pt x="30163" y="354372"/>
                      <a:pt x="30163" y="361848"/>
                    </a:cubicBezTo>
                    <a:cubicBezTo>
                      <a:pt x="30163" y="369325"/>
                      <a:pt x="26307" y="373063"/>
                      <a:pt x="22452" y="373063"/>
                    </a:cubicBezTo>
                    <a:cubicBezTo>
                      <a:pt x="14741" y="373063"/>
                      <a:pt x="10886" y="369325"/>
                      <a:pt x="10886" y="361848"/>
                    </a:cubicBezTo>
                    <a:cubicBezTo>
                      <a:pt x="10886" y="350633"/>
                      <a:pt x="10886" y="343157"/>
                      <a:pt x="10886" y="331942"/>
                    </a:cubicBezTo>
                    <a:cubicBezTo>
                      <a:pt x="10886" y="331942"/>
                      <a:pt x="10886" y="328203"/>
                      <a:pt x="10886" y="328203"/>
                    </a:cubicBezTo>
                    <a:cubicBezTo>
                      <a:pt x="10886" y="313250"/>
                      <a:pt x="10886" y="290820"/>
                      <a:pt x="7030" y="268390"/>
                    </a:cubicBezTo>
                    <a:cubicBezTo>
                      <a:pt x="3175" y="260913"/>
                      <a:pt x="7030" y="257175"/>
                      <a:pt x="14741" y="257175"/>
                    </a:cubicBezTo>
                    <a:close/>
                    <a:moveTo>
                      <a:pt x="3297238" y="222845"/>
                    </a:moveTo>
                    <a:cubicBezTo>
                      <a:pt x="3300942" y="219075"/>
                      <a:pt x="3304646" y="226616"/>
                      <a:pt x="3304646" y="230386"/>
                    </a:cubicBezTo>
                    <a:cubicBezTo>
                      <a:pt x="3308350" y="253008"/>
                      <a:pt x="3308350" y="275630"/>
                      <a:pt x="3308350" y="298252"/>
                    </a:cubicBezTo>
                    <a:cubicBezTo>
                      <a:pt x="3308350" y="309563"/>
                      <a:pt x="3308350" y="317103"/>
                      <a:pt x="3308350" y="328414"/>
                    </a:cubicBezTo>
                    <a:cubicBezTo>
                      <a:pt x="3308350" y="335955"/>
                      <a:pt x="3304646" y="339725"/>
                      <a:pt x="3297238" y="339725"/>
                    </a:cubicBezTo>
                    <a:cubicBezTo>
                      <a:pt x="3293534" y="339725"/>
                      <a:pt x="3289829" y="335955"/>
                      <a:pt x="3289829" y="328414"/>
                    </a:cubicBezTo>
                    <a:cubicBezTo>
                      <a:pt x="3289829" y="317103"/>
                      <a:pt x="3289829" y="309563"/>
                      <a:pt x="3289829" y="298252"/>
                    </a:cubicBezTo>
                    <a:cubicBezTo>
                      <a:pt x="3289829" y="275630"/>
                      <a:pt x="3289829" y="253008"/>
                      <a:pt x="3286125" y="230386"/>
                    </a:cubicBezTo>
                    <a:cubicBezTo>
                      <a:pt x="3286125" y="226616"/>
                      <a:pt x="3289829" y="222845"/>
                      <a:pt x="3297238" y="222845"/>
                    </a:cubicBezTo>
                    <a:close/>
                    <a:moveTo>
                      <a:pt x="18852" y="98054"/>
                    </a:moveTo>
                    <a:cubicBezTo>
                      <a:pt x="21680" y="97119"/>
                      <a:pt x="24507" y="97119"/>
                      <a:pt x="26392" y="98988"/>
                    </a:cubicBezTo>
                    <a:cubicBezTo>
                      <a:pt x="30163" y="102727"/>
                      <a:pt x="30163" y="106465"/>
                      <a:pt x="30163" y="113942"/>
                    </a:cubicBezTo>
                    <a:cubicBezTo>
                      <a:pt x="18852" y="125157"/>
                      <a:pt x="15081" y="147587"/>
                      <a:pt x="18852" y="173755"/>
                    </a:cubicBezTo>
                    <a:cubicBezTo>
                      <a:pt x="18852" y="184970"/>
                      <a:pt x="18852" y="192447"/>
                      <a:pt x="18852" y="203661"/>
                    </a:cubicBezTo>
                    <a:cubicBezTo>
                      <a:pt x="18852" y="207400"/>
                      <a:pt x="15081" y="211138"/>
                      <a:pt x="11311" y="211138"/>
                    </a:cubicBezTo>
                    <a:cubicBezTo>
                      <a:pt x="7541" y="211138"/>
                      <a:pt x="7541" y="211138"/>
                      <a:pt x="7541" y="211138"/>
                    </a:cubicBezTo>
                    <a:cubicBezTo>
                      <a:pt x="3770" y="211138"/>
                      <a:pt x="0" y="207400"/>
                      <a:pt x="0" y="203661"/>
                    </a:cubicBezTo>
                    <a:cubicBezTo>
                      <a:pt x="0" y="192447"/>
                      <a:pt x="0" y="184970"/>
                      <a:pt x="0" y="173755"/>
                    </a:cubicBezTo>
                    <a:cubicBezTo>
                      <a:pt x="0" y="147587"/>
                      <a:pt x="0" y="121418"/>
                      <a:pt x="11311" y="102727"/>
                    </a:cubicBezTo>
                    <a:cubicBezTo>
                      <a:pt x="13196" y="100858"/>
                      <a:pt x="16024" y="98988"/>
                      <a:pt x="18852" y="98054"/>
                    </a:cubicBezTo>
                    <a:close/>
                    <a:moveTo>
                      <a:pt x="3259666" y="65088"/>
                    </a:moveTo>
                    <a:cubicBezTo>
                      <a:pt x="3267075" y="65088"/>
                      <a:pt x="3270779" y="65088"/>
                      <a:pt x="3274483" y="72602"/>
                    </a:cubicBezTo>
                    <a:cubicBezTo>
                      <a:pt x="3285596" y="102659"/>
                      <a:pt x="3293004" y="132716"/>
                      <a:pt x="3300412" y="166530"/>
                    </a:cubicBezTo>
                    <a:cubicBezTo>
                      <a:pt x="3300412" y="174044"/>
                      <a:pt x="3296708" y="177801"/>
                      <a:pt x="3289300" y="177801"/>
                    </a:cubicBezTo>
                    <a:cubicBezTo>
                      <a:pt x="3285596" y="177801"/>
                      <a:pt x="3281891" y="174044"/>
                      <a:pt x="3281891" y="170287"/>
                    </a:cubicBezTo>
                    <a:cubicBezTo>
                      <a:pt x="3274483" y="136473"/>
                      <a:pt x="3267075" y="106416"/>
                      <a:pt x="3255962" y="76359"/>
                    </a:cubicBezTo>
                    <a:cubicBezTo>
                      <a:pt x="3255962" y="72602"/>
                      <a:pt x="3255962" y="68845"/>
                      <a:pt x="3259666" y="65088"/>
                    </a:cubicBezTo>
                    <a:close/>
                    <a:moveTo>
                      <a:pt x="168173" y="57150"/>
                    </a:moveTo>
                    <a:cubicBezTo>
                      <a:pt x="175650" y="57150"/>
                      <a:pt x="179388" y="60921"/>
                      <a:pt x="179388" y="64691"/>
                    </a:cubicBezTo>
                    <a:cubicBezTo>
                      <a:pt x="179388" y="72232"/>
                      <a:pt x="175650" y="76002"/>
                      <a:pt x="171911" y="76002"/>
                    </a:cubicBezTo>
                    <a:cubicBezTo>
                      <a:pt x="134528" y="76002"/>
                      <a:pt x="100883" y="79772"/>
                      <a:pt x="74715" y="87313"/>
                    </a:cubicBezTo>
                    <a:cubicBezTo>
                      <a:pt x="74715" y="87313"/>
                      <a:pt x="74715" y="87313"/>
                      <a:pt x="70977" y="87313"/>
                    </a:cubicBezTo>
                    <a:cubicBezTo>
                      <a:pt x="67238" y="87313"/>
                      <a:pt x="63500" y="83543"/>
                      <a:pt x="63500" y="79772"/>
                    </a:cubicBezTo>
                    <a:cubicBezTo>
                      <a:pt x="63500" y="76002"/>
                      <a:pt x="67238" y="68461"/>
                      <a:pt x="70977" y="68461"/>
                    </a:cubicBezTo>
                    <a:cubicBezTo>
                      <a:pt x="100883" y="60921"/>
                      <a:pt x="134528" y="60921"/>
                      <a:pt x="168173" y="57150"/>
                    </a:cubicBezTo>
                    <a:close/>
                    <a:moveTo>
                      <a:pt x="3116519" y="46038"/>
                    </a:moveTo>
                    <a:cubicBezTo>
                      <a:pt x="3146835" y="46038"/>
                      <a:pt x="3180941" y="49742"/>
                      <a:pt x="3215046" y="49742"/>
                    </a:cubicBezTo>
                    <a:cubicBezTo>
                      <a:pt x="3218836" y="49742"/>
                      <a:pt x="3222625" y="53446"/>
                      <a:pt x="3222625" y="57151"/>
                    </a:cubicBezTo>
                    <a:cubicBezTo>
                      <a:pt x="3222625" y="60855"/>
                      <a:pt x="3218836" y="68263"/>
                      <a:pt x="3215046" y="68263"/>
                    </a:cubicBezTo>
                    <a:cubicBezTo>
                      <a:pt x="3180941" y="68263"/>
                      <a:pt x="3146835" y="64559"/>
                      <a:pt x="3116519" y="64559"/>
                    </a:cubicBezTo>
                    <a:cubicBezTo>
                      <a:pt x="3108940" y="64559"/>
                      <a:pt x="3105150" y="60855"/>
                      <a:pt x="3105150" y="57151"/>
                    </a:cubicBezTo>
                    <a:cubicBezTo>
                      <a:pt x="3105150" y="49742"/>
                      <a:pt x="3108940" y="46038"/>
                      <a:pt x="3116519" y="46038"/>
                    </a:cubicBezTo>
                    <a:close/>
                    <a:moveTo>
                      <a:pt x="330001" y="46038"/>
                    </a:moveTo>
                    <a:cubicBezTo>
                      <a:pt x="333771" y="46038"/>
                      <a:pt x="337542" y="49742"/>
                      <a:pt x="337542" y="53447"/>
                    </a:cubicBezTo>
                    <a:cubicBezTo>
                      <a:pt x="341312" y="57151"/>
                      <a:pt x="337542" y="60855"/>
                      <a:pt x="330001" y="64559"/>
                    </a:cubicBezTo>
                    <a:cubicBezTo>
                      <a:pt x="318690" y="64559"/>
                      <a:pt x="307379" y="68263"/>
                      <a:pt x="296068" y="68263"/>
                    </a:cubicBezTo>
                    <a:cubicBezTo>
                      <a:pt x="280987" y="71968"/>
                      <a:pt x="258365" y="75672"/>
                      <a:pt x="231973" y="75672"/>
                    </a:cubicBezTo>
                    <a:cubicBezTo>
                      <a:pt x="228202" y="79376"/>
                      <a:pt x="224432" y="75672"/>
                      <a:pt x="224432" y="68263"/>
                    </a:cubicBezTo>
                    <a:cubicBezTo>
                      <a:pt x="220662" y="64559"/>
                      <a:pt x="224432" y="60855"/>
                      <a:pt x="231973" y="60855"/>
                    </a:cubicBezTo>
                    <a:cubicBezTo>
                      <a:pt x="258365" y="57151"/>
                      <a:pt x="280987" y="53447"/>
                      <a:pt x="296068" y="49742"/>
                    </a:cubicBezTo>
                    <a:cubicBezTo>
                      <a:pt x="307379" y="49742"/>
                      <a:pt x="318690" y="46038"/>
                      <a:pt x="330001" y="46038"/>
                    </a:cubicBezTo>
                    <a:close/>
                    <a:moveTo>
                      <a:pt x="3058268" y="38166"/>
                    </a:moveTo>
                    <a:cubicBezTo>
                      <a:pt x="3060137" y="39555"/>
                      <a:pt x="3062006" y="42334"/>
                      <a:pt x="3063875" y="46038"/>
                    </a:cubicBezTo>
                    <a:cubicBezTo>
                      <a:pt x="3063875" y="49742"/>
                      <a:pt x="3060137" y="53446"/>
                      <a:pt x="3056399" y="53446"/>
                    </a:cubicBezTo>
                    <a:cubicBezTo>
                      <a:pt x="3056399" y="53446"/>
                      <a:pt x="3056399" y="53446"/>
                      <a:pt x="3052660" y="53446"/>
                    </a:cubicBezTo>
                    <a:cubicBezTo>
                      <a:pt x="3022754" y="60855"/>
                      <a:pt x="2989109" y="64559"/>
                      <a:pt x="2955464" y="68263"/>
                    </a:cubicBezTo>
                    <a:cubicBezTo>
                      <a:pt x="2951726" y="68263"/>
                      <a:pt x="2947987" y="64559"/>
                      <a:pt x="2947987" y="60855"/>
                    </a:cubicBezTo>
                    <a:cubicBezTo>
                      <a:pt x="2947987" y="53446"/>
                      <a:pt x="2947987" y="49742"/>
                      <a:pt x="2955464" y="49742"/>
                    </a:cubicBezTo>
                    <a:cubicBezTo>
                      <a:pt x="2989109" y="46038"/>
                      <a:pt x="3019015" y="42334"/>
                      <a:pt x="3052660" y="38629"/>
                    </a:cubicBezTo>
                    <a:cubicBezTo>
                      <a:pt x="3054529" y="36777"/>
                      <a:pt x="3056399" y="36777"/>
                      <a:pt x="3058268" y="38166"/>
                    </a:cubicBezTo>
                    <a:close/>
                    <a:moveTo>
                      <a:pt x="2797277" y="34925"/>
                    </a:moveTo>
                    <a:cubicBezTo>
                      <a:pt x="2827184" y="34925"/>
                      <a:pt x="2860829" y="34925"/>
                      <a:pt x="2894474" y="38629"/>
                    </a:cubicBezTo>
                    <a:cubicBezTo>
                      <a:pt x="2898212" y="38629"/>
                      <a:pt x="2901950" y="42333"/>
                      <a:pt x="2901950" y="46038"/>
                    </a:cubicBezTo>
                    <a:cubicBezTo>
                      <a:pt x="2901950" y="53446"/>
                      <a:pt x="2898212" y="57150"/>
                      <a:pt x="2894474" y="57150"/>
                    </a:cubicBezTo>
                    <a:cubicBezTo>
                      <a:pt x="2860829" y="53446"/>
                      <a:pt x="2827184" y="53446"/>
                      <a:pt x="2793539" y="49742"/>
                    </a:cubicBezTo>
                    <a:cubicBezTo>
                      <a:pt x="2789801" y="49742"/>
                      <a:pt x="2786062" y="46038"/>
                      <a:pt x="2786062" y="42333"/>
                    </a:cubicBezTo>
                    <a:cubicBezTo>
                      <a:pt x="2786062" y="38629"/>
                      <a:pt x="2789801" y="34925"/>
                      <a:pt x="2797277" y="34925"/>
                    </a:cubicBezTo>
                    <a:close/>
                    <a:moveTo>
                      <a:pt x="393955" y="34925"/>
                    </a:moveTo>
                    <a:cubicBezTo>
                      <a:pt x="428061" y="38629"/>
                      <a:pt x="458377" y="42334"/>
                      <a:pt x="492483" y="49742"/>
                    </a:cubicBezTo>
                    <a:cubicBezTo>
                      <a:pt x="496272" y="49742"/>
                      <a:pt x="500062" y="53446"/>
                      <a:pt x="500062" y="57150"/>
                    </a:cubicBezTo>
                    <a:cubicBezTo>
                      <a:pt x="500062" y="64559"/>
                      <a:pt x="496272" y="68263"/>
                      <a:pt x="488693" y="64559"/>
                    </a:cubicBezTo>
                    <a:cubicBezTo>
                      <a:pt x="458377" y="60855"/>
                      <a:pt x="424272" y="57150"/>
                      <a:pt x="390166" y="53446"/>
                    </a:cubicBezTo>
                    <a:cubicBezTo>
                      <a:pt x="386376" y="53446"/>
                      <a:pt x="382587" y="46038"/>
                      <a:pt x="382587" y="42334"/>
                    </a:cubicBezTo>
                    <a:cubicBezTo>
                      <a:pt x="382587" y="38629"/>
                      <a:pt x="390166" y="34925"/>
                      <a:pt x="393955" y="34925"/>
                    </a:cubicBezTo>
                    <a:close/>
                    <a:moveTo>
                      <a:pt x="2474452" y="23813"/>
                    </a:moveTo>
                    <a:cubicBezTo>
                      <a:pt x="2508097" y="23813"/>
                      <a:pt x="2541742" y="23813"/>
                      <a:pt x="2575387" y="23813"/>
                    </a:cubicBezTo>
                    <a:cubicBezTo>
                      <a:pt x="2579125" y="23813"/>
                      <a:pt x="2582863" y="27623"/>
                      <a:pt x="2582863" y="35243"/>
                    </a:cubicBezTo>
                    <a:cubicBezTo>
                      <a:pt x="2582863" y="39053"/>
                      <a:pt x="2579125" y="42863"/>
                      <a:pt x="2575387" y="42863"/>
                    </a:cubicBezTo>
                    <a:cubicBezTo>
                      <a:pt x="2571648" y="42863"/>
                      <a:pt x="2571648" y="42863"/>
                      <a:pt x="2571648" y="42863"/>
                    </a:cubicBezTo>
                    <a:cubicBezTo>
                      <a:pt x="2541742" y="42863"/>
                      <a:pt x="2508097" y="42863"/>
                      <a:pt x="2474452" y="42863"/>
                    </a:cubicBezTo>
                    <a:cubicBezTo>
                      <a:pt x="2470714" y="42863"/>
                      <a:pt x="2466975" y="39053"/>
                      <a:pt x="2466975" y="31433"/>
                    </a:cubicBezTo>
                    <a:cubicBezTo>
                      <a:pt x="2466975" y="27623"/>
                      <a:pt x="2470714" y="23813"/>
                      <a:pt x="2474452" y="23813"/>
                    </a:cubicBezTo>
                    <a:close/>
                    <a:moveTo>
                      <a:pt x="796811" y="22906"/>
                    </a:moveTo>
                    <a:cubicBezTo>
                      <a:pt x="804295" y="19050"/>
                      <a:pt x="808037" y="26761"/>
                      <a:pt x="808037" y="30616"/>
                    </a:cubicBezTo>
                    <a:cubicBezTo>
                      <a:pt x="808037" y="34472"/>
                      <a:pt x="804295" y="38327"/>
                      <a:pt x="800553" y="38327"/>
                    </a:cubicBezTo>
                    <a:cubicBezTo>
                      <a:pt x="770617" y="42183"/>
                      <a:pt x="740682" y="42183"/>
                      <a:pt x="710746" y="46038"/>
                    </a:cubicBezTo>
                    <a:cubicBezTo>
                      <a:pt x="707004" y="46038"/>
                      <a:pt x="703262" y="42183"/>
                      <a:pt x="703262" y="34472"/>
                    </a:cubicBezTo>
                    <a:cubicBezTo>
                      <a:pt x="703262" y="30616"/>
                      <a:pt x="707004" y="26761"/>
                      <a:pt x="710746" y="26761"/>
                    </a:cubicBezTo>
                    <a:cubicBezTo>
                      <a:pt x="740682" y="22906"/>
                      <a:pt x="770617" y="22906"/>
                      <a:pt x="796811" y="22906"/>
                    </a:cubicBezTo>
                    <a:close/>
                    <a:moveTo>
                      <a:pt x="655355" y="22333"/>
                    </a:moveTo>
                    <a:cubicBezTo>
                      <a:pt x="657250" y="23740"/>
                      <a:pt x="658197" y="26555"/>
                      <a:pt x="658197" y="30307"/>
                    </a:cubicBezTo>
                    <a:cubicBezTo>
                      <a:pt x="661987" y="34059"/>
                      <a:pt x="658197" y="37811"/>
                      <a:pt x="650618" y="37811"/>
                    </a:cubicBezTo>
                    <a:cubicBezTo>
                      <a:pt x="620302" y="45316"/>
                      <a:pt x="586197" y="52821"/>
                      <a:pt x="555880" y="60325"/>
                    </a:cubicBezTo>
                    <a:cubicBezTo>
                      <a:pt x="548301" y="60325"/>
                      <a:pt x="544512" y="56573"/>
                      <a:pt x="544512" y="52821"/>
                    </a:cubicBezTo>
                    <a:cubicBezTo>
                      <a:pt x="544512" y="49068"/>
                      <a:pt x="544512" y="41564"/>
                      <a:pt x="552091" y="41564"/>
                    </a:cubicBezTo>
                    <a:cubicBezTo>
                      <a:pt x="582407" y="34059"/>
                      <a:pt x="616513" y="26555"/>
                      <a:pt x="646829" y="22802"/>
                    </a:cubicBezTo>
                    <a:cubicBezTo>
                      <a:pt x="650618" y="20926"/>
                      <a:pt x="653461" y="20926"/>
                      <a:pt x="655355" y="22333"/>
                    </a:cubicBezTo>
                    <a:close/>
                    <a:moveTo>
                      <a:pt x="2639218" y="19050"/>
                    </a:moveTo>
                    <a:cubicBezTo>
                      <a:pt x="2650529" y="22860"/>
                      <a:pt x="2661840" y="22860"/>
                      <a:pt x="2676922" y="26670"/>
                    </a:cubicBezTo>
                    <a:cubicBezTo>
                      <a:pt x="2695773" y="30480"/>
                      <a:pt x="2714625" y="34290"/>
                      <a:pt x="2733476" y="38100"/>
                    </a:cubicBezTo>
                    <a:cubicBezTo>
                      <a:pt x="2741017" y="38100"/>
                      <a:pt x="2744787" y="41910"/>
                      <a:pt x="2741017" y="45720"/>
                    </a:cubicBezTo>
                    <a:cubicBezTo>
                      <a:pt x="2741017" y="53340"/>
                      <a:pt x="2737247" y="57150"/>
                      <a:pt x="2733476" y="53340"/>
                    </a:cubicBezTo>
                    <a:cubicBezTo>
                      <a:pt x="2733476" y="53340"/>
                      <a:pt x="2729706" y="53340"/>
                      <a:pt x="2729706" y="53340"/>
                    </a:cubicBezTo>
                    <a:cubicBezTo>
                      <a:pt x="2710854" y="49530"/>
                      <a:pt x="2692003" y="49530"/>
                      <a:pt x="2673151" y="45720"/>
                    </a:cubicBezTo>
                    <a:cubicBezTo>
                      <a:pt x="2658070" y="41910"/>
                      <a:pt x="2646759" y="38100"/>
                      <a:pt x="2635448" y="38100"/>
                    </a:cubicBezTo>
                    <a:cubicBezTo>
                      <a:pt x="2627908" y="38100"/>
                      <a:pt x="2624137" y="30480"/>
                      <a:pt x="2627908" y="26670"/>
                    </a:cubicBezTo>
                    <a:cubicBezTo>
                      <a:pt x="2627908" y="22860"/>
                      <a:pt x="2631678" y="19050"/>
                      <a:pt x="2639218" y="19050"/>
                    </a:cubicBezTo>
                    <a:close/>
                    <a:moveTo>
                      <a:pt x="2153826" y="19050"/>
                    </a:moveTo>
                    <a:cubicBezTo>
                      <a:pt x="2180167" y="19050"/>
                      <a:pt x="2210271" y="19050"/>
                      <a:pt x="2236611" y="19050"/>
                    </a:cubicBezTo>
                    <a:cubicBezTo>
                      <a:pt x="2244137" y="19050"/>
                      <a:pt x="2247900" y="22860"/>
                      <a:pt x="2247900" y="30480"/>
                    </a:cubicBezTo>
                    <a:cubicBezTo>
                      <a:pt x="2244137" y="34290"/>
                      <a:pt x="2244137" y="38100"/>
                      <a:pt x="2236611" y="38100"/>
                    </a:cubicBezTo>
                    <a:cubicBezTo>
                      <a:pt x="2210271" y="38100"/>
                      <a:pt x="2180167" y="38100"/>
                      <a:pt x="2153826" y="38100"/>
                    </a:cubicBezTo>
                    <a:cubicBezTo>
                      <a:pt x="2146300" y="38100"/>
                      <a:pt x="2146300" y="34290"/>
                      <a:pt x="2146300" y="26670"/>
                    </a:cubicBezTo>
                    <a:cubicBezTo>
                      <a:pt x="2146300" y="22860"/>
                      <a:pt x="2150063" y="19050"/>
                      <a:pt x="2153826" y="19050"/>
                    </a:cubicBezTo>
                    <a:close/>
                    <a:moveTo>
                      <a:pt x="2316265" y="15875"/>
                    </a:moveTo>
                    <a:cubicBezTo>
                      <a:pt x="2349910" y="19646"/>
                      <a:pt x="2379817" y="23416"/>
                      <a:pt x="2413462" y="27186"/>
                    </a:cubicBezTo>
                    <a:cubicBezTo>
                      <a:pt x="2417200" y="27186"/>
                      <a:pt x="2420938" y="34727"/>
                      <a:pt x="2420938" y="38497"/>
                    </a:cubicBezTo>
                    <a:cubicBezTo>
                      <a:pt x="2420938" y="42268"/>
                      <a:pt x="2417200" y="46038"/>
                      <a:pt x="2413462" y="46038"/>
                    </a:cubicBezTo>
                    <a:cubicBezTo>
                      <a:pt x="2379817" y="42268"/>
                      <a:pt x="2346172" y="38497"/>
                      <a:pt x="2312527" y="34727"/>
                    </a:cubicBezTo>
                    <a:cubicBezTo>
                      <a:pt x="2308789" y="34727"/>
                      <a:pt x="2305050" y="27186"/>
                      <a:pt x="2305050" y="23416"/>
                    </a:cubicBezTo>
                    <a:cubicBezTo>
                      <a:pt x="2305050" y="19646"/>
                      <a:pt x="2312527" y="15875"/>
                      <a:pt x="2316265" y="15875"/>
                    </a:cubicBezTo>
                    <a:close/>
                    <a:moveTo>
                      <a:pt x="1995744" y="12700"/>
                    </a:moveTo>
                    <a:cubicBezTo>
                      <a:pt x="2018481" y="16404"/>
                      <a:pt x="2041218" y="16404"/>
                      <a:pt x="2067745" y="16404"/>
                    </a:cubicBezTo>
                    <a:cubicBezTo>
                      <a:pt x="2075324" y="16404"/>
                      <a:pt x="2082903" y="16404"/>
                      <a:pt x="2094271" y="16404"/>
                    </a:cubicBezTo>
                    <a:cubicBezTo>
                      <a:pt x="2098061" y="16404"/>
                      <a:pt x="2101850" y="23813"/>
                      <a:pt x="2101850" y="27517"/>
                    </a:cubicBezTo>
                    <a:cubicBezTo>
                      <a:pt x="2101850" y="31221"/>
                      <a:pt x="2098061" y="34925"/>
                      <a:pt x="2094271" y="34925"/>
                    </a:cubicBezTo>
                    <a:cubicBezTo>
                      <a:pt x="2082903" y="34925"/>
                      <a:pt x="2075324" y="34925"/>
                      <a:pt x="2063955" y="34925"/>
                    </a:cubicBezTo>
                    <a:cubicBezTo>
                      <a:pt x="2041218" y="34925"/>
                      <a:pt x="2018481" y="34925"/>
                      <a:pt x="1991954" y="31221"/>
                    </a:cubicBezTo>
                    <a:cubicBezTo>
                      <a:pt x="1988165" y="31221"/>
                      <a:pt x="1984375" y="27517"/>
                      <a:pt x="1984375" y="23813"/>
                    </a:cubicBezTo>
                    <a:cubicBezTo>
                      <a:pt x="1984375" y="16404"/>
                      <a:pt x="1988165" y="12700"/>
                      <a:pt x="1995744" y="12700"/>
                    </a:cubicBezTo>
                    <a:close/>
                    <a:moveTo>
                      <a:pt x="874968" y="7938"/>
                    </a:moveTo>
                    <a:cubicBezTo>
                      <a:pt x="890126" y="11819"/>
                      <a:pt x="905285" y="15699"/>
                      <a:pt x="920443" y="15699"/>
                    </a:cubicBezTo>
                    <a:cubicBezTo>
                      <a:pt x="935601" y="19580"/>
                      <a:pt x="954548" y="19580"/>
                      <a:pt x="973496" y="23460"/>
                    </a:cubicBezTo>
                    <a:cubicBezTo>
                      <a:pt x="977285" y="23460"/>
                      <a:pt x="981075" y="31221"/>
                      <a:pt x="981075" y="35102"/>
                    </a:cubicBezTo>
                    <a:cubicBezTo>
                      <a:pt x="981075" y="38983"/>
                      <a:pt x="973496" y="42863"/>
                      <a:pt x="969706" y="42863"/>
                    </a:cubicBezTo>
                    <a:cubicBezTo>
                      <a:pt x="950759" y="38983"/>
                      <a:pt x="935601" y="38983"/>
                      <a:pt x="916653" y="35102"/>
                    </a:cubicBezTo>
                    <a:cubicBezTo>
                      <a:pt x="901495" y="31221"/>
                      <a:pt x="886337" y="31221"/>
                      <a:pt x="871179" y="27341"/>
                    </a:cubicBezTo>
                    <a:cubicBezTo>
                      <a:pt x="867389" y="27341"/>
                      <a:pt x="863600" y="23460"/>
                      <a:pt x="863600" y="15699"/>
                    </a:cubicBezTo>
                    <a:cubicBezTo>
                      <a:pt x="863600" y="11819"/>
                      <a:pt x="867389" y="7938"/>
                      <a:pt x="874968" y="7938"/>
                    </a:cubicBezTo>
                    <a:close/>
                    <a:moveTo>
                      <a:pt x="1835199" y="4763"/>
                    </a:moveTo>
                    <a:cubicBezTo>
                      <a:pt x="1868686" y="8534"/>
                      <a:pt x="1902172" y="12304"/>
                      <a:pt x="1931938" y="16074"/>
                    </a:cubicBezTo>
                    <a:cubicBezTo>
                      <a:pt x="1939380" y="16074"/>
                      <a:pt x="1943100" y="19845"/>
                      <a:pt x="1939380" y="27385"/>
                    </a:cubicBezTo>
                    <a:cubicBezTo>
                      <a:pt x="1939380" y="31156"/>
                      <a:pt x="1935659" y="34926"/>
                      <a:pt x="1931938" y="34926"/>
                    </a:cubicBezTo>
                    <a:cubicBezTo>
                      <a:pt x="1898452" y="31156"/>
                      <a:pt x="1864965" y="27385"/>
                      <a:pt x="1835199" y="23615"/>
                    </a:cubicBezTo>
                    <a:cubicBezTo>
                      <a:pt x="1827758" y="23615"/>
                      <a:pt x="1824037" y="19845"/>
                      <a:pt x="1824037" y="12304"/>
                    </a:cubicBezTo>
                    <a:cubicBezTo>
                      <a:pt x="1827758" y="8534"/>
                      <a:pt x="1831479" y="4763"/>
                      <a:pt x="1835199" y="4763"/>
                    </a:cubicBezTo>
                    <a:close/>
                    <a:moveTo>
                      <a:pt x="1273664" y="4763"/>
                    </a:moveTo>
                    <a:cubicBezTo>
                      <a:pt x="1277388" y="4763"/>
                      <a:pt x="1281113" y="8467"/>
                      <a:pt x="1281113" y="15876"/>
                    </a:cubicBezTo>
                    <a:cubicBezTo>
                      <a:pt x="1281113" y="19580"/>
                      <a:pt x="1277388" y="23284"/>
                      <a:pt x="1273664" y="23284"/>
                    </a:cubicBezTo>
                    <a:cubicBezTo>
                      <a:pt x="1247592" y="23284"/>
                      <a:pt x="1217796" y="26988"/>
                      <a:pt x="1191724" y="26988"/>
                    </a:cubicBezTo>
                    <a:cubicBezTo>
                      <a:pt x="1187999" y="26988"/>
                      <a:pt x="1184275" y="23284"/>
                      <a:pt x="1184275" y="15876"/>
                    </a:cubicBezTo>
                    <a:cubicBezTo>
                      <a:pt x="1184275" y="12171"/>
                      <a:pt x="1187999" y="8467"/>
                      <a:pt x="1191724" y="8467"/>
                    </a:cubicBezTo>
                    <a:cubicBezTo>
                      <a:pt x="1217796" y="8467"/>
                      <a:pt x="1247592" y="4763"/>
                      <a:pt x="1273664" y="4763"/>
                    </a:cubicBezTo>
                    <a:close/>
                    <a:moveTo>
                      <a:pt x="1130761" y="4763"/>
                    </a:moveTo>
                    <a:cubicBezTo>
                      <a:pt x="1134500" y="4763"/>
                      <a:pt x="1138238" y="8534"/>
                      <a:pt x="1138238" y="12304"/>
                    </a:cubicBezTo>
                    <a:cubicBezTo>
                      <a:pt x="1138238" y="16074"/>
                      <a:pt x="1138238" y="23615"/>
                      <a:pt x="1130761" y="23615"/>
                    </a:cubicBezTo>
                    <a:cubicBezTo>
                      <a:pt x="1100855" y="27385"/>
                      <a:pt x="1067210" y="31156"/>
                      <a:pt x="1033565" y="34926"/>
                    </a:cubicBezTo>
                    <a:cubicBezTo>
                      <a:pt x="1029827" y="34926"/>
                      <a:pt x="1026088" y="31156"/>
                      <a:pt x="1022350" y="27385"/>
                    </a:cubicBezTo>
                    <a:cubicBezTo>
                      <a:pt x="1022350" y="23615"/>
                      <a:pt x="1026088" y="19845"/>
                      <a:pt x="1033565" y="16074"/>
                    </a:cubicBezTo>
                    <a:cubicBezTo>
                      <a:pt x="1063471" y="12304"/>
                      <a:pt x="1097116" y="8534"/>
                      <a:pt x="1130761" y="4763"/>
                    </a:cubicBezTo>
                    <a:close/>
                    <a:moveTo>
                      <a:pt x="1769960" y="0"/>
                    </a:moveTo>
                    <a:cubicBezTo>
                      <a:pt x="1777437" y="0"/>
                      <a:pt x="1781175" y="3771"/>
                      <a:pt x="1781175" y="11311"/>
                    </a:cubicBezTo>
                    <a:cubicBezTo>
                      <a:pt x="1781175" y="15082"/>
                      <a:pt x="1777437" y="18852"/>
                      <a:pt x="1773699" y="18852"/>
                    </a:cubicBezTo>
                    <a:cubicBezTo>
                      <a:pt x="1740054" y="22622"/>
                      <a:pt x="1706409" y="26393"/>
                      <a:pt x="1676502" y="30163"/>
                    </a:cubicBezTo>
                    <a:cubicBezTo>
                      <a:pt x="1669026" y="30163"/>
                      <a:pt x="1665287" y="26393"/>
                      <a:pt x="1665287" y="18852"/>
                    </a:cubicBezTo>
                    <a:cubicBezTo>
                      <a:pt x="1665287" y="15082"/>
                      <a:pt x="1669026" y="11311"/>
                      <a:pt x="1672764" y="11311"/>
                    </a:cubicBezTo>
                    <a:cubicBezTo>
                      <a:pt x="1706409" y="7541"/>
                      <a:pt x="1736315" y="3771"/>
                      <a:pt x="1769960" y="0"/>
                    </a:cubicBezTo>
                    <a:close/>
                    <a:moveTo>
                      <a:pt x="1514731" y="0"/>
                    </a:moveTo>
                    <a:cubicBezTo>
                      <a:pt x="1548836" y="3856"/>
                      <a:pt x="1579153" y="3856"/>
                      <a:pt x="1613258" y="7711"/>
                    </a:cubicBezTo>
                    <a:cubicBezTo>
                      <a:pt x="1617048" y="7711"/>
                      <a:pt x="1620837" y="11566"/>
                      <a:pt x="1620837" y="19277"/>
                    </a:cubicBezTo>
                    <a:cubicBezTo>
                      <a:pt x="1620837" y="23133"/>
                      <a:pt x="1617048" y="26988"/>
                      <a:pt x="1613258" y="26988"/>
                    </a:cubicBezTo>
                    <a:cubicBezTo>
                      <a:pt x="1579153" y="23133"/>
                      <a:pt x="1545047" y="23133"/>
                      <a:pt x="1510941" y="19277"/>
                    </a:cubicBezTo>
                    <a:cubicBezTo>
                      <a:pt x="1507152" y="19277"/>
                      <a:pt x="1503362" y="15422"/>
                      <a:pt x="1503362" y="7711"/>
                    </a:cubicBezTo>
                    <a:cubicBezTo>
                      <a:pt x="1503362" y="3856"/>
                      <a:pt x="1507152" y="0"/>
                      <a:pt x="1514731" y="0"/>
                    </a:cubicBezTo>
                    <a:close/>
                    <a:moveTo>
                      <a:pt x="1352794" y="0"/>
                    </a:moveTo>
                    <a:cubicBezTo>
                      <a:pt x="1379293" y="3969"/>
                      <a:pt x="1405792" y="3969"/>
                      <a:pt x="1432291" y="3969"/>
                    </a:cubicBezTo>
                    <a:cubicBezTo>
                      <a:pt x="1436076" y="3969"/>
                      <a:pt x="1439862" y="11907"/>
                      <a:pt x="1436076" y="15875"/>
                    </a:cubicBezTo>
                    <a:cubicBezTo>
                      <a:pt x="1436076" y="19844"/>
                      <a:pt x="1432291" y="23813"/>
                      <a:pt x="1428505" y="23813"/>
                    </a:cubicBezTo>
                    <a:cubicBezTo>
                      <a:pt x="1402006" y="23813"/>
                      <a:pt x="1375507" y="23813"/>
                      <a:pt x="1349008" y="19844"/>
                    </a:cubicBezTo>
                    <a:cubicBezTo>
                      <a:pt x="1345222" y="19844"/>
                      <a:pt x="1341437" y="15875"/>
                      <a:pt x="1345222" y="11907"/>
                    </a:cubicBezTo>
                    <a:cubicBezTo>
                      <a:pt x="1345222" y="7938"/>
                      <a:pt x="1349008" y="0"/>
                      <a:pt x="1352794" y="0"/>
                    </a:cubicBezTo>
                    <a:close/>
                  </a:path>
                </a:pathLst>
              </a:custGeom>
              <a:solidFill>
                <a:schemeClr val="accent6">
                  <a:lumMod val="75000"/>
                </a:schemeClr>
              </a:solidFill>
              <a:ln>
                <a:solidFill>
                  <a:schemeClr val="accent6">
                    <a:lumMod val="75000"/>
                  </a:schemeClr>
                </a:solidFill>
              </a:ln>
            </p:spPr>
            <p:txBody>
              <a:bodyPr/>
              <a:lstStyle/>
              <a:p>
                <a:pPr defTabSz="342900">
                  <a:defRPr/>
                </a:pPr>
                <a:endParaRPr lang="zh-CN" altLang="en-US">
                  <a:solidFill>
                    <a:srgbClr val="000000"/>
                  </a:solidFill>
                  <a:latin typeface="Calibri" panose="020F0502020204030204" pitchFamily="34" charset="0"/>
                  <a:ea typeface="字魂36号-正文宋楷" panose="02000000000000000000" pitchFamily="2" charset="-122"/>
                  <a:cs typeface="Calibri" panose="020F0502020204030204" pitchFamily="34" charset="0"/>
                </a:endParaRPr>
              </a:p>
            </p:txBody>
          </p:sp>
        </p:grpSp>
        <p:sp>
          <p:nvSpPr>
            <p:cNvPr id="2" name="Rectangle 1"/>
            <p:cNvSpPr/>
            <p:nvPr/>
          </p:nvSpPr>
          <p:spPr>
            <a:xfrm>
              <a:off x="300445" y="202081"/>
              <a:ext cx="8170817" cy="3347070"/>
            </a:xfrm>
            <a:prstGeom prst="rect">
              <a:avLst/>
            </a:prstGeom>
          </p:spPr>
          <p:txBody>
            <a:bodyPr wrap="square">
              <a:spAutoFit/>
            </a:bodyPr>
            <a:lstStyle/>
            <a:p>
              <a:pPr algn="ctr"/>
              <a:endParaRPr lang="en-US" altLang="zh-CN" sz="825" spc="225" dirty="0">
                <a:solidFill>
                  <a:srgbClr val="FF0000"/>
                </a:solidFill>
                <a:effectLst>
                  <a:outerShdw blurRad="38100" dist="38100" dir="2700000" algn="tl">
                    <a:srgbClr val="000000">
                      <a:alpha val="43137"/>
                    </a:srgbClr>
                  </a:outerShdw>
                </a:effectLst>
                <a:latin typeface="#9Slide05 Fleur" panose="02040403050506020204" pitchFamily="18" charset="0"/>
                <a:ea typeface="微软雅黑 Light" panose="020B0502040204020203" pitchFamily="34" charset="-122"/>
              </a:endParaRPr>
            </a:p>
            <a:p>
              <a:pPr algn="ctr"/>
              <a:r>
                <a:rPr lang="en-US" altLang="zh-CN" sz="3000" b="1" spc="225" dirty="0" err="1">
                  <a:solidFill>
                    <a:srgbClr val="FF0000"/>
                  </a:solidFill>
                  <a:latin typeface="#9Slide05 Fleur" panose="02040403050506020204" pitchFamily="18" charset="0"/>
                  <a:ea typeface="微软雅黑 Light" panose="020B0502040204020203" pitchFamily="34" charset="-122"/>
                </a:rPr>
                <a:t>Thầy</a:t>
              </a:r>
              <a:r>
                <a:rPr lang="en-US" altLang="zh-CN" sz="3000" b="1" spc="225" dirty="0">
                  <a:solidFill>
                    <a:srgbClr val="FF0000"/>
                  </a:solidFill>
                  <a:latin typeface="#9Slide05 Fleur" panose="02040403050506020204" pitchFamily="18" charset="0"/>
                  <a:ea typeface="微软雅黑 Light" panose="020B0502040204020203" pitchFamily="34" charset="-122"/>
                </a:rPr>
                <a:t> </a:t>
              </a:r>
              <a:r>
                <a:rPr lang="en-US" altLang="zh-CN" sz="3000" b="1" spc="225" dirty="0" err="1">
                  <a:solidFill>
                    <a:srgbClr val="FF0000"/>
                  </a:solidFill>
                  <a:latin typeface="#9Slide05 Fleur" panose="02040403050506020204" pitchFamily="18" charset="0"/>
                  <a:ea typeface="微软雅黑 Light" panose="020B0502040204020203" pitchFamily="34" charset="-122"/>
                </a:rPr>
                <a:t>thuốc</a:t>
              </a:r>
              <a:r>
                <a:rPr lang="en-US" altLang="zh-CN" sz="3000" b="1" spc="225" dirty="0">
                  <a:solidFill>
                    <a:srgbClr val="FF0000"/>
                  </a:solidFill>
                  <a:latin typeface="#9Slide05 Fleur" panose="02040403050506020204" pitchFamily="18" charset="0"/>
                  <a:ea typeface="微软雅黑 Light" panose="020B0502040204020203" pitchFamily="34" charset="-122"/>
                </a:rPr>
                <a:t> </a:t>
              </a:r>
              <a:r>
                <a:rPr lang="en-US" altLang="zh-CN" sz="3000" b="1" spc="225" dirty="0" err="1">
                  <a:solidFill>
                    <a:srgbClr val="FF0000"/>
                  </a:solidFill>
                  <a:latin typeface="#9Slide05 Fleur" panose="02040403050506020204" pitchFamily="18" charset="0"/>
                  <a:ea typeface="微软雅黑 Light" panose="020B0502040204020203" pitchFamily="34" charset="-122"/>
                </a:rPr>
                <a:t>như</a:t>
              </a:r>
              <a:r>
                <a:rPr lang="en-US" altLang="zh-CN" sz="3000" b="1" spc="225" dirty="0">
                  <a:solidFill>
                    <a:srgbClr val="FF0000"/>
                  </a:solidFill>
                  <a:latin typeface="#9Slide05 Fleur" panose="02040403050506020204" pitchFamily="18" charset="0"/>
                  <a:ea typeface="微软雅黑 Light" panose="020B0502040204020203" pitchFamily="34" charset="-122"/>
                </a:rPr>
                <a:t> </a:t>
              </a:r>
              <a:r>
                <a:rPr lang="en-US" altLang="zh-CN" sz="3000" b="1" spc="225" dirty="0" err="1">
                  <a:solidFill>
                    <a:srgbClr val="FF0000"/>
                  </a:solidFill>
                  <a:latin typeface="#9Slide05 Fleur" panose="02040403050506020204" pitchFamily="18" charset="0"/>
                  <a:ea typeface="微软雅黑 Light" panose="020B0502040204020203" pitchFamily="34" charset="-122"/>
                </a:rPr>
                <a:t>mẹ</a:t>
              </a:r>
              <a:r>
                <a:rPr lang="en-US" altLang="zh-CN" sz="3000" b="1" spc="225" dirty="0">
                  <a:solidFill>
                    <a:srgbClr val="FF0000"/>
                  </a:solidFill>
                  <a:latin typeface="#9Slide05 Fleur" panose="02040403050506020204" pitchFamily="18" charset="0"/>
                  <a:ea typeface="微软雅黑 Light" panose="020B0502040204020203" pitchFamily="34" charset="-122"/>
                </a:rPr>
                <a:t> </a:t>
              </a:r>
              <a:r>
                <a:rPr lang="en-US" altLang="zh-CN" sz="3000" b="1" spc="225" dirty="0" err="1">
                  <a:solidFill>
                    <a:srgbClr val="FF0000"/>
                  </a:solidFill>
                  <a:latin typeface="#9Slide05 Fleur" panose="02040403050506020204" pitchFamily="18" charset="0"/>
                  <a:ea typeface="微软雅黑 Light" panose="020B0502040204020203" pitchFamily="34" charset="-122"/>
                </a:rPr>
                <a:t>hiền</a:t>
              </a:r>
              <a:endParaRPr lang="en-US" altLang="zh-CN" sz="3000" b="1" spc="225" dirty="0">
                <a:solidFill>
                  <a:srgbClr val="FF0000"/>
                </a:solidFill>
                <a:latin typeface="#9Slide05 Fleur" panose="02040403050506020204" pitchFamily="18" charset="0"/>
                <a:ea typeface="微软雅黑 Light" panose="020B0502040204020203" pitchFamily="34" charset="-122"/>
              </a:endParaRPr>
            </a:p>
            <a:p>
              <a:pPr algn="ctr"/>
              <a:endParaRPr lang="en-US" sz="2700" dirty="0">
                <a:solidFill>
                  <a:srgbClr val="2305D9"/>
                </a:solidFill>
                <a:cs typeface="Times New Roman" pitchFamily="18" charset="0"/>
              </a:endParaRPr>
            </a:p>
            <a:p>
              <a:pPr algn="just">
                <a:spcBef>
                  <a:spcPct val="50000"/>
                </a:spcBef>
                <a:defRPr/>
              </a:pPr>
              <a:r>
                <a:rPr lang="en-US" sz="195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Hải</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Thượng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Lãn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Ông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là</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một</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thầy</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thuốc</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giàu</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lòng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nhân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ái</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không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màng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danh</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lợi</a:t>
              </a:r>
              <a:r>
                <a:rPr lang="en-US" sz="1800" dirty="0">
                  <a:latin typeface="Times" panose="020B0500000000000000" pitchFamily="34" charset="0"/>
                  <a:ea typeface="Times" panose="020B0500000000000000" pitchFamily="34" charset="0"/>
                  <a:cs typeface="Times" panose="020B0500000000000000" pitchFamily="34" charset="0"/>
                </a:rPr>
                <a:t>.</a:t>
              </a:r>
            </a:p>
            <a:p>
              <a:pPr algn="just">
                <a:spcBef>
                  <a:spcPct val="50000"/>
                </a:spcBef>
                <a:defRPr/>
              </a:pP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Có</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lần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một</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người</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thuyền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chài</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có</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đứa</a:t>
              </a:r>
              <a:r>
                <a:rPr lang="en-US" sz="1800" dirty="0">
                  <a:latin typeface="Times" panose="020B0500000000000000" pitchFamily="34" charset="0"/>
                  <a:ea typeface="Times" panose="020B0500000000000000" pitchFamily="34" charset="0"/>
                  <a:cs typeface="Times" panose="020B0500000000000000" pitchFamily="34" charset="0"/>
                </a:rPr>
                <a:t> con </a:t>
              </a:r>
              <a:r>
                <a:rPr lang="en-US" sz="1800" dirty="0" err="1">
                  <a:latin typeface="Times" panose="020B0500000000000000" pitchFamily="34" charset="0"/>
                  <a:ea typeface="Times" panose="020B0500000000000000" pitchFamily="34" charset="0"/>
                  <a:cs typeface="Times" panose="020B0500000000000000" pitchFamily="34" charset="0"/>
                </a:rPr>
                <a:t>nhỏ</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bị</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bệnh</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đậu</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nặng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nhưng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nhà</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nghèo</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không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có</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tiền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chữa</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Lãn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Ông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biết</a:t>
              </a:r>
              <a:r>
                <a:rPr lang="en-US" sz="1800" dirty="0">
                  <a:latin typeface="Times" panose="020B0500000000000000" pitchFamily="34" charset="0"/>
                  <a:ea typeface="Times" panose="020B0500000000000000" pitchFamily="34" charset="0"/>
                  <a:cs typeface="Times" panose="020B0500000000000000" pitchFamily="34" charset="0"/>
                </a:rPr>
                <a:t> tin </a:t>
              </a:r>
              <a:r>
                <a:rPr lang="en-US" sz="1800" dirty="0" err="1">
                  <a:latin typeface="Times" panose="020B0500000000000000" pitchFamily="34" charset="0"/>
                  <a:ea typeface="Times" panose="020B0500000000000000" pitchFamily="34" charset="0"/>
                  <a:cs typeface="Times" panose="020B0500000000000000" pitchFamily="34" charset="0"/>
                </a:rPr>
                <a:t>bèn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đến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thăm</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Giữa</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mùa</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hè</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nóng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nực</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cháu</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bé</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nằm</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trong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chiếc</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thuyền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nhỏ</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hẹp</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người</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đầy</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mụn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mủ</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mùi</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hôi</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tanh</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bốc</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lên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nồng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nặc</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Nhưng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Lãn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Ông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vẫn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không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ngại</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khổ</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Ông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ân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cần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chăm</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sóc</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đứa</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bé</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suốt</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một</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tháng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trời</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và</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chữa</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khỏi</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bệnh</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cho</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nó</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Khi</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từ</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giã</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nhà</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thuyền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chài</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ông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chẳng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những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không</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lấy</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tiền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mà</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còn</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cho</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thêm</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gạo</a:t>
              </a:r>
              <a:r>
                <a:rPr lang="en-US" sz="1800" dirty="0">
                  <a:latin typeface="Times" panose="020B0500000000000000" pitchFamily="34" charset="0"/>
                  <a:ea typeface="Times" panose="020B0500000000000000" pitchFamily="34" charset="0"/>
                  <a:cs typeface="Times" panose="020B0500000000000000" pitchFamily="34" charset="0"/>
                </a:rPr>
                <a:t>, </a:t>
              </a:r>
              <a:r>
                <a:rPr lang="en-US" sz="1800" dirty="0" err="1">
                  <a:latin typeface="Times" panose="020B0500000000000000" pitchFamily="34" charset="0"/>
                  <a:ea typeface="Times" panose="020B0500000000000000" pitchFamily="34" charset="0"/>
                  <a:cs typeface="Times" panose="020B0500000000000000" pitchFamily="34" charset="0"/>
                </a:rPr>
                <a:t>củi</a:t>
              </a:r>
              <a:r>
                <a:rPr lang="en-US" sz="1800" dirty="0">
                  <a:latin typeface="Times" panose="020B0500000000000000" pitchFamily="34" charset="0"/>
                  <a:ea typeface="Times" panose="020B0500000000000000" pitchFamily="34" charset="0"/>
                  <a:cs typeface="Times" panose="020B0500000000000000" pitchFamily="34" charset="0"/>
                </a:rPr>
                <a:t>.</a:t>
              </a:r>
            </a:p>
          </p:txBody>
        </p:sp>
      </p:grpSp>
      <p:sp>
        <p:nvSpPr>
          <p:cNvPr id="18" name="Rounded Rectangle 17">
            <a:extLst>
              <a:ext uri="{FF2B5EF4-FFF2-40B4-BE49-F238E27FC236}">
                <a16:creationId xmlns:a16="http://schemas.microsoft.com/office/drawing/2014/main" id="{27D3BFC5-5A99-4872-BB9C-FAE40A4DAE0E}"/>
              </a:ext>
            </a:extLst>
          </p:cNvPr>
          <p:cNvSpPr/>
          <p:nvPr/>
        </p:nvSpPr>
        <p:spPr>
          <a:xfrm>
            <a:off x="300446" y="1163913"/>
            <a:ext cx="8269161" cy="2442960"/>
          </a:xfrm>
          <a:prstGeom prst="roundRect">
            <a:avLst>
              <a:gd name="adj" fmla="val 11248"/>
            </a:avLst>
          </a:prstGeom>
          <a:noFill/>
          <a:ln w="57150" cap="flat" cmpd="sng" algn="ctr">
            <a:solidFill>
              <a:srgbClr val="C46208"/>
            </a:solidFill>
            <a:prstDash val="solid"/>
            <a:miter lim="800000"/>
          </a:ln>
          <a:effectLst/>
        </p:spPr>
        <p:txBody>
          <a:bodyPr rtlCol="0" anchor="ctr"/>
          <a:lstStyle/>
          <a:p>
            <a:pPr algn="ctr">
              <a:defRPr/>
            </a:pPr>
            <a:endParaRPr lang="en-US" sz="760">
              <a:solidFill>
                <a:srgbClr val="FFFFFF"/>
              </a:solidFill>
              <a:cs typeface="Arial"/>
              <a:sym typeface="Arial"/>
            </a:endParaRPr>
          </a:p>
        </p:txBody>
      </p:sp>
      <p:sp>
        <p:nvSpPr>
          <p:cNvPr id="19" name="Teardrop 18">
            <a:extLst>
              <a:ext uri="{FF2B5EF4-FFF2-40B4-BE49-F238E27FC236}">
                <a16:creationId xmlns:a16="http://schemas.microsoft.com/office/drawing/2014/main" id="{4B346016-9094-421B-804D-2FD88C6DF9D3}"/>
              </a:ext>
            </a:extLst>
          </p:cNvPr>
          <p:cNvSpPr/>
          <p:nvPr/>
        </p:nvSpPr>
        <p:spPr>
          <a:xfrm>
            <a:off x="379778" y="1295063"/>
            <a:ext cx="332753" cy="332870"/>
          </a:xfrm>
          <a:prstGeom prst="teardrop">
            <a:avLst/>
          </a:prstGeom>
          <a:solidFill>
            <a:srgbClr val="F8A55A"/>
          </a:solidFill>
          <a:ln w="12700" cap="flat" cmpd="sng" algn="ctr">
            <a:solidFill>
              <a:srgbClr val="F68722"/>
            </a:solidFill>
            <a:prstDash val="solid"/>
            <a:miter lim="800000"/>
          </a:ln>
          <a:effectLst/>
        </p:spPr>
        <p:txBody>
          <a:bodyPr rtlCol="0" anchor="ctr"/>
          <a:lstStyle/>
          <a:p>
            <a:pPr algn="ctr">
              <a:defRPr/>
            </a:pPr>
            <a:r>
              <a:rPr lang="vi-VN" sz="1800" b="1" dirty="0">
                <a:solidFill>
                  <a:srgbClr val="000000"/>
                </a:solidFill>
                <a:cs typeface="Arial"/>
                <a:sym typeface="Arial"/>
              </a:rPr>
              <a:t>1</a:t>
            </a:r>
            <a:endParaRPr lang="en-US" sz="1800" b="1" dirty="0">
              <a:solidFill>
                <a:srgbClr val="000000"/>
              </a:solidFill>
              <a:cs typeface="Arial"/>
              <a:sym typeface="Arial"/>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3" y="3606874"/>
            <a:ext cx="1106564" cy="1553135"/>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9664" y="3162275"/>
            <a:ext cx="1397727" cy="1997733"/>
          </a:xfrm>
          <a:prstGeom prst="rect">
            <a:avLst/>
          </a:prstGeom>
        </p:spPr>
      </p:pic>
      <p:grpSp>
        <p:nvGrpSpPr>
          <p:cNvPr id="11" name="Group 10">
            <a:extLst>
              <a:ext uri="{FF2B5EF4-FFF2-40B4-BE49-F238E27FC236}">
                <a16:creationId xmlns:a16="http://schemas.microsoft.com/office/drawing/2014/main" id="{DBA8BFF2-1497-4937-BD57-BA67EEDE0FAE}"/>
              </a:ext>
            </a:extLst>
          </p:cNvPr>
          <p:cNvGrpSpPr/>
          <p:nvPr/>
        </p:nvGrpSpPr>
        <p:grpSpPr>
          <a:xfrm>
            <a:off x="54330" y="79733"/>
            <a:ext cx="2188295" cy="593019"/>
            <a:chOff x="7876269" y="104148"/>
            <a:chExt cx="3751868" cy="886120"/>
          </a:xfrm>
        </p:grpSpPr>
        <p:sp>
          <p:nvSpPr>
            <p:cNvPr id="12" name="Rectangle: Rounded Corners 43">
              <a:extLst>
                <a:ext uri="{FF2B5EF4-FFF2-40B4-BE49-F238E27FC236}">
                  <a16:creationId xmlns:a16="http://schemas.microsoft.com/office/drawing/2014/main" id="{3AAC61C6-A8ED-43D0-9242-C50FAB341E0B}"/>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kern="0">
                <a:solidFill>
                  <a:prstClr val="white"/>
                </a:solidFill>
                <a:latin typeface="等线"/>
              </a:endParaRPr>
            </a:p>
          </p:txBody>
        </p:sp>
        <p:sp>
          <p:nvSpPr>
            <p:cNvPr id="13" name="Rectangle 12">
              <a:extLst>
                <a:ext uri="{FF2B5EF4-FFF2-40B4-BE49-F238E27FC236}">
                  <a16:creationId xmlns:a16="http://schemas.microsoft.com/office/drawing/2014/main" id="{06F3E1E2-95CF-457B-9B29-DAA6B11DC688}"/>
                </a:ext>
              </a:extLst>
            </p:cNvPr>
            <p:cNvSpPr/>
            <p:nvPr/>
          </p:nvSpPr>
          <p:spPr>
            <a:xfrm>
              <a:off x="8206509" y="157503"/>
              <a:ext cx="3064988" cy="827813"/>
            </a:xfrm>
            <a:prstGeom prst="rect">
              <a:avLst/>
            </a:prstGeom>
          </p:spPr>
          <p:txBody>
            <a:bodyPr wrap="none">
              <a:spAutoFit/>
            </a:bodyPr>
            <a:lstStyle/>
            <a:p>
              <a:pPr algn="ctr">
                <a:defRPr/>
              </a:pPr>
              <a:r>
                <a:rPr lang="en-US" altLang="zh-CN" sz="3000" b="1" kern="0" dirty="0">
                  <a:solidFill>
                    <a:srgbClr val="FF0000"/>
                  </a:solidFill>
                  <a:latin typeface="Calibri" panose="020F0502020204030204" pitchFamily="34" charset="0"/>
                  <a:ea typeface="inpin heiti" charset="-122"/>
                  <a:cs typeface="Calibri" panose="020F0502020204030204" pitchFamily="34" charset="0"/>
                </a:rPr>
                <a:t>Chia </a:t>
              </a:r>
              <a:r>
                <a:rPr lang="en-US" altLang="zh-CN" sz="3000" b="1" kern="0" dirty="0" err="1">
                  <a:solidFill>
                    <a:srgbClr val="FF0000"/>
                  </a:solidFill>
                  <a:latin typeface="Calibri" panose="020F0502020204030204" pitchFamily="34" charset="0"/>
                  <a:ea typeface="inpin heiti" charset="-122"/>
                  <a:cs typeface="Calibri" panose="020F0502020204030204" pitchFamily="34" charset="0"/>
                </a:rPr>
                <a:t>đoạn</a:t>
              </a:r>
              <a:endParaRPr lang="zh-CN" altLang="en-US" sz="3000" b="1" kern="0" dirty="0">
                <a:solidFill>
                  <a:srgbClr val="FF0000"/>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285832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anim calcmode="lin" valueType="num">
                                      <p:cBhvr>
                                        <p:cTn id="11" dur="750" fill="hold"/>
                                        <p:tgtEl>
                                          <p:spTgt spid="11"/>
                                        </p:tgtEl>
                                        <p:attrNameLst>
                                          <p:attrName>ppt_x</p:attrName>
                                        </p:attrNameLst>
                                      </p:cBhvr>
                                      <p:tavLst>
                                        <p:tav tm="0">
                                          <p:val>
                                            <p:strVal val="#ppt_x"/>
                                          </p:val>
                                        </p:tav>
                                        <p:tav tm="100000">
                                          <p:val>
                                            <p:strVal val="#ppt_x"/>
                                          </p:val>
                                        </p:tav>
                                      </p:tavLst>
                                    </p:anim>
                                    <p:anim calcmode="lin" valueType="num">
                                      <p:cBhvr>
                                        <p:cTn id="12" dur="750" fill="hold"/>
                                        <p:tgtEl>
                                          <p:spTgt spid="11"/>
                                        </p:tgtEl>
                                        <p:attrNameLst>
                                          <p:attrName>ppt_y</p:attrName>
                                        </p:attrNameLst>
                                      </p:cBhvr>
                                      <p:tavLst>
                                        <p:tav tm="0">
                                          <p:val>
                                            <p:strVal val="#ppt_y+.1"/>
                                          </p:val>
                                        </p:tav>
                                        <p:tav tm="100000">
                                          <p:val>
                                            <p:strVal val="#ppt_y"/>
                                          </p:val>
                                        </p:tav>
                                      </p:tavLst>
                                    </p:anim>
                                  </p:childTnLst>
                                </p:cTn>
                              </p:par>
                              <p:par>
                                <p:cTn id="13" presetID="5"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heckerboard(across)">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2511"/>
            <a:ext cx="3895508" cy="2670604"/>
          </a:xfrm>
          <a:prstGeom prst="rect">
            <a:avLst/>
          </a:prstGeom>
        </p:spPr>
      </p:pic>
      <p:sp>
        <p:nvSpPr>
          <p:cNvPr id="3" name="文本框 2"/>
          <p:cNvSpPr txBox="1"/>
          <p:nvPr/>
        </p:nvSpPr>
        <p:spPr>
          <a:xfrm>
            <a:off x="1310730" y="1558720"/>
            <a:ext cx="2361158" cy="1323439"/>
          </a:xfrm>
          <a:prstGeom prst="rect">
            <a:avLst/>
          </a:prstGeom>
          <a:noFill/>
        </p:spPr>
        <p:txBody>
          <a:bodyPr wrap="square" rtlCol="0">
            <a:spAutoFit/>
          </a:bodyPr>
          <a:lstStyle/>
          <a:p>
            <a:pPr algn="ctr"/>
            <a:r>
              <a:rPr lang="zh-CN" altLang="en-US" sz="2000" dirty="0">
                <a:solidFill>
                  <a:schemeClr val="bg1"/>
                </a:solidFill>
                <a:latin typeface="Arial" panose="020B0604020202020204" pitchFamily="34" charset="0"/>
                <a:cs typeface="Arial" panose="020B0604020202020204" pitchFamily="34" charset="0"/>
              </a:rPr>
              <a:t>    </a:t>
            </a:r>
            <a:r>
              <a:rPr lang="en-US" altLang="zh-CN" sz="2000" dirty="0" err="1">
                <a:solidFill>
                  <a:schemeClr val="bg1"/>
                </a:solidFill>
                <a:latin typeface="Arial" panose="020B0604020202020204" pitchFamily="34" charset="0"/>
                <a:ea typeface="Tahoma" panose="020B0604030504040204" pitchFamily="34" charset="0"/>
                <a:cs typeface="Arial" panose="020B0604020202020204" pitchFamily="34" charset="0"/>
              </a:rPr>
              <a:t>Một</a:t>
            </a:r>
            <a:r>
              <a:rPr lang="en-US" altLang="zh-CN" sz="20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altLang="zh-CN" sz="2000" dirty="0" err="1">
                <a:solidFill>
                  <a:schemeClr val="bg1"/>
                </a:solidFill>
                <a:latin typeface="Arial" panose="020B0604020202020204" pitchFamily="34" charset="0"/>
                <a:ea typeface="Tahoma" panose="020B0604030504040204" pitchFamily="34" charset="0"/>
                <a:cs typeface="Arial" panose="020B0604020202020204" pitchFamily="34" charset="0"/>
              </a:rPr>
              <a:t>số</a:t>
            </a:r>
            <a:r>
              <a:rPr lang="en-US" altLang="zh-CN" sz="20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altLang="zh-CN" sz="2000" dirty="0" err="1">
                <a:solidFill>
                  <a:schemeClr val="bg1"/>
                </a:solidFill>
                <a:latin typeface="Arial" panose="020B0604020202020204" pitchFamily="34" charset="0"/>
                <a:ea typeface="Tahoma" panose="020B0604030504040204" pitchFamily="34" charset="0"/>
                <a:cs typeface="Arial" panose="020B0604020202020204" pitchFamily="34" charset="0"/>
              </a:rPr>
              <a:t>nơi</a:t>
            </a:r>
            <a:r>
              <a:rPr lang="en-US" altLang="zh-CN" sz="20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altLang="zh-CN" sz="2000" dirty="0" err="1">
                <a:solidFill>
                  <a:schemeClr val="bg1"/>
                </a:solidFill>
                <a:latin typeface="Arial" panose="020B0604020202020204" pitchFamily="34" charset="0"/>
                <a:ea typeface="Tahoma" panose="020B0604030504040204" pitchFamily="34" charset="0"/>
                <a:cs typeface="Arial" panose="020B0604020202020204" pitchFamily="34" charset="0"/>
              </a:rPr>
              <a:t>tưởng</a:t>
            </a:r>
            <a:r>
              <a:rPr lang="en-US" altLang="zh-CN" sz="20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altLang="zh-CN" sz="2000" dirty="0" err="1">
                <a:solidFill>
                  <a:schemeClr val="bg1"/>
                </a:solidFill>
                <a:latin typeface="Arial" panose="020B0604020202020204" pitchFamily="34" charset="0"/>
                <a:ea typeface="Tahoma" panose="020B0604030504040204" pitchFamily="34" charset="0"/>
                <a:cs typeface="Arial" panose="020B0604020202020204" pitchFamily="34" charset="0"/>
              </a:rPr>
              <a:t>niệm</a:t>
            </a:r>
            <a:r>
              <a:rPr lang="en-US" altLang="zh-CN" sz="20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altLang="zh-CN" sz="2000" dirty="0" err="1">
                <a:solidFill>
                  <a:schemeClr val="bg1"/>
                </a:solidFill>
                <a:latin typeface="Arial" panose="020B0604020202020204" pitchFamily="34" charset="0"/>
                <a:ea typeface="Tahoma" panose="020B0604030504040204" pitchFamily="34" charset="0"/>
                <a:cs typeface="Arial" panose="020B0604020202020204" pitchFamily="34" charset="0"/>
              </a:rPr>
              <a:t>danh</a:t>
            </a:r>
            <a:r>
              <a:rPr lang="en-US" altLang="zh-CN" sz="2000" dirty="0">
                <a:solidFill>
                  <a:schemeClr val="bg1"/>
                </a:solidFill>
                <a:latin typeface="Arial" panose="020B0604020202020204" pitchFamily="34" charset="0"/>
                <a:ea typeface="Tahoma" panose="020B0604030504040204" pitchFamily="34" charset="0"/>
                <a:cs typeface="Arial" panose="020B0604020202020204" pitchFamily="34" charset="0"/>
              </a:rPr>
              <a:t> y </a:t>
            </a:r>
            <a:r>
              <a:rPr lang="en-US" altLang="zh-CN" sz="2000" dirty="0" err="1">
                <a:solidFill>
                  <a:schemeClr val="bg1"/>
                </a:solidFill>
                <a:latin typeface="Arial" panose="020B0604020202020204" pitchFamily="34" charset="0"/>
                <a:ea typeface="Tahoma" panose="020B0604030504040204" pitchFamily="34" charset="0"/>
                <a:cs typeface="Arial" panose="020B0604020202020204" pitchFamily="34" charset="0"/>
              </a:rPr>
              <a:t>Hải</a:t>
            </a:r>
            <a:r>
              <a:rPr lang="en-US" altLang="zh-CN" sz="20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altLang="zh-CN" sz="2000" dirty="0" err="1">
                <a:solidFill>
                  <a:schemeClr val="bg1"/>
                </a:solidFill>
                <a:latin typeface="Arial" panose="020B0604020202020204" pitchFamily="34" charset="0"/>
                <a:ea typeface="Tahoma" panose="020B0604030504040204" pitchFamily="34" charset="0"/>
                <a:cs typeface="Arial" panose="020B0604020202020204" pitchFamily="34" charset="0"/>
              </a:rPr>
              <a:t>Thượng</a:t>
            </a:r>
            <a:r>
              <a:rPr lang="en-US" altLang="zh-CN" sz="20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altLang="zh-CN" sz="2000" dirty="0" err="1">
                <a:solidFill>
                  <a:schemeClr val="bg1"/>
                </a:solidFill>
                <a:latin typeface="Arial" panose="020B0604020202020204" pitchFamily="34" charset="0"/>
                <a:ea typeface="Tahoma" panose="020B0604030504040204" pitchFamily="34" charset="0"/>
                <a:cs typeface="Arial" panose="020B0604020202020204" pitchFamily="34" charset="0"/>
              </a:rPr>
              <a:t>Lãn</a:t>
            </a:r>
            <a:r>
              <a:rPr lang="en-US" altLang="zh-CN" sz="20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altLang="zh-CN" sz="2000" dirty="0" err="1">
                <a:solidFill>
                  <a:schemeClr val="bg1"/>
                </a:solidFill>
                <a:latin typeface="Arial" panose="020B0604020202020204" pitchFamily="34" charset="0"/>
                <a:ea typeface="Tahoma" panose="020B0604030504040204" pitchFamily="34" charset="0"/>
                <a:cs typeface="Arial" panose="020B0604020202020204" pitchFamily="34" charset="0"/>
              </a:rPr>
              <a:t>Ông</a:t>
            </a:r>
            <a:r>
              <a:rPr lang="en-US" altLang="zh-CN" sz="20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altLang="zh-CN" sz="2000" dirty="0" err="1">
                <a:solidFill>
                  <a:schemeClr val="bg1"/>
                </a:solidFill>
                <a:latin typeface="Arial" panose="020B0604020202020204" pitchFamily="34" charset="0"/>
                <a:ea typeface="Tahoma" panose="020B0604030504040204" pitchFamily="34" charset="0"/>
                <a:cs typeface="Arial" panose="020B0604020202020204" pitchFamily="34" charset="0"/>
              </a:rPr>
              <a:t>tại</a:t>
            </a:r>
            <a:r>
              <a:rPr lang="en-US" altLang="zh-CN" sz="20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altLang="zh-CN" sz="2000" dirty="0" err="1">
                <a:solidFill>
                  <a:schemeClr val="bg1"/>
                </a:solidFill>
                <a:latin typeface="Arial" panose="020B0604020202020204" pitchFamily="34" charset="0"/>
                <a:ea typeface="Tahoma" panose="020B0604030504040204" pitchFamily="34" charset="0"/>
                <a:cs typeface="Arial" panose="020B0604020202020204" pitchFamily="34" charset="0"/>
              </a:rPr>
              <a:t>bệnh</a:t>
            </a:r>
            <a:r>
              <a:rPr lang="en-US" altLang="zh-CN" sz="20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altLang="zh-CN" sz="2000" dirty="0" err="1">
                <a:solidFill>
                  <a:schemeClr val="bg1"/>
                </a:solidFill>
                <a:latin typeface="Arial" panose="020B0604020202020204" pitchFamily="34" charset="0"/>
                <a:ea typeface="Tahoma" panose="020B0604030504040204" pitchFamily="34" charset="0"/>
                <a:cs typeface="Arial" panose="020B0604020202020204" pitchFamily="34" charset="0"/>
              </a:rPr>
              <a:t>viện</a:t>
            </a:r>
            <a:r>
              <a:rPr lang="en-US" altLang="zh-CN" sz="2000" dirty="0">
                <a:solidFill>
                  <a:schemeClr val="bg1"/>
                </a:solidFill>
                <a:latin typeface="Arial" panose="020B0604020202020204" pitchFamily="34" charset="0"/>
                <a:ea typeface="Tahoma" panose="020B0604030504040204" pitchFamily="34" charset="0"/>
                <a:cs typeface="Arial" panose="020B0604020202020204" pitchFamily="34" charset="0"/>
              </a:rPr>
              <a:t>.</a:t>
            </a:r>
            <a:endParaRPr lang="zh-CN" altLang="en-US" sz="20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8087">
            <a:off x="3964009" y="2648761"/>
            <a:ext cx="3220098" cy="23396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5"/>
          <a:stretch>
            <a:fillRect/>
          </a:stretch>
        </p:blipFill>
        <p:spPr>
          <a:xfrm>
            <a:off x="4539314" y="286006"/>
            <a:ext cx="3101468" cy="20883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53814" y1="63973" x2="53814" y2="63973"/>
                        <a14:foregroundMark x1="50424" y1="70370" x2="50424" y2="70370"/>
                        <a14:foregroundMark x1="56356" y1="73401" x2="56356" y2="73401"/>
                        <a14:foregroundMark x1="62712" y1="76431" x2="62712" y2="76431"/>
                        <a14:foregroundMark x1="59746" y1="69024" x2="59746" y2="69024"/>
                        <a14:foregroundMark x1="57627" y1="65320" x2="57627" y2="65320"/>
                        <a14:foregroundMark x1="55508" y1="62290" x2="55508" y2="62290"/>
                        <a14:foregroundMark x1="38983" y1="65993" x2="38983" y2="65993"/>
                        <a14:foregroundMark x1="39407" y1="65993" x2="41949" y2="66667"/>
                        <a14:foregroundMark x1="52119" y1="50168" x2="52119" y2="50168"/>
                      </a14:backgroundRemoval>
                    </a14:imgEffect>
                  </a14:imgLayer>
                </a14:imgProps>
              </a:ext>
              <a:ext uri="{28A0092B-C50C-407E-A947-70E740481C1C}">
                <a14:useLocalDpi xmlns:a14="http://schemas.microsoft.com/office/drawing/2010/main" val="0"/>
              </a:ext>
            </a:extLst>
          </a:blip>
          <a:stretch>
            <a:fillRect/>
          </a:stretch>
        </p:blipFill>
        <p:spPr>
          <a:xfrm>
            <a:off x="6877346" y="2289854"/>
            <a:ext cx="2519787" cy="31710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p:cNvSpPr/>
          <p:nvPr/>
        </p:nvSpPr>
        <p:spPr>
          <a:xfrm>
            <a:off x="1860206" y="346364"/>
            <a:ext cx="4796903" cy="3305302"/>
          </a:xfrm>
          <a:custGeom>
            <a:avLst/>
            <a:gdLst>
              <a:gd name="connsiteX0" fmla="*/ 0 w 4131325"/>
              <a:gd name="connsiteY0" fmla="*/ 0 h 2856512"/>
              <a:gd name="connsiteX1" fmla="*/ 4131325 w 4131325"/>
              <a:gd name="connsiteY1" fmla="*/ 0 h 2856512"/>
              <a:gd name="connsiteX2" fmla="*/ 4131325 w 4131325"/>
              <a:gd name="connsiteY2" fmla="*/ 2856512 h 2856512"/>
              <a:gd name="connsiteX3" fmla="*/ 0 w 4131325"/>
              <a:gd name="connsiteY3" fmla="*/ 2856512 h 2856512"/>
              <a:gd name="connsiteX4" fmla="*/ 0 w 4131325"/>
              <a:gd name="connsiteY4" fmla="*/ 0 h 2856512"/>
              <a:gd name="connsiteX0-1" fmla="*/ 0 w 4131325"/>
              <a:gd name="connsiteY0-2" fmla="*/ 7875 h 2864387"/>
              <a:gd name="connsiteX1-3" fmla="*/ 1994054 w 4131325"/>
              <a:gd name="connsiteY1-4" fmla="*/ 0 h 2864387"/>
              <a:gd name="connsiteX2-5" fmla="*/ 4131325 w 4131325"/>
              <a:gd name="connsiteY2-6" fmla="*/ 7875 h 2864387"/>
              <a:gd name="connsiteX3-7" fmla="*/ 4131325 w 4131325"/>
              <a:gd name="connsiteY3-8" fmla="*/ 2864387 h 2864387"/>
              <a:gd name="connsiteX4-9" fmla="*/ 0 w 4131325"/>
              <a:gd name="connsiteY4-10" fmla="*/ 2864387 h 2864387"/>
              <a:gd name="connsiteX5" fmla="*/ 0 w 4131325"/>
              <a:gd name="connsiteY5" fmla="*/ 7875 h 2864387"/>
              <a:gd name="connsiteX0-11" fmla="*/ 0 w 4131325"/>
              <a:gd name="connsiteY0-12" fmla="*/ 0 h 2856512"/>
              <a:gd name="connsiteX1-13" fmla="*/ 1938970 w 4131325"/>
              <a:gd name="connsiteY1-14" fmla="*/ 366699 h 2856512"/>
              <a:gd name="connsiteX2-15" fmla="*/ 4131325 w 4131325"/>
              <a:gd name="connsiteY2-16" fmla="*/ 0 h 2856512"/>
              <a:gd name="connsiteX3-17" fmla="*/ 4131325 w 4131325"/>
              <a:gd name="connsiteY3-18" fmla="*/ 2856512 h 2856512"/>
              <a:gd name="connsiteX4-19" fmla="*/ 0 w 4131325"/>
              <a:gd name="connsiteY4-20" fmla="*/ 2856512 h 2856512"/>
              <a:gd name="connsiteX5-21" fmla="*/ 0 w 4131325"/>
              <a:gd name="connsiteY5-22" fmla="*/ 0 h 2856512"/>
              <a:gd name="connsiteX0-23" fmla="*/ 0 w 4131325"/>
              <a:gd name="connsiteY0-24" fmla="*/ 0 h 2856512"/>
              <a:gd name="connsiteX1-25" fmla="*/ 1938970 w 4131325"/>
              <a:gd name="connsiteY1-26" fmla="*/ 366699 h 2856512"/>
              <a:gd name="connsiteX2-27" fmla="*/ 4131325 w 4131325"/>
              <a:gd name="connsiteY2-28" fmla="*/ 0 h 2856512"/>
              <a:gd name="connsiteX3-29" fmla="*/ 4131325 w 4131325"/>
              <a:gd name="connsiteY3-30" fmla="*/ 2856512 h 2856512"/>
              <a:gd name="connsiteX4-31" fmla="*/ 2787268 w 4131325"/>
              <a:gd name="connsiteY4-32" fmla="*/ 2856511 h 2856512"/>
              <a:gd name="connsiteX5-33" fmla="*/ 0 w 4131325"/>
              <a:gd name="connsiteY5-34" fmla="*/ 2856512 h 2856512"/>
              <a:gd name="connsiteX6" fmla="*/ 0 w 4131325"/>
              <a:gd name="connsiteY6" fmla="*/ 0 h 2856512"/>
              <a:gd name="connsiteX0-35" fmla="*/ 0 w 4131325"/>
              <a:gd name="connsiteY0-36" fmla="*/ 0 h 2856512"/>
              <a:gd name="connsiteX1-37" fmla="*/ 1938970 w 4131325"/>
              <a:gd name="connsiteY1-38" fmla="*/ 366699 h 2856512"/>
              <a:gd name="connsiteX2-39" fmla="*/ 4131325 w 4131325"/>
              <a:gd name="connsiteY2-40" fmla="*/ 0 h 2856512"/>
              <a:gd name="connsiteX3-41" fmla="*/ 4131325 w 4131325"/>
              <a:gd name="connsiteY3-42" fmla="*/ 2856512 h 2856512"/>
              <a:gd name="connsiteX4-43" fmla="*/ 2787268 w 4131325"/>
              <a:gd name="connsiteY4-44" fmla="*/ 2625157 h 2856512"/>
              <a:gd name="connsiteX5-45" fmla="*/ 0 w 4131325"/>
              <a:gd name="connsiteY5-46" fmla="*/ 2856512 h 2856512"/>
              <a:gd name="connsiteX6-47" fmla="*/ 0 w 4131325"/>
              <a:gd name="connsiteY6-48" fmla="*/ 0 h 2856512"/>
              <a:gd name="connsiteX0-49" fmla="*/ 11016 w 4142341"/>
              <a:gd name="connsiteY0-50" fmla="*/ 0 h 2856512"/>
              <a:gd name="connsiteX1-51" fmla="*/ 1949986 w 4142341"/>
              <a:gd name="connsiteY1-52" fmla="*/ 366699 h 2856512"/>
              <a:gd name="connsiteX2-53" fmla="*/ 4142341 w 4142341"/>
              <a:gd name="connsiteY2-54" fmla="*/ 0 h 2856512"/>
              <a:gd name="connsiteX3-55" fmla="*/ 4142341 w 4142341"/>
              <a:gd name="connsiteY3-56" fmla="*/ 2856512 h 2856512"/>
              <a:gd name="connsiteX4-57" fmla="*/ 2798284 w 4142341"/>
              <a:gd name="connsiteY4-58" fmla="*/ 2625157 h 2856512"/>
              <a:gd name="connsiteX5-59" fmla="*/ 11016 w 4142341"/>
              <a:gd name="connsiteY5-60" fmla="*/ 2856512 h 2856512"/>
              <a:gd name="connsiteX6-61" fmla="*/ 0 w 4142341"/>
              <a:gd name="connsiteY6-62" fmla="*/ 1501436 h 2856512"/>
              <a:gd name="connsiteX7" fmla="*/ 11016 w 4142341"/>
              <a:gd name="connsiteY7" fmla="*/ 0 h 2856512"/>
              <a:gd name="connsiteX0-63" fmla="*/ 0 w 4131325"/>
              <a:gd name="connsiteY0-64" fmla="*/ 0 h 2856512"/>
              <a:gd name="connsiteX1-65" fmla="*/ 1938970 w 4131325"/>
              <a:gd name="connsiteY1-66" fmla="*/ 366699 h 2856512"/>
              <a:gd name="connsiteX2-67" fmla="*/ 4131325 w 4131325"/>
              <a:gd name="connsiteY2-68" fmla="*/ 0 h 2856512"/>
              <a:gd name="connsiteX3-69" fmla="*/ 4131325 w 4131325"/>
              <a:gd name="connsiteY3-70" fmla="*/ 2856512 h 2856512"/>
              <a:gd name="connsiteX4-71" fmla="*/ 2787268 w 4131325"/>
              <a:gd name="connsiteY4-72" fmla="*/ 2625157 h 2856512"/>
              <a:gd name="connsiteX5-73" fmla="*/ 0 w 4131325"/>
              <a:gd name="connsiteY5-74" fmla="*/ 2856512 h 2856512"/>
              <a:gd name="connsiteX6-75" fmla="*/ 264406 w 4131325"/>
              <a:gd name="connsiteY6-76" fmla="*/ 1501436 h 2856512"/>
              <a:gd name="connsiteX7-77" fmla="*/ 0 w 4131325"/>
              <a:gd name="connsiteY7-78" fmla="*/ 0 h 2856512"/>
              <a:gd name="connsiteX0-79" fmla="*/ 0 w 4131326"/>
              <a:gd name="connsiteY0-80" fmla="*/ 0 h 2856512"/>
              <a:gd name="connsiteX1-81" fmla="*/ 1938970 w 4131326"/>
              <a:gd name="connsiteY1-82" fmla="*/ 366699 h 2856512"/>
              <a:gd name="connsiteX2-83" fmla="*/ 4131325 w 4131326"/>
              <a:gd name="connsiteY2-84" fmla="*/ 0 h 2856512"/>
              <a:gd name="connsiteX3-85" fmla="*/ 4131326 w 4131326"/>
              <a:gd name="connsiteY3-86" fmla="*/ 1501436 h 2856512"/>
              <a:gd name="connsiteX4-87" fmla="*/ 4131325 w 4131326"/>
              <a:gd name="connsiteY4-88" fmla="*/ 2856512 h 2856512"/>
              <a:gd name="connsiteX5-89" fmla="*/ 2787268 w 4131326"/>
              <a:gd name="connsiteY5-90" fmla="*/ 2625157 h 2856512"/>
              <a:gd name="connsiteX6-91" fmla="*/ 0 w 4131326"/>
              <a:gd name="connsiteY6-92" fmla="*/ 2856512 h 2856512"/>
              <a:gd name="connsiteX7-93" fmla="*/ 264406 w 4131326"/>
              <a:gd name="connsiteY7-94" fmla="*/ 1501436 h 2856512"/>
              <a:gd name="connsiteX8" fmla="*/ 0 w 4131326"/>
              <a:gd name="connsiteY8" fmla="*/ 0 h 2856512"/>
              <a:gd name="connsiteX0-95" fmla="*/ 0 w 4131325"/>
              <a:gd name="connsiteY0-96" fmla="*/ 0 h 2856512"/>
              <a:gd name="connsiteX1-97" fmla="*/ 1938970 w 4131325"/>
              <a:gd name="connsiteY1-98" fmla="*/ 366699 h 2856512"/>
              <a:gd name="connsiteX2-99" fmla="*/ 4131325 w 4131325"/>
              <a:gd name="connsiteY2-100" fmla="*/ 0 h 2856512"/>
              <a:gd name="connsiteX3-101" fmla="*/ 3800820 w 4131325"/>
              <a:gd name="connsiteY3-102" fmla="*/ 1512452 h 2856512"/>
              <a:gd name="connsiteX4-103" fmla="*/ 4131325 w 4131325"/>
              <a:gd name="connsiteY4-104" fmla="*/ 2856512 h 2856512"/>
              <a:gd name="connsiteX5-105" fmla="*/ 2787268 w 4131325"/>
              <a:gd name="connsiteY5-106" fmla="*/ 2625157 h 2856512"/>
              <a:gd name="connsiteX6-107" fmla="*/ 0 w 4131325"/>
              <a:gd name="connsiteY6-108" fmla="*/ 2856512 h 2856512"/>
              <a:gd name="connsiteX7-109" fmla="*/ 264406 w 4131325"/>
              <a:gd name="connsiteY7-110" fmla="*/ 1501436 h 2856512"/>
              <a:gd name="connsiteX8-111" fmla="*/ 0 w 4131325"/>
              <a:gd name="connsiteY8-112" fmla="*/ 0 h 2856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Lst>
            <a:rect l="l" t="t" r="r" b="b"/>
            <a:pathLst>
              <a:path w="4131325" h="2856512">
                <a:moveTo>
                  <a:pt x="0" y="0"/>
                </a:moveTo>
                <a:lnTo>
                  <a:pt x="1938970" y="366699"/>
                </a:lnTo>
                <a:lnTo>
                  <a:pt x="4131325" y="0"/>
                </a:lnTo>
                <a:cubicBezTo>
                  <a:pt x="4131325" y="500479"/>
                  <a:pt x="3800820" y="1011973"/>
                  <a:pt x="3800820" y="1512452"/>
                </a:cubicBezTo>
                <a:cubicBezTo>
                  <a:pt x="3800820" y="1964144"/>
                  <a:pt x="4131325" y="2404820"/>
                  <a:pt x="4131325" y="2856512"/>
                </a:cubicBezTo>
                <a:lnTo>
                  <a:pt x="2787268" y="2625157"/>
                </a:lnTo>
                <a:lnTo>
                  <a:pt x="0" y="2856512"/>
                </a:lnTo>
                <a:lnTo>
                  <a:pt x="264406" y="15014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518" y="699694"/>
            <a:ext cx="4067591" cy="270907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任意多边形 5"/>
          <p:cNvSpPr/>
          <p:nvPr/>
        </p:nvSpPr>
        <p:spPr>
          <a:xfrm>
            <a:off x="820241" y="3571156"/>
            <a:ext cx="6844145" cy="1336764"/>
          </a:xfrm>
          <a:custGeom>
            <a:avLst/>
            <a:gdLst>
              <a:gd name="connsiteX0" fmla="*/ 3505200 w 7068065"/>
              <a:gd name="connsiteY0" fmla="*/ 0 h 2892216"/>
              <a:gd name="connsiteX1" fmla="*/ 6359611 w 7068065"/>
              <a:gd name="connsiteY1" fmla="*/ 679622 h 2892216"/>
              <a:gd name="connsiteX2" fmla="*/ 5523574 w 7068065"/>
              <a:gd name="connsiteY2" fmla="*/ 1160188 h 2892216"/>
              <a:gd name="connsiteX3" fmla="*/ 5173888 w 7068065"/>
              <a:gd name="connsiteY3" fmla="*/ 1228882 h 2892216"/>
              <a:gd name="connsiteX4" fmla="*/ 5221334 w 7068065"/>
              <a:gd name="connsiteY4" fmla="*/ 1243989 h 2892216"/>
              <a:gd name="connsiteX5" fmla="*/ 5708822 w 7068065"/>
              <a:gd name="connsiteY5" fmla="*/ 1623972 h 2892216"/>
              <a:gd name="connsiteX6" fmla="*/ 5706335 w 7068065"/>
              <a:gd name="connsiteY6" fmla="*/ 1635698 h 2892216"/>
              <a:gd name="connsiteX7" fmla="*/ 5809583 w 7068065"/>
              <a:gd name="connsiteY7" fmla="*/ 1649041 h 2892216"/>
              <a:gd name="connsiteX8" fmla="*/ 7068065 w 7068065"/>
              <a:gd name="connsiteY8" fmla="*/ 2212594 h 2892216"/>
              <a:gd name="connsiteX9" fmla="*/ 4213654 w 7068065"/>
              <a:gd name="connsiteY9" fmla="*/ 2892216 h 2892216"/>
              <a:gd name="connsiteX10" fmla="*/ 1359243 w 7068065"/>
              <a:gd name="connsiteY10" fmla="*/ 2212594 h 2892216"/>
              <a:gd name="connsiteX11" fmla="*/ 1361730 w 7068065"/>
              <a:gd name="connsiteY11" fmla="*/ 2200868 h 2892216"/>
              <a:gd name="connsiteX12" fmla="*/ 1258483 w 7068065"/>
              <a:gd name="connsiteY12" fmla="*/ 2187525 h 2892216"/>
              <a:gd name="connsiteX13" fmla="*/ 0 w 7068065"/>
              <a:gd name="connsiteY13" fmla="*/ 1623972 h 2892216"/>
              <a:gd name="connsiteX14" fmla="*/ 836038 w 7068065"/>
              <a:gd name="connsiteY14" fmla="*/ 1143407 h 2892216"/>
              <a:gd name="connsiteX15" fmla="*/ 1185724 w 7068065"/>
              <a:gd name="connsiteY15" fmla="*/ 1074712 h 2892216"/>
              <a:gd name="connsiteX16" fmla="*/ 1138278 w 7068065"/>
              <a:gd name="connsiteY16" fmla="*/ 1059605 h 2892216"/>
              <a:gd name="connsiteX17" fmla="*/ 650789 w 7068065"/>
              <a:gd name="connsiteY17" fmla="*/ 679622 h 2892216"/>
              <a:gd name="connsiteX18" fmla="*/ 3505200 w 7068065"/>
              <a:gd name="connsiteY18" fmla="*/ 0 h 289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8065" h="2892216">
                <a:moveTo>
                  <a:pt x="3505200" y="0"/>
                </a:moveTo>
                <a:cubicBezTo>
                  <a:pt x="5081648" y="0"/>
                  <a:pt x="6359611" y="304277"/>
                  <a:pt x="6359611" y="679622"/>
                </a:cubicBezTo>
                <a:cubicBezTo>
                  <a:pt x="6359611" y="867295"/>
                  <a:pt x="6040120" y="1037200"/>
                  <a:pt x="5523574" y="1160188"/>
                </a:cubicBezTo>
                <a:lnTo>
                  <a:pt x="5173888" y="1228882"/>
                </a:lnTo>
                <a:lnTo>
                  <a:pt x="5221334" y="1243989"/>
                </a:lnTo>
                <a:cubicBezTo>
                  <a:pt x="5529109" y="1352457"/>
                  <a:pt x="5708822" y="1483218"/>
                  <a:pt x="5708822" y="1623972"/>
                </a:cubicBezTo>
                <a:lnTo>
                  <a:pt x="5706335" y="1635698"/>
                </a:lnTo>
                <a:lnTo>
                  <a:pt x="5809583" y="1649041"/>
                </a:lnTo>
                <a:cubicBezTo>
                  <a:pt x="6568861" y="1771174"/>
                  <a:pt x="7068065" y="1978004"/>
                  <a:pt x="7068065" y="2212594"/>
                </a:cubicBezTo>
                <a:cubicBezTo>
                  <a:pt x="7068065" y="2587939"/>
                  <a:pt x="5790102" y="2892216"/>
                  <a:pt x="4213654" y="2892216"/>
                </a:cubicBezTo>
                <a:cubicBezTo>
                  <a:pt x="2637206" y="2892216"/>
                  <a:pt x="1359243" y="2587939"/>
                  <a:pt x="1359243" y="2212594"/>
                </a:cubicBezTo>
                <a:lnTo>
                  <a:pt x="1361730" y="2200868"/>
                </a:lnTo>
                <a:lnTo>
                  <a:pt x="1258483" y="2187525"/>
                </a:lnTo>
                <a:cubicBezTo>
                  <a:pt x="499204" y="2065392"/>
                  <a:pt x="0" y="1858563"/>
                  <a:pt x="0" y="1623972"/>
                </a:cubicBezTo>
                <a:cubicBezTo>
                  <a:pt x="0" y="1436300"/>
                  <a:pt x="319491" y="1266394"/>
                  <a:pt x="836038" y="1143407"/>
                </a:cubicBezTo>
                <a:lnTo>
                  <a:pt x="1185724" y="1074712"/>
                </a:lnTo>
                <a:lnTo>
                  <a:pt x="1138278" y="1059605"/>
                </a:lnTo>
                <a:cubicBezTo>
                  <a:pt x="830503" y="951137"/>
                  <a:pt x="650789" y="820376"/>
                  <a:pt x="650789" y="679622"/>
                </a:cubicBezTo>
                <a:cubicBezTo>
                  <a:pt x="650789" y="304277"/>
                  <a:pt x="1928753" y="0"/>
                  <a:pt x="35052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34880">
            <a:off x="103731" y="3143079"/>
            <a:ext cx="1746222" cy="1802733"/>
          </a:xfrm>
          <a:prstGeom prst="rect">
            <a:avLst/>
          </a:prstGeom>
        </p:spPr>
      </p:pic>
      <p:sp>
        <p:nvSpPr>
          <p:cNvPr id="13" name="TextBox 12"/>
          <p:cNvSpPr txBox="1"/>
          <p:nvPr/>
        </p:nvSpPr>
        <p:spPr>
          <a:xfrm>
            <a:off x="2158178" y="3775009"/>
            <a:ext cx="4200958" cy="707886"/>
          </a:xfrm>
          <a:prstGeom prst="rect">
            <a:avLst/>
          </a:prstGeom>
          <a:noFill/>
        </p:spPr>
        <p:txBody>
          <a:bodyPr wrap="none" rtlCol="0">
            <a:spAutoFit/>
          </a:bodyPr>
          <a:lstStyle/>
          <a:p>
            <a:r>
              <a:rPr lang="en-US" sz="2000" dirty="0" err="1">
                <a:ln w="1905"/>
                <a:effectLst>
                  <a:innerShdw blurRad="69850" dist="43180" dir="5400000">
                    <a:srgbClr val="000000">
                      <a:alpha val="65000"/>
                    </a:srgbClr>
                  </a:innerShdw>
                </a:effectLst>
                <a:latin typeface="Times New Roman"/>
              </a:rPr>
              <a:t>Mộ</a:t>
            </a:r>
            <a:r>
              <a:rPr lang="en-US" sz="2000" dirty="0">
                <a:ln w="1905"/>
                <a:effectLst>
                  <a:innerShdw blurRad="69850" dist="43180" dir="5400000">
                    <a:srgbClr val="000000">
                      <a:alpha val="65000"/>
                    </a:srgbClr>
                  </a:innerShdw>
                </a:effectLst>
                <a:latin typeface="Times New Roman"/>
              </a:rPr>
              <a:t> </a:t>
            </a:r>
            <a:r>
              <a:rPr lang="en-US" sz="2000" dirty="0" err="1">
                <a:ln w="1905"/>
                <a:effectLst>
                  <a:innerShdw blurRad="69850" dist="43180" dir="5400000">
                    <a:srgbClr val="000000">
                      <a:alpha val="65000"/>
                    </a:srgbClr>
                  </a:innerShdw>
                </a:effectLst>
                <a:latin typeface="Times New Roman"/>
              </a:rPr>
              <a:t>Lê</a:t>
            </a:r>
            <a:r>
              <a:rPr lang="en-US" sz="2000" dirty="0">
                <a:ln w="1905"/>
                <a:effectLst>
                  <a:innerShdw blurRad="69850" dist="43180" dir="5400000">
                    <a:srgbClr val="000000">
                      <a:alpha val="65000"/>
                    </a:srgbClr>
                  </a:innerShdw>
                </a:effectLst>
                <a:latin typeface="Times New Roman"/>
              </a:rPr>
              <a:t> </a:t>
            </a:r>
            <a:r>
              <a:rPr lang="en-US" sz="2000" dirty="0" err="1">
                <a:ln w="1905"/>
                <a:effectLst>
                  <a:innerShdw blurRad="69850" dist="43180" dir="5400000">
                    <a:srgbClr val="000000">
                      <a:alpha val="65000"/>
                    </a:srgbClr>
                  </a:innerShdw>
                </a:effectLst>
                <a:latin typeface="Times New Roman"/>
              </a:rPr>
              <a:t>Hữu</a:t>
            </a:r>
            <a:r>
              <a:rPr lang="en-US" sz="2000" dirty="0">
                <a:ln w="1905"/>
                <a:effectLst>
                  <a:innerShdw blurRad="69850" dist="43180" dir="5400000">
                    <a:srgbClr val="000000">
                      <a:alpha val="65000"/>
                    </a:srgbClr>
                  </a:innerShdw>
                </a:effectLst>
                <a:latin typeface="Times New Roman"/>
              </a:rPr>
              <a:t> </a:t>
            </a:r>
            <a:r>
              <a:rPr lang="en-US" sz="2000" dirty="0" err="1">
                <a:ln w="1905"/>
                <a:effectLst>
                  <a:innerShdw blurRad="69850" dist="43180" dir="5400000">
                    <a:srgbClr val="000000">
                      <a:alpha val="65000"/>
                    </a:srgbClr>
                  </a:innerShdw>
                </a:effectLst>
                <a:latin typeface="Times New Roman"/>
              </a:rPr>
              <a:t>Trác</a:t>
            </a:r>
            <a:r>
              <a:rPr lang="en-US" sz="2000" dirty="0">
                <a:ln w="1905"/>
                <a:effectLst>
                  <a:innerShdw blurRad="69850" dist="43180" dir="5400000">
                    <a:srgbClr val="000000">
                      <a:alpha val="65000"/>
                    </a:srgbClr>
                  </a:innerShdw>
                </a:effectLst>
                <a:latin typeface="Times New Roman"/>
              </a:rPr>
              <a:t> </a:t>
            </a:r>
            <a:r>
              <a:rPr lang="en-US" sz="2000" dirty="0" err="1">
                <a:ln w="1905"/>
                <a:effectLst>
                  <a:innerShdw blurRad="69850" dist="43180" dir="5400000">
                    <a:srgbClr val="000000">
                      <a:alpha val="65000"/>
                    </a:srgbClr>
                  </a:innerShdw>
                </a:effectLst>
                <a:latin typeface="Times New Roman"/>
              </a:rPr>
              <a:t>thuộc</a:t>
            </a:r>
            <a:r>
              <a:rPr lang="en-US" sz="2000" dirty="0">
                <a:ln w="1905"/>
                <a:effectLst>
                  <a:innerShdw blurRad="69850" dist="43180" dir="5400000">
                    <a:srgbClr val="000000">
                      <a:alpha val="65000"/>
                    </a:srgbClr>
                  </a:innerShdw>
                </a:effectLst>
                <a:latin typeface="Times New Roman"/>
              </a:rPr>
              <a:t> </a:t>
            </a:r>
            <a:r>
              <a:rPr lang="en-US" sz="2000" dirty="0" err="1">
                <a:ln w="1905"/>
                <a:effectLst>
                  <a:innerShdw blurRad="69850" dist="43180" dir="5400000">
                    <a:srgbClr val="000000">
                      <a:alpha val="65000"/>
                    </a:srgbClr>
                  </a:innerShdw>
                </a:effectLst>
                <a:latin typeface="Times New Roman"/>
              </a:rPr>
              <a:t>xã</a:t>
            </a:r>
            <a:r>
              <a:rPr lang="en-US" sz="2000" dirty="0">
                <a:ln w="1905"/>
                <a:effectLst>
                  <a:innerShdw blurRad="69850" dist="43180" dir="5400000">
                    <a:srgbClr val="000000">
                      <a:alpha val="65000"/>
                    </a:srgbClr>
                  </a:innerShdw>
                </a:effectLst>
                <a:latin typeface="Times New Roman"/>
              </a:rPr>
              <a:t> </a:t>
            </a:r>
            <a:r>
              <a:rPr lang="en-US" sz="2000" dirty="0" err="1">
                <a:ln w="1905"/>
                <a:effectLst>
                  <a:innerShdw blurRad="69850" dist="43180" dir="5400000">
                    <a:srgbClr val="000000">
                      <a:alpha val="65000"/>
                    </a:srgbClr>
                  </a:innerShdw>
                </a:effectLst>
                <a:latin typeface="Times New Roman"/>
              </a:rPr>
              <a:t>Sơn</a:t>
            </a:r>
            <a:r>
              <a:rPr lang="en-US" sz="2000" dirty="0">
                <a:ln w="1905"/>
                <a:effectLst>
                  <a:innerShdw blurRad="69850" dist="43180" dir="5400000">
                    <a:srgbClr val="000000">
                      <a:alpha val="65000"/>
                    </a:srgbClr>
                  </a:innerShdw>
                </a:effectLst>
                <a:latin typeface="Times New Roman"/>
              </a:rPr>
              <a:t> </a:t>
            </a:r>
            <a:r>
              <a:rPr lang="en-US" sz="2000" dirty="0" err="1">
                <a:ln w="1905"/>
                <a:effectLst>
                  <a:innerShdw blurRad="69850" dist="43180" dir="5400000">
                    <a:srgbClr val="000000">
                      <a:alpha val="65000"/>
                    </a:srgbClr>
                  </a:innerShdw>
                </a:effectLst>
                <a:latin typeface="Times New Roman"/>
              </a:rPr>
              <a:t>Quang</a:t>
            </a:r>
            <a:r>
              <a:rPr lang="en-US" sz="2000" dirty="0">
                <a:ln w="1905"/>
                <a:effectLst>
                  <a:innerShdw blurRad="69850" dist="43180" dir="5400000">
                    <a:srgbClr val="000000">
                      <a:alpha val="65000"/>
                    </a:srgbClr>
                  </a:innerShdw>
                </a:effectLst>
                <a:latin typeface="Times New Roman"/>
              </a:rPr>
              <a:t>, </a:t>
            </a:r>
            <a:br>
              <a:rPr lang="vi-VN" sz="2000" dirty="0">
                <a:ln w="1905"/>
                <a:effectLst>
                  <a:innerShdw blurRad="69850" dist="43180" dir="5400000">
                    <a:srgbClr val="000000">
                      <a:alpha val="65000"/>
                    </a:srgbClr>
                  </a:innerShdw>
                </a:effectLst>
              </a:rPr>
            </a:br>
            <a:r>
              <a:rPr lang="en-US" sz="2000" dirty="0" err="1">
                <a:ln w="1905"/>
                <a:effectLst>
                  <a:innerShdw blurRad="69850" dist="43180" dir="5400000">
                    <a:srgbClr val="000000">
                      <a:alpha val="65000"/>
                    </a:srgbClr>
                  </a:innerShdw>
                </a:effectLst>
                <a:latin typeface="Times New Roman"/>
              </a:rPr>
              <a:t>huyện</a:t>
            </a:r>
            <a:r>
              <a:rPr lang="en-US" sz="2000" dirty="0">
                <a:ln w="1905"/>
                <a:effectLst>
                  <a:innerShdw blurRad="69850" dist="43180" dir="5400000">
                    <a:srgbClr val="000000">
                      <a:alpha val="65000"/>
                    </a:srgbClr>
                  </a:innerShdw>
                </a:effectLst>
                <a:latin typeface="Times New Roman"/>
              </a:rPr>
              <a:t> </a:t>
            </a:r>
            <a:r>
              <a:rPr lang="en-US" sz="2000" dirty="0" err="1">
                <a:ln w="1905"/>
                <a:effectLst>
                  <a:innerShdw blurRad="69850" dist="43180" dir="5400000">
                    <a:srgbClr val="000000">
                      <a:alpha val="65000"/>
                    </a:srgbClr>
                  </a:innerShdw>
                </a:effectLst>
                <a:latin typeface="Times New Roman"/>
              </a:rPr>
              <a:t>Hương</a:t>
            </a:r>
            <a:r>
              <a:rPr lang="en-US" sz="2000" dirty="0">
                <a:ln w="1905"/>
                <a:effectLst>
                  <a:innerShdw blurRad="69850" dist="43180" dir="5400000">
                    <a:srgbClr val="000000">
                      <a:alpha val="65000"/>
                    </a:srgbClr>
                  </a:innerShdw>
                </a:effectLst>
                <a:latin typeface="Times New Roman"/>
              </a:rPr>
              <a:t> </a:t>
            </a:r>
            <a:r>
              <a:rPr lang="en-US" sz="2000" dirty="0" err="1">
                <a:ln w="1905"/>
                <a:effectLst>
                  <a:innerShdw blurRad="69850" dist="43180" dir="5400000">
                    <a:srgbClr val="000000">
                      <a:alpha val="65000"/>
                    </a:srgbClr>
                  </a:innerShdw>
                </a:effectLst>
                <a:latin typeface="Times New Roman"/>
              </a:rPr>
              <a:t>Sơn</a:t>
            </a:r>
            <a:r>
              <a:rPr lang="en-US" sz="2000" dirty="0">
                <a:ln w="1905"/>
                <a:effectLst>
                  <a:innerShdw blurRad="69850" dist="43180" dir="5400000">
                    <a:srgbClr val="000000">
                      <a:alpha val="65000"/>
                    </a:srgbClr>
                  </a:innerShdw>
                </a:effectLst>
                <a:latin typeface="Times New Roman"/>
              </a:rPr>
              <a:t>, </a:t>
            </a:r>
            <a:r>
              <a:rPr lang="en-US" sz="2000" dirty="0" err="1">
                <a:ln w="1905"/>
                <a:effectLst>
                  <a:innerShdw blurRad="69850" dist="43180" dir="5400000">
                    <a:srgbClr val="000000">
                      <a:alpha val="65000"/>
                    </a:srgbClr>
                  </a:innerShdw>
                </a:effectLst>
                <a:latin typeface="Times New Roman"/>
              </a:rPr>
              <a:t>Hà</a:t>
            </a:r>
            <a:r>
              <a:rPr lang="en-US" sz="2000" dirty="0">
                <a:ln w="1905"/>
                <a:effectLst>
                  <a:innerShdw blurRad="69850" dist="43180" dir="5400000">
                    <a:srgbClr val="000000">
                      <a:alpha val="65000"/>
                    </a:srgbClr>
                  </a:innerShdw>
                </a:effectLst>
                <a:latin typeface="Times New Roman"/>
              </a:rPr>
              <a:t> </a:t>
            </a:r>
            <a:r>
              <a:rPr lang="en-US" sz="2000" dirty="0" err="1">
                <a:ln w="1905"/>
                <a:effectLst>
                  <a:innerShdw blurRad="69850" dist="43180" dir="5400000">
                    <a:srgbClr val="000000">
                      <a:alpha val="65000"/>
                    </a:srgbClr>
                  </a:innerShdw>
                </a:effectLst>
                <a:latin typeface="Times New Roman"/>
              </a:rPr>
              <a:t>Tĩnh</a:t>
            </a:r>
            <a:r>
              <a:rPr lang="en-US" sz="2000" dirty="0">
                <a:ln w="1905"/>
                <a:effectLst>
                  <a:innerShdw blurRad="69850" dist="43180" dir="5400000">
                    <a:srgbClr val="000000">
                      <a:alpha val="65000"/>
                    </a:srgbClr>
                  </a:innerShdw>
                </a:effectLst>
                <a:latin typeface="Times New Roman"/>
              </a:rPr>
              <a:t>.</a:t>
            </a:r>
            <a:endParaRPr lang="en-US" sz="1800" dirty="0"/>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3814" y1="63973" x2="53814" y2="63973"/>
                        <a14:foregroundMark x1="50424" y1="70370" x2="50424" y2="70370"/>
                        <a14:foregroundMark x1="56356" y1="73401" x2="56356" y2="73401"/>
                        <a14:foregroundMark x1="62712" y1="76431" x2="62712" y2="76431"/>
                        <a14:foregroundMark x1="59746" y1="69024" x2="59746" y2="69024"/>
                        <a14:foregroundMark x1="57627" y1="65320" x2="57627" y2="65320"/>
                        <a14:foregroundMark x1="55508" y1="62290" x2="55508" y2="62290"/>
                        <a14:foregroundMark x1="38983" y1="65993" x2="38983" y2="65993"/>
                        <a14:foregroundMark x1="39407" y1="65993" x2="41949" y2="66667"/>
                        <a14:foregroundMark x1="52119" y1="50168" x2="52119" y2="50168"/>
                      </a14:backgroundRemoval>
                    </a14:imgEffect>
                  </a14:imgLayer>
                </a14:imgProps>
              </a:ext>
              <a:ext uri="{28A0092B-C50C-407E-A947-70E740481C1C}">
                <a14:useLocalDpi xmlns:a14="http://schemas.microsoft.com/office/drawing/2010/main" val="0"/>
              </a:ext>
            </a:extLst>
          </a:blip>
          <a:stretch>
            <a:fillRect/>
          </a:stretch>
        </p:blipFill>
        <p:spPr>
          <a:xfrm>
            <a:off x="6276109" y="1358589"/>
            <a:ext cx="3082561" cy="38793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18004 0.15772 L 0.18004 0.15803 C 0.27257 0.16482 0.21042 0.16049 0.43507 0.15772 C 0.44063 0.15772 0.44566 0.15648 0.45104 0.15587 C 0.45538 0.15525 0.4599 0.15525 0.46424 0.15494 C 0.48993 0.15216 0.45833 0.15525 0.47656 0.15278 C 0.48021 0.15216 0.48386 0.15216 0.4875 0.15185 C 0.49097 0.15124 0.49531 0.15031 0.49844 0.15 C 0.50261 0.14938 0.5066 0.14908 0.51076 0.14908 C 0.51233 0.14846 0.51406 0.14815 0.51563 0.14784 C 0.51858 0.14753 0.52917 0.14599 0.5316 0.14599 C 0.53646 0.14568 0.54115 0.14537 0.54618 0.14475 C 0.54809 0.14445 0.55017 0.14414 0.55226 0.14383 C 0.57622 0.14136 0.5566 0.14445 0.57431 0.14198 L 0.58889 0.13982 C 0.58976 0.13889 0.59184 0.13827 0.59149 0.13673 C 0.59097 0.1358 0.58906 0.13519 0.5875 0.13519 C 0.58212 0.13426 0.57622 0.13426 0.57066 0.13395 C 0.53004 0.12716 0.56511 0.1321 0.5217 0.12809 C 0.47917 0.12408 0.53524 0.12809 0.49236 0.125 C 0.475 0.12099 0.47292 0.12037 0.45104 0.1179 L 0.44115 0.11698 C 0.43681 0.11667 0.42431 0.11605 0.41927 0.11512 C 0.41563 0.11482 0.41215 0.11358 0.40833 0.11327 C 0.40521 0.11266 0.40174 0.11235 0.39844 0.11204 L 0.38993 0.11111 C 0.3875 0.1108 0.38507 0.11019 0.38247 0.11019 C 0.37778 0.10988 0.37274 0.10957 0.36788 0.10926 C 0.3658 0.10864 0.36389 0.10864 0.36181 0.10833 C 0.36024 0.10772 0.35868 0.10741 0.35695 0.1071 C 0.35226 0.10648 0.34722 0.10587 0.34236 0.10525 C 0.33976 0.10494 0.3375 0.10432 0.33507 0.10401 L 0.31788 0.10309 C 0.3125 0.10154 0.31215 0.10093 0.30695 0.10031 C 0.30451 0.1 0.30191 0.09969 0.29965 0.09938 C 0.29601 0.09846 0.29254 0.09691 0.28872 0.0963 C 0.26788 0.09259 0.27708 0.09475 0.26059 0.09012 L 0.2533 0.08858 C 0.25191 0.08796 0.25104 0.08766 0.24948 0.08735 C 0.24792 0.08704 0.24636 0.08704 0.24462 0.08642 C 0.24219 0.0858 0.23733 0.08426 0.23733 0.08457 C 0.22865 0.07901 0.23681 0.08333 0.22517 0.07932 C 0.2224 0.0784 0.2125 0.07469 0.20677 0.07346 C 0.20538 0.07315 0.20365 0.07284 0.20191 0.07253 C 0.19809 0.07161 0.19392 0.07161 0.18958 0.07037 C 0.18854 0.07006 0.18733 0.06975 0.18594 0.06945 C 0.17708 0.06574 0.18906 0.06914 0.17639 0.06543 C 0.17483 0.06512 0.17309 0.06512 0.17136 0.06451 C 0.17014 0.0642 0.16927 0.06389 0.16771 0.06358 C 0.16597 0.06327 0.16372 0.06296 0.16163 0.06266 C 0.15955 0.06204 0.15764 0.06111 0.15556 0.06049 C 0.15365 0.06019 0.15156 0.06019 0.14948 0.05957 C 0.14688 0.05895 0.14479 0.05803 0.14219 0.05741 C 0.1408 0.05741 0.13542 0.05617 0.13368 0.05587 C 0.13229 0.05525 0.13125 0.05432 0.13004 0.0537 C 0.12761 0.05278 0.12257 0.05154 0.12257 0.05185 C 0.12309 0.05031 0.12292 0.04877 0.12379 0.04784 C 0.125 0.04661 0.12708 0.04661 0.12865 0.04568 C 0.1316 0.04475 0.13438 0.04352 0.13733 0.04259 C 0.14097 0.04167 0.14479 0.04136 0.14826 0.04074 C 0.1533 0.03982 0.15833 0.03889 0.16285 0.03766 C 0.16719 0.03673 0.17101 0.03488 0.175 0.03395 C 0.17969 0.03272 0.1842 0.03241 0.18854 0.03179 C 0.1941 0.03087 0.19931 0.03025 0.20434 0.02901 C 0.21302 0.02685 0.22118 0.02346 0.23004 0.02191 C 0.23368 0.0213 0.2375 0.02068 0.24097 0.02006 C 0.24323 0.01945 0.24497 0.01852 0.24705 0.0179 C 0.24913 0.01729 0.25139 0.01729 0.2533 0.01698 C 0.25538 0.01636 0.25729 0.01543 0.2592 0.01512 C 0.26129 0.01451 0.26354 0.01451 0.26545 0.01389 C 0.26667 0.01389 0.26788 0.01327 0.2691 0.01296 C 0.27188 0.01235 0.275 0.01173 0.27761 0.0108 C 0.28542 0.00864 0.27969 0.00926 0.28611 0.00803 C 0.28802 0.00772 0.29045 0.00772 0.29236 0.0071 C 0.29445 0.00648 0.29636 0.00587 0.29826 0.00494 C 0.29965 0.00463 0.30087 0.00432 0.30191 0.00401 C 0.31094 0.00216 0.30313 0.00432 0.31285 0.00216 C 0.31441 0.00185 0.31545 0.00124 0.31667 0.00124 C 0.31823 0.00062 0.31997 0.00062 0.32153 -1.11111E-6 C 0.3375 -0.00401 0.32726 -0.00185 0.33872 -0.00401 C 0.34913 -0.00802 0.33785 -0.00401 0.35573 -0.00802 C 0.35799 -0.00833 0.3599 -0.00957 0.36181 -0.00988 C 0.37153 -0.01234 0.36441 -0.00957 0.37274 -0.01173 C 0.37622 -0.01265 0.37934 -0.0142 0.38247 -0.01481 C 0.38472 -0.01512 0.38681 -0.01543 0.38872 -0.01574 C 0.39149 -0.01636 0.39618 -0.01821 0.39844 -0.01883 C 0.39965 -0.01913 0.40104 -0.01913 0.40208 -0.01975 C 0.40382 -0.02037 0.40538 -0.0213 0.40695 -0.02191 C 0.40903 -0.02222 0.41094 -0.02222 0.4132 -0.02284 C 0.41788 -0.02346 0.42292 -0.025 0.42778 -0.02562 L 0.42778 -0.02531 C 0.42986 -0.02654 0.43195 -0.02685 0.43386 -0.02778 C 0.43559 -0.02809 0.43715 -0.02932 0.43872 -0.02963 C 0.45261 -0.03333 0.4441 -0.03025 0.45469 -0.03271 C 0.46563 -0.03518 0.45833 -0.03395 0.46788 -0.03673 C 0.46962 -0.03704 0.47118 -0.03734 0.47292 -0.03765 C 0.4757 -0.03827 0.47778 -0.0392 0.48021 -0.03951 C 0.48177 -0.04012 0.48351 -0.04043 0.48507 -0.04074 C 0.49045 -0.04136 0.49323 -0.04197 0.49844 -0.04259 C 0.50226 -0.04383 0.50365 -0.04475 0.50712 -0.04537 C 0.50903 -0.04599 0.51146 -0.04599 0.5132 -0.0466 C 0.51545 -0.04691 0.51719 -0.04784 0.51927 -0.04846 C 0.5375 -0.05401 0.52413 -0.05 0.53524 -0.05247 C 0.53646 -0.05309 0.5375 -0.05309 0.53889 -0.05339 C 0.54045 -0.05401 0.54236 -0.05401 0.54375 -0.05463 C 0.55104 -0.05648 0.54931 -0.05679 0.55712 -0.05864 C 0.56892 -0.0608 0.56372 -0.05988 0.57292 -0.06142 C 0.41754 -0.08271 0.25729 -0.05 0.10052 -0.06451 C 0.0967 -0.06543 0.09392 -0.06574 0.08958 -0.06636 C 0.07413 -0.06852 0.07448 -0.06821 0.06042 -0.06944 C 0.05174 -0.0716 0.05955 -0.07006 0.04201 -0.0716 C 0.03924 -0.0716 0.03646 -0.07191 0.03351 -0.07222 C 0.03038 -0.07284 0.02691 -0.07284 0.02361 -0.07315 C 0.02205 -0.07346 0.02049 -0.07407 0.01875 -0.07438 C 0.01684 -0.07469 0.01476 -0.07469 0.01267 -0.07531 C 0.01146 -0.07562 0.01059 -0.07623 0.00903 -0.07623 C 0.00486 -0.07623 0.00017 -0.07623 -0.00399 -0.07623 L -0.00399 -0.07623 " pathEditMode="relative" rAng="0" ptsTypes="AAAAAAAAAAAAAAAAAAAAAAAAAAAAAAAAAAAAAAAAAAAAAAAAAAAAAAAAAAAAAAAAAAAAAAAAAAAAAAAAAAAAAAAAAAAAAAAAAAAAAAAAAAAAAAAAAAAAAA">
                                      <p:cBhvr>
                                        <p:cTn id="21" dur="2000" fill="hold"/>
                                        <p:tgtEl>
                                          <p:spTgt spid="12"/>
                                        </p:tgtEl>
                                        <p:attrNameLst>
                                          <p:attrName>ppt_x</p:attrName>
                                          <p:attrName>ppt_y</p:attrName>
                                        </p:attrNameLst>
                                      </p:cBhvr>
                                      <p:rCtr x="11372" y="-11512"/>
                                    </p:animMotion>
                                  </p:childTnLst>
                                </p:cTn>
                              </p:par>
                              <p:par>
                                <p:cTn id="22" presetID="22" presetClass="entr" presetSubtype="8" fill="hold" nodeType="with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wipe(left)">
                                      <p:cBhvr>
                                        <p:cTn id="24" dur="1250"/>
                                        <p:tgtEl>
                                          <p:spTgt spid="13">
                                            <p:txEl>
                                              <p:pRg st="0" end="0"/>
                                            </p:txEl>
                                          </p:spTgt>
                                        </p:tgtEl>
                                      </p:cBhvr>
                                    </p:animEffect>
                                  </p:childTnLst>
                                </p:cTn>
                              </p:par>
                              <p:par>
                                <p:cTn id="25" presetID="22" presetClass="entr" presetSubtype="4"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5"/>
          <p:cNvSpPr/>
          <p:nvPr/>
        </p:nvSpPr>
        <p:spPr>
          <a:xfrm>
            <a:off x="834832" y="3514161"/>
            <a:ext cx="7876309" cy="1336764"/>
          </a:xfrm>
          <a:custGeom>
            <a:avLst/>
            <a:gdLst>
              <a:gd name="connsiteX0" fmla="*/ 3505200 w 7068065"/>
              <a:gd name="connsiteY0" fmla="*/ 0 h 2892216"/>
              <a:gd name="connsiteX1" fmla="*/ 6359611 w 7068065"/>
              <a:gd name="connsiteY1" fmla="*/ 679622 h 2892216"/>
              <a:gd name="connsiteX2" fmla="*/ 5523574 w 7068065"/>
              <a:gd name="connsiteY2" fmla="*/ 1160188 h 2892216"/>
              <a:gd name="connsiteX3" fmla="*/ 5173888 w 7068065"/>
              <a:gd name="connsiteY3" fmla="*/ 1228882 h 2892216"/>
              <a:gd name="connsiteX4" fmla="*/ 5221334 w 7068065"/>
              <a:gd name="connsiteY4" fmla="*/ 1243989 h 2892216"/>
              <a:gd name="connsiteX5" fmla="*/ 5708822 w 7068065"/>
              <a:gd name="connsiteY5" fmla="*/ 1623972 h 2892216"/>
              <a:gd name="connsiteX6" fmla="*/ 5706335 w 7068065"/>
              <a:gd name="connsiteY6" fmla="*/ 1635698 h 2892216"/>
              <a:gd name="connsiteX7" fmla="*/ 5809583 w 7068065"/>
              <a:gd name="connsiteY7" fmla="*/ 1649041 h 2892216"/>
              <a:gd name="connsiteX8" fmla="*/ 7068065 w 7068065"/>
              <a:gd name="connsiteY8" fmla="*/ 2212594 h 2892216"/>
              <a:gd name="connsiteX9" fmla="*/ 4213654 w 7068065"/>
              <a:gd name="connsiteY9" fmla="*/ 2892216 h 2892216"/>
              <a:gd name="connsiteX10" fmla="*/ 1359243 w 7068065"/>
              <a:gd name="connsiteY10" fmla="*/ 2212594 h 2892216"/>
              <a:gd name="connsiteX11" fmla="*/ 1361730 w 7068065"/>
              <a:gd name="connsiteY11" fmla="*/ 2200868 h 2892216"/>
              <a:gd name="connsiteX12" fmla="*/ 1258483 w 7068065"/>
              <a:gd name="connsiteY12" fmla="*/ 2187525 h 2892216"/>
              <a:gd name="connsiteX13" fmla="*/ 0 w 7068065"/>
              <a:gd name="connsiteY13" fmla="*/ 1623972 h 2892216"/>
              <a:gd name="connsiteX14" fmla="*/ 836038 w 7068065"/>
              <a:gd name="connsiteY14" fmla="*/ 1143407 h 2892216"/>
              <a:gd name="connsiteX15" fmla="*/ 1185724 w 7068065"/>
              <a:gd name="connsiteY15" fmla="*/ 1074712 h 2892216"/>
              <a:gd name="connsiteX16" fmla="*/ 1138278 w 7068065"/>
              <a:gd name="connsiteY16" fmla="*/ 1059605 h 2892216"/>
              <a:gd name="connsiteX17" fmla="*/ 650789 w 7068065"/>
              <a:gd name="connsiteY17" fmla="*/ 679622 h 2892216"/>
              <a:gd name="connsiteX18" fmla="*/ 3505200 w 7068065"/>
              <a:gd name="connsiteY18" fmla="*/ 0 h 289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8065" h="2892216">
                <a:moveTo>
                  <a:pt x="3505200" y="0"/>
                </a:moveTo>
                <a:cubicBezTo>
                  <a:pt x="5081648" y="0"/>
                  <a:pt x="6359611" y="304277"/>
                  <a:pt x="6359611" y="679622"/>
                </a:cubicBezTo>
                <a:cubicBezTo>
                  <a:pt x="6359611" y="867295"/>
                  <a:pt x="6040120" y="1037200"/>
                  <a:pt x="5523574" y="1160188"/>
                </a:cubicBezTo>
                <a:lnTo>
                  <a:pt x="5173888" y="1228882"/>
                </a:lnTo>
                <a:lnTo>
                  <a:pt x="5221334" y="1243989"/>
                </a:lnTo>
                <a:cubicBezTo>
                  <a:pt x="5529109" y="1352457"/>
                  <a:pt x="5708822" y="1483218"/>
                  <a:pt x="5708822" y="1623972"/>
                </a:cubicBezTo>
                <a:lnTo>
                  <a:pt x="5706335" y="1635698"/>
                </a:lnTo>
                <a:lnTo>
                  <a:pt x="5809583" y="1649041"/>
                </a:lnTo>
                <a:cubicBezTo>
                  <a:pt x="6568861" y="1771174"/>
                  <a:pt x="7068065" y="1978004"/>
                  <a:pt x="7068065" y="2212594"/>
                </a:cubicBezTo>
                <a:cubicBezTo>
                  <a:pt x="7068065" y="2587939"/>
                  <a:pt x="5790102" y="2892216"/>
                  <a:pt x="4213654" y="2892216"/>
                </a:cubicBezTo>
                <a:cubicBezTo>
                  <a:pt x="2637206" y="2892216"/>
                  <a:pt x="1359243" y="2587939"/>
                  <a:pt x="1359243" y="2212594"/>
                </a:cubicBezTo>
                <a:lnTo>
                  <a:pt x="1361730" y="2200868"/>
                </a:lnTo>
                <a:lnTo>
                  <a:pt x="1258483" y="2187525"/>
                </a:lnTo>
                <a:cubicBezTo>
                  <a:pt x="499204" y="2065392"/>
                  <a:pt x="0" y="1858563"/>
                  <a:pt x="0" y="1623972"/>
                </a:cubicBezTo>
                <a:cubicBezTo>
                  <a:pt x="0" y="1436300"/>
                  <a:pt x="319491" y="1266394"/>
                  <a:pt x="836038" y="1143407"/>
                </a:cubicBezTo>
                <a:lnTo>
                  <a:pt x="1185724" y="1074712"/>
                </a:lnTo>
                <a:lnTo>
                  <a:pt x="1138278" y="1059605"/>
                </a:lnTo>
                <a:cubicBezTo>
                  <a:pt x="830503" y="951137"/>
                  <a:pt x="650789" y="820376"/>
                  <a:pt x="650789" y="679622"/>
                </a:cubicBezTo>
                <a:cubicBezTo>
                  <a:pt x="650789" y="304277"/>
                  <a:pt x="1928753" y="0"/>
                  <a:pt x="35052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34880">
            <a:off x="103731" y="3143079"/>
            <a:ext cx="1746222" cy="1802733"/>
          </a:xfrm>
          <a:prstGeom prst="rect">
            <a:avLst/>
          </a:prstGeom>
        </p:spPr>
      </p:pic>
      <p:sp>
        <p:nvSpPr>
          <p:cNvPr id="13" name="TextBox 12"/>
          <p:cNvSpPr txBox="1"/>
          <p:nvPr/>
        </p:nvSpPr>
        <p:spPr>
          <a:xfrm>
            <a:off x="2039332" y="3788178"/>
            <a:ext cx="5392823" cy="707886"/>
          </a:xfrm>
          <a:prstGeom prst="rect">
            <a:avLst/>
          </a:prstGeom>
          <a:noFill/>
        </p:spPr>
        <p:txBody>
          <a:bodyPr wrap="none" rtlCol="0">
            <a:spAutoFit/>
          </a:bodyPr>
          <a:lstStyle/>
          <a:p>
            <a:r>
              <a:rPr lang="vi-VN" sz="2000" dirty="0">
                <a:latin typeface="Times" panose="020B0500000000000000" pitchFamily="34" charset="0"/>
                <a:ea typeface="Times" panose="020B0500000000000000" pitchFamily="34" charset="0"/>
                <a:cs typeface="Times" panose="020B0500000000000000" pitchFamily="34" charset="0"/>
              </a:rPr>
              <a:t>Tượng đài Đại danh y Lê Hữu Trác</a:t>
            </a:r>
            <a:br>
              <a:rPr lang="vi-VN" sz="2000" dirty="0">
                <a:latin typeface="Times" panose="020B0500000000000000" pitchFamily="34" charset="0"/>
                <a:ea typeface="Times" panose="020B0500000000000000" pitchFamily="34" charset="0"/>
                <a:cs typeface="Times" panose="020B0500000000000000" pitchFamily="34" charset="0"/>
              </a:rPr>
            </a:br>
            <a:r>
              <a:rPr lang="en-US" sz="2000" dirty="0" err="1">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thuộc</a:t>
            </a:r>
            <a:r>
              <a:rPr lang="en-US" sz="2000" dirty="0">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 </a:t>
            </a:r>
            <a:r>
              <a:rPr lang="en-US" sz="2000" dirty="0" err="1">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xã</a:t>
            </a:r>
            <a:r>
              <a:rPr lang="en-US" sz="2000" dirty="0">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 </a:t>
            </a:r>
            <a:r>
              <a:rPr lang="en-US" sz="2000" dirty="0" err="1">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Sơn</a:t>
            </a:r>
            <a:r>
              <a:rPr lang="en-US" sz="2000" dirty="0">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 </a:t>
            </a:r>
            <a:r>
              <a:rPr lang="en-US" sz="2000" dirty="0" err="1">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Quang</a:t>
            </a:r>
            <a:r>
              <a:rPr lang="en-US" sz="2000" dirty="0">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 </a:t>
            </a:r>
            <a:r>
              <a:rPr lang="en-US" sz="2000" dirty="0" err="1">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huyện</a:t>
            </a:r>
            <a:r>
              <a:rPr lang="en-US" sz="2000" dirty="0">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 </a:t>
            </a:r>
            <a:r>
              <a:rPr lang="en-US" sz="2000" dirty="0" err="1">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Hương</a:t>
            </a:r>
            <a:r>
              <a:rPr lang="en-US" sz="2000" dirty="0">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 </a:t>
            </a:r>
            <a:r>
              <a:rPr lang="en-US" sz="2000" dirty="0" err="1">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Sơn</a:t>
            </a:r>
            <a:r>
              <a:rPr lang="en-US" sz="2000" dirty="0">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 </a:t>
            </a:r>
            <a:r>
              <a:rPr lang="en-US" sz="2000" dirty="0" err="1">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Hà</a:t>
            </a:r>
            <a:r>
              <a:rPr lang="en-US" sz="2000" dirty="0">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 </a:t>
            </a:r>
            <a:r>
              <a:rPr lang="en-US" sz="2000" dirty="0" err="1">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Tĩnh</a:t>
            </a:r>
            <a:r>
              <a:rPr lang="en-US" sz="2000" dirty="0">
                <a:ln w="1905"/>
                <a:effectLst>
                  <a:innerShdw blurRad="69850" dist="43180" dir="5400000">
                    <a:srgbClr val="000000">
                      <a:alpha val="65000"/>
                    </a:srgbClr>
                  </a:innerShdw>
                </a:effectLst>
                <a:latin typeface="Times" panose="020B0500000000000000" pitchFamily="34" charset="0"/>
                <a:ea typeface="Times" panose="020B0500000000000000" pitchFamily="34" charset="0"/>
                <a:cs typeface="Times" panose="020B0500000000000000" pitchFamily="34" charset="0"/>
              </a:rPr>
              <a:t>.</a:t>
            </a:r>
            <a:endParaRPr lang="en-US" sz="2000" dirty="0">
              <a:latin typeface="Times" panose="020B0500000000000000" pitchFamily="34" charset="0"/>
              <a:ea typeface="Times" panose="020B0500000000000000" pitchFamily="34" charset="0"/>
              <a:cs typeface="Times" panose="020B0500000000000000" pitchFamily="34" charset="0"/>
            </a:endParaRPr>
          </a:p>
        </p:txBody>
      </p:sp>
      <p:grpSp>
        <p:nvGrpSpPr>
          <p:cNvPr id="3" name="Group 2"/>
          <p:cNvGrpSpPr/>
          <p:nvPr/>
        </p:nvGrpSpPr>
        <p:grpSpPr>
          <a:xfrm>
            <a:off x="1860206" y="346364"/>
            <a:ext cx="4796903" cy="3305302"/>
            <a:chOff x="1860206" y="346364"/>
            <a:chExt cx="4796903" cy="3305302"/>
          </a:xfrm>
        </p:grpSpPr>
        <p:sp>
          <p:nvSpPr>
            <p:cNvPr id="6" name="矩形 3"/>
            <p:cNvSpPr/>
            <p:nvPr/>
          </p:nvSpPr>
          <p:spPr>
            <a:xfrm>
              <a:off x="1860206" y="346364"/>
              <a:ext cx="4796903" cy="3305302"/>
            </a:xfrm>
            <a:custGeom>
              <a:avLst/>
              <a:gdLst>
                <a:gd name="connsiteX0" fmla="*/ 0 w 4131325"/>
                <a:gd name="connsiteY0" fmla="*/ 0 h 2856512"/>
                <a:gd name="connsiteX1" fmla="*/ 4131325 w 4131325"/>
                <a:gd name="connsiteY1" fmla="*/ 0 h 2856512"/>
                <a:gd name="connsiteX2" fmla="*/ 4131325 w 4131325"/>
                <a:gd name="connsiteY2" fmla="*/ 2856512 h 2856512"/>
                <a:gd name="connsiteX3" fmla="*/ 0 w 4131325"/>
                <a:gd name="connsiteY3" fmla="*/ 2856512 h 2856512"/>
                <a:gd name="connsiteX4" fmla="*/ 0 w 4131325"/>
                <a:gd name="connsiteY4" fmla="*/ 0 h 2856512"/>
                <a:gd name="connsiteX0-1" fmla="*/ 0 w 4131325"/>
                <a:gd name="connsiteY0-2" fmla="*/ 7875 h 2864387"/>
                <a:gd name="connsiteX1-3" fmla="*/ 1994054 w 4131325"/>
                <a:gd name="connsiteY1-4" fmla="*/ 0 h 2864387"/>
                <a:gd name="connsiteX2-5" fmla="*/ 4131325 w 4131325"/>
                <a:gd name="connsiteY2-6" fmla="*/ 7875 h 2864387"/>
                <a:gd name="connsiteX3-7" fmla="*/ 4131325 w 4131325"/>
                <a:gd name="connsiteY3-8" fmla="*/ 2864387 h 2864387"/>
                <a:gd name="connsiteX4-9" fmla="*/ 0 w 4131325"/>
                <a:gd name="connsiteY4-10" fmla="*/ 2864387 h 2864387"/>
                <a:gd name="connsiteX5" fmla="*/ 0 w 4131325"/>
                <a:gd name="connsiteY5" fmla="*/ 7875 h 2864387"/>
                <a:gd name="connsiteX0-11" fmla="*/ 0 w 4131325"/>
                <a:gd name="connsiteY0-12" fmla="*/ 0 h 2856512"/>
                <a:gd name="connsiteX1-13" fmla="*/ 1938970 w 4131325"/>
                <a:gd name="connsiteY1-14" fmla="*/ 366699 h 2856512"/>
                <a:gd name="connsiteX2-15" fmla="*/ 4131325 w 4131325"/>
                <a:gd name="connsiteY2-16" fmla="*/ 0 h 2856512"/>
                <a:gd name="connsiteX3-17" fmla="*/ 4131325 w 4131325"/>
                <a:gd name="connsiteY3-18" fmla="*/ 2856512 h 2856512"/>
                <a:gd name="connsiteX4-19" fmla="*/ 0 w 4131325"/>
                <a:gd name="connsiteY4-20" fmla="*/ 2856512 h 2856512"/>
                <a:gd name="connsiteX5-21" fmla="*/ 0 w 4131325"/>
                <a:gd name="connsiteY5-22" fmla="*/ 0 h 2856512"/>
                <a:gd name="connsiteX0-23" fmla="*/ 0 w 4131325"/>
                <a:gd name="connsiteY0-24" fmla="*/ 0 h 2856512"/>
                <a:gd name="connsiteX1-25" fmla="*/ 1938970 w 4131325"/>
                <a:gd name="connsiteY1-26" fmla="*/ 366699 h 2856512"/>
                <a:gd name="connsiteX2-27" fmla="*/ 4131325 w 4131325"/>
                <a:gd name="connsiteY2-28" fmla="*/ 0 h 2856512"/>
                <a:gd name="connsiteX3-29" fmla="*/ 4131325 w 4131325"/>
                <a:gd name="connsiteY3-30" fmla="*/ 2856512 h 2856512"/>
                <a:gd name="connsiteX4-31" fmla="*/ 2787268 w 4131325"/>
                <a:gd name="connsiteY4-32" fmla="*/ 2856511 h 2856512"/>
                <a:gd name="connsiteX5-33" fmla="*/ 0 w 4131325"/>
                <a:gd name="connsiteY5-34" fmla="*/ 2856512 h 2856512"/>
                <a:gd name="connsiteX6" fmla="*/ 0 w 4131325"/>
                <a:gd name="connsiteY6" fmla="*/ 0 h 2856512"/>
                <a:gd name="connsiteX0-35" fmla="*/ 0 w 4131325"/>
                <a:gd name="connsiteY0-36" fmla="*/ 0 h 2856512"/>
                <a:gd name="connsiteX1-37" fmla="*/ 1938970 w 4131325"/>
                <a:gd name="connsiteY1-38" fmla="*/ 366699 h 2856512"/>
                <a:gd name="connsiteX2-39" fmla="*/ 4131325 w 4131325"/>
                <a:gd name="connsiteY2-40" fmla="*/ 0 h 2856512"/>
                <a:gd name="connsiteX3-41" fmla="*/ 4131325 w 4131325"/>
                <a:gd name="connsiteY3-42" fmla="*/ 2856512 h 2856512"/>
                <a:gd name="connsiteX4-43" fmla="*/ 2787268 w 4131325"/>
                <a:gd name="connsiteY4-44" fmla="*/ 2625157 h 2856512"/>
                <a:gd name="connsiteX5-45" fmla="*/ 0 w 4131325"/>
                <a:gd name="connsiteY5-46" fmla="*/ 2856512 h 2856512"/>
                <a:gd name="connsiteX6-47" fmla="*/ 0 w 4131325"/>
                <a:gd name="connsiteY6-48" fmla="*/ 0 h 2856512"/>
                <a:gd name="connsiteX0-49" fmla="*/ 11016 w 4142341"/>
                <a:gd name="connsiteY0-50" fmla="*/ 0 h 2856512"/>
                <a:gd name="connsiteX1-51" fmla="*/ 1949986 w 4142341"/>
                <a:gd name="connsiteY1-52" fmla="*/ 366699 h 2856512"/>
                <a:gd name="connsiteX2-53" fmla="*/ 4142341 w 4142341"/>
                <a:gd name="connsiteY2-54" fmla="*/ 0 h 2856512"/>
                <a:gd name="connsiteX3-55" fmla="*/ 4142341 w 4142341"/>
                <a:gd name="connsiteY3-56" fmla="*/ 2856512 h 2856512"/>
                <a:gd name="connsiteX4-57" fmla="*/ 2798284 w 4142341"/>
                <a:gd name="connsiteY4-58" fmla="*/ 2625157 h 2856512"/>
                <a:gd name="connsiteX5-59" fmla="*/ 11016 w 4142341"/>
                <a:gd name="connsiteY5-60" fmla="*/ 2856512 h 2856512"/>
                <a:gd name="connsiteX6-61" fmla="*/ 0 w 4142341"/>
                <a:gd name="connsiteY6-62" fmla="*/ 1501436 h 2856512"/>
                <a:gd name="connsiteX7" fmla="*/ 11016 w 4142341"/>
                <a:gd name="connsiteY7" fmla="*/ 0 h 2856512"/>
                <a:gd name="connsiteX0-63" fmla="*/ 0 w 4131325"/>
                <a:gd name="connsiteY0-64" fmla="*/ 0 h 2856512"/>
                <a:gd name="connsiteX1-65" fmla="*/ 1938970 w 4131325"/>
                <a:gd name="connsiteY1-66" fmla="*/ 366699 h 2856512"/>
                <a:gd name="connsiteX2-67" fmla="*/ 4131325 w 4131325"/>
                <a:gd name="connsiteY2-68" fmla="*/ 0 h 2856512"/>
                <a:gd name="connsiteX3-69" fmla="*/ 4131325 w 4131325"/>
                <a:gd name="connsiteY3-70" fmla="*/ 2856512 h 2856512"/>
                <a:gd name="connsiteX4-71" fmla="*/ 2787268 w 4131325"/>
                <a:gd name="connsiteY4-72" fmla="*/ 2625157 h 2856512"/>
                <a:gd name="connsiteX5-73" fmla="*/ 0 w 4131325"/>
                <a:gd name="connsiteY5-74" fmla="*/ 2856512 h 2856512"/>
                <a:gd name="connsiteX6-75" fmla="*/ 264406 w 4131325"/>
                <a:gd name="connsiteY6-76" fmla="*/ 1501436 h 2856512"/>
                <a:gd name="connsiteX7-77" fmla="*/ 0 w 4131325"/>
                <a:gd name="connsiteY7-78" fmla="*/ 0 h 2856512"/>
                <a:gd name="connsiteX0-79" fmla="*/ 0 w 4131326"/>
                <a:gd name="connsiteY0-80" fmla="*/ 0 h 2856512"/>
                <a:gd name="connsiteX1-81" fmla="*/ 1938970 w 4131326"/>
                <a:gd name="connsiteY1-82" fmla="*/ 366699 h 2856512"/>
                <a:gd name="connsiteX2-83" fmla="*/ 4131325 w 4131326"/>
                <a:gd name="connsiteY2-84" fmla="*/ 0 h 2856512"/>
                <a:gd name="connsiteX3-85" fmla="*/ 4131326 w 4131326"/>
                <a:gd name="connsiteY3-86" fmla="*/ 1501436 h 2856512"/>
                <a:gd name="connsiteX4-87" fmla="*/ 4131325 w 4131326"/>
                <a:gd name="connsiteY4-88" fmla="*/ 2856512 h 2856512"/>
                <a:gd name="connsiteX5-89" fmla="*/ 2787268 w 4131326"/>
                <a:gd name="connsiteY5-90" fmla="*/ 2625157 h 2856512"/>
                <a:gd name="connsiteX6-91" fmla="*/ 0 w 4131326"/>
                <a:gd name="connsiteY6-92" fmla="*/ 2856512 h 2856512"/>
                <a:gd name="connsiteX7-93" fmla="*/ 264406 w 4131326"/>
                <a:gd name="connsiteY7-94" fmla="*/ 1501436 h 2856512"/>
                <a:gd name="connsiteX8" fmla="*/ 0 w 4131326"/>
                <a:gd name="connsiteY8" fmla="*/ 0 h 2856512"/>
                <a:gd name="connsiteX0-95" fmla="*/ 0 w 4131325"/>
                <a:gd name="connsiteY0-96" fmla="*/ 0 h 2856512"/>
                <a:gd name="connsiteX1-97" fmla="*/ 1938970 w 4131325"/>
                <a:gd name="connsiteY1-98" fmla="*/ 366699 h 2856512"/>
                <a:gd name="connsiteX2-99" fmla="*/ 4131325 w 4131325"/>
                <a:gd name="connsiteY2-100" fmla="*/ 0 h 2856512"/>
                <a:gd name="connsiteX3-101" fmla="*/ 3800820 w 4131325"/>
                <a:gd name="connsiteY3-102" fmla="*/ 1512452 h 2856512"/>
                <a:gd name="connsiteX4-103" fmla="*/ 4131325 w 4131325"/>
                <a:gd name="connsiteY4-104" fmla="*/ 2856512 h 2856512"/>
                <a:gd name="connsiteX5-105" fmla="*/ 2787268 w 4131325"/>
                <a:gd name="connsiteY5-106" fmla="*/ 2625157 h 2856512"/>
                <a:gd name="connsiteX6-107" fmla="*/ 0 w 4131325"/>
                <a:gd name="connsiteY6-108" fmla="*/ 2856512 h 2856512"/>
                <a:gd name="connsiteX7-109" fmla="*/ 264406 w 4131325"/>
                <a:gd name="connsiteY7-110" fmla="*/ 1501436 h 2856512"/>
                <a:gd name="connsiteX8-111" fmla="*/ 0 w 4131325"/>
                <a:gd name="connsiteY8-112" fmla="*/ 0 h 2856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Lst>
              <a:rect l="l" t="t" r="r" b="b"/>
              <a:pathLst>
                <a:path w="4131325" h="2856512">
                  <a:moveTo>
                    <a:pt x="0" y="0"/>
                  </a:moveTo>
                  <a:lnTo>
                    <a:pt x="1938970" y="366699"/>
                  </a:lnTo>
                  <a:lnTo>
                    <a:pt x="4131325" y="0"/>
                  </a:lnTo>
                  <a:cubicBezTo>
                    <a:pt x="4131325" y="500479"/>
                    <a:pt x="3800820" y="1011973"/>
                    <a:pt x="3800820" y="1512452"/>
                  </a:cubicBezTo>
                  <a:cubicBezTo>
                    <a:pt x="3800820" y="1964144"/>
                    <a:pt x="4131325" y="2404820"/>
                    <a:pt x="4131325" y="2856512"/>
                  </a:cubicBezTo>
                  <a:lnTo>
                    <a:pt x="2787268" y="2625157"/>
                  </a:lnTo>
                  <a:lnTo>
                    <a:pt x="0" y="2856512"/>
                  </a:lnTo>
                  <a:lnTo>
                    <a:pt x="264406" y="15014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9332" y="609717"/>
              <a:ext cx="4438650" cy="27785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97458" l="9746" r="94492">
                        <a14:foregroundMark x1="46610" y1="46186" x2="46610" y2="46186"/>
                        <a14:foregroundMark x1="41525" y1="44915" x2="41525" y2="44915"/>
                        <a14:foregroundMark x1="36017" y1="47034" x2="36017" y2="47034"/>
                        <a14:foregroundMark x1="43644" y1="63559" x2="43644" y2="63559"/>
                        <a14:foregroundMark x1="43220" y1="66949" x2="43220" y2="66949"/>
                        <a14:foregroundMark x1="58898" y1="63559" x2="58898" y2="63559"/>
                        <a14:foregroundMark x1="61864" y1="54661" x2="61864" y2="54661"/>
                      </a14:backgroundRemoval>
                    </a14:imgEffect>
                  </a14:imgLayer>
                </a14:imgProps>
              </a:ext>
              <a:ext uri="{28A0092B-C50C-407E-A947-70E740481C1C}">
                <a14:useLocalDpi xmlns:a14="http://schemas.microsoft.com/office/drawing/2010/main" val="0"/>
              </a:ext>
            </a:extLst>
          </a:blip>
          <a:stretch>
            <a:fillRect/>
          </a:stretch>
        </p:blipFill>
        <p:spPr>
          <a:xfrm>
            <a:off x="6931433" y="2143175"/>
            <a:ext cx="2599428" cy="2599428"/>
          </a:xfrm>
          <a:prstGeom prst="rect">
            <a:avLst/>
          </a:prstGeom>
        </p:spPr>
      </p:pic>
    </p:spTree>
    <p:extLst>
      <p:ext uri="{BB962C8B-B14F-4D97-AF65-F5344CB8AC3E}">
        <p14:creationId xmlns:p14="http://schemas.microsoft.com/office/powerpoint/2010/main" val="3662357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0" presetClass="path" presetSubtype="0" accel="50000" decel="50000" fill="hold" nodeType="withEffect">
                                  <p:stCondLst>
                                    <p:cond delay="0"/>
                                  </p:stCondLst>
                                  <p:childTnLst>
                                    <p:animMotion origin="layout" path="M 0.25295 0.21821 L 0.25295 0.21852 C 0.38038 0.22469 0.29497 0.22068 0.60382 0.21821 C 0.61146 0.21821 0.6184 0.21698 0.6257 0.21636 C 0.63177 0.21605 0.63802 0.21605 0.64427 0.21543 C 0.67917 0.21327 0.63577 0.21574 0.66094 0.21358 C 0.66597 0.21327 0.67101 0.21296 0.67604 0.21265 C 0.6809 0.21204 0.68681 0.21111 0.69115 0.2108 C 0.69688 0.21049 0.70226 0.21018 0.70799 0.20988 C 0.71024 0.20957 0.71233 0.20926 0.71476 0.20895 C 0.71858 0.20864 0.73316 0.20741 0.73646 0.2071 C 0.74323 0.20679 0.74983 0.20648 0.7566 0.20617 C 0.75938 0.20586 0.76233 0.20556 0.76511 0.20525 C 0.79809 0.20309 0.77101 0.20556 0.79531 0.20339 L 0.81528 0.20154 C 0.81649 0.20062 0.81927 0.2 0.81893 0.19877 C 0.81858 0.19784 0.81563 0.19722 0.81372 0.19691 C 0.80608 0.1963 0.79809 0.1963 0.79028 0.19599 C 0.73455 0.18951 0.78264 0.19444 0.72309 0.19043 C 0.66441 0.18673 0.74149 0.19043 0.68281 0.18765 C 0.65903 0.18426 0.6559 0.18333 0.6257 0.18117 L 0.61233 0.18025 C 0.60608 0.17994 0.58906 0.17932 0.58212 0.17839 C 0.57691 0.17809 0.57222 0.17716 0.56684 0.17654 C 0.56268 0.17623 0.55799 0.17593 0.55347 0.17562 L 0.54184 0.17469 C 0.53837 0.17438 0.53507 0.17407 0.53177 0.17377 C 0.525 0.17346 0.51823 0.17315 0.51146 0.17284 C 0.50886 0.17253 0.5059 0.17222 0.50313 0.17191 C 0.50087 0.1716 0.49896 0.1713 0.49636 0.17099 C 0.49011 0.17037 0.48299 0.16975 0.47639 0.16914 C 0.47292 0.16883 0.46979 0.16852 0.46632 0.16821 L 0.44271 0.16728 C 0.43542 0.16574 0.4349 0.16543 0.42761 0.16451 C 0.42431 0.1642 0.42101 0.1642 0.41754 0.16358 C 0.4125 0.16296 0.40764 0.16142 0.40243 0.1608 C 0.37396 0.15741 0.38681 0.15957 0.36389 0.15525 L 0.35382 0.15339 C 0.35208 0.15309 0.3507 0.15278 0.34879 0.15247 C 0.34636 0.15216 0.34427 0.15216 0.34202 0.15154 C 0.33854 0.15123 0.33195 0.14969 0.33195 0.15 C 0.31997 0.14475 0.33108 0.14877 0.31511 0.14506 C 0.31129 0.14414 0.29774 0.14074 0.29011 0.13951 C 0.28802 0.1392 0.28577 0.13889 0.28333 0.13858 C 0.27795 0.13796 0.27205 0.13796 0.26649 0.13673 C 0.26476 0.13642 0.26302 0.13642 0.26146 0.1358 C 0.24913 0.13241 0.26563 0.13549 0.24792 0.1321 C 0.24601 0.13179 0.2434 0.13148 0.24132 0.13117 C 0.23958 0.13086 0.2382 0.13056 0.23629 0.13025 C 0.23386 0.12994 0.23056 0.12994 0.22795 0.12932 C 0.225 0.12901 0.22257 0.12809 0.21945 0.12747 C 0.21684 0.12716 0.21389 0.12716 0.21094 0.12654 C 0.20764 0.12623 0.20469 0.12531 0.20104 0.12469 C 0.19896 0.12438 0.19184 0.12346 0.18924 0.12284 C 0.1875 0.12253 0.18629 0.1216 0.1842 0.12099 C 0.18125 0.12037 0.17413 0.11914 0.17413 0.11944 C 0.17465 0.1179 0.17431 0.11636 0.17587 0.11543 C 0.17761 0.11451 0.18038 0.1142 0.18247 0.11358 C 0.18646 0.11265 0.19045 0.11173 0.19427 0.1108 C 0.19931 0.11018 0.20469 0.10957 0.20938 0.10895 C 0.21632 0.10802 0.22309 0.10741 0.22952 0.10617 C 0.23542 0.10525 0.2408 0.10339 0.24636 0.10247 C 0.25261 0.10154 0.25886 0.10154 0.26476 0.10062 C 0.27222 0.1 0.27969 0.09907 0.28663 0.09784 C 0.29861 0.09599 0.30972 0.0929 0.32188 0.09136 C 0.32691 0.09074 0.33212 0.09043 0.33681 0.08951 C 0.34011 0.0892 0.34254 0.08827 0.34549 0.08765 C 0.34809 0.08735 0.35122 0.08735 0.35382 0.08673 C 0.35677 0.08642 0.35938 0.08549 0.36215 0.08488 C 0.36493 0.08457 0.36806 0.08457 0.37049 0.08395 C 0.37257 0.08395 0.37396 0.08333 0.37552 0.08302 C 0.37952 0.08241 0.38368 0.0821 0.38733 0.08117 C 0.39792 0.07901 0.39011 0.07963 0.39896 0.07839 C 0.40191 0.07809 0.40504 0.07809 0.40747 0.07747 C 0.41059 0.07716 0.41302 0.07623 0.41597 0.07562 C 0.41754 0.07531 0.41927 0.075 0.42101 0.07469 C 0.43316 0.07284 0.42222 0.075 0.43594 0.07284 C 0.43802 0.07284 0.43941 0.07222 0.44097 0.07191 C 0.4434 0.0716 0.44583 0.0716 0.44774 0.07099 C 0.46979 0.06728 0.45556 0.06914 0.47136 0.06728 C 0.48559 0.06358 0.47014 0.06728 0.49479 0.06358 C 0.49774 0.06327 0.50052 0.06235 0.50313 0.06173 C 0.51649 0.05957 0.50677 0.06204 0.51823 0.05988 C 0.52309 0.05926 0.52726 0.05772 0.53177 0.0571 C 0.53438 0.05679 0.53768 0.05679 0.54011 0.05617 C 0.54393 0.05586 0.55052 0.05401 0.55347 0.05339 C 0.55521 0.05309 0.55712 0.05309 0.55851 0.05247 C 0.56111 0.05216 0.56302 0.05123 0.56528 0.05062 C 0.56806 0.05031 0.57083 0.05031 0.57361 0.04969 C 0.58038 0.04907 0.58715 0.04784 0.59393 0.04691 L 0.59393 0.04722 C 0.59653 0.0463 0.59965 0.04599 0.60226 0.04506 C 0.60469 0.04475 0.60677 0.04383 0.60886 0.04321 C 0.62795 0.03981 0.61615 0.04259 0.63073 0.04043 C 0.64583 0.03827 0.63577 0.0392 0.64931 0.03673 C 0.65139 0.03642 0.65365 0.03642 0.6559 0.0358 C 0.65972 0.03549 0.66268 0.03457 0.66597 0.03395 C 0.66823 0.03364 0.67049 0.03333 0.67274 0.03302 C 0.68004 0.03241 0.68386 0.0321 0.69115 0.03117 C 0.69618 0.02994 0.69809 0.02932 0.70295 0.02839 C 0.70573 0.02809 0.70886 0.02809 0.71129 0.02747 C 0.71441 0.02716 0.71684 0.02623 0.71979 0.02562 C 0.74479 0.02068 0.72639 0.02438 0.74149 0.02191 C 0.74323 0.0216 0.74479 0.0213 0.74653 0.02099 C 0.74879 0.02068 0.75139 0.02068 0.7533 0.02006 C 0.76337 0.01821 0.76094 0.0179 0.77188 0.01636 C 0.78802 0.0142 0.78073 0.01512 0.79358 0.01358 C 0.57986 -0.00617 0.35938 0.02407 0.14393 0.0108 C 0.13854 0.01018 0.13472 0.00957 0.12882 0.00895 C 0.10747 0.0071 0.10781 0.00741 0.08854 0.00617 C 0.07674 0.00401 0.0875 0.00586 0.06337 0.00432 C 0.05938 0.00432 0.0559 0.0037 0.05156 0.00339 C 0.0474 0.00309 0.04254 0.00309 0.03802 0.00247 C 0.03594 0.00247 0.03386 0.00185 0.03143 0.00154 C 0.02882 0.00123 0.02587 0.00123 0.02309 0.00062 C 0.02136 0.00062 0.01997 2.46914E-7 0.01806 -0.00031 C 0.01215 -0.00031 0.00573 -0.00031 -1.38889E-6 -0.00031 L -1.38889E-6 2.46914E-7 " pathEditMode="relative" rAng="0" ptsTypes="AAAAAAAAAAAAAAAAAAAAAAAAAAAAAAAAAAAAAAAAAAAAAAAAAAAAAAAAAAAAAAAAAAAAAAAAAAAAAAAAAAAAAAAAAAAAAAAAAAAAAAAAAAAAAAAAAAAAAA">
                                      <p:cBhvr>
                                        <p:cTn id="19" dur="2000" fill="hold"/>
                                        <p:tgtEl>
                                          <p:spTgt spid="12"/>
                                        </p:tgtEl>
                                        <p:attrNameLst>
                                          <p:attrName>ppt_x</p:attrName>
                                          <p:attrName>ppt_y</p:attrName>
                                        </p:attrNameLst>
                                      </p:cBhvr>
                                      <p:rCtr x="15642" y="-10741"/>
                                    </p:animMotion>
                                  </p:childTnLst>
                                </p:cTn>
                              </p:par>
                              <p:par>
                                <p:cTn id="20" presetID="22" presetClass="entr" presetSubtype="4"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1500"/>
                                        <p:tgtEl>
                                          <p:spTgt spid="11"/>
                                        </p:tgtEl>
                                      </p:cBhvr>
                                    </p:animEffect>
                                  </p:childTnLst>
                                </p:cTn>
                              </p:par>
                              <p:par>
                                <p:cTn id="23" presetID="22" presetClass="entr" presetSubtype="8" fill="hold" nodeType="withEffect">
                                  <p:stCondLst>
                                    <p:cond delay="50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wipe(left)">
                                      <p:cBhvr>
                                        <p:cTn id="25" dur="125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27" y="2902527"/>
            <a:ext cx="2407173" cy="2407173"/>
          </a:xfrm>
          <a:prstGeom prst="rect">
            <a:avLst/>
          </a:prstGeom>
        </p:spPr>
      </p:pic>
      <p:grpSp>
        <p:nvGrpSpPr>
          <p:cNvPr id="2" name="组合 1"/>
          <p:cNvGrpSpPr/>
          <p:nvPr/>
        </p:nvGrpSpPr>
        <p:grpSpPr>
          <a:xfrm>
            <a:off x="0" y="-164361"/>
            <a:ext cx="7211291" cy="4829826"/>
            <a:chOff x="276144" y="197709"/>
            <a:chExt cx="5216092" cy="3734828"/>
          </a:xfrm>
        </p:grpSpPr>
        <p:pic>
          <p:nvPicPr>
            <p:cNvPr id="68" name="图片 67"/>
            <p:cNvPicPr>
              <a:picLocks noChangeAspect="1"/>
            </p:cNvPicPr>
            <p:nvPr/>
          </p:nvPicPr>
          <p:blipFill rotWithShape="1">
            <a:blip r:embed="rId4">
              <a:extLst>
                <a:ext uri="{28A0092B-C50C-407E-A947-70E740481C1C}">
                  <a14:useLocalDpi xmlns:a14="http://schemas.microsoft.com/office/drawing/2010/main" val="0"/>
                </a:ext>
              </a:extLst>
            </a:blip>
            <a:srcRect t="19257" b="10230"/>
            <a:stretch>
              <a:fillRect/>
            </a:stretch>
          </p:blipFill>
          <p:spPr>
            <a:xfrm>
              <a:off x="480370" y="197709"/>
              <a:ext cx="5011866" cy="3534032"/>
            </a:xfrm>
            <a:prstGeom prst="rect">
              <a:avLst/>
            </a:prstGeom>
            <a:effectLst>
              <a:outerShdw blurRad="50800" dist="50800" dir="5400000" algn="t" rotWithShape="0">
                <a:prstClr val="black">
                  <a:alpha val="40000"/>
                </a:prstClr>
              </a:outerShdw>
            </a:effectLst>
          </p:spPr>
        </p:pic>
        <p:pic>
          <p:nvPicPr>
            <p:cNvPr id="70" name="图片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144" y="370703"/>
              <a:ext cx="1293164" cy="3239762"/>
            </a:xfrm>
            <a:prstGeom prst="rect">
              <a:avLst/>
            </a:prstGeom>
          </p:spPr>
        </p:pic>
        <p:pic>
          <p:nvPicPr>
            <p:cNvPr id="71" name="图片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4459" y="1577488"/>
              <a:ext cx="940027" cy="2355049"/>
            </a:xfrm>
            <a:prstGeom prst="rect">
              <a:avLst/>
            </a:prstGeom>
          </p:spPr>
        </p:pic>
        <p:pic>
          <p:nvPicPr>
            <p:cNvPr id="72" name="图片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254" y="2720778"/>
              <a:ext cx="990085" cy="990085"/>
            </a:xfrm>
            <a:prstGeom prst="rect">
              <a:avLst/>
            </a:prstGeom>
          </p:spPr>
        </p:pic>
      </p:grpSp>
      <p:sp>
        <p:nvSpPr>
          <p:cNvPr id="73" name="文本框 72"/>
          <p:cNvSpPr txBox="1"/>
          <p:nvPr/>
        </p:nvSpPr>
        <p:spPr>
          <a:xfrm>
            <a:off x="2285068" y="707609"/>
            <a:ext cx="4643318" cy="1446550"/>
          </a:xfrm>
          <a:prstGeom prst="rect">
            <a:avLst/>
          </a:prstGeom>
          <a:noFill/>
        </p:spPr>
        <p:txBody>
          <a:bodyPr wrap="square" rtlCol="0">
            <a:spAutoFit/>
          </a:bodyPr>
          <a:lstStyle/>
          <a:p>
            <a:r>
              <a:rPr lang="en-US" altLang="zh-CN" sz="4400" dirty="0" err="1">
                <a:solidFill>
                  <a:srgbClr val="FF6600"/>
                </a:solidFill>
                <a:latin typeface="#9Slide05 SVNUT Triumph" panose="00000500000000000000" pitchFamily="2" charset="0"/>
              </a:rPr>
              <a:t>Luyện</a:t>
            </a:r>
            <a:r>
              <a:rPr lang="en-US" altLang="zh-CN" sz="4400" dirty="0">
                <a:solidFill>
                  <a:srgbClr val="FF6600"/>
                </a:solidFill>
                <a:latin typeface="#9Slide05 SVNUT Triumph" panose="00000500000000000000" pitchFamily="2" charset="0"/>
              </a:rPr>
              <a:t> </a:t>
            </a:r>
            <a:r>
              <a:rPr lang="en-US" altLang="zh-CN" sz="4400" dirty="0" err="1">
                <a:solidFill>
                  <a:srgbClr val="FF6600"/>
                </a:solidFill>
                <a:latin typeface="#9Slide05 SVNUT Triumph" panose="00000500000000000000" pitchFamily="2" charset="0"/>
              </a:rPr>
              <a:t>đọc</a:t>
            </a:r>
            <a:r>
              <a:rPr lang="en-US" altLang="zh-CN" sz="4400" dirty="0">
                <a:solidFill>
                  <a:srgbClr val="FF6600"/>
                </a:solidFill>
                <a:latin typeface="#9Slide05 SVNUT Triumph" panose="00000500000000000000" pitchFamily="2" charset="0"/>
              </a:rPr>
              <a:t> </a:t>
            </a:r>
          </a:p>
          <a:p>
            <a:r>
              <a:rPr lang="en-US" altLang="zh-CN" sz="4400" dirty="0" err="1">
                <a:solidFill>
                  <a:srgbClr val="FF6600"/>
                </a:solidFill>
                <a:latin typeface="#9Slide05 SVNUT Triumph" panose="00000500000000000000" pitchFamily="2" charset="0"/>
              </a:rPr>
              <a:t>diễn</a:t>
            </a:r>
            <a:r>
              <a:rPr lang="en-US" altLang="zh-CN" sz="4400" dirty="0">
                <a:solidFill>
                  <a:srgbClr val="FF6600"/>
                </a:solidFill>
                <a:latin typeface="#9Slide05 SVNUT Triumph" panose="00000500000000000000" pitchFamily="2" charset="0"/>
              </a:rPr>
              <a:t> </a:t>
            </a:r>
            <a:r>
              <a:rPr lang="en-US" altLang="zh-CN" sz="4400" dirty="0" err="1">
                <a:solidFill>
                  <a:srgbClr val="FF6600"/>
                </a:solidFill>
                <a:latin typeface="#9Slide05 SVNUT Triumph" panose="00000500000000000000" pitchFamily="2" charset="0"/>
              </a:rPr>
              <a:t>cảm</a:t>
            </a:r>
            <a:endParaRPr lang="zh-CN" altLang="en-US" sz="4400" dirty="0">
              <a:solidFill>
                <a:srgbClr val="FF6600"/>
              </a:solidFill>
              <a:latin typeface="#9Slide05 SVNUT Triumph" panose="00000500000000000000" pitchFamily="2" charset="0"/>
            </a:endParaRPr>
          </a:p>
        </p:txBody>
      </p:sp>
      <p:pic>
        <p:nvPicPr>
          <p:cNvPr id="9"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0323" y="2194534"/>
            <a:ext cx="1291483" cy="1154305"/>
          </a:xfrm>
          <a:prstGeom prst="rect">
            <a:avLst/>
          </a:prstGeom>
        </p:spPr>
      </p:pic>
    </p:spTree>
    <p:extLst>
      <p:ext uri="{BB962C8B-B14F-4D97-AF65-F5344CB8AC3E}">
        <p14:creationId xmlns:p14="http://schemas.microsoft.com/office/powerpoint/2010/main" val="133363741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849274" y="-977562"/>
            <a:ext cx="2572463" cy="4626951"/>
          </a:xfrm>
          <a:prstGeom prst="rect">
            <a:avLst/>
          </a:prstGeom>
        </p:spPr>
      </p:pic>
      <p:grpSp>
        <p:nvGrpSpPr>
          <p:cNvPr id="19" name="Group 18"/>
          <p:cNvGrpSpPr/>
          <p:nvPr/>
        </p:nvGrpSpPr>
        <p:grpSpPr>
          <a:xfrm>
            <a:off x="127478" y="586398"/>
            <a:ext cx="4805052" cy="3496281"/>
            <a:chOff x="-8254" y="57761"/>
            <a:chExt cx="4805052" cy="3496281"/>
          </a:xfrm>
        </p:grpSpPr>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024" b="95038" l="6427" r="100000">
                          <a14:backgroundMark x1="17802" y1="16073" x2="17802" y2="43689"/>
                          <a14:backgroundMark x1="74293" y1="16505" x2="74293" y2="32470"/>
                          <a14:backgroundMark x1="76864" y1="33225" x2="88432" y2="37325"/>
                        </a14:backgroundRemoval>
                      </a14:imgEffect>
                    </a14:imgLayer>
                  </a14:imgProps>
                </a:ext>
                <a:ext uri="{28A0092B-C50C-407E-A947-70E740481C1C}">
                  <a14:useLocalDpi xmlns:a14="http://schemas.microsoft.com/office/drawing/2010/main" val="0"/>
                </a:ext>
              </a:extLst>
            </a:blip>
            <a:srcRect l="6682" t="32698" b="5463"/>
            <a:stretch/>
          </p:blipFill>
          <p:spPr>
            <a:xfrm rot="228293">
              <a:off x="-8254" y="57761"/>
              <a:ext cx="4805052" cy="3496281"/>
            </a:xfrm>
            <a:prstGeom prst="rect">
              <a:avLst/>
            </a:prstGeom>
          </p:spPr>
        </p:pic>
        <p:sp>
          <p:nvSpPr>
            <p:cNvPr id="7" name="TextBox 6"/>
            <p:cNvSpPr txBox="1"/>
            <p:nvPr/>
          </p:nvSpPr>
          <p:spPr>
            <a:xfrm>
              <a:off x="414560" y="899789"/>
              <a:ext cx="3891998" cy="1938992"/>
            </a:xfrm>
            <a:prstGeom prst="rect">
              <a:avLst/>
            </a:prstGeom>
            <a:noFill/>
          </p:spPr>
          <p:txBody>
            <a:bodyPr wrap="square" rtlCol="0">
              <a:spAutoFit/>
            </a:bodyPr>
            <a:lstStyle/>
            <a:p>
              <a:pPr algn="ctr">
                <a:spcBef>
                  <a:spcPct val="50000"/>
                </a:spcBef>
              </a:pPr>
              <a:r>
                <a:rPr 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Đọc</a:t>
              </a:r>
              <a:r>
                <a:rPr 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với</a:t>
              </a:r>
              <a:r>
                <a:rPr 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giọng</a:t>
              </a:r>
              <a:r>
                <a:rPr 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kể</a:t>
              </a:r>
              <a:r>
                <a:rPr 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n</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hẹ</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nhàng</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điềm</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tĩnh</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thể</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hiện</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thái</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độ</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cảm</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phục</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và</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ca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ngợi</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tấm</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lòng</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nhân</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ái</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không</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màng</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danh</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lợi</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của</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Hải</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Thượng</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Lãn</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 </a:t>
              </a:r>
              <a:r>
                <a:rPr lang="en-US" altLang="en-US" sz="2400" dirty="0" err="1">
                  <a:solidFill>
                    <a:srgbClr val="002060"/>
                  </a:solidFill>
                  <a:latin typeface="Times" panose="020B0500000000000000" pitchFamily="34" charset="0"/>
                  <a:ea typeface="Times" panose="020B0500000000000000" pitchFamily="34" charset="0"/>
                  <a:cs typeface="Times" panose="020B0500000000000000" pitchFamily="34" charset="0"/>
                </a:rPr>
                <a:t>Ông</a:t>
              </a:r>
              <a:r>
                <a:rPr lang="en-US" altLang="en-US" sz="2400" dirty="0">
                  <a:solidFill>
                    <a:srgbClr val="002060"/>
                  </a:solidFill>
                  <a:latin typeface="Times" panose="020B0500000000000000" pitchFamily="34" charset="0"/>
                  <a:ea typeface="Times" panose="020B0500000000000000" pitchFamily="34" charset="0"/>
                  <a:cs typeface="Times" panose="020B0500000000000000" pitchFamily="34" charset="0"/>
                </a:rPr>
                <a:t>.</a:t>
              </a:r>
            </a:p>
          </p:txBody>
        </p:sp>
      </p:grpSp>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53814" y1="63973" x2="53814" y2="63973"/>
                        <a14:foregroundMark x1="50424" y1="70370" x2="50424" y2="70370"/>
                        <a14:foregroundMark x1="56356" y1="73401" x2="56356" y2="73401"/>
                        <a14:foregroundMark x1="62712" y1="76431" x2="62712" y2="76431"/>
                        <a14:foregroundMark x1="59746" y1="69024" x2="59746" y2="69024"/>
                        <a14:foregroundMark x1="57627" y1="65320" x2="57627" y2="65320"/>
                        <a14:foregroundMark x1="55508" y1="62290" x2="55508" y2="62290"/>
                        <a14:foregroundMark x1="38983" y1="65993" x2="38983" y2="65993"/>
                        <a14:foregroundMark x1="39407" y1="65993" x2="41949" y2="66667"/>
                        <a14:foregroundMark x1="52119" y1="50168" x2="52119" y2="50168"/>
                      </a14:backgroundRemoval>
                    </a14:imgEffect>
                  </a14:imgLayer>
                </a14:imgProps>
              </a:ext>
              <a:ext uri="{28A0092B-C50C-407E-A947-70E740481C1C}">
                <a14:useLocalDpi xmlns:a14="http://schemas.microsoft.com/office/drawing/2010/main" val="0"/>
              </a:ext>
            </a:extLst>
          </a:blip>
          <a:stretch>
            <a:fillRect/>
          </a:stretch>
        </p:blipFill>
        <p:spPr>
          <a:xfrm>
            <a:off x="6445003" y="1674539"/>
            <a:ext cx="3082561" cy="3879325"/>
          </a:xfrm>
          <a:prstGeom prst="rect">
            <a:avLst/>
          </a:prstGeom>
        </p:spPr>
      </p:pic>
    </p:spTree>
    <p:extLst>
      <p:ext uri="{BB962C8B-B14F-4D97-AF65-F5344CB8AC3E}">
        <p14:creationId xmlns:p14="http://schemas.microsoft.com/office/powerpoint/2010/main" val="1349428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5"/>
          <p:cNvGrpSpPr/>
          <p:nvPr/>
        </p:nvGrpSpPr>
        <p:grpSpPr>
          <a:xfrm>
            <a:off x="7869970" y="4379389"/>
            <a:ext cx="114939" cy="114939"/>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B4B4B"/>
            </a:solidFill>
          </p:spPr>
        </p:sp>
      </p:grpSp>
      <p:pic>
        <p:nvPicPr>
          <p:cNvPr id="28" name="Picture 2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6282" y="3712203"/>
            <a:ext cx="230987" cy="226788"/>
          </a:xfrm>
          <a:prstGeom prst="rect">
            <a:avLst/>
          </a:prstGeom>
        </p:spPr>
      </p:pic>
      <p:grpSp>
        <p:nvGrpSpPr>
          <p:cNvPr id="29" name="Group 29"/>
          <p:cNvGrpSpPr/>
          <p:nvPr/>
        </p:nvGrpSpPr>
        <p:grpSpPr>
          <a:xfrm>
            <a:off x="534256" y="4336718"/>
            <a:ext cx="114939" cy="114939"/>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B4B4B"/>
            </a:solidFill>
          </p:spPr>
        </p:sp>
      </p:grpSp>
      <p:pic>
        <p:nvPicPr>
          <p:cNvPr id="34" name="Picture 33">
            <a:extLst>
              <a:ext uri="{FF2B5EF4-FFF2-40B4-BE49-F238E27FC236}">
                <a16:creationId xmlns:a16="http://schemas.microsoft.com/office/drawing/2014/main" id="{1BBDD845-19FF-45E9-B94A-01A1998BB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5355" y="38927"/>
            <a:ext cx="6517189" cy="883997"/>
          </a:xfrm>
          <a:prstGeom prst="rect">
            <a:avLst/>
          </a:prstGeom>
        </p:spPr>
      </p:pic>
      <p:sp>
        <p:nvSpPr>
          <p:cNvPr id="35" name="Rectangle 34">
            <a:extLst>
              <a:ext uri="{FF2B5EF4-FFF2-40B4-BE49-F238E27FC236}">
                <a16:creationId xmlns:a16="http://schemas.microsoft.com/office/drawing/2014/main" id="{CD8D71A4-E4FC-46DA-9016-90C44E41FC9F}"/>
              </a:ext>
            </a:extLst>
          </p:cNvPr>
          <p:cNvSpPr/>
          <p:nvPr/>
        </p:nvSpPr>
        <p:spPr>
          <a:xfrm>
            <a:off x="2075205" y="810481"/>
            <a:ext cx="1295547" cy="507831"/>
          </a:xfrm>
          <a:prstGeom prst="rect">
            <a:avLst/>
          </a:prstGeom>
        </p:spPr>
        <p:txBody>
          <a:bodyPr wrap="none">
            <a:spAutoFit/>
          </a:bodyPr>
          <a:lstStyle/>
          <a:p>
            <a:r>
              <a:rPr lang="vi-VN" sz="2700" b="1" dirty="0">
                <a:solidFill>
                  <a:srgbClr val="004800"/>
                </a:solidFill>
                <a:latin typeface="Calibri" panose="020F0502020204030204" pitchFamily="34" charset="0"/>
                <a:ea typeface="Tahoma" panose="020B0604030504040204" pitchFamily="34" charset="0"/>
                <a:cs typeface="Calibri" panose="020F0502020204030204" pitchFamily="34" charset="0"/>
              </a:rPr>
              <a:t>Tiêu chí</a:t>
            </a:r>
            <a:endParaRPr lang="en-US" sz="2700"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grpSp>
        <p:nvGrpSpPr>
          <p:cNvPr id="42" name="Group 41">
            <a:extLst>
              <a:ext uri="{FF2B5EF4-FFF2-40B4-BE49-F238E27FC236}">
                <a16:creationId xmlns:a16="http://schemas.microsoft.com/office/drawing/2014/main" id="{0BF263CB-9B4F-42A4-A88E-42E2646D38BF}"/>
              </a:ext>
            </a:extLst>
          </p:cNvPr>
          <p:cNvGrpSpPr/>
          <p:nvPr/>
        </p:nvGrpSpPr>
        <p:grpSpPr>
          <a:xfrm>
            <a:off x="575506" y="1597615"/>
            <a:ext cx="3895144" cy="689613"/>
            <a:chOff x="1656600" y="3619500"/>
            <a:chExt cx="7790288" cy="1379226"/>
          </a:xfrm>
        </p:grpSpPr>
        <p:sp>
          <p:nvSpPr>
            <p:cNvPr id="36" name="TextBox 5">
              <a:extLst>
                <a:ext uri="{FF2B5EF4-FFF2-40B4-BE49-F238E27FC236}">
                  <a16:creationId xmlns:a16="http://schemas.microsoft.com/office/drawing/2014/main" id="{69345C31-375C-4FCD-BBDE-BB6659066DF5}"/>
                </a:ext>
              </a:extLst>
            </p:cNvPr>
            <p:cNvSpPr txBox="1"/>
            <p:nvPr/>
          </p:nvSpPr>
          <p:spPr>
            <a:xfrm>
              <a:off x="2717888" y="3619500"/>
              <a:ext cx="6729000" cy="865584"/>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000"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a:t>
              </a:r>
              <a:r>
                <a:rPr lang="en-US" sz="2000" b="1" dirty="0">
                  <a:solidFill>
                    <a:srgbClr val="C00000"/>
                  </a:solidFill>
                  <a:latin typeface="Calibri" panose="020F0502020204030204" pitchFamily="34" charset="0"/>
                  <a:ea typeface="Tahoma" panose="020B0604030504040204" pitchFamily="34" charset="0"/>
                  <a:cs typeface="Calibri" panose="020F0502020204030204" pitchFamily="34" charset="0"/>
                </a:rPr>
                <a:t>.</a:t>
              </a:r>
            </a:p>
          </p:txBody>
        </p:sp>
        <p:sp>
          <p:nvSpPr>
            <p:cNvPr id="39" name="Rectangle 38">
              <a:extLst>
                <a:ext uri="{FF2B5EF4-FFF2-40B4-BE49-F238E27FC236}">
                  <a16:creationId xmlns:a16="http://schemas.microsoft.com/office/drawing/2014/main" id="{10F83B79-DF33-455C-A685-D2E7A264C769}"/>
                </a:ext>
              </a:extLst>
            </p:cNvPr>
            <p:cNvSpPr/>
            <p:nvPr/>
          </p:nvSpPr>
          <p:spPr>
            <a:xfrm>
              <a:off x="1656600" y="3983064"/>
              <a:ext cx="715580" cy="1015662"/>
            </a:xfrm>
            <a:prstGeom prst="rect">
              <a:avLst/>
            </a:prstGeom>
          </p:spPr>
          <p:txBody>
            <a:bodyPr wrap="none">
              <a:spAutoFit/>
            </a:bodyPr>
            <a:lstStyle/>
            <a:p>
              <a:r>
                <a:rPr lang="vi-VN" sz="2700" b="1" dirty="0">
                  <a:solidFill>
                    <a:schemeClr val="bg1"/>
                  </a:solidFill>
                  <a:ea typeface="Tahoma" panose="020B0604030504040204" pitchFamily="34" charset="0"/>
                  <a:cs typeface="Tahoma" panose="020B0604030504040204" pitchFamily="34" charset="0"/>
                </a:rPr>
                <a:t>1</a:t>
              </a:r>
              <a:endParaRPr lang="en-US" sz="27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a16="http://schemas.microsoft.com/office/drawing/2014/main" id="{E0753D56-B852-4567-9E8A-466295881C78}"/>
              </a:ext>
            </a:extLst>
          </p:cNvPr>
          <p:cNvGrpSpPr/>
          <p:nvPr/>
        </p:nvGrpSpPr>
        <p:grpSpPr>
          <a:xfrm>
            <a:off x="626568" y="2303777"/>
            <a:ext cx="3899181" cy="690146"/>
            <a:chOff x="1648526" y="5676900"/>
            <a:chExt cx="7798362" cy="1380292"/>
          </a:xfrm>
        </p:grpSpPr>
        <p:sp>
          <p:nvSpPr>
            <p:cNvPr id="37" name="TextBox 5">
              <a:extLst>
                <a:ext uri="{FF2B5EF4-FFF2-40B4-BE49-F238E27FC236}">
                  <a16:creationId xmlns:a16="http://schemas.microsoft.com/office/drawing/2014/main" id="{7299D313-0245-41F1-AE8E-A93DE0472DEC}"/>
                </a:ext>
              </a:extLst>
            </p:cNvPr>
            <p:cNvSpPr txBox="1"/>
            <p:nvPr/>
          </p:nvSpPr>
          <p:spPr>
            <a:xfrm>
              <a:off x="2736592" y="5676900"/>
              <a:ext cx="6710296" cy="865584"/>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0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a:t>
              </a:r>
              <a:r>
                <a:rPr lang="en-US" sz="2000" b="1" dirty="0">
                  <a:solidFill>
                    <a:srgbClr val="004800"/>
                  </a:solidFill>
                  <a:latin typeface="Calibri" panose="020F0502020204030204" pitchFamily="34" charset="0"/>
                  <a:ea typeface="Tahoma" panose="020B0604030504040204" pitchFamily="34" charset="0"/>
                  <a:cs typeface="Calibri" panose="020F0502020204030204" pitchFamily="34" charset="0"/>
                </a:rPr>
                <a:t>.</a:t>
              </a:r>
            </a:p>
          </p:txBody>
        </p:sp>
        <p:sp>
          <p:nvSpPr>
            <p:cNvPr id="40" name="Rectangle 39">
              <a:extLst>
                <a:ext uri="{FF2B5EF4-FFF2-40B4-BE49-F238E27FC236}">
                  <a16:creationId xmlns:a16="http://schemas.microsoft.com/office/drawing/2014/main" id="{EAC71BC5-1CA3-40F4-A1F3-8EA2FDB3EC73}"/>
                </a:ext>
              </a:extLst>
            </p:cNvPr>
            <p:cNvSpPr/>
            <p:nvPr/>
          </p:nvSpPr>
          <p:spPr>
            <a:xfrm>
              <a:off x="1648526" y="6041530"/>
              <a:ext cx="715580" cy="1015662"/>
            </a:xfrm>
            <a:prstGeom prst="rect">
              <a:avLst/>
            </a:prstGeom>
          </p:spPr>
          <p:txBody>
            <a:bodyPr wrap="none">
              <a:spAutoFit/>
            </a:bodyPr>
            <a:lstStyle/>
            <a:p>
              <a:r>
                <a:rPr lang="vi-VN" sz="2700" b="1" dirty="0">
                  <a:solidFill>
                    <a:schemeClr val="bg1"/>
                  </a:solidFill>
                  <a:ea typeface="Tahoma" panose="020B0604030504040204" pitchFamily="34" charset="0"/>
                  <a:cs typeface="Tahoma" panose="020B0604030504040204" pitchFamily="34" charset="0"/>
                </a:rPr>
                <a:t>2</a:t>
              </a:r>
              <a:endParaRPr lang="en-US" sz="27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a16="http://schemas.microsoft.com/office/drawing/2014/main" id="{A66CA1FB-CEDF-454C-B62E-FAB6FDFD9BAA}"/>
              </a:ext>
            </a:extLst>
          </p:cNvPr>
          <p:cNvGrpSpPr/>
          <p:nvPr/>
        </p:nvGrpSpPr>
        <p:grpSpPr>
          <a:xfrm>
            <a:off x="633866" y="2935433"/>
            <a:ext cx="3960194" cy="865584"/>
            <a:chOff x="1689928" y="7561183"/>
            <a:chExt cx="7920388" cy="1731167"/>
          </a:xfrm>
        </p:grpSpPr>
        <p:sp>
          <p:nvSpPr>
            <p:cNvPr id="38" name="TextBox 5">
              <a:extLst>
                <a:ext uri="{FF2B5EF4-FFF2-40B4-BE49-F238E27FC236}">
                  <a16:creationId xmlns:a16="http://schemas.microsoft.com/office/drawing/2014/main" id="{A53F0F91-8751-4695-9527-23BEBBD4BB01}"/>
                </a:ext>
              </a:extLst>
            </p:cNvPr>
            <p:cNvSpPr txBox="1"/>
            <p:nvPr/>
          </p:nvSpPr>
          <p:spPr>
            <a:xfrm>
              <a:off x="2733128" y="7561183"/>
              <a:ext cx="6877188" cy="1731167"/>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000" b="1" dirty="0">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r>
                <a:rPr lang="en-US" sz="2000" b="1" dirty="0">
                  <a:solidFill>
                    <a:srgbClr val="C00000"/>
                  </a:solidFill>
                  <a:latin typeface="Calibri" panose="020F0502020204030204" pitchFamily="34" charset="0"/>
                  <a:ea typeface="Tahoma" panose="020B0604030504040204" pitchFamily="34" charset="0"/>
                  <a:cs typeface="Calibri" panose="020F0502020204030204" pitchFamily="34" charset="0"/>
                </a:rPr>
                <a:t>.</a:t>
              </a:r>
            </a:p>
          </p:txBody>
        </p:sp>
        <p:sp>
          <p:nvSpPr>
            <p:cNvPr id="41" name="Rectangle 40">
              <a:extLst>
                <a:ext uri="{FF2B5EF4-FFF2-40B4-BE49-F238E27FC236}">
                  <a16:creationId xmlns:a16="http://schemas.microsoft.com/office/drawing/2014/main" id="{9483D34C-7B91-446E-B258-16957B980FAD}"/>
                </a:ext>
              </a:extLst>
            </p:cNvPr>
            <p:cNvSpPr/>
            <p:nvPr/>
          </p:nvSpPr>
          <p:spPr>
            <a:xfrm>
              <a:off x="1689928" y="8100035"/>
              <a:ext cx="715580" cy="1015661"/>
            </a:xfrm>
            <a:prstGeom prst="rect">
              <a:avLst/>
            </a:prstGeom>
          </p:spPr>
          <p:txBody>
            <a:bodyPr wrap="none">
              <a:spAutoFit/>
            </a:bodyPr>
            <a:lstStyle/>
            <a:p>
              <a:r>
                <a:rPr lang="vi-VN" sz="2700" b="1" dirty="0">
                  <a:solidFill>
                    <a:schemeClr val="bg1"/>
                  </a:solidFill>
                  <a:ea typeface="Tahoma" panose="020B0604030504040204" pitchFamily="34" charset="0"/>
                  <a:cs typeface="Tahoma" panose="020B0604030504040204" pitchFamily="34" charset="0"/>
                </a:rPr>
                <a:t>3</a:t>
              </a:r>
              <a:endParaRPr lang="en-US" sz="27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a16="http://schemas.microsoft.com/office/drawing/2014/main" id="{7F5DC7E4-3B8B-4AB4-BF84-7A3EA972DDDF}"/>
              </a:ext>
            </a:extLst>
          </p:cNvPr>
          <p:cNvSpPr/>
          <p:nvPr/>
        </p:nvSpPr>
        <p:spPr>
          <a:xfrm>
            <a:off x="4731750" y="947822"/>
            <a:ext cx="1269899" cy="338554"/>
          </a:xfrm>
          <a:prstGeom prst="rect">
            <a:avLst/>
          </a:prstGeom>
        </p:spPr>
        <p:txBody>
          <a:bodyPr wrap="none">
            <a:spAutoFit/>
          </a:bodyPr>
          <a:lstStyle/>
          <a:p>
            <a:r>
              <a:rPr lang="vi-VN" sz="1600" b="1" dirty="0">
                <a:solidFill>
                  <a:srgbClr val="004800"/>
                </a:solidFill>
                <a:latin typeface="Calibri" panose="020F0502020204030204" pitchFamily="34" charset="0"/>
                <a:ea typeface="Tahoma" panose="020B0604030504040204" pitchFamily="34" charset="0"/>
                <a:cs typeface="Calibri" panose="020F0502020204030204" pitchFamily="34" charset="0"/>
              </a:rPr>
              <a:t>Bình thường</a:t>
            </a:r>
            <a:endParaRPr lang="en-US" sz="1600"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FE120D4D-EFA9-4B09-B1C9-7C36BF8C2B90}"/>
              </a:ext>
            </a:extLst>
          </p:cNvPr>
          <p:cNvSpPr/>
          <p:nvPr/>
        </p:nvSpPr>
        <p:spPr>
          <a:xfrm>
            <a:off x="6688770" y="947821"/>
            <a:ext cx="495520" cy="338554"/>
          </a:xfrm>
          <a:prstGeom prst="rect">
            <a:avLst/>
          </a:prstGeom>
        </p:spPr>
        <p:txBody>
          <a:bodyPr wrap="none">
            <a:spAutoFit/>
          </a:bodyPr>
          <a:lstStyle/>
          <a:p>
            <a:r>
              <a:rPr lang="vi-VN" sz="1600" b="1" dirty="0">
                <a:solidFill>
                  <a:srgbClr val="004800"/>
                </a:solidFill>
                <a:latin typeface="Calibri" panose="020F0502020204030204" pitchFamily="34" charset="0"/>
                <a:ea typeface="Tahoma" panose="020B0604030504040204" pitchFamily="34" charset="0"/>
                <a:cs typeface="Calibri" panose="020F0502020204030204" pitchFamily="34" charset="0"/>
              </a:rPr>
              <a:t>Tốt </a:t>
            </a:r>
            <a:endParaRPr lang="en-US" sz="1600"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9FD27FF2-7726-4FF7-80FA-4D2EB1C7301C}"/>
              </a:ext>
            </a:extLst>
          </p:cNvPr>
          <p:cNvSpPr/>
          <p:nvPr/>
        </p:nvSpPr>
        <p:spPr>
          <a:xfrm>
            <a:off x="7740326" y="943194"/>
            <a:ext cx="812338" cy="338554"/>
          </a:xfrm>
          <a:prstGeom prst="rect">
            <a:avLst/>
          </a:prstGeom>
        </p:spPr>
        <p:txBody>
          <a:bodyPr wrap="none">
            <a:spAutoFit/>
          </a:bodyPr>
          <a:lstStyle/>
          <a:p>
            <a:r>
              <a:rPr lang="vi-VN" sz="1600" b="1" dirty="0" err="1">
                <a:solidFill>
                  <a:srgbClr val="004800"/>
                </a:solidFill>
                <a:latin typeface="Calibri" panose="020F0502020204030204" pitchFamily="34" charset="0"/>
                <a:ea typeface="Tahoma" panose="020B0604030504040204" pitchFamily="34" charset="0"/>
                <a:cs typeface="Calibri" panose="020F0502020204030204" pitchFamily="34" charset="0"/>
              </a:rPr>
              <a:t>Rất</a:t>
            </a:r>
            <a:r>
              <a:rPr lang="vi-VN" sz="1600" b="1" dirty="0">
                <a:solidFill>
                  <a:srgbClr val="004800"/>
                </a:solidFill>
                <a:latin typeface="Calibri" panose="020F0502020204030204" pitchFamily="34" charset="0"/>
                <a:ea typeface="Tahoma" panose="020B0604030504040204" pitchFamily="34" charset="0"/>
                <a:cs typeface="Calibri" panose="020F0502020204030204" pitchFamily="34" charset="0"/>
              </a:rPr>
              <a:t> </a:t>
            </a:r>
            <a:r>
              <a:rPr lang="vi-VN" sz="1600" b="1" dirty="0" err="1">
                <a:solidFill>
                  <a:srgbClr val="004800"/>
                </a:solidFill>
                <a:latin typeface="Calibri" panose="020F0502020204030204" pitchFamily="34" charset="0"/>
                <a:ea typeface="Tahoma" panose="020B0604030504040204" pitchFamily="34" charset="0"/>
                <a:cs typeface="Calibri" panose="020F0502020204030204" pitchFamily="34" charset="0"/>
              </a:rPr>
              <a:t>tốt</a:t>
            </a:r>
            <a:r>
              <a:rPr lang="vi-VN" sz="1600" b="1" dirty="0">
                <a:solidFill>
                  <a:srgbClr val="004800"/>
                </a:solidFill>
                <a:latin typeface="Calibri" panose="020F0502020204030204" pitchFamily="34" charset="0"/>
                <a:ea typeface="Tahoma" panose="020B0604030504040204" pitchFamily="34" charset="0"/>
                <a:cs typeface="Calibri" panose="020F0502020204030204" pitchFamily="34" charset="0"/>
              </a:rPr>
              <a:t> </a:t>
            </a:r>
            <a:endParaRPr lang="en-US" sz="1600"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512077EE-447D-484A-845F-410C64835F45}"/>
              </a:ext>
            </a:extLst>
          </p:cNvPr>
          <p:cNvSpPr/>
          <p:nvPr/>
        </p:nvSpPr>
        <p:spPr>
          <a:xfrm>
            <a:off x="5218486" y="1640027"/>
            <a:ext cx="184731" cy="369332"/>
          </a:xfrm>
          <a:prstGeom prst="rect">
            <a:avLst/>
          </a:prstGeom>
        </p:spPr>
        <p:txBody>
          <a:bodyPr wrap="none">
            <a:spAutoFit/>
          </a:bodyPr>
          <a:lstStyle/>
          <a:p>
            <a:endParaRPr lang="en-US" sz="1800" b="1" dirty="0">
              <a:solidFill>
                <a:srgbClr val="002060"/>
              </a:solidFill>
              <a:ea typeface="Tahoma" panose="020B0604030504040204" pitchFamily="34" charset="0"/>
              <a:cs typeface="Tahoma" panose="020B0604030504040204" pitchFamily="34" charset="0"/>
            </a:endParaRPr>
          </a:p>
        </p:txBody>
      </p:sp>
      <p:grpSp>
        <p:nvGrpSpPr>
          <p:cNvPr id="75" name="Group 74">
            <a:extLst>
              <a:ext uri="{FF2B5EF4-FFF2-40B4-BE49-F238E27FC236}">
                <a16:creationId xmlns:a16="http://schemas.microsoft.com/office/drawing/2014/main" id="{05251FEA-CF28-486F-84A3-DB2F6948D5F9}"/>
              </a:ext>
            </a:extLst>
          </p:cNvPr>
          <p:cNvGrpSpPr/>
          <p:nvPr/>
        </p:nvGrpSpPr>
        <p:grpSpPr>
          <a:xfrm>
            <a:off x="575506" y="3946597"/>
            <a:ext cx="4018554" cy="865584"/>
            <a:chOff x="1729149" y="5936933"/>
            <a:chExt cx="7434015" cy="1731167"/>
          </a:xfrm>
        </p:grpSpPr>
        <p:sp>
          <p:nvSpPr>
            <p:cNvPr id="77" name="TextBox 5">
              <a:extLst>
                <a:ext uri="{FF2B5EF4-FFF2-40B4-BE49-F238E27FC236}">
                  <a16:creationId xmlns:a16="http://schemas.microsoft.com/office/drawing/2014/main" id="{2B6D9981-7149-4AE6-831B-DE4CA53F276D}"/>
                </a:ext>
              </a:extLst>
            </p:cNvPr>
            <p:cNvSpPr txBox="1"/>
            <p:nvPr/>
          </p:nvSpPr>
          <p:spPr>
            <a:xfrm>
              <a:off x="2812728" y="5936933"/>
              <a:ext cx="6350436" cy="1731167"/>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000" b="1" dirty="0">
                  <a:solidFill>
                    <a:srgbClr val="004800"/>
                  </a:solidFill>
                  <a:latin typeface="Calibri" panose="020F0502020204030204" pitchFamily="34" charset="0"/>
                  <a:ea typeface="Tahoma" panose="020B0604030504040204" pitchFamily="34" charset="0"/>
                  <a:cs typeface="Calibri" panose="020F0502020204030204" pitchFamily="34" charset="0"/>
                </a:rPr>
                <a:t>Giọng đọc phù hợp</a:t>
              </a:r>
              <a:r>
                <a:rPr lang="en-US" sz="2000" b="1" dirty="0">
                  <a:solidFill>
                    <a:srgbClr val="004800"/>
                  </a:solidFill>
                  <a:latin typeface="Calibri" panose="020F0502020204030204" pitchFamily="34" charset="0"/>
                  <a:ea typeface="Tahoma" panose="020B0604030504040204" pitchFamily="34" charset="0"/>
                  <a:cs typeface="Calibri" panose="020F0502020204030204" pitchFamily="34" charset="0"/>
                </a:rPr>
                <a:t> </a:t>
              </a:r>
              <a:r>
                <a:rPr lang="en-US" sz="2000" b="1" dirty="0" err="1">
                  <a:solidFill>
                    <a:srgbClr val="004800"/>
                  </a:solidFill>
                  <a:latin typeface="Calibri" panose="020F0502020204030204" pitchFamily="34" charset="0"/>
                  <a:ea typeface="Tahoma" panose="020B0604030504040204" pitchFamily="34" charset="0"/>
                  <a:cs typeface="Calibri" panose="020F0502020204030204" pitchFamily="34" charset="0"/>
                </a:rPr>
                <a:t>và</a:t>
              </a:r>
              <a:r>
                <a:rPr lang="en-US" sz="2000" b="1" dirty="0">
                  <a:solidFill>
                    <a:srgbClr val="004800"/>
                  </a:solidFill>
                  <a:latin typeface="Calibri" panose="020F0502020204030204" pitchFamily="34" charset="0"/>
                  <a:ea typeface="Tahoma" panose="020B0604030504040204" pitchFamily="34" charset="0"/>
                  <a:cs typeface="Calibri" panose="020F0502020204030204" pitchFamily="34" charset="0"/>
                </a:rPr>
                <a:t> </a:t>
              </a:r>
              <a:r>
                <a:rPr lang="en-US" sz="2000" b="1" dirty="0" err="1">
                  <a:solidFill>
                    <a:srgbClr val="004800"/>
                  </a:solidFill>
                  <a:latin typeface="Calibri" panose="020F0502020204030204" pitchFamily="34" charset="0"/>
                  <a:ea typeface="Tahoma" panose="020B0604030504040204" pitchFamily="34" charset="0"/>
                  <a:cs typeface="Calibri" panose="020F0502020204030204" pitchFamily="34" charset="0"/>
                </a:rPr>
                <a:t>diễn</a:t>
              </a:r>
              <a:r>
                <a:rPr lang="en-US" sz="2000" b="1" dirty="0">
                  <a:solidFill>
                    <a:srgbClr val="004800"/>
                  </a:solidFill>
                  <a:latin typeface="Calibri" panose="020F0502020204030204" pitchFamily="34" charset="0"/>
                  <a:ea typeface="Tahoma" panose="020B0604030504040204" pitchFamily="34" charset="0"/>
                  <a:cs typeface="Calibri" panose="020F0502020204030204" pitchFamily="34" charset="0"/>
                </a:rPr>
                <a:t> </a:t>
              </a:r>
              <a:r>
                <a:rPr lang="en-US" sz="2000" b="1" dirty="0" err="1">
                  <a:solidFill>
                    <a:srgbClr val="004800"/>
                  </a:solidFill>
                  <a:latin typeface="Calibri" panose="020F0502020204030204" pitchFamily="34" charset="0"/>
                  <a:ea typeface="Tahoma" panose="020B0604030504040204" pitchFamily="34" charset="0"/>
                  <a:cs typeface="Calibri" panose="020F0502020204030204" pitchFamily="34" charset="0"/>
                </a:rPr>
                <a:t>cảm</a:t>
              </a:r>
              <a:r>
                <a:rPr lang="en-US" sz="2000" b="1" dirty="0">
                  <a:solidFill>
                    <a:srgbClr val="004800"/>
                  </a:solidFill>
                  <a:latin typeface="Calibri" panose="020F0502020204030204" pitchFamily="34" charset="0"/>
                  <a:ea typeface="Tahoma" panose="020B0604030504040204" pitchFamily="34" charset="0"/>
                  <a:cs typeface="Calibri" panose="020F0502020204030204" pitchFamily="34" charset="0"/>
                </a:rPr>
                <a:t>.</a:t>
              </a:r>
            </a:p>
          </p:txBody>
        </p:sp>
        <p:sp>
          <p:nvSpPr>
            <p:cNvPr id="78" name="Rectangle 77">
              <a:extLst>
                <a:ext uri="{FF2B5EF4-FFF2-40B4-BE49-F238E27FC236}">
                  <a16:creationId xmlns:a16="http://schemas.microsoft.com/office/drawing/2014/main" id="{6FDCEFB7-2E5D-4D54-B989-D28E3F8EA899}"/>
                </a:ext>
              </a:extLst>
            </p:cNvPr>
            <p:cNvSpPr/>
            <p:nvPr/>
          </p:nvSpPr>
          <p:spPr>
            <a:xfrm>
              <a:off x="1729149" y="6104285"/>
              <a:ext cx="715580" cy="1015661"/>
            </a:xfrm>
            <a:prstGeom prst="rect">
              <a:avLst/>
            </a:prstGeom>
          </p:spPr>
          <p:txBody>
            <a:bodyPr wrap="none">
              <a:spAutoFit/>
            </a:bodyPr>
            <a:lstStyle/>
            <a:p>
              <a:r>
                <a:rPr lang="vi-VN" sz="2700" b="1" dirty="0">
                  <a:solidFill>
                    <a:schemeClr val="bg1"/>
                  </a:solidFill>
                  <a:ea typeface="Tahoma" panose="020B0604030504040204" pitchFamily="34" charset="0"/>
                  <a:cs typeface="Tahoma" panose="020B0604030504040204" pitchFamily="34" charset="0"/>
                </a:rPr>
                <a:t>4</a:t>
              </a:r>
              <a:endParaRPr lang="en-US" sz="2700" b="1" dirty="0">
                <a:solidFill>
                  <a:schemeClr val="bg1"/>
                </a:solidFill>
                <a:ea typeface="Tahoma" panose="020B0604030504040204" pitchFamily="34" charset="0"/>
                <a:cs typeface="Tahoma" panose="020B0604030504040204" pitchFamily="34" charset="0"/>
              </a:endParaRPr>
            </a:p>
          </p:txBody>
        </p:sp>
      </p:grpSp>
      <p:sp>
        <p:nvSpPr>
          <p:cNvPr id="6" name="AutoShape 4" descr="Kiểm tra dấu Tick Clip nghệ thuật - xanh dấu tick png tải về - Miễn phí  trong suốt Cò png Tải về."/>
          <p:cNvSpPr>
            <a:spLocks noChangeAspect="1" noChangeArrowheads="1"/>
          </p:cNvSpPr>
          <p:nvPr/>
        </p:nvSpPr>
        <p:spPr bwMode="auto">
          <a:xfrm>
            <a:off x="826164" y="4282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Kiểm tra dấu Tick Clip nghệ thuật - xanh dấu tick png tải về - Miễn phí  trong suốt Cò png Tải về."/>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5226866" y="1493301"/>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7931910" y="1467013"/>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6738166" y="1467013"/>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5218486" y="2303777"/>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5218486" y="3240010"/>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5218486" y="4180985"/>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6743320" y="2267328"/>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6735131" y="3204859"/>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6735131" y="4180985"/>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7984652" y="2267328"/>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7984652" y="3204859"/>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arters 2"/>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1463" y="3000184"/>
            <a:ext cx="654687" cy="6546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ố Số chữ Tính Toán - số 4 png tải về - Miễn phí trong suốt Hành Vi Con  Người png Tải về."/>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2592" y="3914197"/>
            <a:ext cx="552643" cy="78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ố nội dung miễn Phí Clip nghệ thuật - dễ thương số 1. png tải về - Miễn  phí trong suốt Văn Bản png Tải về."/>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6885" y="1399705"/>
            <a:ext cx="923841" cy="800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6">
            <a:extLst>
              <a:ext uri="{BEBA8EAE-BF5A-486C-A8C5-ECC9F3942E4B}">
                <a14:imgProps xmlns:a14="http://schemas.microsoft.com/office/drawing/2010/main">
                  <a14:imgLayer r:embed="rId17">
                    <a14:imgEffect>
                      <a14:backgroundRemoval t="0" b="100000" l="2308" r="96154"/>
                    </a14:imgEffect>
                  </a14:imgLayer>
                </a14:imgProps>
              </a:ext>
            </a:extLst>
          </a:blip>
          <a:stretch>
            <a:fillRect/>
          </a:stretch>
        </p:blipFill>
        <p:spPr>
          <a:xfrm>
            <a:off x="546956" y="2240576"/>
            <a:ext cx="559194" cy="559194"/>
          </a:xfrm>
          <a:prstGeom prst="rect">
            <a:avLst/>
          </a:prstGeom>
        </p:spPr>
      </p:pic>
      <p:pic>
        <p:nvPicPr>
          <p:cNvPr id="99"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8033012" y="4160625"/>
            <a:ext cx="437528" cy="4375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9871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31" presetClass="entr" presetSubtype="0" fill="hold" nodeType="withEffect">
                                  <p:stCondLst>
                                    <p:cond delay="0"/>
                                  </p:stCondLst>
                                  <p:childTnLst>
                                    <p:set>
                                      <p:cBhvr>
                                        <p:cTn id="20" dur="1" fill="hold">
                                          <p:stCondLst>
                                            <p:cond delay="0"/>
                                          </p:stCondLst>
                                        </p:cTn>
                                        <p:tgtEl>
                                          <p:spTgt spid="1038"/>
                                        </p:tgtEl>
                                        <p:attrNameLst>
                                          <p:attrName>style.visibility</p:attrName>
                                        </p:attrNameLst>
                                      </p:cBhvr>
                                      <p:to>
                                        <p:strVal val="visible"/>
                                      </p:to>
                                    </p:set>
                                    <p:anim calcmode="lin" valueType="num">
                                      <p:cBhvr>
                                        <p:cTn id="21" dur="1000" fill="hold"/>
                                        <p:tgtEl>
                                          <p:spTgt spid="1038"/>
                                        </p:tgtEl>
                                        <p:attrNameLst>
                                          <p:attrName>ppt_w</p:attrName>
                                        </p:attrNameLst>
                                      </p:cBhvr>
                                      <p:tavLst>
                                        <p:tav tm="0">
                                          <p:val>
                                            <p:fltVal val="0"/>
                                          </p:val>
                                        </p:tav>
                                        <p:tav tm="100000">
                                          <p:val>
                                            <p:strVal val="#ppt_w"/>
                                          </p:val>
                                        </p:tav>
                                      </p:tavLst>
                                    </p:anim>
                                    <p:anim calcmode="lin" valueType="num">
                                      <p:cBhvr>
                                        <p:cTn id="22" dur="1000" fill="hold"/>
                                        <p:tgtEl>
                                          <p:spTgt spid="1038"/>
                                        </p:tgtEl>
                                        <p:attrNameLst>
                                          <p:attrName>ppt_h</p:attrName>
                                        </p:attrNameLst>
                                      </p:cBhvr>
                                      <p:tavLst>
                                        <p:tav tm="0">
                                          <p:val>
                                            <p:fltVal val="0"/>
                                          </p:val>
                                        </p:tav>
                                        <p:tav tm="100000">
                                          <p:val>
                                            <p:strVal val="#ppt_h"/>
                                          </p:val>
                                        </p:tav>
                                      </p:tavLst>
                                    </p:anim>
                                    <p:anim calcmode="lin" valueType="num">
                                      <p:cBhvr>
                                        <p:cTn id="23" dur="1000" fill="hold"/>
                                        <p:tgtEl>
                                          <p:spTgt spid="1038"/>
                                        </p:tgtEl>
                                        <p:attrNameLst>
                                          <p:attrName>style.rotation</p:attrName>
                                        </p:attrNameLst>
                                      </p:cBhvr>
                                      <p:tavLst>
                                        <p:tav tm="0">
                                          <p:val>
                                            <p:fltVal val="90"/>
                                          </p:val>
                                        </p:tav>
                                        <p:tav tm="100000">
                                          <p:val>
                                            <p:fltVal val="0"/>
                                          </p:val>
                                        </p:tav>
                                      </p:tavLst>
                                    </p:anim>
                                    <p:animEffect transition="in" filter="fade">
                                      <p:cBhvr>
                                        <p:cTn id="24" dur="1000"/>
                                        <p:tgtEl>
                                          <p:spTgt spid="1038"/>
                                        </p:tgtEl>
                                      </p:cBhvr>
                                    </p:animEffect>
                                  </p:childTnLst>
                                </p:cTn>
                              </p:par>
                              <p:par>
                                <p:cTn id="25" presetID="3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fltVal val="0"/>
                                          </p:val>
                                        </p:tav>
                                        <p:tav tm="100000">
                                          <p:val>
                                            <p:strVal val="#ppt_w"/>
                                          </p:val>
                                        </p:tav>
                                      </p:tavLst>
                                    </p:anim>
                                    <p:anim calcmode="lin" valueType="num">
                                      <p:cBhvr>
                                        <p:cTn id="28" dur="1000" fill="hold"/>
                                        <p:tgtEl>
                                          <p:spTgt spid="42"/>
                                        </p:tgtEl>
                                        <p:attrNameLst>
                                          <p:attrName>ppt_h</p:attrName>
                                        </p:attrNameLst>
                                      </p:cBhvr>
                                      <p:tavLst>
                                        <p:tav tm="0">
                                          <p:val>
                                            <p:fltVal val="0"/>
                                          </p:val>
                                        </p:tav>
                                        <p:tav tm="100000">
                                          <p:val>
                                            <p:strVal val="#ppt_h"/>
                                          </p:val>
                                        </p:tav>
                                      </p:tavLst>
                                    </p:anim>
                                    <p:anim calcmode="lin" valueType="num">
                                      <p:cBhvr>
                                        <p:cTn id="29" dur="1000" fill="hold"/>
                                        <p:tgtEl>
                                          <p:spTgt spid="42"/>
                                        </p:tgtEl>
                                        <p:attrNameLst>
                                          <p:attrName>style.rotation</p:attrName>
                                        </p:attrNameLst>
                                      </p:cBhvr>
                                      <p:tavLst>
                                        <p:tav tm="0">
                                          <p:val>
                                            <p:fltVal val="90"/>
                                          </p:val>
                                        </p:tav>
                                        <p:tav tm="100000">
                                          <p:val>
                                            <p:fltVal val="0"/>
                                          </p:val>
                                        </p:tav>
                                      </p:tavLst>
                                    </p:anim>
                                    <p:animEffect transition="in" filter="fade">
                                      <p:cBhvr>
                                        <p:cTn id="30" dur="1000"/>
                                        <p:tgtEl>
                                          <p:spTgt spid="42"/>
                                        </p:tgtEl>
                                      </p:cBhvr>
                                    </p:animEffect>
                                  </p:childTnLst>
                                </p:cTn>
                              </p:par>
                              <p:par>
                                <p:cTn id="31" presetID="31"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anim calcmode="lin" valueType="num">
                                      <p:cBhvr>
                                        <p:cTn id="33" dur="1000" fill="hold"/>
                                        <p:tgtEl>
                                          <p:spTgt spid="1030"/>
                                        </p:tgtEl>
                                        <p:attrNameLst>
                                          <p:attrName>ppt_w</p:attrName>
                                        </p:attrNameLst>
                                      </p:cBhvr>
                                      <p:tavLst>
                                        <p:tav tm="0">
                                          <p:val>
                                            <p:fltVal val="0"/>
                                          </p:val>
                                        </p:tav>
                                        <p:tav tm="100000">
                                          <p:val>
                                            <p:strVal val="#ppt_w"/>
                                          </p:val>
                                        </p:tav>
                                      </p:tavLst>
                                    </p:anim>
                                    <p:anim calcmode="lin" valueType="num">
                                      <p:cBhvr>
                                        <p:cTn id="34" dur="1000" fill="hold"/>
                                        <p:tgtEl>
                                          <p:spTgt spid="1030"/>
                                        </p:tgtEl>
                                        <p:attrNameLst>
                                          <p:attrName>ppt_h</p:attrName>
                                        </p:attrNameLst>
                                      </p:cBhvr>
                                      <p:tavLst>
                                        <p:tav tm="0">
                                          <p:val>
                                            <p:fltVal val="0"/>
                                          </p:val>
                                        </p:tav>
                                        <p:tav tm="100000">
                                          <p:val>
                                            <p:strVal val="#ppt_h"/>
                                          </p:val>
                                        </p:tav>
                                      </p:tavLst>
                                    </p:anim>
                                    <p:anim calcmode="lin" valueType="num">
                                      <p:cBhvr>
                                        <p:cTn id="35" dur="1000" fill="hold"/>
                                        <p:tgtEl>
                                          <p:spTgt spid="1030"/>
                                        </p:tgtEl>
                                        <p:attrNameLst>
                                          <p:attrName>style.rotation</p:attrName>
                                        </p:attrNameLst>
                                      </p:cBhvr>
                                      <p:tavLst>
                                        <p:tav tm="0">
                                          <p:val>
                                            <p:fltVal val="90"/>
                                          </p:val>
                                        </p:tav>
                                        <p:tav tm="100000">
                                          <p:val>
                                            <p:fltVal val="0"/>
                                          </p:val>
                                        </p:tav>
                                      </p:tavLst>
                                    </p:anim>
                                    <p:animEffect transition="in" filter="fade">
                                      <p:cBhvr>
                                        <p:cTn id="36" dur="1000"/>
                                        <p:tgtEl>
                                          <p:spTgt spid="1030"/>
                                        </p:tgtEl>
                                      </p:cBhvr>
                                    </p:animEffect>
                                  </p:childTnLst>
                                </p:cTn>
                              </p:par>
                              <p:par>
                                <p:cTn id="37" presetID="31" presetClass="entr" presetSubtype="0" fill="hold" nodeType="with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p:cTn id="39" dur="1000" fill="hold"/>
                                        <p:tgtEl>
                                          <p:spTgt spid="89"/>
                                        </p:tgtEl>
                                        <p:attrNameLst>
                                          <p:attrName>ppt_w</p:attrName>
                                        </p:attrNameLst>
                                      </p:cBhvr>
                                      <p:tavLst>
                                        <p:tav tm="0">
                                          <p:val>
                                            <p:fltVal val="0"/>
                                          </p:val>
                                        </p:tav>
                                        <p:tav tm="100000">
                                          <p:val>
                                            <p:strVal val="#ppt_w"/>
                                          </p:val>
                                        </p:tav>
                                      </p:tavLst>
                                    </p:anim>
                                    <p:anim calcmode="lin" valueType="num">
                                      <p:cBhvr>
                                        <p:cTn id="40" dur="1000" fill="hold"/>
                                        <p:tgtEl>
                                          <p:spTgt spid="89"/>
                                        </p:tgtEl>
                                        <p:attrNameLst>
                                          <p:attrName>ppt_h</p:attrName>
                                        </p:attrNameLst>
                                      </p:cBhvr>
                                      <p:tavLst>
                                        <p:tav tm="0">
                                          <p:val>
                                            <p:fltVal val="0"/>
                                          </p:val>
                                        </p:tav>
                                        <p:tav tm="100000">
                                          <p:val>
                                            <p:strVal val="#ppt_h"/>
                                          </p:val>
                                        </p:tav>
                                      </p:tavLst>
                                    </p:anim>
                                    <p:anim calcmode="lin" valueType="num">
                                      <p:cBhvr>
                                        <p:cTn id="41" dur="1000" fill="hold"/>
                                        <p:tgtEl>
                                          <p:spTgt spid="89"/>
                                        </p:tgtEl>
                                        <p:attrNameLst>
                                          <p:attrName>style.rotation</p:attrName>
                                        </p:attrNameLst>
                                      </p:cBhvr>
                                      <p:tavLst>
                                        <p:tav tm="0">
                                          <p:val>
                                            <p:fltVal val="90"/>
                                          </p:val>
                                        </p:tav>
                                        <p:tav tm="100000">
                                          <p:val>
                                            <p:fltVal val="0"/>
                                          </p:val>
                                        </p:tav>
                                      </p:tavLst>
                                    </p:anim>
                                    <p:animEffect transition="in" filter="fade">
                                      <p:cBhvr>
                                        <p:cTn id="42" dur="1000"/>
                                        <p:tgtEl>
                                          <p:spTgt spid="89"/>
                                        </p:tgtEl>
                                      </p:cBhvr>
                                    </p:animEffect>
                                  </p:childTnLst>
                                </p:cTn>
                              </p:par>
                              <p:par>
                                <p:cTn id="43" presetID="31" presetClass="entr" presetSubtype="0" fill="hold" nodeType="with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p:cTn id="45" dur="1000" fill="hold"/>
                                        <p:tgtEl>
                                          <p:spTgt spid="88"/>
                                        </p:tgtEl>
                                        <p:attrNameLst>
                                          <p:attrName>ppt_w</p:attrName>
                                        </p:attrNameLst>
                                      </p:cBhvr>
                                      <p:tavLst>
                                        <p:tav tm="0">
                                          <p:val>
                                            <p:fltVal val="0"/>
                                          </p:val>
                                        </p:tav>
                                        <p:tav tm="100000">
                                          <p:val>
                                            <p:strVal val="#ppt_w"/>
                                          </p:val>
                                        </p:tav>
                                      </p:tavLst>
                                    </p:anim>
                                    <p:anim calcmode="lin" valueType="num">
                                      <p:cBhvr>
                                        <p:cTn id="46" dur="1000" fill="hold"/>
                                        <p:tgtEl>
                                          <p:spTgt spid="88"/>
                                        </p:tgtEl>
                                        <p:attrNameLst>
                                          <p:attrName>ppt_h</p:attrName>
                                        </p:attrNameLst>
                                      </p:cBhvr>
                                      <p:tavLst>
                                        <p:tav tm="0">
                                          <p:val>
                                            <p:fltVal val="0"/>
                                          </p:val>
                                        </p:tav>
                                        <p:tav tm="100000">
                                          <p:val>
                                            <p:strVal val="#ppt_h"/>
                                          </p:val>
                                        </p:tav>
                                      </p:tavLst>
                                    </p:anim>
                                    <p:anim calcmode="lin" valueType="num">
                                      <p:cBhvr>
                                        <p:cTn id="47" dur="1000" fill="hold"/>
                                        <p:tgtEl>
                                          <p:spTgt spid="88"/>
                                        </p:tgtEl>
                                        <p:attrNameLst>
                                          <p:attrName>style.rotation</p:attrName>
                                        </p:attrNameLst>
                                      </p:cBhvr>
                                      <p:tavLst>
                                        <p:tav tm="0">
                                          <p:val>
                                            <p:fltVal val="90"/>
                                          </p:val>
                                        </p:tav>
                                        <p:tav tm="100000">
                                          <p:val>
                                            <p:fltVal val="0"/>
                                          </p:val>
                                        </p:tav>
                                      </p:tavLst>
                                    </p:anim>
                                    <p:animEffect transition="in" filter="fade">
                                      <p:cBhvr>
                                        <p:cTn id="48" dur="10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0"/>
                                        </p:tgtEl>
                                        <p:attrNameLst>
                                          <p:attrName>style.visibility</p:attrName>
                                        </p:attrNameLst>
                                      </p:cBhvr>
                                      <p:to>
                                        <p:strVal val="visible"/>
                                      </p:to>
                                    </p:set>
                                    <p:anim calcmode="lin" valueType="num">
                                      <p:cBhvr additive="base">
                                        <p:cTn id="61" dur="500" fill="hold"/>
                                        <p:tgtEl>
                                          <p:spTgt spid="90"/>
                                        </p:tgtEl>
                                        <p:attrNameLst>
                                          <p:attrName>ppt_x</p:attrName>
                                        </p:attrNameLst>
                                      </p:cBhvr>
                                      <p:tavLst>
                                        <p:tav tm="0">
                                          <p:val>
                                            <p:strVal val="#ppt_x"/>
                                          </p:val>
                                        </p:tav>
                                        <p:tav tm="100000">
                                          <p:val>
                                            <p:strVal val="#ppt_x"/>
                                          </p:val>
                                        </p:tav>
                                      </p:tavLst>
                                    </p:anim>
                                    <p:anim calcmode="lin" valueType="num">
                                      <p:cBhvr additive="base">
                                        <p:cTn id="62" dur="500" fill="hold"/>
                                        <p:tgtEl>
                                          <p:spTgt spid="9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3"/>
                                        </p:tgtEl>
                                        <p:attrNameLst>
                                          <p:attrName>style.visibility</p:attrName>
                                        </p:attrNameLst>
                                      </p:cBhvr>
                                      <p:to>
                                        <p:strVal val="visible"/>
                                      </p:to>
                                    </p:set>
                                    <p:anim calcmode="lin" valueType="num">
                                      <p:cBhvr additive="base">
                                        <p:cTn id="65" dur="500" fill="hold"/>
                                        <p:tgtEl>
                                          <p:spTgt spid="93"/>
                                        </p:tgtEl>
                                        <p:attrNameLst>
                                          <p:attrName>ppt_x</p:attrName>
                                        </p:attrNameLst>
                                      </p:cBhvr>
                                      <p:tavLst>
                                        <p:tav tm="0">
                                          <p:val>
                                            <p:strVal val="#ppt_x"/>
                                          </p:val>
                                        </p:tav>
                                        <p:tav tm="100000">
                                          <p:val>
                                            <p:strVal val="#ppt_x"/>
                                          </p:val>
                                        </p:tav>
                                      </p:tavLst>
                                    </p:anim>
                                    <p:anim calcmode="lin" valueType="num">
                                      <p:cBhvr additive="base">
                                        <p:cTn id="66" dur="500" fill="hold"/>
                                        <p:tgtEl>
                                          <p:spTgt spid="9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6"/>
                                        </p:tgtEl>
                                        <p:attrNameLst>
                                          <p:attrName>style.visibility</p:attrName>
                                        </p:attrNameLst>
                                      </p:cBhvr>
                                      <p:to>
                                        <p:strVal val="visible"/>
                                      </p:to>
                                    </p:set>
                                    <p:anim calcmode="lin" valueType="num">
                                      <p:cBhvr additive="base">
                                        <p:cTn id="69" dur="500" fill="hold"/>
                                        <p:tgtEl>
                                          <p:spTgt spid="96"/>
                                        </p:tgtEl>
                                        <p:attrNameLst>
                                          <p:attrName>ppt_x</p:attrName>
                                        </p:attrNameLst>
                                      </p:cBhvr>
                                      <p:tavLst>
                                        <p:tav tm="0">
                                          <p:val>
                                            <p:strVal val="#ppt_x"/>
                                          </p:val>
                                        </p:tav>
                                        <p:tav tm="100000">
                                          <p:val>
                                            <p:strVal val="#ppt_x"/>
                                          </p:val>
                                        </p:tav>
                                      </p:tavLst>
                                    </p:anim>
                                    <p:anim calcmode="lin" valueType="num">
                                      <p:cBhvr additive="base">
                                        <p:cTn id="70"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034"/>
                                        </p:tgtEl>
                                        <p:attrNameLst>
                                          <p:attrName>style.visibility</p:attrName>
                                        </p:attrNameLst>
                                      </p:cBhvr>
                                      <p:to>
                                        <p:strVal val="visible"/>
                                      </p:to>
                                    </p:set>
                                    <p:anim calcmode="lin" valueType="num">
                                      <p:cBhvr additive="base">
                                        <p:cTn id="75" dur="500" fill="hold"/>
                                        <p:tgtEl>
                                          <p:spTgt spid="1034"/>
                                        </p:tgtEl>
                                        <p:attrNameLst>
                                          <p:attrName>ppt_x</p:attrName>
                                        </p:attrNameLst>
                                      </p:cBhvr>
                                      <p:tavLst>
                                        <p:tav tm="0">
                                          <p:val>
                                            <p:strVal val="#ppt_x"/>
                                          </p:val>
                                        </p:tav>
                                        <p:tav tm="100000">
                                          <p:val>
                                            <p:strVal val="#ppt_x"/>
                                          </p:val>
                                        </p:tav>
                                      </p:tavLst>
                                    </p:anim>
                                    <p:anim calcmode="lin" valueType="num">
                                      <p:cBhvr additive="base">
                                        <p:cTn id="76" dur="500" fill="hold"/>
                                        <p:tgtEl>
                                          <p:spTgt spid="1034"/>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ppt_x"/>
                                          </p:val>
                                        </p:tav>
                                        <p:tav tm="100000">
                                          <p:val>
                                            <p:strVal val="#ppt_x"/>
                                          </p:val>
                                        </p:tav>
                                      </p:tavLst>
                                    </p:anim>
                                    <p:anim calcmode="lin" valueType="num">
                                      <p:cBhvr additive="base">
                                        <p:cTn id="80" dur="500" fill="hold"/>
                                        <p:tgtEl>
                                          <p:spTgt spid="4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91"/>
                                        </p:tgtEl>
                                        <p:attrNameLst>
                                          <p:attrName>style.visibility</p:attrName>
                                        </p:attrNameLst>
                                      </p:cBhvr>
                                      <p:to>
                                        <p:strVal val="visible"/>
                                      </p:to>
                                    </p:set>
                                    <p:anim calcmode="lin" valueType="num">
                                      <p:cBhvr additive="base">
                                        <p:cTn id="83" dur="500" fill="hold"/>
                                        <p:tgtEl>
                                          <p:spTgt spid="91"/>
                                        </p:tgtEl>
                                        <p:attrNameLst>
                                          <p:attrName>ppt_x</p:attrName>
                                        </p:attrNameLst>
                                      </p:cBhvr>
                                      <p:tavLst>
                                        <p:tav tm="0">
                                          <p:val>
                                            <p:strVal val="#ppt_x"/>
                                          </p:val>
                                        </p:tav>
                                        <p:tav tm="100000">
                                          <p:val>
                                            <p:strVal val="#ppt_x"/>
                                          </p:val>
                                        </p:tav>
                                      </p:tavLst>
                                    </p:anim>
                                    <p:anim calcmode="lin" valueType="num">
                                      <p:cBhvr additive="base">
                                        <p:cTn id="84" dur="500" fill="hold"/>
                                        <p:tgtEl>
                                          <p:spTgt spid="91"/>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94"/>
                                        </p:tgtEl>
                                        <p:attrNameLst>
                                          <p:attrName>style.visibility</p:attrName>
                                        </p:attrNameLst>
                                      </p:cBhvr>
                                      <p:to>
                                        <p:strVal val="visible"/>
                                      </p:to>
                                    </p:set>
                                    <p:anim calcmode="lin" valueType="num">
                                      <p:cBhvr additive="base">
                                        <p:cTn id="87" dur="500" fill="hold"/>
                                        <p:tgtEl>
                                          <p:spTgt spid="94"/>
                                        </p:tgtEl>
                                        <p:attrNameLst>
                                          <p:attrName>ppt_x</p:attrName>
                                        </p:attrNameLst>
                                      </p:cBhvr>
                                      <p:tavLst>
                                        <p:tav tm="0">
                                          <p:val>
                                            <p:strVal val="#ppt_x"/>
                                          </p:val>
                                        </p:tav>
                                        <p:tav tm="100000">
                                          <p:val>
                                            <p:strVal val="#ppt_x"/>
                                          </p:val>
                                        </p:tav>
                                      </p:tavLst>
                                    </p:anim>
                                    <p:anim calcmode="lin" valueType="num">
                                      <p:cBhvr additive="base">
                                        <p:cTn id="88" dur="500" fill="hold"/>
                                        <p:tgtEl>
                                          <p:spTgt spid="94"/>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500" fill="hold"/>
                                        <p:tgtEl>
                                          <p:spTgt spid="97"/>
                                        </p:tgtEl>
                                        <p:attrNameLst>
                                          <p:attrName>ppt_x</p:attrName>
                                        </p:attrNameLst>
                                      </p:cBhvr>
                                      <p:tavLst>
                                        <p:tav tm="0">
                                          <p:val>
                                            <p:strVal val="#ppt_x"/>
                                          </p:val>
                                        </p:tav>
                                        <p:tav tm="100000">
                                          <p:val>
                                            <p:strVal val="#ppt_x"/>
                                          </p:val>
                                        </p:tav>
                                      </p:tavLst>
                                    </p:anim>
                                    <p:anim calcmode="lin" valueType="num">
                                      <p:cBhvr additive="base">
                                        <p:cTn id="92"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36"/>
                                        </p:tgtEl>
                                        <p:attrNameLst>
                                          <p:attrName>style.visibility</p:attrName>
                                        </p:attrNameLst>
                                      </p:cBhvr>
                                      <p:to>
                                        <p:strVal val="visible"/>
                                      </p:to>
                                    </p:set>
                                    <p:anim calcmode="lin" valueType="num">
                                      <p:cBhvr additive="base">
                                        <p:cTn id="97" dur="500" fill="hold"/>
                                        <p:tgtEl>
                                          <p:spTgt spid="1036"/>
                                        </p:tgtEl>
                                        <p:attrNameLst>
                                          <p:attrName>ppt_x</p:attrName>
                                        </p:attrNameLst>
                                      </p:cBhvr>
                                      <p:tavLst>
                                        <p:tav tm="0">
                                          <p:val>
                                            <p:strVal val="#ppt_x"/>
                                          </p:val>
                                        </p:tav>
                                        <p:tav tm="100000">
                                          <p:val>
                                            <p:strVal val="#ppt_x"/>
                                          </p:val>
                                        </p:tav>
                                      </p:tavLst>
                                    </p:anim>
                                    <p:anim calcmode="lin" valueType="num">
                                      <p:cBhvr additive="base">
                                        <p:cTn id="98" dur="500" fill="hold"/>
                                        <p:tgtEl>
                                          <p:spTgt spid="1036"/>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75"/>
                                        </p:tgtEl>
                                        <p:attrNameLst>
                                          <p:attrName>style.visibility</p:attrName>
                                        </p:attrNameLst>
                                      </p:cBhvr>
                                      <p:to>
                                        <p:strVal val="visible"/>
                                      </p:to>
                                    </p:set>
                                    <p:anim calcmode="lin" valueType="num">
                                      <p:cBhvr additive="base">
                                        <p:cTn id="101" dur="500" fill="hold"/>
                                        <p:tgtEl>
                                          <p:spTgt spid="75"/>
                                        </p:tgtEl>
                                        <p:attrNameLst>
                                          <p:attrName>ppt_x</p:attrName>
                                        </p:attrNameLst>
                                      </p:cBhvr>
                                      <p:tavLst>
                                        <p:tav tm="0">
                                          <p:val>
                                            <p:strVal val="#ppt_x"/>
                                          </p:val>
                                        </p:tav>
                                        <p:tav tm="100000">
                                          <p:val>
                                            <p:strVal val="#ppt_x"/>
                                          </p:val>
                                        </p:tav>
                                      </p:tavLst>
                                    </p:anim>
                                    <p:anim calcmode="lin" valueType="num">
                                      <p:cBhvr additive="base">
                                        <p:cTn id="102" dur="500" fill="hold"/>
                                        <p:tgtEl>
                                          <p:spTgt spid="75"/>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92"/>
                                        </p:tgtEl>
                                        <p:attrNameLst>
                                          <p:attrName>style.visibility</p:attrName>
                                        </p:attrNameLst>
                                      </p:cBhvr>
                                      <p:to>
                                        <p:strVal val="visible"/>
                                      </p:to>
                                    </p:set>
                                    <p:anim calcmode="lin" valueType="num">
                                      <p:cBhvr additive="base">
                                        <p:cTn id="105" dur="500" fill="hold"/>
                                        <p:tgtEl>
                                          <p:spTgt spid="92"/>
                                        </p:tgtEl>
                                        <p:attrNameLst>
                                          <p:attrName>ppt_x</p:attrName>
                                        </p:attrNameLst>
                                      </p:cBhvr>
                                      <p:tavLst>
                                        <p:tav tm="0">
                                          <p:val>
                                            <p:strVal val="#ppt_x"/>
                                          </p:val>
                                        </p:tav>
                                        <p:tav tm="100000">
                                          <p:val>
                                            <p:strVal val="#ppt_x"/>
                                          </p:val>
                                        </p:tav>
                                      </p:tavLst>
                                    </p:anim>
                                    <p:anim calcmode="lin" valueType="num">
                                      <p:cBhvr additive="base">
                                        <p:cTn id="106" dur="500" fill="hold"/>
                                        <p:tgtEl>
                                          <p:spTgt spid="92"/>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additive="base">
                                        <p:cTn id="109" dur="500" fill="hold"/>
                                        <p:tgtEl>
                                          <p:spTgt spid="95"/>
                                        </p:tgtEl>
                                        <p:attrNameLst>
                                          <p:attrName>ppt_x</p:attrName>
                                        </p:attrNameLst>
                                      </p:cBhvr>
                                      <p:tavLst>
                                        <p:tav tm="0">
                                          <p:val>
                                            <p:strVal val="#ppt_x"/>
                                          </p:val>
                                        </p:tav>
                                        <p:tav tm="100000">
                                          <p:val>
                                            <p:strVal val="#ppt_x"/>
                                          </p:val>
                                        </p:tav>
                                      </p:tavLst>
                                    </p:anim>
                                    <p:anim calcmode="lin" valueType="num">
                                      <p:cBhvr additive="base">
                                        <p:cTn id="110" dur="500" fill="hold"/>
                                        <p:tgtEl>
                                          <p:spTgt spid="95"/>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99"/>
                                        </p:tgtEl>
                                        <p:attrNameLst>
                                          <p:attrName>style.visibility</p:attrName>
                                        </p:attrNameLst>
                                      </p:cBhvr>
                                      <p:to>
                                        <p:strVal val="visible"/>
                                      </p:to>
                                    </p:set>
                                    <p:anim calcmode="lin" valueType="num">
                                      <p:cBhvr additive="base">
                                        <p:cTn id="113" dur="500" fill="hold"/>
                                        <p:tgtEl>
                                          <p:spTgt spid="99"/>
                                        </p:tgtEl>
                                        <p:attrNameLst>
                                          <p:attrName>ppt_x</p:attrName>
                                        </p:attrNameLst>
                                      </p:cBhvr>
                                      <p:tavLst>
                                        <p:tav tm="0">
                                          <p:val>
                                            <p:strVal val="#ppt_x"/>
                                          </p:val>
                                        </p:tav>
                                        <p:tav tm="100000">
                                          <p:val>
                                            <p:strVal val="#ppt_x"/>
                                          </p:val>
                                        </p:tav>
                                      </p:tavLst>
                                    </p:anim>
                                    <p:anim calcmode="lin" valueType="num">
                                      <p:cBhvr additive="base">
                                        <p:cTn id="1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8138"/>
            <a:ext cx="9042400" cy="4962731"/>
            <a:chOff x="0" y="-18138"/>
            <a:chExt cx="9042400" cy="4962731"/>
          </a:xfrm>
        </p:grpSpPr>
        <p:grpSp>
          <p:nvGrpSpPr>
            <p:cNvPr id="15" name="组合 1">
              <a:extLst>
                <a:ext uri="{FF2B5EF4-FFF2-40B4-BE49-F238E27FC236}">
                  <a16:creationId xmlns:a16="http://schemas.microsoft.com/office/drawing/2014/main" id="{1C4B0130-C6B1-4CC7-8936-A2390627CA8A}"/>
                </a:ext>
              </a:extLst>
            </p:cNvPr>
            <p:cNvGrpSpPr/>
            <p:nvPr/>
          </p:nvGrpSpPr>
          <p:grpSpPr>
            <a:xfrm>
              <a:off x="0" y="-18138"/>
              <a:ext cx="9042400" cy="4962731"/>
              <a:chOff x="1987573" y="2811145"/>
              <a:chExt cx="3167875" cy="2507658"/>
            </a:xfrm>
          </p:grpSpPr>
          <p:sp>
            <p:nvSpPr>
              <p:cNvPr id="16" name="MH_SubTitle_1">
                <a:extLst>
                  <a:ext uri="{FF2B5EF4-FFF2-40B4-BE49-F238E27FC236}">
                    <a16:creationId xmlns:a16="http://schemas.microsoft.com/office/drawing/2014/main" id="{241126EE-57D0-401D-986E-EC8C84FFE80E}"/>
                  </a:ext>
                </a:extLst>
              </p:cNvPr>
              <p:cNvSpPr>
                <a:spLocks/>
              </p:cNvSpPr>
              <p:nvPr>
                <p:custDataLst>
                  <p:tags r:id="rId1"/>
                </p:custDataLst>
              </p:nvPr>
            </p:nvSpPr>
            <p:spPr bwMode="auto">
              <a:xfrm>
                <a:off x="1987573" y="2811145"/>
                <a:ext cx="3167875" cy="2507658"/>
              </a:xfrm>
              <a:custGeom>
                <a:avLst/>
                <a:gdLst>
                  <a:gd name="T0" fmla="*/ 61 w 931"/>
                  <a:gd name="T1" fmla="*/ 248 h 253"/>
                  <a:gd name="T2" fmla="*/ 140 w 931"/>
                  <a:gd name="T3" fmla="*/ 245 h 253"/>
                  <a:gd name="T4" fmla="*/ 566 w 931"/>
                  <a:gd name="T5" fmla="*/ 245 h 253"/>
                  <a:gd name="T6" fmla="*/ 910 w 931"/>
                  <a:gd name="T7" fmla="*/ 235 h 253"/>
                  <a:gd name="T8" fmla="*/ 906 w 931"/>
                  <a:gd name="T9" fmla="*/ 15 h 253"/>
                  <a:gd name="T10" fmla="*/ 744 w 931"/>
                  <a:gd name="T11" fmla="*/ 9 h 253"/>
                  <a:gd name="T12" fmla="*/ 576 w 931"/>
                  <a:gd name="T13" fmla="*/ 5 h 253"/>
                  <a:gd name="T14" fmla="*/ 258 w 931"/>
                  <a:gd name="T15" fmla="*/ 5 h 253"/>
                  <a:gd name="T16" fmla="*/ 86 w 931"/>
                  <a:gd name="T17" fmla="*/ 16 h 253"/>
                  <a:gd name="T18" fmla="*/ 12 w 931"/>
                  <a:gd name="T19" fmla="*/ 27 h 253"/>
                  <a:gd name="T20" fmla="*/ 10 w 931"/>
                  <a:gd name="T21" fmla="*/ 97 h 253"/>
                  <a:gd name="T22" fmla="*/ 13 w 931"/>
                  <a:gd name="T23" fmla="*/ 210 h 253"/>
                  <a:gd name="T24" fmla="*/ 61 w 931"/>
                  <a:gd name="T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1" h="253">
                    <a:moveTo>
                      <a:pt x="61" y="248"/>
                    </a:moveTo>
                    <a:cubicBezTo>
                      <a:pt x="88" y="248"/>
                      <a:pt x="115" y="246"/>
                      <a:pt x="140" y="245"/>
                    </a:cubicBezTo>
                    <a:cubicBezTo>
                      <a:pt x="281" y="238"/>
                      <a:pt x="423" y="245"/>
                      <a:pt x="566" y="245"/>
                    </a:cubicBezTo>
                    <a:cubicBezTo>
                      <a:pt x="683" y="245"/>
                      <a:pt x="798" y="253"/>
                      <a:pt x="910" y="235"/>
                    </a:cubicBezTo>
                    <a:cubicBezTo>
                      <a:pt x="907" y="171"/>
                      <a:pt x="931" y="75"/>
                      <a:pt x="906" y="15"/>
                    </a:cubicBezTo>
                    <a:cubicBezTo>
                      <a:pt x="852" y="15"/>
                      <a:pt x="798" y="11"/>
                      <a:pt x="744" y="9"/>
                    </a:cubicBezTo>
                    <a:cubicBezTo>
                      <a:pt x="690" y="6"/>
                      <a:pt x="630" y="8"/>
                      <a:pt x="576" y="5"/>
                    </a:cubicBezTo>
                    <a:cubicBezTo>
                      <a:pt x="468" y="1"/>
                      <a:pt x="366" y="0"/>
                      <a:pt x="258" y="5"/>
                    </a:cubicBezTo>
                    <a:cubicBezTo>
                      <a:pt x="201" y="8"/>
                      <a:pt x="143" y="11"/>
                      <a:pt x="86" y="16"/>
                    </a:cubicBezTo>
                    <a:cubicBezTo>
                      <a:pt x="71" y="18"/>
                      <a:pt x="22" y="16"/>
                      <a:pt x="12" y="27"/>
                    </a:cubicBezTo>
                    <a:cubicBezTo>
                      <a:pt x="0" y="40"/>
                      <a:pt x="10" y="81"/>
                      <a:pt x="10" y="97"/>
                    </a:cubicBezTo>
                    <a:cubicBezTo>
                      <a:pt x="10" y="135"/>
                      <a:pt x="5" y="173"/>
                      <a:pt x="13" y="210"/>
                    </a:cubicBezTo>
                    <a:cubicBezTo>
                      <a:pt x="21" y="243"/>
                      <a:pt x="26" y="248"/>
                      <a:pt x="61" y="248"/>
                    </a:cubicBezTo>
                    <a:close/>
                  </a:path>
                </a:pathLst>
              </a:custGeom>
              <a:solidFill>
                <a:schemeClr val="bg1"/>
              </a:solidFill>
              <a:ln w="15875" cap="flat">
                <a:solidFill>
                  <a:schemeClr val="accent1">
                    <a:lumMod val="50000"/>
                  </a:schemeClr>
                </a:solidFill>
                <a:prstDash val="solid"/>
                <a:miter lim="800000"/>
                <a:headEnd/>
                <a:tailEnd/>
              </a:ln>
            </p:spPr>
            <p:txBody>
              <a:bodyPr anchor="ctr">
                <a:norm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2100" b="0" i="0" u="none" strike="noStrike" kern="1200" cap="none" spc="0" normalizeH="0" baseline="0" noProof="0" dirty="0">
                  <a:ln>
                    <a:noFill/>
                  </a:ln>
                  <a:solidFill>
                    <a:srgbClr val="E53238">
                      <a:lumMod val="50000"/>
                    </a:srgbClr>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17" name="MH_Other_2">
                <a:extLst>
                  <a:ext uri="{FF2B5EF4-FFF2-40B4-BE49-F238E27FC236}">
                    <a16:creationId xmlns:a16="http://schemas.microsoft.com/office/drawing/2014/main" id="{3EA906DE-232E-471C-BD68-6EA74FC3B04E}"/>
                  </a:ext>
                </a:extLst>
              </p:cNvPr>
              <p:cNvSpPr>
                <a:spLocks/>
              </p:cNvSpPr>
              <p:nvPr>
                <p:custDataLst>
                  <p:tags r:id="rId2"/>
                </p:custDataLst>
              </p:nvPr>
            </p:nvSpPr>
            <p:spPr bwMode="auto">
              <a:xfrm>
                <a:off x="2032065" y="2847659"/>
                <a:ext cx="3066166" cy="2379762"/>
              </a:xfrm>
              <a:custGeom>
                <a:avLst/>
                <a:gdLst>
                  <a:gd name="T0" fmla="*/ 217439 w 3308350"/>
                  <a:gd name="T1" fmla="*/ 70544 h 847726"/>
                  <a:gd name="T2" fmla="*/ 38765 w 3308350"/>
                  <a:gd name="T3" fmla="*/ 69933 h 847726"/>
                  <a:gd name="T4" fmla="*/ 13341 w 3308350"/>
                  <a:gd name="T5" fmla="*/ 68710 h 847726"/>
                  <a:gd name="T6" fmla="*/ 13027 w 3308350"/>
                  <a:gd name="T7" fmla="*/ 69943 h 847726"/>
                  <a:gd name="T8" fmla="*/ 238348 w 3308350"/>
                  <a:gd name="T9" fmla="*/ 70277 h 847726"/>
                  <a:gd name="T10" fmla="*/ 212370 w 3308350"/>
                  <a:gd name="T11" fmla="*/ 69608 h 847726"/>
                  <a:gd name="T12" fmla="*/ 199312 w 3308350"/>
                  <a:gd name="T13" fmla="*/ 69015 h 847726"/>
                  <a:gd name="T14" fmla="*/ 177160 w 3308350"/>
                  <a:gd name="T15" fmla="*/ 68403 h 847726"/>
                  <a:gd name="T16" fmla="*/ 177160 w 3308350"/>
                  <a:gd name="T17" fmla="*/ 68403 h 847726"/>
                  <a:gd name="T18" fmla="*/ 168726 w 3308350"/>
                  <a:gd name="T19" fmla="*/ 69875 h 847726"/>
                  <a:gd name="T20" fmla="*/ 159344 w 3308350"/>
                  <a:gd name="T21" fmla="*/ 69286 h 847726"/>
                  <a:gd name="T22" fmla="*/ 131767 w 3308350"/>
                  <a:gd name="T23" fmla="*/ 68001 h 847726"/>
                  <a:gd name="T24" fmla="*/ 52142 w 3308350"/>
                  <a:gd name="T25" fmla="*/ 68001 h 847726"/>
                  <a:gd name="T26" fmla="*/ 52142 w 3308350"/>
                  <a:gd name="T27" fmla="*/ 68001 h 847726"/>
                  <a:gd name="T28" fmla="*/ 243340 w 3308350"/>
                  <a:gd name="T29" fmla="*/ 68345 h 847726"/>
                  <a:gd name="T30" fmla="*/ 97101 w 3308350"/>
                  <a:gd name="T31" fmla="*/ 69340 h 847726"/>
                  <a:gd name="T32" fmla="*/ 78655 w 3308350"/>
                  <a:gd name="T33" fmla="*/ 69340 h 847726"/>
                  <a:gd name="T34" fmla="*/ 145890 w 3308350"/>
                  <a:gd name="T35" fmla="*/ 69902 h 847726"/>
                  <a:gd name="T36" fmla="*/ 118057 w 3308350"/>
                  <a:gd name="T37" fmla="*/ 68286 h 847726"/>
                  <a:gd name="T38" fmla="*/ 65278 w 3308350"/>
                  <a:gd name="T39" fmla="*/ 67332 h 847726"/>
                  <a:gd name="T40" fmla="*/ 57132 w 3308350"/>
                  <a:gd name="T41" fmla="*/ 68286 h 847726"/>
                  <a:gd name="T42" fmla="*/ 83723 w 3308350"/>
                  <a:gd name="T43" fmla="*/ 68626 h 847726"/>
                  <a:gd name="T44" fmla="*/ 9051 w 3308350"/>
                  <a:gd name="T45" fmla="*/ 69247 h 847726"/>
                  <a:gd name="T46" fmla="*/ 1154 w 3308350"/>
                  <a:gd name="T47" fmla="*/ 48591 h 847726"/>
                  <a:gd name="T48" fmla="*/ 1154 w 3308350"/>
                  <a:gd name="T49" fmla="*/ 48591 h 847726"/>
                  <a:gd name="T50" fmla="*/ 272142 w 3308350"/>
                  <a:gd name="T51" fmla="*/ 46420 h 847726"/>
                  <a:gd name="T52" fmla="*/ 528 w 3308350"/>
                  <a:gd name="T53" fmla="*/ 44203 h 847726"/>
                  <a:gd name="T54" fmla="*/ 273350 w 3308350"/>
                  <a:gd name="T55" fmla="*/ 42033 h 847726"/>
                  <a:gd name="T56" fmla="*/ 2186 w 3308350"/>
                  <a:gd name="T57" fmla="*/ 22316 h 847726"/>
                  <a:gd name="T58" fmla="*/ 905 w 3308350"/>
                  <a:gd name="T59" fmla="*/ 27990 h 847726"/>
                  <a:gd name="T60" fmla="*/ 274895 w 3308350"/>
                  <a:gd name="T61" fmla="*/ 25150 h 847726"/>
                  <a:gd name="T62" fmla="*/ 273972 w 3308350"/>
                  <a:gd name="T63" fmla="*/ 18791 h 847726"/>
                  <a:gd name="T64" fmla="*/ 940 w 3308350"/>
                  <a:gd name="T65" fmla="*/ 17804 h 847726"/>
                  <a:gd name="T66" fmla="*/ 270850 w 3308350"/>
                  <a:gd name="T67" fmla="*/ 5489 h 847726"/>
                  <a:gd name="T68" fmla="*/ 270850 w 3308350"/>
                  <a:gd name="T69" fmla="*/ 5489 h 847726"/>
                  <a:gd name="T70" fmla="*/ 5277 w 3308350"/>
                  <a:gd name="T71" fmla="*/ 6727 h 847726"/>
                  <a:gd name="T72" fmla="*/ 267142 w 3308350"/>
                  <a:gd name="T73" fmla="*/ 5756 h 847726"/>
                  <a:gd name="T74" fmla="*/ 27420 w 3308350"/>
                  <a:gd name="T75" fmla="*/ 5444 h 847726"/>
                  <a:gd name="T76" fmla="*/ 27420 w 3308350"/>
                  <a:gd name="T77" fmla="*/ 3883 h 847726"/>
                  <a:gd name="T78" fmla="*/ 244952 w 3308350"/>
                  <a:gd name="T79" fmla="*/ 5131 h 847726"/>
                  <a:gd name="T80" fmla="*/ 241127 w 3308350"/>
                  <a:gd name="T81" fmla="*/ 3883 h 847726"/>
                  <a:gd name="T82" fmla="*/ 40921 w 3308350"/>
                  <a:gd name="T83" fmla="*/ 4194 h 847726"/>
                  <a:gd name="T84" fmla="*/ 205605 w 3308350"/>
                  <a:gd name="T85" fmla="*/ 2008 h 847726"/>
                  <a:gd name="T86" fmla="*/ 204984 w 3308350"/>
                  <a:gd name="T87" fmla="*/ 2650 h 847726"/>
                  <a:gd name="T88" fmla="*/ 58434 w 3308350"/>
                  <a:gd name="T89" fmla="*/ 2907 h 847726"/>
                  <a:gd name="T90" fmla="*/ 46189 w 3308350"/>
                  <a:gd name="T91" fmla="*/ 5087 h 847726"/>
                  <a:gd name="T92" fmla="*/ 222429 w 3308350"/>
                  <a:gd name="T93" fmla="*/ 2249 h 847726"/>
                  <a:gd name="T94" fmla="*/ 218983 w 3308350"/>
                  <a:gd name="T95" fmla="*/ 3213 h 847726"/>
                  <a:gd name="T96" fmla="*/ 185843 w 3308350"/>
                  <a:gd name="T97" fmla="*/ 3213 h 847726"/>
                  <a:gd name="T98" fmla="*/ 201159 w 3308350"/>
                  <a:gd name="T99" fmla="*/ 3246 h 847726"/>
                  <a:gd name="T100" fmla="*/ 171812 w 3308350"/>
                  <a:gd name="T101" fmla="*/ 1383 h 847726"/>
                  <a:gd name="T102" fmla="*/ 164884 w 3308350"/>
                  <a:gd name="T103" fmla="*/ 2008 h 847726"/>
                  <a:gd name="T104" fmla="*/ 80575 w 3308350"/>
                  <a:gd name="T105" fmla="*/ 3614 h 847726"/>
                  <a:gd name="T106" fmla="*/ 160527 w 3308350"/>
                  <a:gd name="T107" fmla="*/ 1355 h 847726"/>
                  <a:gd name="T108" fmla="*/ 105830 w 3308350"/>
                  <a:gd name="T109" fmla="*/ 401 h 847726"/>
                  <a:gd name="T110" fmla="*/ 105830 w 3308350"/>
                  <a:gd name="T111" fmla="*/ 401 h 847726"/>
                  <a:gd name="T112" fmla="*/ 85880 w 3308350"/>
                  <a:gd name="T113" fmla="*/ 1355 h 847726"/>
                  <a:gd name="T114" fmla="*/ 138371 w 3308350"/>
                  <a:gd name="T115" fmla="*/ 1590 h 847726"/>
                  <a:gd name="T116" fmla="*/ 134048 w 3308350"/>
                  <a:gd name="T117" fmla="*/ 2276 h 847726"/>
                  <a:gd name="T118" fmla="*/ 119325 w 3308350"/>
                  <a:gd name="T119" fmla="*/ 1338 h 847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8350" h="847726">
                    <a:moveTo>
                      <a:pt x="2609389" y="817563"/>
                    </a:moveTo>
                    <a:cubicBezTo>
                      <a:pt x="2613127" y="817563"/>
                      <a:pt x="2613127" y="817563"/>
                      <a:pt x="2616866" y="817563"/>
                    </a:cubicBezTo>
                    <a:cubicBezTo>
                      <a:pt x="2646772" y="817563"/>
                      <a:pt x="2676679" y="817563"/>
                      <a:pt x="2710324" y="817563"/>
                    </a:cubicBezTo>
                    <a:cubicBezTo>
                      <a:pt x="2714062" y="817563"/>
                      <a:pt x="2717800" y="821373"/>
                      <a:pt x="2717800" y="825183"/>
                    </a:cubicBezTo>
                    <a:cubicBezTo>
                      <a:pt x="2717800" y="828993"/>
                      <a:pt x="2714062" y="836613"/>
                      <a:pt x="2710324" y="836613"/>
                    </a:cubicBezTo>
                    <a:cubicBezTo>
                      <a:pt x="2676679" y="836613"/>
                      <a:pt x="2646772" y="836613"/>
                      <a:pt x="2616866" y="836613"/>
                    </a:cubicBezTo>
                    <a:cubicBezTo>
                      <a:pt x="2613127" y="836613"/>
                      <a:pt x="2613127" y="836613"/>
                      <a:pt x="2609389" y="836613"/>
                    </a:cubicBezTo>
                    <a:cubicBezTo>
                      <a:pt x="2605651" y="836613"/>
                      <a:pt x="2601912" y="832803"/>
                      <a:pt x="2601912" y="825183"/>
                    </a:cubicBezTo>
                    <a:cubicBezTo>
                      <a:pt x="2601912" y="821373"/>
                      <a:pt x="2605651" y="817563"/>
                      <a:pt x="2609389" y="817563"/>
                    </a:cubicBezTo>
                    <a:close/>
                    <a:moveTo>
                      <a:pt x="466526" y="814842"/>
                    </a:moveTo>
                    <a:cubicBezTo>
                      <a:pt x="470296" y="811213"/>
                      <a:pt x="474067" y="818470"/>
                      <a:pt x="474067" y="822099"/>
                    </a:cubicBezTo>
                    <a:cubicBezTo>
                      <a:pt x="477837" y="825728"/>
                      <a:pt x="470296" y="829356"/>
                      <a:pt x="466526" y="829356"/>
                    </a:cubicBezTo>
                    <a:cubicBezTo>
                      <a:pt x="436363" y="832985"/>
                      <a:pt x="402431" y="832985"/>
                      <a:pt x="368498" y="836613"/>
                    </a:cubicBezTo>
                    <a:cubicBezTo>
                      <a:pt x="360957" y="836613"/>
                      <a:pt x="357187" y="832985"/>
                      <a:pt x="357187" y="825728"/>
                    </a:cubicBezTo>
                    <a:cubicBezTo>
                      <a:pt x="357187" y="822099"/>
                      <a:pt x="360957" y="818470"/>
                      <a:pt x="368498" y="818470"/>
                    </a:cubicBezTo>
                    <a:cubicBezTo>
                      <a:pt x="402431" y="814842"/>
                      <a:pt x="432593" y="814842"/>
                      <a:pt x="466526" y="814842"/>
                    </a:cubicBezTo>
                    <a:close/>
                    <a:moveTo>
                      <a:pt x="155360" y="814408"/>
                    </a:moveTo>
                    <a:cubicBezTo>
                      <a:pt x="156776" y="813039"/>
                      <a:pt x="158664" y="813039"/>
                      <a:pt x="160552" y="814865"/>
                    </a:cubicBezTo>
                    <a:cubicBezTo>
                      <a:pt x="171879" y="814865"/>
                      <a:pt x="183206" y="818516"/>
                      <a:pt x="198309" y="818516"/>
                    </a:cubicBezTo>
                    <a:cubicBezTo>
                      <a:pt x="224738" y="822167"/>
                      <a:pt x="251168" y="825818"/>
                      <a:pt x="281374" y="829470"/>
                    </a:cubicBezTo>
                    <a:cubicBezTo>
                      <a:pt x="285149" y="829470"/>
                      <a:pt x="288925" y="833121"/>
                      <a:pt x="285149" y="836772"/>
                    </a:cubicBezTo>
                    <a:cubicBezTo>
                      <a:pt x="285149" y="844075"/>
                      <a:pt x="281374" y="847726"/>
                      <a:pt x="277598" y="847726"/>
                    </a:cubicBezTo>
                    <a:cubicBezTo>
                      <a:pt x="251168" y="844075"/>
                      <a:pt x="224738" y="840424"/>
                      <a:pt x="194533" y="836772"/>
                    </a:cubicBezTo>
                    <a:cubicBezTo>
                      <a:pt x="179430" y="836772"/>
                      <a:pt x="168103" y="833121"/>
                      <a:pt x="156776" y="829470"/>
                    </a:cubicBezTo>
                    <a:cubicBezTo>
                      <a:pt x="153001" y="829470"/>
                      <a:pt x="149225" y="825818"/>
                      <a:pt x="153001" y="822167"/>
                    </a:cubicBezTo>
                    <a:cubicBezTo>
                      <a:pt x="153001" y="818516"/>
                      <a:pt x="153945" y="815777"/>
                      <a:pt x="155360" y="814408"/>
                    </a:cubicBezTo>
                    <a:close/>
                    <a:moveTo>
                      <a:pt x="2771314" y="814388"/>
                    </a:moveTo>
                    <a:cubicBezTo>
                      <a:pt x="2804959" y="814388"/>
                      <a:pt x="2834865" y="814388"/>
                      <a:pt x="2868510" y="814388"/>
                    </a:cubicBezTo>
                    <a:cubicBezTo>
                      <a:pt x="2872249" y="814388"/>
                      <a:pt x="2879725" y="818198"/>
                      <a:pt x="2879725" y="822008"/>
                    </a:cubicBezTo>
                    <a:cubicBezTo>
                      <a:pt x="2879725" y="825818"/>
                      <a:pt x="2875987" y="833438"/>
                      <a:pt x="2868510" y="833438"/>
                    </a:cubicBezTo>
                    <a:cubicBezTo>
                      <a:pt x="2838604" y="833438"/>
                      <a:pt x="2804959" y="833438"/>
                      <a:pt x="2771314" y="833438"/>
                    </a:cubicBezTo>
                    <a:cubicBezTo>
                      <a:pt x="2767576" y="833438"/>
                      <a:pt x="2763837" y="829628"/>
                      <a:pt x="2763837" y="825818"/>
                    </a:cubicBezTo>
                    <a:cubicBezTo>
                      <a:pt x="2763837" y="822008"/>
                      <a:pt x="2767576" y="814388"/>
                      <a:pt x="2771314" y="814388"/>
                    </a:cubicBezTo>
                    <a:close/>
                    <a:moveTo>
                      <a:pt x="2451202" y="814388"/>
                    </a:moveTo>
                    <a:cubicBezTo>
                      <a:pt x="2484847" y="818092"/>
                      <a:pt x="2514754" y="818092"/>
                      <a:pt x="2548399" y="818092"/>
                    </a:cubicBezTo>
                    <a:cubicBezTo>
                      <a:pt x="2552137" y="818092"/>
                      <a:pt x="2555875" y="821797"/>
                      <a:pt x="2555875" y="825501"/>
                    </a:cubicBezTo>
                    <a:cubicBezTo>
                      <a:pt x="2555875" y="832909"/>
                      <a:pt x="2552137" y="836613"/>
                      <a:pt x="2548399" y="836613"/>
                    </a:cubicBezTo>
                    <a:cubicBezTo>
                      <a:pt x="2514754" y="836613"/>
                      <a:pt x="2481109" y="836613"/>
                      <a:pt x="2451202" y="832909"/>
                    </a:cubicBezTo>
                    <a:cubicBezTo>
                      <a:pt x="2443726" y="832909"/>
                      <a:pt x="2439987" y="829205"/>
                      <a:pt x="2439987" y="825501"/>
                    </a:cubicBezTo>
                    <a:cubicBezTo>
                      <a:pt x="2439987" y="821797"/>
                      <a:pt x="2443726" y="814388"/>
                      <a:pt x="2451202" y="814388"/>
                    </a:cubicBezTo>
                    <a:close/>
                    <a:moveTo>
                      <a:pt x="2387498" y="811213"/>
                    </a:moveTo>
                    <a:cubicBezTo>
                      <a:pt x="2394975" y="811213"/>
                      <a:pt x="2398713" y="814842"/>
                      <a:pt x="2398713" y="818470"/>
                    </a:cubicBezTo>
                    <a:cubicBezTo>
                      <a:pt x="2398713" y="825728"/>
                      <a:pt x="2394975" y="829356"/>
                      <a:pt x="2391237" y="829356"/>
                    </a:cubicBezTo>
                    <a:cubicBezTo>
                      <a:pt x="2357592" y="832985"/>
                      <a:pt x="2323947" y="832985"/>
                      <a:pt x="2290302" y="836613"/>
                    </a:cubicBezTo>
                    <a:cubicBezTo>
                      <a:pt x="2286564" y="836613"/>
                      <a:pt x="2282825" y="832985"/>
                      <a:pt x="2282825" y="829356"/>
                    </a:cubicBezTo>
                    <a:cubicBezTo>
                      <a:pt x="2282825" y="822099"/>
                      <a:pt x="2286564" y="818470"/>
                      <a:pt x="2290302" y="818470"/>
                    </a:cubicBezTo>
                    <a:cubicBezTo>
                      <a:pt x="2323947" y="814842"/>
                      <a:pt x="2353853" y="814842"/>
                      <a:pt x="2387498" y="811213"/>
                    </a:cubicBezTo>
                    <a:close/>
                    <a:moveTo>
                      <a:pt x="2132115" y="811213"/>
                    </a:moveTo>
                    <a:cubicBezTo>
                      <a:pt x="2162022" y="811213"/>
                      <a:pt x="2195667" y="814917"/>
                      <a:pt x="2229312" y="814917"/>
                    </a:cubicBezTo>
                    <a:cubicBezTo>
                      <a:pt x="2233050" y="814917"/>
                      <a:pt x="2236788" y="818622"/>
                      <a:pt x="2236788" y="822326"/>
                    </a:cubicBezTo>
                    <a:cubicBezTo>
                      <a:pt x="2236788" y="829734"/>
                      <a:pt x="2233050" y="833438"/>
                      <a:pt x="2229312" y="833438"/>
                    </a:cubicBezTo>
                    <a:cubicBezTo>
                      <a:pt x="2195667" y="829734"/>
                      <a:pt x="2162022" y="829734"/>
                      <a:pt x="2128377" y="829734"/>
                    </a:cubicBezTo>
                    <a:cubicBezTo>
                      <a:pt x="2124639" y="829734"/>
                      <a:pt x="2120900" y="826030"/>
                      <a:pt x="2120900" y="822326"/>
                    </a:cubicBezTo>
                    <a:cubicBezTo>
                      <a:pt x="2120900" y="814917"/>
                      <a:pt x="2124639" y="811213"/>
                      <a:pt x="2132115" y="811213"/>
                    </a:cubicBezTo>
                    <a:close/>
                    <a:moveTo>
                      <a:pt x="1970286" y="811213"/>
                    </a:moveTo>
                    <a:cubicBezTo>
                      <a:pt x="1989138" y="811213"/>
                      <a:pt x="2011760" y="811213"/>
                      <a:pt x="2030611" y="811213"/>
                    </a:cubicBezTo>
                    <a:cubicBezTo>
                      <a:pt x="2041922" y="811213"/>
                      <a:pt x="2057003" y="811213"/>
                      <a:pt x="2068314" y="811213"/>
                    </a:cubicBezTo>
                    <a:cubicBezTo>
                      <a:pt x="2072085" y="811213"/>
                      <a:pt x="2079625" y="814706"/>
                      <a:pt x="2079625" y="821691"/>
                    </a:cubicBezTo>
                    <a:cubicBezTo>
                      <a:pt x="2079625" y="825184"/>
                      <a:pt x="2072085" y="828676"/>
                      <a:pt x="2068314" y="828676"/>
                    </a:cubicBezTo>
                    <a:cubicBezTo>
                      <a:pt x="2057003" y="828676"/>
                      <a:pt x="2041922" y="828676"/>
                      <a:pt x="2030611" y="828676"/>
                    </a:cubicBezTo>
                    <a:cubicBezTo>
                      <a:pt x="2011760" y="828676"/>
                      <a:pt x="1989138" y="828676"/>
                      <a:pt x="1970286" y="828676"/>
                    </a:cubicBezTo>
                    <a:cubicBezTo>
                      <a:pt x="1966516" y="828676"/>
                      <a:pt x="1958975" y="825184"/>
                      <a:pt x="1958975" y="821691"/>
                    </a:cubicBezTo>
                    <a:cubicBezTo>
                      <a:pt x="1958975" y="814706"/>
                      <a:pt x="1966516" y="811213"/>
                      <a:pt x="1970286" y="811213"/>
                    </a:cubicBezTo>
                    <a:close/>
                    <a:moveTo>
                      <a:pt x="1807804" y="811213"/>
                    </a:moveTo>
                    <a:cubicBezTo>
                      <a:pt x="1841910" y="811213"/>
                      <a:pt x="1876016" y="811213"/>
                      <a:pt x="1910121" y="811213"/>
                    </a:cubicBezTo>
                    <a:cubicBezTo>
                      <a:pt x="1913911" y="811213"/>
                      <a:pt x="1917700" y="814706"/>
                      <a:pt x="1917700" y="821691"/>
                    </a:cubicBezTo>
                    <a:cubicBezTo>
                      <a:pt x="1917700" y="825184"/>
                      <a:pt x="1913911" y="828676"/>
                      <a:pt x="1906332" y="828676"/>
                    </a:cubicBezTo>
                    <a:cubicBezTo>
                      <a:pt x="1876016" y="828676"/>
                      <a:pt x="1841910" y="828676"/>
                      <a:pt x="1807804" y="828676"/>
                    </a:cubicBezTo>
                    <a:cubicBezTo>
                      <a:pt x="1804015" y="828676"/>
                      <a:pt x="1800225" y="825184"/>
                      <a:pt x="1800225" y="818198"/>
                    </a:cubicBezTo>
                    <a:cubicBezTo>
                      <a:pt x="1800225" y="814706"/>
                      <a:pt x="1804015" y="811213"/>
                      <a:pt x="1807804" y="811213"/>
                    </a:cubicBezTo>
                    <a:close/>
                    <a:moveTo>
                      <a:pt x="1488613" y="806450"/>
                    </a:moveTo>
                    <a:cubicBezTo>
                      <a:pt x="1522259" y="806450"/>
                      <a:pt x="1555904" y="806450"/>
                      <a:pt x="1585810" y="806450"/>
                    </a:cubicBezTo>
                    <a:cubicBezTo>
                      <a:pt x="1593287" y="806450"/>
                      <a:pt x="1597025" y="810260"/>
                      <a:pt x="1597025" y="817880"/>
                    </a:cubicBezTo>
                    <a:cubicBezTo>
                      <a:pt x="1597025" y="821690"/>
                      <a:pt x="1593287" y="825500"/>
                      <a:pt x="1585810" y="825500"/>
                    </a:cubicBezTo>
                    <a:cubicBezTo>
                      <a:pt x="1552165" y="825500"/>
                      <a:pt x="1522259" y="825500"/>
                      <a:pt x="1488613" y="825500"/>
                    </a:cubicBezTo>
                    <a:cubicBezTo>
                      <a:pt x="1484875" y="825500"/>
                      <a:pt x="1481137" y="821690"/>
                      <a:pt x="1481137" y="814070"/>
                    </a:cubicBezTo>
                    <a:cubicBezTo>
                      <a:pt x="1481137" y="810260"/>
                      <a:pt x="1484875" y="806450"/>
                      <a:pt x="1488613" y="806450"/>
                    </a:cubicBezTo>
                    <a:close/>
                    <a:moveTo>
                      <a:pt x="627523" y="806450"/>
                    </a:moveTo>
                    <a:cubicBezTo>
                      <a:pt x="631262" y="806450"/>
                      <a:pt x="635000" y="810154"/>
                      <a:pt x="635000" y="813859"/>
                    </a:cubicBezTo>
                    <a:cubicBezTo>
                      <a:pt x="635000" y="821267"/>
                      <a:pt x="631262" y="824971"/>
                      <a:pt x="627523" y="824971"/>
                    </a:cubicBezTo>
                    <a:cubicBezTo>
                      <a:pt x="593878" y="824971"/>
                      <a:pt x="560233" y="824971"/>
                      <a:pt x="526589" y="828675"/>
                    </a:cubicBezTo>
                    <a:cubicBezTo>
                      <a:pt x="522850" y="828675"/>
                      <a:pt x="519112" y="824971"/>
                      <a:pt x="519112" y="817563"/>
                    </a:cubicBezTo>
                    <a:cubicBezTo>
                      <a:pt x="519112" y="813859"/>
                      <a:pt x="522850" y="810154"/>
                      <a:pt x="526589" y="810154"/>
                    </a:cubicBezTo>
                    <a:cubicBezTo>
                      <a:pt x="560233" y="806450"/>
                      <a:pt x="593878" y="806450"/>
                      <a:pt x="627523" y="806450"/>
                    </a:cubicBezTo>
                    <a:close/>
                    <a:moveTo>
                      <a:pt x="3030896" y="803275"/>
                    </a:moveTo>
                    <a:cubicBezTo>
                      <a:pt x="3034686" y="803275"/>
                      <a:pt x="3038475" y="806904"/>
                      <a:pt x="3038475" y="814161"/>
                    </a:cubicBezTo>
                    <a:cubicBezTo>
                      <a:pt x="3038475" y="817790"/>
                      <a:pt x="3034686" y="821418"/>
                      <a:pt x="3030896" y="821418"/>
                    </a:cubicBezTo>
                    <a:cubicBezTo>
                      <a:pt x="2996791" y="825047"/>
                      <a:pt x="2962685" y="825047"/>
                      <a:pt x="2932369" y="828675"/>
                    </a:cubicBezTo>
                    <a:cubicBezTo>
                      <a:pt x="2924790" y="828675"/>
                      <a:pt x="2921000" y="825047"/>
                      <a:pt x="2921000" y="821418"/>
                    </a:cubicBezTo>
                    <a:cubicBezTo>
                      <a:pt x="2921000" y="814161"/>
                      <a:pt x="2924790" y="810532"/>
                      <a:pt x="2928579" y="810532"/>
                    </a:cubicBezTo>
                    <a:cubicBezTo>
                      <a:pt x="2962685" y="810532"/>
                      <a:pt x="2996791" y="806904"/>
                      <a:pt x="3030896" y="803275"/>
                    </a:cubicBezTo>
                    <a:close/>
                    <a:moveTo>
                      <a:pt x="1168598" y="803275"/>
                    </a:moveTo>
                    <a:cubicBezTo>
                      <a:pt x="1202531" y="803275"/>
                      <a:pt x="1232693" y="803275"/>
                      <a:pt x="1266626" y="803275"/>
                    </a:cubicBezTo>
                    <a:cubicBezTo>
                      <a:pt x="1270396" y="803275"/>
                      <a:pt x="1277937" y="807085"/>
                      <a:pt x="1274167" y="814705"/>
                    </a:cubicBezTo>
                    <a:cubicBezTo>
                      <a:pt x="1274167" y="818515"/>
                      <a:pt x="1270396" y="822325"/>
                      <a:pt x="1266626" y="822325"/>
                    </a:cubicBezTo>
                    <a:cubicBezTo>
                      <a:pt x="1232693" y="822325"/>
                      <a:pt x="1202531" y="822325"/>
                      <a:pt x="1168598" y="822325"/>
                    </a:cubicBezTo>
                    <a:cubicBezTo>
                      <a:pt x="1161057" y="822325"/>
                      <a:pt x="1157287" y="818515"/>
                      <a:pt x="1157287" y="810895"/>
                    </a:cubicBezTo>
                    <a:cubicBezTo>
                      <a:pt x="1157287" y="807085"/>
                      <a:pt x="1161057" y="803275"/>
                      <a:pt x="1168598" y="803275"/>
                    </a:cubicBezTo>
                    <a:close/>
                    <a:moveTo>
                      <a:pt x="849415" y="803275"/>
                    </a:moveTo>
                    <a:cubicBezTo>
                      <a:pt x="879321" y="803275"/>
                      <a:pt x="912966" y="803275"/>
                      <a:pt x="946611" y="803275"/>
                    </a:cubicBezTo>
                    <a:cubicBezTo>
                      <a:pt x="950350" y="803275"/>
                      <a:pt x="954088" y="807085"/>
                      <a:pt x="954088" y="810895"/>
                    </a:cubicBezTo>
                    <a:cubicBezTo>
                      <a:pt x="954088" y="814705"/>
                      <a:pt x="950350" y="822325"/>
                      <a:pt x="946611" y="822325"/>
                    </a:cubicBezTo>
                    <a:cubicBezTo>
                      <a:pt x="912966" y="822325"/>
                      <a:pt x="879321" y="822325"/>
                      <a:pt x="849415" y="822325"/>
                    </a:cubicBezTo>
                    <a:cubicBezTo>
                      <a:pt x="841938" y="822325"/>
                      <a:pt x="838200" y="818515"/>
                      <a:pt x="838200" y="810895"/>
                    </a:cubicBezTo>
                    <a:cubicBezTo>
                      <a:pt x="838200" y="807085"/>
                      <a:pt x="841938" y="803275"/>
                      <a:pt x="849415" y="803275"/>
                    </a:cubicBezTo>
                    <a:close/>
                    <a:moveTo>
                      <a:pt x="1649669" y="798513"/>
                    </a:moveTo>
                    <a:cubicBezTo>
                      <a:pt x="1683774" y="806133"/>
                      <a:pt x="1717880" y="809943"/>
                      <a:pt x="1748196" y="817563"/>
                    </a:cubicBezTo>
                    <a:cubicBezTo>
                      <a:pt x="1751986" y="817563"/>
                      <a:pt x="1755775" y="825183"/>
                      <a:pt x="1755775" y="828993"/>
                    </a:cubicBezTo>
                    <a:cubicBezTo>
                      <a:pt x="1755775" y="832803"/>
                      <a:pt x="1751986" y="836613"/>
                      <a:pt x="1744407" y="836613"/>
                    </a:cubicBezTo>
                    <a:cubicBezTo>
                      <a:pt x="1714091" y="828993"/>
                      <a:pt x="1679985" y="825183"/>
                      <a:pt x="1645879" y="817563"/>
                    </a:cubicBezTo>
                    <a:cubicBezTo>
                      <a:pt x="1642090" y="817563"/>
                      <a:pt x="1638300" y="813753"/>
                      <a:pt x="1638300" y="806133"/>
                    </a:cubicBezTo>
                    <a:cubicBezTo>
                      <a:pt x="1642090" y="802323"/>
                      <a:pt x="1645879" y="798513"/>
                      <a:pt x="1649669" y="798513"/>
                    </a:cubicBezTo>
                    <a:close/>
                    <a:moveTo>
                      <a:pt x="1413286" y="798513"/>
                    </a:moveTo>
                    <a:cubicBezTo>
                      <a:pt x="1417049" y="798513"/>
                      <a:pt x="1420812" y="802284"/>
                      <a:pt x="1420812" y="809824"/>
                    </a:cubicBezTo>
                    <a:cubicBezTo>
                      <a:pt x="1420812" y="813595"/>
                      <a:pt x="1417049" y="817365"/>
                      <a:pt x="1413286" y="817365"/>
                    </a:cubicBezTo>
                    <a:cubicBezTo>
                      <a:pt x="1386945" y="821135"/>
                      <a:pt x="1356842" y="824906"/>
                      <a:pt x="1330501" y="828676"/>
                    </a:cubicBezTo>
                    <a:cubicBezTo>
                      <a:pt x="1322975" y="828676"/>
                      <a:pt x="1319212" y="824906"/>
                      <a:pt x="1319212" y="821135"/>
                    </a:cubicBezTo>
                    <a:cubicBezTo>
                      <a:pt x="1319212" y="813595"/>
                      <a:pt x="1322975" y="809824"/>
                      <a:pt x="1326738" y="809824"/>
                    </a:cubicBezTo>
                    <a:cubicBezTo>
                      <a:pt x="1353079" y="806054"/>
                      <a:pt x="1383182" y="802284"/>
                      <a:pt x="1413286" y="798513"/>
                    </a:cubicBezTo>
                    <a:close/>
                    <a:moveTo>
                      <a:pt x="785614" y="798513"/>
                    </a:moveTo>
                    <a:cubicBezTo>
                      <a:pt x="789384" y="798513"/>
                      <a:pt x="793155" y="802284"/>
                      <a:pt x="796925" y="806054"/>
                    </a:cubicBezTo>
                    <a:cubicBezTo>
                      <a:pt x="796925" y="813595"/>
                      <a:pt x="793155" y="817365"/>
                      <a:pt x="785614" y="817365"/>
                    </a:cubicBezTo>
                    <a:cubicBezTo>
                      <a:pt x="755451" y="821135"/>
                      <a:pt x="721519" y="824906"/>
                      <a:pt x="687586" y="824906"/>
                    </a:cubicBezTo>
                    <a:cubicBezTo>
                      <a:pt x="687586" y="824906"/>
                      <a:pt x="687586" y="828676"/>
                      <a:pt x="687586" y="828676"/>
                    </a:cubicBezTo>
                    <a:cubicBezTo>
                      <a:pt x="683815" y="828676"/>
                      <a:pt x="680045" y="824906"/>
                      <a:pt x="680045" y="817365"/>
                    </a:cubicBezTo>
                    <a:cubicBezTo>
                      <a:pt x="676275" y="813595"/>
                      <a:pt x="680045" y="809824"/>
                      <a:pt x="687586" y="809824"/>
                    </a:cubicBezTo>
                    <a:cubicBezTo>
                      <a:pt x="717748" y="806054"/>
                      <a:pt x="751681" y="802284"/>
                      <a:pt x="785614" y="798513"/>
                    </a:cubicBezTo>
                    <a:close/>
                    <a:moveTo>
                      <a:pt x="1011340" y="795338"/>
                    </a:moveTo>
                    <a:cubicBezTo>
                      <a:pt x="1041246" y="799042"/>
                      <a:pt x="1074891" y="802747"/>
                      <a:pt x="1108536" y="806451"/>
                    </a:cubicBezTo>
                    <a:cubicBezTo>
                      <a:pt x="1112275" y="810155"/>
                      <a:pt x="1116013" y="813859"/>
                      <a:pt x="1116013" y="817564"/>
                    </a:cubicBezTo>
                    <a:cubicBezTo>
                      <a:pt x="1116013" y="824972"/>
                      <a:pt x="1108536" y="828676"/>
                      <a:pt x="1104798" y="824972"/>
                    </a:cubicBezTo>
                    <a:cubicBezTo>
                      <a:pt x="1071153" y="821268"/>
                      <a:pt x="1041246" y="817564"/>
                      <a:pt x="1007602" y="813859"/>
                    </a:cubicBezTo>
                    <a:cubicBezTo>
                      <a:pt x="1003863" y="813859"/>
                      <a:pt x="1000125" y="806451"/>
                      <a:pt x="1000125" y="802747"/>
                    </a:cubicBezTo>
                    <a:cubicBezTo>
                      <a:pt x="1000125" y="799042"/>
                      <a:pt x="1003863" y="795338"/>
                      <a:pt x="1011340" y="795338"/>
                    </a:cubicBezTo>
                    <a:close/>
                    <a:moveTo>
                      <a:pt x="47983" y="734631"/>
                    </a:moveTo>
                    <a:cubicBezTo>
                      <a:pt x="50346" y="735563"/>
                      <a:pt x="52236" y="737425"/>
                      <a:pt x="52236" y="739287"/>
                    </a:cubicBezTo>
                    <a:cubicBezTo>
                      <a:pt x="67355" y="780257"/>
                      <a:pt x="78694" y="798880"/>
                      <a:pt x="105152" y="810054"/>
                    </a:cubicBezTo>
                    <a:cubicBezTo>
                      <a:pt x="108932" y="813778"/>
                      <a:pt x="112712" y="817503"/>
                      <a:pt x="108932" y="821227"/>
                    </a:cubicBezTo>
                    <a:cubicBezTo>
                      <a:pt x="108932" y="824952"/>
                      <a:pt x="105152" y="828676"/>
                      <a:pt x="101373" y="828676"/>
                    </a:cubicBezTo>
                    <a:cubicBezTo>
                      <a:pt x="101373" y="828676"/>
                      <a:pt x="97593" y="828676"/>
                      <a:pt x="97593" y="828676"/>
                    </a:cubicBezTo>
                    <a:cubicBezTo>
                      <a:pt x="63575" y="813778"/>
                      <a:pt x="48456" y="787706"/>
                      <a:pt x="33337" y="746736"/>
                    </a:cubicBezTo>
                    <a:cubicBezTo>
                      <a:pt x="33337" y="743012"/>
                      <a:pt x="37117" y="735563"/>
                      <a:pt x="40896" y="735563"/>
                    </a:cubicBezTo>
                    <a:cubicBezTo>
                      <a:pt x="42786" y="733700"/>
                      <a:pt x="45621" y="733700"/>
                      <a:pt x="47983" y="734631"/>
                    </a:cubicBezTo>
                    <a:close/>
                    <a:moveTo>
                      <a:pt x="13891" y="576263"/>
                    </a:moveTo>
                    <a:cubicBezTo>
                      <a:pt x="21431" y="576263"/>
                      <a:pt x="25202" y="580053"/>
                      <a:pt x="25202" y="583842"/>
                    </a:cubicBezTo>
                    <a:cubicBezTo>
                      <a:pt x="25202" y="617948"/>
                      <a:pt x="28972" y="648264"/>
                      <a:pt x="36513" y="682370"/>
                    </a:cubicBezTo>
                    <a:cubicBezTo>
                      <a:pt x="36513" y="686159"/>
                      <a:pt x="32742" y="693738"/>
                      <a:pt x="28972" y="693738"/>
                    </a:cubicBezTo>
                    <a:cubicBezTo>
                      <a:pt x="25202" y="693738"/>
                      <a:pt x="17661" y="689949"/>
                      <a:pt x="17661" y="686159"/>
                    </a:cubicBezTo>
                    <a:cubicBezTo>
                      <a:pt x="10120" y="652053"/>
                      <a:pt x="10120" y="617948"/>
                      <a:pt x="6350" y="583842"/>
                    </a:cubicBezTo>
                    <a:cubicBezTo>
                      <a:pt x="6350" y="580053"/>
                      <a:pt x="10120" y="576263"/>
                      <a:pt x="13891" y="576263"/>
                    </a:cubicBezTo>
                    <a:close/>
                    <a:moveTo>
                      <a:pt x="3282752" y="542925"/>
                    </a:moveTo>
                    <a:cubicBezTo>
                      <a:pt x="3290293" y="542925"/>
                      <a:pt x="3294063" y="546715"/>
                      <a:pt x="3294063" y="550504"/>
                    </a:cubicBezTo>
                    <a:cubicBezTo>
                      <a:pt x="3290293" y="584610"/>
                      <a:pt x="3286522" y="618715"/>
                      <a:pt x="3282752" y="649032"/>
                    </a:cubicBezTo>
                    <a:cubicBezTo>
                      <a:pt x="3282752" y="656611"/>
                      <a:pt x="3278982" y="660400"/>
                      <a:pt x="3275211" y="660400"/>
                    </a:cubicBezTo>
                    <a:cubicBezTo>
                      <a:pt x="3267671" y="660400"/>
                      <a:pt x="3263900" y="652821"/>
                      <a:pt x="3263900" y="649032"/>
                    </a:cubicBezTo>
                    <a:cubicBezTo>
                      <a:pt x="3267671" y="618715"/>
                      <a:pt x="3271441" y="584610"/>
                      <a:pt x="3275211" y="550504"/>
                    </a:cubicBezTo>
                    <a:cubicBezTo>
                      <a:pt x="3275211" y="546715"/>
                      <a:pt x="3278982" y="542925"/>
                      <a:pt x="3282752" y="542925"/>
                    </a:cubicBezTo>
                    <a:close/>
                    <a:moveTo>
                      <a:pt x="18256" y="414338"/>
                    </a:moveTo>
                    <a:cubicBezTo>
                      <a:pt x="26194" y="414338"/>
                      <a:pt x="30163" y="418128"/>
                      <a:pt x="30163" y="425707"/>
                    </a:cubicBezTo>
                    <a:cubicBezTo>
                      <a:pt x="26194" y="459812"/>
                      <a:pt x="26194" y="490128"/>
                      <a:pt x="26194" y="524234"/>
                    </a:cubicBezTo>
                    <a:cubicBezTo>
                      <a:pt x="26194" y="528024"/>
                      <a:pt x="22225" y="531813"/>
                      <a:pt x="14288" y="531813"/>
                    </a:cubicBezTo>
                    <a:cubicBezTo>
                      <a:pt x="10319" y="531813"/>
                      <a:pt x="6350" y="528024"/>
                      <a:pt x="6350" y="524234"/>
                    </a:cubicBezTo>
                    <a:cubicBezTo>
                      <a:pt x="6350" y="490128"/>
                      <a:pt x="6350" y="456023"/>
                      <a:pt x="10319" y="425707"/>
                    </a:cubicBezTo>
                    <a:cubicBezTo>
                      <a:pt x="10319" y="418128"/>
                      <a:pt x="14288" y="414338"/>
                      <a:pt x="18256" y="414338"/>
                    </a:cubicBezTo>
                    <a:close/>
                    <a:moveTo>
                      <a:pt x="3297464" y="381000"/>
                    </a:moveTo>
                    <a:cubicBezTo>
                      <a:pt x="3301320" y="381000"/>
                      <a:pt x="3305175" y="384790"/>
                      <a:pt x="3305175" y="392369"/>
                    </a:cubicBezTo>
                    <a:cubicBezTo>
                      <a:pt x="3305175" y="426474"/>
                      <a:pt x="3301320" y="456790"/>
                      <a:pt x="3297464" y="490896"/>
                    </a:cubicBezTo>
                    <a:cubicBezTo>
                      <a:pt x="3297464" y="494686"/>
                      <a:pt x="3293609" y="498475"/>
                      <a:pt x="3289754" y="498475"/>
                    </a:cubicBezTo>
                    <a:cubicBezTo>
                      <a:pt x="3289754" y="498475"/>
                      <a:pt x="3285898" y="498475"/>
                      <a:pt x="3285898" y="498475"/>
                    </a:cubicBezTo>
                    <a:cubicBezTo>
                      <a:pt x="3282043" y="498475"/>
                      <a:pt x="3278187" y="494686"/>
                      <a:pt x="3278187" y="490896"/>
                    </a:cubicBezTo>
                    <a:cubicBezTo>
                      <a:pt x="3282043" y="456790"/>
                      <a:pt x="3285898" y="422685"/>
                      <a:pt x="3285898" y="388579"/>
                    </a:cubicBezTo>
                    <a:cubicBezTo>
                      <a:pt x="3285898" y="384790"/>
                      <a:pt x="3289754" y="381000"/>
                      <a:pt x="3297464" y="381000"/>
                    </a:cubicBezTo>
                    <a:close/>
                    <a:moveTo>
                      <a:pt x="14741" y="257175"/>
                    </a:moveTo>
                    <a:cubicBezTo>
                      <a:pt x="18597" y="257175"/>
                      <a:pt x="22452" y="260913"/>
                      <a:pt x="26307" y="264652"/>
                    </a:cubicBezTo>
                    <a:cubicBezTo>
                      <a:pt x="26307" y="290820"/>
                      <a:pt x="30163" y="313250"/>
                      <a:pt x="30163" y="328203"/>
                    </a:cubicBezTo>
                    <a:cubicBezTo>
                      <a:pt x="30163" y="328203"/>
                      <a:pt x="30163" y="331942"/>
                      <a:pt x="30163" y="331942"/>
                    </a:cubicBezTo>
                    <a:cubicBezTo>
                      <a:pt x="30163" y="343157"/>
                      <a:pt x="30163" y="354372"/>
                      <a:pt x="30163" y="361848"/>
                    </a:cubicBezTo>
                    <a:cubicBezTo>
                      <a:pt x="30163" y="369325"/>
                      <a:pt x="26307" y="373063"/>
                      <a:pt x="22452" y="373063"/>
                    </a:cubicBezTo>
                    <a:cubicBezTo>
                      <a:pt x="14741" y="373063"/>
                      <a:pt x="10886" y="369325"/>
                      <a:pt x="10886" y="361848"/>
                    </a:cubicBezTo>
                    <a:cubicBezTo>
                      <a:pt x="10886" y="350633"/>
                      <a:pt x="10886" y="343157"/>
                      <a:pt x="10886" y="331942"/>
                    </a:cubicBezTo>
                    <a:cubicBezTo>
                      <a:pt x="10886" y="331942"/>
                      <a:pt x="10886" y="328203"/>
                      <a:pt x="10886" y="328203"/>
                    </a:cubicBezTo>
                    <a:cubicBezTo>
                      <a:pt x="10886" y="313250"/>
                      <a:pt x="10886" y="290820"/>
                      <a:pt x="7030" y="268390"/>
                    </a:cubicBezTo>
                    <a:cubicBezTo>
                      <a:pt x="3175" y="260913"/>
                      <a:pt x="7030" y="257175"/>
                      <a:pt x="14741" y="257175"/>
                    </a:cubicBezTo>
                    <a:close/>
                    <a:moveTo>
                      <a:pt x="3297238" y="222845"/>
                    </a:moveTo>
                    <a:cubicBezTo>
                      <a:pt x="3300942" y="219075"/>
                      <a:pt x="3304646" y="226616"/>
                      <a:pt x="3304646" y="230386"/>
                    </a:cubicBezTo>
                    <a:cubicBezTo>
                      <a:pt x="3308350" y="253008"/>
                      <a:pt x="3308350" y="275630"/>
                      <a:pt x="3308350" y="298252"/>
                    </a:cubicBezTo>
                    <a:cubicBezTo>
                      <a:pt x="3308350" y="309563"/>
                      <a:pt x="3308350" y="317103"/>
                      <a:pt x="3308350" y="328414"/>
                    </a:cubicBezTo>
                    <a:cubicBezTo>
                      <a:pt x="3308350" y="335955"/>
                      <a:pt x="3304646" y="339725"/>
                      <a:pt x="3297238" y="339725"/>
                    </a:cubicBezTo>
                    <a:cubicBezTo>
                      <a:pt x="3293534" y="339725"/>
                      <a:pt x="3289829" y="335955"/>
                      <a:pt x="3289829" y="328414"/>
                    </a:cubicBezTo>
                    <a:cubicBezTo>
                      <a:pt x="3289829" y="317103"/>
                      <a:pt x="3289829" y="309563"/>
                      <a:pt x="3289829" y="298252"/>
                    </a:cubicBezTo>
                    <a:cubicBezTo>
                      <a:pt x="3289829" y="275630"/>
                      <a:pt x="3289829" y="253008"/>
                      <a:pt x="3286125" y="230386"/>
                    </a:cubicBezTo>
                    <a:cubicBezTo>
                      <a:pt x="3286125" y="226616"/>
                      <a:pt x="3289829" y="222845"/>
                      <a:pt x="3297238" y="222845"/>
                    </a:cubicBezTo>
                    <a:close/>
                    <a:moveTo>
                      <a:pt x="18852" y="98054"/>
                    </a:moveTo>
                    <a:cubicBezTo>
                      <a:pt x="21680" y="97119"/>
                      <a:pt x="24507" y="97119"/>
                      <a:pt x="26392" y="98988"/>
                    </a:cubicBezTo>
                    <a:cubicBezTo>
                      <a:pt x="30163" y="102727"/>
                      <a:pt x="30163" y="106465"/>
                      <a:pt x="30163" y="113942"/>
                    </a:cubicBezTo>
                    <a:cubicBezTo>
                      <a:pt x="18852" y="125157"/>
                      <a:pt x="15081" y="147587"/>
                      <a:pt x="18852" y="173755"/>
                    </a:cubicBezTo>
                    <a:cubicBezTo>
                      <a:pt x="18852" y="184970"/>
                      <a:pt x="18852" y="192447"/>
                      <a:pt x="18852" y="203661"/>
                    </a:cubicBezTo>
                    <a:cubicBezTo>
                      <a:pt x="18852" y="207400"/>
                      <a:pt x="15081" y="211138"/>
                      <a:pt x="11311" y="211138"/>
                    </a:cubicBezTo>
                    <a:cubicBezTo>
                      <a:pt x="7541" y="211138"/>
                      <a:pt x="7541" y="211138"/>
                      <a:pt x="7541" y="211138"/>
                    </a:cubicBezTo>
                    <a:cubicBezTo>
                      <a:pt x="3770" y="211138"/>
                      <a:pt x="0" y="207400"/>
                      <a:pt x="0" y="203661"/>
                    </a:cubicBezTo>
                    <a:cubicBezTo>
                      <a:pt x="0" y="192447"/>
                      <a:pt x="0" y="184970"/>
                      <a:pt x="0" y="173755"/>
                    </a:cubicBezTo>
                    <a:cubicBezTo>
                      <a:pt x="0" y="147587"/>
                      <a:pt x="0" y="121418"/>
                      <a:pt x="11311" y="102727"/>
                    </a:cubicBezTo>
                    <a:cubicBezTo>
                      <a:pt x="13196" y="100858"/>
                      <a:pt x="16024" y="98988"/>
                      <a:pt x="18852" y="98054"/>
                    </a:cubicBezTo>
                    <a:close/>
                    <a:moveTo>
                      <a:pt x="3259666" y="65088"/>
                    </a:moveTo>
                    <a:cubicBezTo>
                      <a:pt x="3267075" y="65088"/>
                      <a:pt x="3270779" y="65088"/>
                      <a:pt x="3274483" y="72602"/>
                    </a:cubicBezTo>
                    <a:cubicBezTo>
                      <a:pt x="3285596" y="102659"/>
                      <a:pt x="3293004" y="132716"/>
                      <a:pt x="3300412" y="166530"/>
                    </a:cubicBezTo>
                    <a:cubicBezTo>
                      <a:pt x="3300412" y="174044"/>
                      <a:pt x="3296708" y="177801"/>
                      <a:pt x="3289300" y="177801"/>
                    </a:cubicBezTo>
                    <a:cubicBezTo>
                      <a:pt x="3285596" y="177801"/>
                      <a:pt x="3281891" y="174044"/>
                      <a:pt x="3281891" y="170287"/>
                    </a:cubicBezTo>
                    <a:cubicBezTo>
                      <a:pt x="3274483" y="136473"/>
                      <a:pt x="3267075" y="106416"/>
                      <a:pt x="3255962" y="76359"/>
                    </a:cubicBezTo>
                    <a:cubicBezTo>
                      <a:pt x="3255962" y="72602"/>
                      <a:pt x="3255962" y="68845"/>
                      <a:pt x="3259666" y="65088"/>
                    </a:cubicBezTo>
                    <a:close/>
                    <a:moveTo>
                      <a:pt x="168173" y="57150"/>
                    </a:moveTo>
                    <a:cubicBezTo>
                      <a:pt x="175650" y="57150"/>
                      <a:pt x="179388" y="60921"/>
                      <a:pt x="179388" y="64691"/>
                    </a:cubicBezTo>
                    <a:cubicBezTo>
                      <a:pt x="179388" y="72232"/>
                      <a:pt x="175650" y="76002"/>
                      <a:pt x="171911" y="76002"/>
                    </a:cubicBezTo>
                    <a:cubicBezTo>
                      <a:pt x="134528" y="76002"/>
                      <a:pt x="100883" y="79772"/>
                      <a:pt x="74715" y="87313"/>
                    </a:cubicBezTo>
                    <a:cubicBezTo>
                      <a:pt x="74715" y="87313"/>
                      <a:pt x="74715" y="87313"/>
                      <a:pt x="70977" y="87313"/>
                    </a:cubicBezTo>
                    <a:cubicBezTo>
                      <a:pt x="67238" y="87313"/>
                      <a:pt x="63500" y="83543"/>
                      <a:pt x="63500" y="79772"/>
                    </a:cubicBezTo>
                    <a:cubicBezTo>
                      <a:pt x="63500" y="76002"/>
                      <a:pt x="67238" y="68461"/>
                      <a:pt x="70977" y="68461"/>
                    </a:cubicBezTo>
                    <a:cubicBezTo>
                      <a:pt x="100883" y="60921"/>
                      <a:pt x="134528" y="60921"/>
                      <a:pt x="168173" y="57150"/>
                    </a:cubicBezTo>
                    <a:close/>
                    <a:moveTo>
                      <a:pt x="3116519" y="46038"/>
                    </a:moveTo>
                    <a:cubicBezTo>
                      <a:pt x="3146835" y="46038"/>
                      <a:pt x="3180941" y="49742"/>
                      <a:pt x="3215046" y="49742"/>
                    </a:cubicBezTo>
                    <a:cubicBezTo>
                      <a:pt x="3218836" y="49742"/>
                      <a:pt x="3222625" y="53446"/>
                      <a:pt x="3222625" y="57151"/>
                    </a:cubicBezTo>
                    <a:cubicBezTo>
                      <a:pt x="3222625" y="60855"/>
                      <a:pt x="3218836" y="68263"/>
                      <a:pt x="3215046" y="68263"/>
                    </a:cubicBezTo>
                    <a:cubicBezTo>
                      <a:pt x="3180941" y="68263"/>
                      <a:pt x="3146835" y="64559"/>
                      <a:pt x="3116519" y="64559"/>
                    </a:cubicBezTo>
                    <a:cubicBezTo>
                      <a:pt x="3108940" y="64559"/>
                      <a:pt x="3105150" y="60855"/>
                      <a:pt x="3105150" y="57151"/>
                    </a:cubicBezTo>
                    <a:cubicBezTo>
                      <a:pt x="3105150" y="49742"/>
                      <a:pt x="3108940" y="46038"/>
                      <a:pt x="3116519" y="46038"/>
                    </a:cubicBezTo>
                    <a:close/>
                    <a:moveTo>
                      <a:pt x="330001" y="46038"/>
                    </a:moveTo>
                    <a:cubicBezTo>
                      <a:pt x="333771" y="46038"/>
                      <a:pt x="337542" y="49742"/>
                      <a:pt x="337542" y="53447"/>
                    </a:cubicBezTo>
                    <a:cubicBezTo>
                      <a:pt x="341312" y="57151"/>
                      <a:pt x="337542" y="60855"/>
                      <a:pt x="330001" y="64559"/>
                    </a:cubicBezTo>
                    <a:cubicBezTo>
                      <a:pt x="318690" y="64559"/>
                      <a:pt x="307379" y="68263"/>
                      <a:pt x="296068" y="68263"/>
                    </a:cubicBezTo>
                    <a:cubicBezTo>
                      <a:pt x="280987" y="71968"/>
                      <a:pt x="258365" y="75672"/>
                      <a:pt x="231973" y="75672"/>
                    </a:cubicBezTo>
                    <a:cubicBezTo>
                      <a:pt x="228202" y="79376"/>
                      <a:pt x="224432" y="75672"/>
                      <a:pt x="224432" y="68263"/>
                    </a:cubicBezTo>
                    <a:cubicBezTo>
                      <a:pt x="220662" y="64559"/>
                      <a:pt x="224432" y="60855"/>
                      <a:pt x="231973" y="60855"/>
                    </a:cubicBezTo>
                    <a:cubicBezTo>
                      <a:pt x="258365" y="57151"/>
                      <a:pt x="280987" y="53447"/>
                      <a:pt x="296068" y="49742"/>
                    </a:cubicBezTo>
                    <a:cubicBezTo>
                      <a:pt x="307379" y="49742"/>
                      <a:pt x="318690" y="46038"/>
                      <a:pt x="330001" y="46038"/>
                    </a:cubicBezTo>
                    <a:close/>
                    <a:moveTo>
                      <a:pt x="3058268" y="38166"/>
                    </a:moveTo>
                    <a:cubicBezTo>
                      <a:pt x="3060137" y="39555"/>
                      <a:pt x="3062006" y="42334"/>
                      <a:pt x="3063875" y="46038"/>
                    </a:cubicBezTo>
                    <a:cubicBezTo>
                      <a:pt x="3063875" y="49742"/>
                      <a:pt x="3060137" y="53446"/>
                      <a:pt x="3056399" y="53446"/>
                    </a:cubicBezTo>
                    <a:cubicBezTo>
                      <a:pt x="3056399" y="53446"/>
                      <a:pt x="3056399" y="53446"/>
                      <a:pt x="3052660" y="53446"/>
                    </a:cubicBezTo>
                    <a:cubicBezTo>
                      <a:pt x="3022754" y="60855"/>
                      <a:pt x="2989109" y="64559"/>
                      <a:pt x="2955464" y="68263"/>
                    </a:cubicBezTo>
                    <a:cubicBezTo>
                      <a:pt x="2951726" y="68263"/>
                      <a:pt x="2947987" y="64559"/>
                      <a:pt x="2947987" y="60855"/>
                    </a:cubicBezTo>
                    <a:cubicBezTo>
                      <a:pt x="2947987" y="53446"/>
                      <a:pt x="2947987" y="49742"/>
                      <a:pt x="2955464" y="49742"/>
                    </a:cubicBezTo>
                    <a:cubicBezTo>
                      <a:pt x="2989109" y="46038"/>
                      <a:pt x="3019015" y="42334"/>
                      <a:pt x="3052660" y="38629"/>
                    </a:cubicBezTo>
                    <a:cubicBezTo>
                      <a:pt x="3054529" y="36777"/>
                      <a:pt x="3056399" y="36777"/>
                      <a:pt x="3058268" y="38166"/>
                    </a:cubicBezTo>
                    <a:close/>
                    <a:moveTo>
                      <a:pt x="2797277" y="34925"/>
                    </a:moveTo>
                    <a:cubicBezTo>
                      <a:pt x="2827184" y="34925"/>
                      <a:pt x="2860829" y="34925"/>
                      <a:pt x="2894474" y="38629"/>
                    </a:cubicBezTo>
                    <a:cubicBezTo>
                      <a:pt x="2898212" y="38629"/>
                      <a:pt x="2901950" y="42333"/>
                      <a:pt x="2901950" y="46038"/>
                    </a:cubicBezTo>
                    <a:cubicBezTo>
                      <a:pt x="2901950" y="53446"/>
                      <a:pt x="2898212" y="57150"/>
                      <a:pt x="2894474" y="57150"/>
                    </a:cubicBezTo>
                    <a:cubicBezTo>
                      <a:pt x="2860829" y="53446"/>
                      <a:pt x="2827184" y="53446"/>
                      <a:pt x="2793539" y="49742"/>
                    </a:cubicBezTo>
                    <a:cubicBezTo>
                      <a:pt x="2789801" y="49742"/>
                      <a:pt x="2786062" y="46038"/>
                      <a:pt x="2786062" y="42333"/>
                    </a:cubicBezTo>
                    <a:cubicBezTo>
                      <a:pt x="2786062" y="38629"/>
                      <a:pt x="2789801" y="34925"/>
                      <a:pt x="2797277" y="34925"/>
                    </a:cubicBezTo>
                    <a:close/>
                    <a:moveTo>
                      <a:pt x="393955" y="34925"/>
                    </a:moveTo>
                    <a:cubicBezTo>
                      <a:pt x="428061" y="38629"/>
                      <a:pt x="458377" y="42334"/>
                      <a:pt x="492483" y="49742"/>
                    </a:cubicBezTo>
                    <a:cubicBezTo>
                      <a:pt x="496272" y="49742"/>
                      <a:pt x="500062" y="53446"/>
                      <a:pt x="500062" y="57150"/>
                    </a:cubicBezTo>
                    <a:cubicBezTo>
                      <a:pt x="500062" y="64559"/>
                      <a:pt x="496272" y="68263"/>
                      <a:pt x="488693" y="64559"/>
                    </a:cubicBezTo>
                    <a:cubicBezTo>
                      <a:pt x="458377" y="60855"/>
                      <a:pt x="424272" y="57150"/>
                      <a:pt x="390166" y="53446"/>
                    </a:cubicBezTo>
                    <a:cubicBezTo>
                      <a:pt x="386376" y="53446"/>
                      <a:pt x="382587" y="46038"/>
                      <a:pt x="382587" y="42334"/>
                    </a:cubicBezTo>
                    <a:cubicBezTo>
                      <a:pt x="382587" y="38629"/>
                      <a:pt x="390166" y="34925"/>
                      <a:pt x="393955" y="34925"/>
                    </a:cubicBezTo>
                    <a:close/>
                    <a:moveTo>
                      <a:pt x="2474452" y="23813"/>
                    </a:moveTo>
                    <a:cubicBezTo>
                      <a:pt x="2508097" y="23813"/>
                      <a:pt x="2541742" y="23813"/>
                      <a:pt x="2575387" y="23813"/>
                    </a:cubicBezTo>
                    <a:cubicBezTo>
                      <a:pt x="2579125" y="23813"/>
                      <a:pt x="2582863" y="27623"/>
                      <a:pt x="2582863" y="35243"/>
                    </a:cubicBezTo>
                    <a:cubicBezTo>
                      <a:pt x="2582863" y="39053"/>
                      <a:pt x="2579125" y="42863"/>
                      <a:pt x="2575387" y="42863"/>
                    </a:cubicBezTo>
                    <a:cubicBezTo>
                      <a:pt x="2571648" y="42863"/>
                      <a:pt x="2571648" y="42863"/>
                      <a:pt x="2571648" y="42863"/>
                    </a:cubicBezTo>
                    <a:cubicBezTo>
                      <a:pt x="2541742" y="42863"/>
                      <a:pt x="2508097" y="42863"/>
                      <a:pt x="2474452" y="42863"/>
                    </a:cubicBezTo>
                    <a:cubicBezTo>
                      <a:pt x="2470714" y="42863"/>
                      <a:pt x="2466975" y="39053"/>
                      <a:pt x="2466975" y="31433"/>
                    </a:cubicBezTo>
                    <a:cubicBezTo>
                      <a:pt x="2466975" y="27623"/>
                      <a:pt x="2470714" y="23813"/>
                      <a:pt x="2474452" y="23813"/>
                    </a:cubicBezTo>
                    <a:close/>
                    <a:moveTo>
                      <a:pt x="796811" y="22906"/>
                    </a:moveTo>
                    <a:cubicBezTo>
                      <a:pt x="804295" y="19050"/>
                      <a:pt x="808037" y="26761"/>
                      <a:pt x="808037" y="30616"/>
                    </a:cubicBezTo>
                    <a:cubicBezTo>
                      <a:pt x="808037" y="34472"/>
                      <a:pt x="804295" y="38327"/>
                      <a:pt x="800553" y="38327"/>
                    </a:cubicBezTo>
                    <a:cubicBezTo>
                      <a:pt x="770617" y="42183"/>
                      <a:pt x="740682" y="42183"/>
                      <a:pt x="710746" y="46038"/>
                    </a:cubicBezTo>
                    <a:cubicBezTo>
                      <a:pt x="707004" y="46038"/>
                      <a:pt x="703262" y="42183"/>
                      <a:pt x="703262" y="34472"/>
                    </a:cubicBezTo>
                    <a:cubicBezTo>
                      <a:pt x="703262" y="30616"/>
                      <a:pt x="707004" y="26761"/>
                      <a:pt x="710746" y="26761"/>
                    </a:cubicBezTo>
                    <a:cubicBezTo>
                      <a:pt x="740682" y="22906"/>
                      <a:pt x="770617" y="22906"/>
                      <a:pt x="796811" y="22906"/>
                    </a:cubicBezTo>
                    <a:close/>
                    <a:moveTo>
                      <a:pt x="655355" y="22333"/>
                    </a:moveTo>
                    <a:cubicBezTo>
                      <a:pt x="657250" y="23740"/>
                      <a:pt x="658197" y="26555"/>
                      <a:pt x="658197" y="30307"/>
                    </a:cubicBezTo>
                    <a:cubicBezTo>
                      <a:pt x="661987" y="34059"/>
                      <a:pt x="658197" y="37811"/>
                      <a:pt x="650618" y="37811"/>
                    </a:cubicBezTo>
                    <a:cubicBezTo>
                      <a:pt x="620302" y="45316"/>
                      <a:pt x="586197" y="52821"/>
                      <a:pt x="555880" y="60325"/>
                    </a:cubicBezTo>
                    <a:cubicBezTo>
                      <a:pt x="548301" y="60325"/>
                      <a:pt x="544512" y="56573"/>
                      <a:pt x="544512" y="52821"/>
                    </a:cubicBezTo>
                    <a:cubicBezTo>
                      <a:pt x="544512" y="49068"/>
                      <a:pt x="544512" y="41564"/>
                      <a:pt x="552091" y="41564"/>
                    </a:cubicBezTo>
                    <a:cubicBezTo>
                      <a:pt x="582407" y="34059"/>
                      <a:pt x="616513" y="26555"/>
                      <a:pt x="646829" y="22802"/>
                    </a:cubicBezTo>
                    <a:cubicBezTo>
                      <a:pt x="650618" y="20926"/>
                      <a:pt x="653461" y="20926"/>
                      <a:pt x="655355" y="22333"/>
                    </a:cubicBezTo>
                    <a:close/>
                    <a:moveTo>
                      <a:pt x="2639218" y="19050"/>
                    </a:moveTo>
                    <a:cubicBezTo>
                      <a:pt x="2650529" y="22860"/>
                      <a:pt x="2661840" y="22860"/>
                      <a:pt x="2676922" y="26670"/>
                    </a:cubicBezTo>
                    <a:cubicBezTo>
                      <a:pt x="2695773" y="30480"/>
                      <a:pt x="2714625" y="34290"/>
                      <a:pt x="2733476" y="38100"/>
                    </a:cubicBezTo>
                    <a:cubicBezTo>
                      <a:pt x="2741017" y="38100"/>
                      <a:pt x="2744787" y="41910"/>
                      <a:pt x="2741017" y="45720"/>
                    </a:cubicBezTo>
                    <a:cubicBezTo>
                      <a:pt x="2741017" y="53340"/>
                      <a:pt x="2737247" y="57150"/>
                      <a:pt x="2733476" y="53340"/>
                    </a:cubicBezTo>
                    <a:cubicBezTo>
                      <a:pt x="2733476" y="53340"/>
                      <a:pt x="2729706" y="53340"/>
                      <a:pt x="2729706" y="53340"/>
                    </a:cubicBezTo>
                    <a:cubicBezTo>
                      <a:pt x="2710854" y="49530"/>
                      <a:pt x="2692003" y="49530"/>
                      <a:pt x="2673151" y="45720"/>
                    </a:cubicBezTo>
                    <a:cubicBezTo>
                      <a:pt x="2658070" y="41910"/>
                      <a:pt x="2646759" y="38100"/>
                      <a:pt x="2635448" y="38100"/>
                    </a:cubicBezTo>
                    <a:cubicBezTo>
                      <a:pt x="2627908" y="38100"/>
                      <a:pt x="2624137" y="30480"/>
                      <a:pt x="2627908" y="26670"/>
                    </a:cubicBezTo>
                    <a:cubicBezTo>
                      <a:pt x="2627908" y="22860"/>
                      <a:pt x="2631678" y="19050"/>
                      <a:pt x="2639218" y="19050"/>
                    </a:cubicBezTo>
                    <a:close/>
                    <a:moveTo>
                      <a:pt x="2153826" y="19050"/>
                    </a:moveTo>
                    <a:cubicBezTo>
                      <a:pt x="2180167" y="19050"/>
                      <a:pt x="2210271" y="19050"/>
                      <a:pt x="2236611" y="19050"/>
                    </a:cubicBezTo>
                    <a:cubicBezTo>
                      <a:pt x="2244137" y="19050"/>
                      <a:pt x="2247900" y="22860"/>
                      <a:pt x="2247900" y="30480"/>
                    </a:cubicBezTo>
                    <a:cubicBezTo>
                      <a:pt x="2244137" y="34290"/>
                      <a:pt x="2244137" y="38100"/>
                      <a:pt x="2236611" y="38100"/>
                    </a:cubicBezTo>
                    <a:cubicBezTo>
                      <a:pt x="2210271" y="38100"/>
                      <a:pt x="2180167" y="38100"/>
                      <a:pt x="2153826" y="38100"/>
                    </a:cubicBezTo>
                    <a:cubicBezTo>
                      <a:pt x="2146300" y="38100"/>
                      <a:pt x="2146300" y="34290"/>
                      <a:pt x="2146300" y="26670"/>
                    </a:cubicBezTo>
                    <a:cubicBezTo>
                      <a:pt x="2146300" y="22860"/>
                      <a:pt x="2150063" y="19050"/>
                      <a:pt x="2153826" y="19050"/>
                    </a:cubicBezTo>
                    <a:close/>
                    <a:moveTo>
                      <a:pt x="2316265" y="15875"/>
                    </a:moveTo>
                    <a:cubicBezTo>
                      <a:pt x="2349910" y="19646"/>
                      <a:pt x="2379817" y="23416"/>
                      <a:pt x="2413462" y="27186"/>
                    </a:cubicBezTo>
                    <a:cubicBezTo>
                      <a:pt x="2417200" y="27186"/>
                      <a:pt x="2420938" y="34727"/>
                      <a:pt x="2420938" y="38497"/>
                    </a:cubicBezTo>
                    <a:cubicBezTo>
                      <a:pt x="2420938" y="42268"/>
                      <a:pt x="2417200" y="46038"/>
                      <a:pt x="2413462" y="46038"/>
                    </a:cubicBezTo>
                    <a:cubicBezTo>
                      <a:pt x="2379817" y="42268"/>
                      <a:pt x="2346172" y="38497"/>
                      <a:pt x="2312527" y="34727"/>
                    </a:cubicBezTo>
                    <a:cubicBezTo>
                      <a:pt x="2308789" y="34727"/>
                      <a:pt x="2305050" y="27186"/>
                      <a:pt x="2305050" y="23416"/>
                    </a:cubicBezTo>
                    <a:cubicBezTo>
                      <a:pt x="2305050" y="19646"/>
                      <a:pt x="2312527" y="15875"/>
                      <a:pt x="2316265" y="15875"/>
                    </a:cubicBezTo>
                    <a:close/>
                    <a:moveTo>
                      <a:pt x="1995744" y="12700"/>
                    </a:moveTo>
                    <a:cubicBezTo>
                      <a:pt x="2018481" y="16404"/>
                      <a:pt x="2041218" y="16404"/>
                      <a:pt x="2067745" y="16404"/>
                    </a:cubicBezTo>
                    <a:cubicBezTo>
                      <a:pt x="2075324" y="16404"/>
                      <a:pt x="2082903" y="16404"/>
                      <a:pt x="2094271" y="16404"/>
                    </a:cubicBezTo>
                    <a:cubicBezTo>
                      <a:pt x="2098061" y="16404"/>
                      <a:pt x="2101850" y="23813"/>
                      <a:pt x="2101850" y="27517"/>
                    </a:cubicBezTo>
                    <a:cubicBezTo>
                      <a:pt x="2101850" y="31221"/>
                      <a:pt x="2098061" y="34925"/>
                      <a:pt x="2094271" y="34925"/>
                    </a:cubicBezTo>
                    <a:cubicBezTo>
                      <a:pt x="2082903" y="34925"/>
                      <a:pt x="2075324" y="34925"/>
                      <a:pt x="2063955" y="34925"/>
                    </a:cubicBezTo>
                    <a:cubicBezTo>
                      <a:pt x="2041218" y="34925"/>
                      <a:pt x="2018481" y="34925"/>
                      <a:pt x="1991954" y="31221"/>
                    </a:cubicBezTo>
                    <a:cubicBezTo>
                      <a:pt x="1988165" y="31221"/>
                      <a:pt x="1984375" y="27517"/>
                      <a:pt x="1984375" y="23813"/>
                    </a:cubicBezTo>
                    <a:cubicBezTo>
                      <a:pt x="1984375" y="16404"/>
                      <a:pt x="1988165" y="12700"/>
                      <a:pt x="1995744" y="12700"/>
                    </a:cubicBezTo>
                    <a:close/>
                    <a:moveTo>
                      <a:pt x="874968" y="7938"/>
                    </a:moveTo>
                    <a:cubicBezTo>
                      <a:pt x="890126" y="11819"/>
                      <a:pt x="905285" y="15699"/>
                      <a:pt x="920443" y="15699"/>
                    </a:cubicBezTo>
                    <a:cubicBezTo>
                      <a:pt x="935601" y="19580"/>
                      <a:pt x="954548" y="19580"/>
                      <a:pt x="973496" y="23460"/>
                    </a:cubicBezTo>
                    <a:cubicBezTo>
                      <a:pt x="977285" y="23460"/>
                      <a:pt x="981075" y="31221"/>
                      <a:pt x="981075" y="35102"/>
                    </a:cubicBezTo>
                    <a:cubicBezTo>
                      <a:pt x="981075" y="38983"/>
                      <a:pt x="973496" y="42863"/>
                      <a:pt x="969706" y="42863"/>
                    </a:cubicBezTo>
                    <a:cubicBezTo>
                      <a:pt x="950759" y="38983"/>
                      <a:pt x="935601" y="38983"/>
                      <a:pt x="916653" y="35102"/>
                    </a:cubicBezTo>
                    <a:cubicBezTo>
                      <a:pt x="901495" y="31221"/>
                      <a:pt x="886337" y="31221"/>
                      <a:pt x="871179" y="27341"/>
                    </a:cubicBezTo>
                    <a:cubicBezTo>
                      <a:pt x="867389" y="27341"/>
                      <a:pt x="863600" y="23460"/>
                      <a:pt x="863600" y="15699"/>
                    </a:cubicBezTo>
                    <a:cubicBezTo>
                      <a:pt x="863600" y="11819"/>
                      <a:pt x="867389" y="7938"/>
                      <a:pt x="874968" y="7938"/>
                    </a:cubicBezTo>
                    <a:close/>
                    <a:moveTo>
                      <a:pt x="1835199" y="4763"/>
                    </a:moveTo>
                    <a:cubicBezTo>
                      <a:pt x="1868686" y="8534"/>
                      <a:pt x="1902172" y="12304"/>
                      <a:pt x="1931938" y="16074"/>
                    </a:cubicBezTo>
                    <a:cubicBezTo>
                      <a:pt x="1939380" y="16074"/>
                      <a:pt x="1943100" y="19845"/>
                      <a:pt x="1939380" y="27385"/>
                    </a:cubicBezTo>
                    <a:cubicBezTo>
                      <a:pt x="1939380" y="31156"/>
                      <a:pt x="1935659" y="34926"/>
                      <a:pt x="1931938" y="34926"/>
                    </a:cubicBezTo>
                    <a:cubicBezTo>
                      <a:pt x="1898452" y="31156"/>
                      <a:pt x="1864965" y="27385"/>
                      <a:pt x="1835199" y="23615"/>
                    </a:cubicBezTo>
                    <a:cubicBezTo>
                      <a:pt x="1827758" y="23615"/>
                      <a:pt x="1824037" y="19845"/>
                      <a:pt x="1824037" y="12304"/>
                    </a:cubicBezTo>
                    <a:cubicBezTo>
                      <a:pt x="1827758" y="8534"/>
                      <a:pt x="1831479" y="4763"/>
                      <a:pt x="1835199" y="4763"/>
                    </a:cubicBezTo>
                    <a:close/>
                    <a:moveTo>
                      <a:pt x="1273664" y="4763"/>
                    </a:moveTo>
                    <a:cubicBezTo>
                      <a:pt x="1277388" y="4763"/>
                      <a:pt x="1281113" y="8467"/>
                      <a:pt x="1281113" y="15876"/>
                    </a:cubicBezTo>
                    <a:cubicBezTo>
                      <a:pt x="1281113" y="19580"/>
                      <a:pt x="1277388" y="23284"/>
                      <a:pt x="1273664" y="23284"/>
                    </a:cubicBezTo>
                    <a:cubicBezTo>
                      <a:pt x="1247592" y="23284"/>
                      <a:pt x="1217796" y="26988"/>
                      <a:pt x="1191724" y="26988"/>
                    </a:cubicBezTo>
                    <a:cubicBezTo>
                      <a:pt x="1187999" y="26988"/>
                      <a:pt x="1184275" y="23284"/>
                      <a:pt x="1184275" y="15876"/>
                    </a:cubicBezTo>
                    <a:cubicBezTo>
                      <a:pt x="1184275" y="12171"/>
                      <a:pt x="1187999" y="8467"/>
                      <a:pt x="1191724" y="8467"/>
                    </a:cubicBezTo>
                    <a:cubicBezTo>
                      <a:pt x="1217796" y="8467"/>
                      <a:pt x="1247592" y="4763"/>
                      <a:pt x="1273664" y="4763"/>
                    </a:cubicBezTo>
                    <a:close/>
                    <a:moveTo>
                      <a:pt x="1130761" y="4763"/>
                    </a:moveTo>
                    <a:cubicBezTo>
                      <a:pt x="1134500" y="4763"/>
                      <a:pt x="1138238" y="8534"/>
                      <a:pt x="1138238" y="12304"/>
                    </a:cubicBezTo>
                    <a:cubicBezTo>
                      <a:pt x="1138238" y="16074"/>
                      <a:pt x="1138238" y="23615"/>
                      <a:pt x="1130761" y="23615"/>
                    </a:cubicBezTo>
                    <a:cubicBezTo>
                      <a:pt x="1100855" y="27385"/>
                      <a:pt x="1067210" y="31156"/>
                      <a:pt x="1033565" y="34926"/>
                    </a:cubicBezTo>
                    <a:cubicBezTo>
                      <a:pt x="1029827" y="34926"/>
                      <a:pt x="1026088" y="31156"/>
                      <a:pt x="1022350" y="27385"/>
                    </a:cubicBezTo>
                    <a:cubicBezTo>
                      <a:pt x="1022350" y="23615"/>
                      <a:pt x="1026088" y="19845"/>
                      <a:pt x="1033565" y="16074"/>
                    </a:cubicBezTo>
                    <a:cubicBezTo>
                      <a:pt x="1063471" y="12304"/>
                      <a:pt x="1097116" y="8534"/>
                      <a:pt x="1130761" y="4763"/>
                    </a:cubicBezTo>
                    <a:close/>
                    <a:moveTo>
                      <a:pt x="1769960" y="0"/>
                    </a:moveTo>
                    <a:cubicBezTo>
                      <a:pt x="1777437" y="0"/>
                      <a:pt x="1781175" y="3771"/>
                      <a:pt x="1781175" y="11311"/>
                    </a:cubicBezTo>
                    <a:cubicBezTo>
                      <a:pt x="1781175" y="15082"/>
                      <a:pt x="1777437" y="18852"/>
                      <a:pt x="1773699" y="18852"/>
                    </a:cubicBezTo>
                    <a:cubicBezTo>
                      <a:pt x="1740054" y="22622"/>
                      <a:pt x="1706409" y="26393"/>
                      <a:pt x="1676502" y="30163"/>
                    </a:cubicBezTo>
                    <a:cubicBezTo>
                      <a:pt x="1669026" y="30163"/>
                      <a:pt x="1665287" y="26393"/>
                      <a:pt x="1665287" y="18852"/>
                    </a:cubicBezTo>
                    <a:cubicBezTo>
                      <a:pt x="1665287" y="15082"/>
                      <a:pt x="1669026" y="11311"/>
                      <a:pt x="1672764" y="11311"/>
                    </a:cubicBezTo>
                    <a:cubicBezTo>
                      <a:pt x="1706409" y="7541"/>
                      <a:pt x="1736315" y="3771"/>
                      <a:pt x="1769960" y="0"/>
                    </a:cubicBezTo>
                    <a:close/>
                    <a:moveTo>
                      <a:pt x="1514731" y="0"/>
                    </a:moveTo>
                    <a:cubicBezTo>
                      <a:pt x="1548836" y="3856"/>
                      <a:pt x="1579153" y="3856"/>
                      <a:pt x="1613258" y="7711"/>
                    </a:cubicBezTo>
                    <a:cubicBezTo>
                      <a:pt x="1617048" y="7711"/>
                      <a:pt x="1620837" y="11566"/>
                      <a:pt x="1620837" y="19277"/>
                    </a:cubicBezTo>
                    <a:cubicBezTo>
                      <a:pt x="1620837" y="23133"/>
                      <a:pt x="1617048" y="26988"/>
                      <a:pt x="1613258" y="26988"/>
                    </a:cubicBezTo>
                    <a:cubicBezTo>
                      <a:pt x="1579153" y="23133"/>
                      <a:pt x="1545047" y="23133"/>
                      <a:pt x="1510941" y="19277"/>
                    </a:cubicBezTo>
                    <a:cubicBezTo>
                      <a:pt x="1507152" y="19277"/>
                      <a:pt x="1503362" y="15422"/>
                      <a:pt x="1503362" y="7711"/>
                    </a:cubicBezTo>
                    <a:cubicBezTo>
                      <a:pt x="1503362" y="3856"/>
                      <a:pt x="1507152" y="0"/>
                      <a:pt x="1514731" y="0"/>
                    </a:cubicBezTo>
                    <a:close/>
                    <a:moveTo>
                      <a:pt x="1352794" y="0"/>
                    </a:moveTo>
                    <a:cubicBezTo>
                      <a:pt x="1379293" y="3969"/>
                      <a:pt x="1405792" y="3969"/>
                      <a:pt x="1432291" y="3969"/>
                    </a:cubicBezTo>
                    <a:cubicBezTo>
                      <a:pt x="1436076" y="3969"/>
                      <a:pt x="1439862" y="11907"/>
                      <a:pt x="1436076" y="15875"/>
                    </a:cubicBezTo>
                    <a:cubicBezTo>
                      <a:pt x="1436076" y="19844"/>
                      <a:pt x="1432291" y="23813"/>
                      <a:pt x="1428505" y="23813"/>
                    </a:cubicBezTo>
                    <a:cubicBezTo>
                      <a:pt x="1402006" y="23813"/>
                      <a:pt x="1375507" y="23813"/>
                      <a:pt x="1349008" y="19844"/>
                    </a:cubicBezTo>
                    <a:cubicBezTo>
                      <a:pt x="1345222" y="19844"/>
                      <a:pt x="1341437" y="15875"/>
                      <a:pt x="1345222" y="11907"/>
                    </a:cubicBezTo>
                    <a:cubicBezTo>
                      <a:pt x="1345222" y="7938"/>
                      <a:pt x="1349008" y="0"/>
                      <a:pt x="1352794" y="0"/>
                    </a:cubicBezTo>
                    <a:close/>
                  </a:path>
                </a:pathLst>
              </a:custGeom>
              <a:solidFill>
                <a:schemeClr val="accent6">
                  <a:lumMod val="75000"/>
                </a:schemeClr>
              </a:solidFill>
              <a:ln>
                <a:solidFill>
                  <a:schemeClr val="accent6">
                    <a:lumMod val="75000"/>
                  </a:schemeClr>
                </a:solidFill>
              </a:ln>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grpSp>
        <p:sp>
          <p:nvSpPr>
            <p:cNvPr id="2" name="Rectangle 1"/>
            <p:cNvSpPr/>
            <p:nvPr/>
          </p:nvSpPr>
          <p:spPr>
            <a:xfrm>
              <a:off x="300445" y="202081"/>
              <a:ext cx="8170817" cy="3866443"/>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zh-CN" sz="825" b="0" i="0" u="none" strike="noStrike" kern="1200" cap="none" spc="225" normalizeH="0" baseline="0" noProof="0" dirty="0">
                <a:ln>
                  <a:noFill/>
                </a:ln>
                <a:solidFill>
                  <a:srgbClr val="FF0000"/>
                </a:solidFill>
                <a:effectLst>
                  <a:outerShdw blurRad="38100" dist="38100" dir="2700000" algn="tl">
                    <a:srgbClr val="000000">
                      <a:alpha val="43137"/>
                    </a:srgbClr>
                  </a:outerShdw>
                </a:effectLst>
                <a:uLnTx/>
                <a:uFillTx/>
                <a:latin typeface="#9Slide05 Fleur" panose="02040403050506020204" pitchFamily="18" charset="0"/>
                <a:ea typeface="微软雅黑 Light" panose="020B0502040204020203"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225" normalizeH="0" baseline="0" noProof="0" dirty="0" err="1">
                  <a:ln>
                    <a:noFill/>
                  </a:ln>
                  <a:solidFill>
                    <a:srgbClr val="FF0000"/>
                  </a:solidFill>
                  <a:effectLst/>
                  <a:uLnTx/>
                  <a:uFillTx/>
                  <a:latin typeface="#9Slide05 Fleur" panose="02040403050506020204" pitchFamily="18" charset="0"/>
                  <a:ea typeface="微软雅黑 Light" panose="020B0502040204020203" pitchFamily="34" charset="-122"/>
                  <a:cs typeface="+mn-cs"/>
                </a:rPr>
                <a:t>Thầy</a:t>
              </a:r>
              <a:r>
                <a:rPr kumimoji="0" lang="en-US" altLang="zh-CN" sz="3000" b="1" i="0" u="none" strike="noStrike" kern="1200" cap="none" spc="225" normalizeH="0" baseline="0" noProof="0" dirty="0">
                  <a:ln>
                    <a:noFill/>
                  </a:ln>
                  <a:solidFill>
                    <a:srgbClr val="FF0000"/>
                  </a:solidFill>
                  <a:effectLst/>
                  <a:uLnTx/>
                  <a:uFillTx/>
                  <a:latin typeface="#9Slide05 Fleur" panose="02040403050506020204" pitchFamily="18" charset="0"/>
                  <a:ea typeface="微软雅黑 Light" panose="020B0502040204020203" pitchFamily="34" charset="-122"/>
                  <a:cs typeface="+mn-cs"/>
                </a:rPr>
                <a:t> </a:t>
              </a:r>
              <a:r>
                <a:rPr kumimoji="0" lang="en-US" altLang="zh-CN" sz="3000" b="1" i="0" u="none" strike="noStrike" kern="1200" cap="none" spc="225" normalizeH="0" baseline="0" noProof="0" dirty="0" err="1">
                  <a:ln>
                    <a:noFill/>
                  </a:ln>
                  <a:solidFill>
                    <a:srgbClr val="FF0000"/>
                  </a:solidFill>
                  <a:effectLst/>
                  <a:uLnTx/>
                  <a:uFillTx/>
                  <a:latin typeface="#9Slide05 Fleur" panose="02040403050506020204" pitchFamily="18" charset="0"/>
                  <a:ea typeface="微软雅黑 Light" panose="020B0502040204020203" pitchFamily="34" charset="-122"/>
                  <a:cs typeface="+mn-cs"/>
                </a:rPr>
                <a:t>thuốc</a:t>
              </a:r>
              <a:r>
                <a:rPr kumimoji="0" lang="en-US" altLang="zh-CN" sz="3000" b="1" i="0" u="none" strike="noStrike" kern="1200" cap="none" spc="225" normalizeH="0" baseline="0" noProof="0" dirty="0">
                  <a:ln>
                    <a:noFill/>
                  </a:ln>
                  <a:solidFill>
                    <a:srgbClr val="FF0000"/>
                  </a:solidFill>
                  <a:effectLst/>
                  <a:uLnTx/>
                  <a:uFillTx/>
                  <a:latin typeface="#9Slide05 Fleur" panose="02040403050506020204" pitchFamily="18" charset="0"/>
                  <a:ea typeface="微软雅黑 Light" panose="020B0502040204020203" pitchFamily="34" charset="-122"/>
                  <a:cs typeface="+mn-cs"/>
                </a:rPr>
                <a:t> </a:t>
              </a:r>
              <a:r>
                <a:rPr kumimoji="0" lang="en-US" altLang="zh-CN" sz="3000" b="1" i="0" u="none" strike="noStrike" kern="1200" cap="none" spc="225" normalizeH="0" baseline="0" noProof="0" dirty="0" err="1">
                  <a:ln>
                    <a:noFill/>
                  </a:ln>
                  <a:solidFill>
                    <a:srgbClr val="FF0000"/>
                  </a:solidFill>
                  <a:effectLst/>
                  <a:uLnTx/>
                  <a:uFillTx/>
                  <a:latin typeface="#9Slide05 Fleur" panose="02040403050506020204" pitchFamily="18" charset="0"/>
                  <a:ea typeface="微软雅黑 Light" panose="020B0502040204020203" pitchFamily="34" charset="-122"/>
                  <a:cs typeface="+mn-cs"/>
                </a:rPr>
                <a:t>như</a:t>
              </a:r>
              <a:r>
                <a:rPr kumimoji="0" lang="en-US" altLang="zh-CN" sz="3000" b="1" i="0" u="none" strike="noStrike" kern="1200" cap="none" spc="225" normalizeH="0" baseline="0" noProof="0" dirty="0">
                  <a:ln>
                    <a:noFill/>
                  </a:ln>
                  <a:solidFill>
                    <a:srgbClr val="FF0000"/>
                  </a:solidFill>
                  <a:effectLst/>
                  <a:uLnTx/>
                  <a:uFillTx/>
                  <a:latin typeface="#9Slide05 Fleur" panose="02040403050506020204" pitchFamily="18" charset="0"/>
                  <a:ea typeface="微软雅黑 Light" panose="020B0502040204020203" pitchFamily="34" charset="-122"/>
                  <a:cs typeface="+mn-cs"/>
                </a:rPr>
                <a:t> </a:t>
              </a:r>
              <a:r>
                <a:rPr kumimoji="0" lang="en-US" altLang="zh-CN" sz="3000" b="1" i="0" u="none" strike="noStrike" kern="1200" cap="none" spc="225" normalizeH="0" baseline="0" noProof="0" dirty="0" err="1">
                  <a:ln>
                    <a:noFill/>
                  </a:ln>
                  <a:solidFill>
                    <a:srgbClr val="FF0000"/>
                  </a:solidFill>
                  <a:effectLst/>
                  <a:uLnTx/>
                  <a:uFillTx/>
                  <a:latin typeface="#9Slide05 Fleur" panose="02040403050506020204" pitchFamily="18" charset="0"/>
                  <a:ea typeface="微软雅黑 Light" panose="020B0502040204020203" pitchFamily="34" charset="-122"/>
                  <a:cs typeface="+mn-cs"/>
                </a:rPr>
                <a:t>mẹ</a:t>
              </a:r>
              <a:r>
                <a:rPr kumimoji="0" lang="en-US" altLang="zh-CN" sz="3000" b="1" i="0" u="none" strike="noStrike" kern="1200" cap="none" spc="225" normalizeH="0" baseline="0" noProof="0" dirty="0">
                  <a:ln>
                    <a:noFill/>
                  </a:ln>
                  <a:solidFill>
                    <a:srgbClr val="FF0000"/>
                  </a:solidFill>
                  <a:effectLst/>
                  <a:uLnTx/>
                  <a:uFillTx/>
                  <a:latin typeface="#9Slide05 Fleur" panose="02040403050506020204" pitchFamily="18" charset="0"/>
                  <a:ea typeface="微软雅黑 Light" panose="020B0502040204020203" pitchFamily="34" charset="-122"/>
                  <a:cs typeface="+mn-cs"/>
                </a:rPr>
                <a:t> </a:t>
              </a:r>
              <a:r>
                <a:rPr kumimoji="0" lang="en-US" altLang="zh-CN" sz="3000" b="1" i="0" u="none" strike="noStrike" kern="1200" cap="none" spc="225" normalizeH="0" baseline="0" noProof="0" dirty="0" err="1">
                  <a:ln>
                    <a:noFill/>
                  </a:ln>
                  <a:solidFill>
                    <a:srgbClr val="FF0000"/>
                  </a:solidFill>
                  <a:effectLst/>
                  <a:uLnTx/>
                  <a:uFillTx/>
                  <a:latin typeface="#9Slide05 Fleur" panose="02040403050506020204" pitchFamily="18" charset="0"/>
                  <a:ea typeface="微软雅黑 Light" panose="020B0502040204020203" pitchFamily="34" charset="-122"/>
                  <a:cs typeface="+mn-cs"/>
                </a:rPr>
                <a:t>hiền</a:t>
              </a:r>
              <a:endParaRPr kumimoji="0" lang="en-US" altLang="zh-CN" sz="3000" b="1" i="0" u="none" strike="noStrike" kern="1200" cap="none" spc="225" normalizeH="0" baseline="0" noProof="0" dirty="0">
                <a:ln>
                  <a:noFill/>
                </a:ln>
                <a:solidFill>
                  <a:srgbClr val="FF0000"/>
                </a:solidFill>
                <a:effectLst/>
                <a:uLnTx/>
                <a:uFillTx/>
                <a:latin typeface="#9Slide05 Fleur" panose="02040403050506020204" pitchFamily="18" charset="0"/>
                <a:ea typeface="微软雅黑 Light" panose="020B0502040204020203"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2305D9"/>
                </a:solidFill>
                <a:effectLst/>
                <a:uLnTx/>
                <a:uFillTx/>
                <a:latin typeface="DFGothic-EB"/>
                <a:cs typeface="Times New Roman" pitchFamily="18" charset="0"/>
              </a:endParaRPr>
            </a:p>
            <a:p>
              <a:pPr marL="0" marR="0" lvl="0" indent="0" algn="just" defTabSz="685800" rtl="0" eaLnBrk="1" fontAlgn="auto" latinLnBrk="0" hangingPunct="1">
                <a:lnSpc>
                  <a:spcPct val="100000"/>
                </a:lnSpc>
                <a:spcBef>
                  <a:spcPct val="50000"/>
                </a:spcBef>
                <a:spcAft>
                  <a:spcPts val="0"/>
                </a:spcAft>
                <a:buClrTx/>
                <a:buSzTx/>
                <a:buFontTx/>
                <a:buNone/>
                <a:tabLst/>
                <a:defRPr/>
              </a:pPr>
              <a:r>
                <a:rPr kumimoji="0" lang="en-US" sz="195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Hải</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Thượng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Lãn</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Ông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thầy</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thuốc</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giàu</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lòng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nhân</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ái</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màng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danh</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lợi</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a:t>
              </a:r>
            </a:p>
            <a:p>
              <a:pPr marL="0" marR="0" lvl="0" indent="0" algn="just" defTabSz="6858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người</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thuyền</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chài</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đứa</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con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bị</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bệnh</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đậu</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nặng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nhà</a:t>
              </a:r>
              <a:r>
                <a:rPr kumimoji="0" lang="en-US" sz="2000" b="0" i="0" u="none" strike="noStrike" kern="1200" cap="none" spc="0" normalizeH="0" baseline="0" noProof="0" dirty="0">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nghèo</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tiền</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chữa</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Lãn</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Ông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biết</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tin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bèn</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đến</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thăm</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Giữa</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mùa</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hè</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nóng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nực</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cháu</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bé</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nằm</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thuyền</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hẹp</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người</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đầy</a:t>
              </a:r>
              <a:r>
                <a:rPr kumimoji="0" lang="en-US" sz="2000" b="0" i="0" u="none" strike="noStrike" kern="1200" cap="none" spc="0" normalizeH="0" baseline="0" noProof="0" dirty="0">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mụn</a:t>
              </a:r>
              <a:r>
                <a:rPr kumimoji="0" lang="en-US" sz="2000" b="0" i="0" u="none" strike="noStrike" kern="1200" cap="none" spc="0" normalizeH="0" baseline="0" noProof="0" dirty="0">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mủ</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mùi</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hôi</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tanh</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bốc</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lên</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nồng</a:t>
              </a:r>
              <a:r>
                <a:rPr kumimoji="0" lang="en-US" sz="2000" b="0" i="0" u="none" strike="noStrike" kern="1200" cap="none" spc="0" normalizeH="0" baseline="0" noProof="0" dirty="0">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nặc</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Lãn</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Ông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vẫn</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không</a:t>
              </a:r>
              <a:r>
                <a:rPr kumimoji="0" lang="en-US" sz="2000" b="0" i="0" u="none" strike="noStrike" kern="1200" cap="none" spc="0" normalizeH="0" baseline="0" noProof="0" dirty="0">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ngại</a:t>
              </a:r>
              <a:r>
                <a:rPr kumimoji="0" lang="en-US" sz="2000" b="0" i="0" u="none" strike="noStrike" kern="1200" cap="none" spc="0" normalizeH="0" baseline="0" noProof="0" dirty="0">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khổ</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Ông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ân</a:t>
              </a:r>
              <a:r>
                <a:rPr kumimoji="0" lang="en-US" sz="2000" b="0" i="0" u="none" strike="noStrike" kern="1200" cap="none" spc="0" normalizeH="0" baseline="0" noProof="0" dirty="0">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cần</a:t>
              </a:r>
              <a:r>
                <a:rPr kumimoji="0" lang="en-US" sz="2000" b="0" i="0" u="none" strike="noStrike" kern="1200" cap="none" spc="0" normalizeH="0" baseline="0" noProof="0" dirty="0">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chăm</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sóc</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đứa</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bé</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suốt</a:t>
              </a:r>
              <a:r>
                <a:rPr kumimoji="0" lang="en-US" sz="2000" b="0" i="0" u="none" strike="noStrike" kern="1200" cap="none" spc="0" normalizeH="0" baseline="0" noProof="0" dirty="0">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một</a:t>
              </a:r>
              <a:r>
                <a:rPr kumimoji="0" lang="en-US" sz="2000" b="0" i="0" u="none" strike="noStrike" kern="1200" cap="none" spc="0" normalizeH="0" baseline="0" noProof="0" dirty="0">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tháng</a:t>
              </a:r>
              <a:r>
                <a:rPr kumimoji="0" lang="en-US" sz="2000" b="0" i="0" u="none" strike="noStrike" kern="1200" cap="none" spc="0" normalizeH="0" baseline="0" noProof="0" dirty="0">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trời</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chữa</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khỏi</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bệnh</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cho</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Khi</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từ</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giã</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nhà</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thuyền</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chài</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ông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chẳng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lấy</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tiền</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mà</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còn</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cho</a:t>
              </a:r>
              <a:r>
                <a:rPr kumimoji="0" lang="en-US" sz="2000" b="0" i="0" u="none" strike="noStrike" kern="1200" cap="none" spc="0" normalizeH="0" baseline="0" noProof="0" dirty="0">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thêm</a:t>
              </a:r>
              <a:r>
                <a:rPr kumimoji="0" lang="en-US" sz="2000" b="0" i="0" u="none" strike="noStrike" kern="1200" cap="none" spc="0" normalizeH="0" baseline="0" noProof="0" dirty="0">
                  <a:ln>
                    <a:noFill/>
                  </a:ln>
                  <a:solidFill>
                    <a:srgbClr val="FF0000"/>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gạo</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củi</a:t>
              </a:r>
              <a:r>
                <a:rPr kumimoji="0" lang="en-US" sz="2000" b="0" i="0" u="none" strike="noStrike" kern="1200" cap="none" spc="0" normalizeH="0" baseline="0" noProof="0" dirty="0">
                  <a:ln>
                    <a:noFill/>
                  </a:ln>
                  <a:solidFill>
                    <a:prstClr val="black"/>
                  </a:solidFill>
                  <a:effectLst/>
                  <a:uLnTx/>
                  <a:uFillTx/>
                  <a:latin typeface="Times" panose="020B0500000000000000" pitchFamily="34" charset="0"/>
                  <a:ea typeface="Times" panose="020B0500000000000000" pitchFamily="34" charset="0"/>
                  <a:cs typeface="Times" panose="020B0500000000000000" pitchFamily="34" charset="0"/>
                </a:rPr>
                <a:t>.</a:t>
              </a:r>
            </a:p>
          </p:txBody>
        </p:sp>
      </p:grpSp>
      <p:sp>
        <p:nvSpPr>
          <p:cNvPr id="18" name="Rounded Rectangle 17">
            <a:extLst>
              <a:ext uri="{FF2B5EF4-FFF2-40B4-BE49-F238E27FC236}">
                <a16:creationId xmlns:a16="http://schemas.microsoft.com/office/drawing/2014/main" id="{27D3BFC5-5A99-4872-BB9C-FAE40A4DAE0E}"/>
              </a:ext>
            </a:extLst>
          </p:cNvPr>
          <p:cNvSpPr/>
          <p:nvPr/>
        </p:nvSpPr>
        <p:spPr>
          <a:xfrm>
            <a:off x="300446" y="1163913"/>
            <a:ext cx="8269161" cy="3052568"/>
          </a:xfrm>
          <a:prstGeom prst="roundRect">
            <a:avLst>
              <a:gd name="adj" fmla="val 11248"/>
            </a:avLst>
          </a:prstGeom>
          <a:noFill/>
          <a:ln w="57150" cap="flat" cmpd="sng" algn="ctr">
            <a:solidFill>
              <a:srgbClr val="C46208"/>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srgbClr val="FFFFFF"/>
              </a:solidFill>
              <a:effectLst/>
              <a:uLnTx/>
              <a:uFillTx/>
              <a:latin typeface="DFGothic-EB"/>
              <a:cs typeface="Arial"/>
              <a:sym typeface="Arial"/>
            </a:endParaRPr>
          </a:p>
        </p:txBody>
      </p:sp>
      <p:sp>
        <p:nvSpPr>
          <p:cNvPr id="19" name="Teardrop 18">
            <a:extLst>
              <a:ext uri="{FF2B5EF4-FFF2-40B4-BE49-F238E27FC236}">
                <a16:creationId xmlns:a16="http://schemas.microsoft.com/office/drawing/2014/main" id="{4B346016-9094-421B-804D-2FD88C6DF9D3}"/>
              </a:ext>
            </a:extLst>
          </p:cNvPr>
          <p:cNvSpPr/>
          <p:nvPr/>
        </p:nvSpPr>
        <p:spPr>
          <a:xfrm>
            <a:off x="379778" y="1295063"/>
            <a:ext cx="332753" cy="332870"/>
          </a:xfrm>
          <a:prstGeom prst="teardrop">
            <a:avLst/>
          </a:prstGeom>
          <a:solidFill>
            <a:srgbClr val="F8A55A"/>
          </a:solidFill>
          <a:ln w="12700" cap="flat" cmpd="sng" algn="ctr">
            <a:solidFill>
              <a:srgbClr val="F6872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cs typeface="Arial"/>
                <a:sym typeface="Arial"/>
              </a:rPr>
              <a:t>1</a:t>
            </a:r>
            <a:endParaRPr kumimoji="0" lang="en-US" sz="1800" b="1" i="0" u="none" strike="noStrike" kern="1200" cap="none" spc="0" normalizeH="0" baseline="0" noProof="0" dirty="0">
              <a:ln>
                <a:noFill/>
              </a:ln>
              <a:solidFill>
                <a:srgbClr val="000000"/>
              </a:solidFill>
              <a:effectLst/>
              <a:uLnTx/>
              <a:uFillTx/>
              <a:latin typeface="DFGothic-EB"/>
              <a:cs typeface="Arial"/>
              <a:sym typeface="Arial"/>
            </a:endParaRPr>
          </a:p>
        </p:txBody>
      </p:sp>
      <p:grpSp>
        <p:nvGrpSpPr>
          <p:cNvPr id="11" name="Group 10">
            <a:extLst>
              <a:ext uri="{FF2B5EF4-FFF2-40B4-BE49-F238E27FC236}">
                <a16:creationId xmlns:a16="http://schemas.microsoft.com/office/drawing/2014/main" id="{DBA8BFF2-1497-4937-BD57-BA67EEDE0FAE}"/>
              </a:ext>
            </a:extLst>
          </p:cNvPr>
          <p:cNvGrpSpPr/>
          <p:nvPr/>
        </p:nvGrpSpPr>
        <p:grpSpPr>
          <a:xfrm>
            <a:off x="-26364" y="79733"/>
            <a:ext cx="2334293" cy="593019"/>
            <a:chOff x="7737918" y="104148"/>
            <a:chExt cx="4002184" cy="886120"/>
          </a:xfrm>
        </p:grpSpPr>
        <p:sp>
          <p:nvSpPr>
            <p:cNvPr id="12" name="Rectangle: Rounded Corners 43">
              <a:extLst>
                <a:ext uri="{FF2B5EF4-FFF2-40B4-BE49-F238E27FC236}">
                  <a16:creationId xmlns:a16="http://schemas.microsoft.com/office/drawing/2014/main" id="{3AAC61C6-A8ED-43D0-9242-C50FAB341E0B}"/>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等线"/>
                <a:cs typeface="+mn-cs"/>
              </a:endParaRPr>
            </a:p>
          </p:txBody>
        </p:sp>
        <p:sp>
          <p:nvSpPr>
            <p:cNvPr id="13" name="Rectangle 12">
              <a:extLst>
                <a:ext uri="{FF2B5EF4-FFF2-40B4-BE49-F238E27FC236}">
                  <a16:creationId xmlns:a16="http://schemas.microsoft.com/office/drawing/2014/main" id="{06F3E1E2-95CF-457B-9B29-DAA6B11DC688}"/>
                </a:ext>
              </a:extLst>
            </p:cNvPr>
            <p:cNvSpPr/>
            <p:nvPr/>
          </p:nvSpPr>
          <p:spPr>
            <a:xfrm>
              <a:off x="7737918" y="157503"/>
              <a:ext cx="4002184" cy="827813"/>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000" b="1" kern="0" dirty="0" err="1">
                  <a:solidFill>
                    <a:srgbClr val="FF0000"/>
                  </a:solidFill>
                  <a:latin typeface="Calibri" panose="020F0502020204030204" pitchFamily="34" charset="0"/>
                  <a:ea typeface="inpin heiti" charset="-122"/>
                  <a:cs typeface="Calibri" panose="020F0502020204030204" pitchFamily="34" charset="0"/>
                </a:rPr>
                <a:t>Đọc</a:t>
              </a:r>
              <a:r>
                <a:rPr lang="en-US" altLang="zh-CN" sz="3000" b="1" kern="0" dirty="0">
                  <a:solidFill>
                    <a:srgbClr val="FF0000"/>
                  </a:solidFill>
                  <a:latin typeface="Calibri" panose="020F0502020204030204" pitchFamily="34" charset="0"/>
                  <a:ea typeface="inpin heiti" charset="-122"/>
                  <a:cs typeface="Calibri" panose="020F0502020204030204" pitchFamily="34" charset="0"/>
                </a:rPr>
                <a:t> </a:t>
              </a:r>
              <a:r>
                <a:rPr lang="en-US" altLang="zh-CN" sz="3000" b="1" kern="0" dirty="0" err="1">
                  <a:solidFill>
                    <a:srgbClr val="FF0000"/>
                  </a:solidFill>
                  <a:latin typeface="Calibri" panose="020F0502020204030204" pitchFamily="34" charset="0"/>
                  <a:ea typeface="inpin heiti" charset="-122"/>
                  <a:cs typeface="Calibri" panose="020F0502020204030204" pitchFamily="34" charset="0"/>
                </a:rPr>
                <a:t>diễn</a:t>
              </a:r>
              <a:r>
                <a:rPr lang="en-US" altLang="zh-CN" sz="3000" b="1" kern="0" dirty="0">
                  <a:solidFill>
                    <a:srgbClr val="FF0000"/>
                  </a:solidFill>
                  <a:latin typeface="Calibri" panose="020F0502020204030204" pitchFamily="34" charset="0"/>
                  <a:ea typeface="inpin heiti" charset="-122"/>
                  <a:cs typeface="Calibri" panose="020F0502020204030204" pitchFamily="34" charset="0"/>
                </a:rPr>
                <a:t> </a:t>
              </a:r>
              <a:r>
                <a:rPr lang="en-US" altLang="zh-CN" sz="3000" b="1" kern="0" dirty="0" err="1">
                  <a:solidFill>
                    <a:srgbClr val="FF0000"/>
                  </a:solidFill>
                  <a:latin typeface="Calibri" panose="020F0502020204030204" pitchFamily="34" charset="0"/>
                  <a:ea typeface="inpin heiti" charset="-122"/>
                  <a:cs typeface="Calibri" panose="020F0502020204030204" pitchFamily="34" charset="0"/>
                </a:rPr>
                <a:t>cảm</a:t>
              </a:r>
              <a:endParaRPr kumimoji="0" lang="zh-CN" altLang="en-US" sz="3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endParaRPr>
            </a:p>
          </p:txBody>
        </p:sp>
      </p:grpSp>
      <p:cxnSp>
        <p:nvCxnSpPr>
          <p:cNvPr id="14" name="Straight Connector 13"/>
          <p:cNvCxnSpPr/>
          <p:nvPr/>
        </p:nvCxnSpPr>
        <p:spPr>
          <a:xfrm flipH="1">
            <a:off x="6943987" y="1367406"/>
            <a:ext cx="85987" cy="3102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84529" y="1645806"/>
            <a:ext cx="145920" cy="339242"/>
            <a:chOff x="8431941" y="1513646"/>
            <a:chExt cx="152757" cy="394870"/>
          </a:xfrm>
        </p:grpSpPr>
        <p:cxnSp>
          <p:nvCxnSpPr>
            <p:cNvPr id="20" name="Straight Connector 19"/>
            <p:cNvCxnSpPr/>
            <p:nvPr/>
          </p:nvCxnSpPr>
          <p:spPr>
            <a:xfrm flipH="1">
              <a:off x="8431941" y="1513646"/>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487860" y="1525928"/>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flipH="1">
            <a:off x="1643543" y="2152982"/>
            <a:ext cx="85987" cy="3102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685015" y="2152982"/>
            <a:ext cx="85987" cy="3102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521222" y="2463227"/>
            <a:ext cx="85987" cy="3102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387455" y="2784592"/>
            <a:ext cx="85987" cy="3102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767907" y="2773472"/>
            <a:ext cx="85987" cy="3102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883331" y="2748304"/>
            <a:ext cx="85987" cy="3102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626449" y="3673703"/>
            <a:ext cx="85987" cy="3102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592550" y="2445350"/>
            <a:ext cx="145920" cy="339242"/>
            <a:chOff x="8431941" y="1513646"/>
            <a:chExt cx="152757" cy="394870"/>
          </a:xfrm>
        </p:grpSpPr>
        <p:cxnSp>
          <p:nvCxnSpPr>
            <p:cNvPr id="30" name="Straight Connector 29"/>
            <p:cNvCxnSpPr/>
            <p:nvPr/>
          </p:nvCxnSpPr>
          <p:spPr>
            <a:xfrm flipH="1">
              <a:off x="8431941" y="1513646"/>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487860" y="1525928"/>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3103460" y="3058549"/>
            <a:ext cx="145920" cy="339242"/>
            <a:chOff x="8431941" y="1513646"/>
            <a:chExt cx="152757" cy="394870"/>
          </a:xfrm>
        </p:grpSpPr>
        <p:cxnSp>
          <p:nvCxnSpPr>
            <p:cNvPr id="33" name="Straight Connector 32"/>
            <p:cNvCxnSpPr/>
            <p:nvPr/>
          </p:nvCxnSpPr>
          <p:spPr>
            <a:xfrm flipH="1">
              <a:off x="8431941" y="1513646"/>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487860" y="1525928"/>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6943995" y="2448728"/>
            <a:ext cx="145920" cy="339242"/>
            <a:chOff x="8431941" y="1513646"/>
            <a:chExt cx="152757" cy="394870"/>
          </a:xfrm>
        </p:grpSpPr>
        <p:cxnSp>
          <p:nvCxnSpPr>
            <p:cNvPr id="36" name="Straight Connector 35"/>
            <p:cNvCxnSpPr/>
            <p:nvPr/>
          </p:nvCxnSpPr>
          <p:spPr>
            <a:xfrm flipH="1">
              <a:off x="8431941" y="1513646"/>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487860" y="1525928"/>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7089618" y="3047444"/>
            <a:ext cx="145920" cy="339242"/>
            <a:chOff x="8431941" y="1513646"/>
            <a:chExt cx="152757" cy="394870"/>
          </a:xfrm>
        </p:grpSpPr>
        <p:cxnSp>
          <p:nvCxnSpPr>
            <p:cNvPr id="39" name="Straight Connector 38"/>
            <p:cNvCxnSpPr/>
            <p:nvPr/>
          </p:nvCxnSpPr>
          <p:spPr>
            <a:xfrm flipH="1">
              <a:off x="8431941" y="1513646"/>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487860" y="1525928"/>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7728008" y="3648786"/>
            <a:ext cx="145920" cy="339242"/>
            <a:chOff x="8431941" y="1513646"/>
            <a:chExt cx="152757" cy="394870"/>
          </a:xfrm>
        </p:grpSpPr>
        <p:cxnSp>
          <p:nvCxnSpPr>
            <p:cNvPr id="42" name="Straight Connector 41"/>
            <p:cNvCxnSpPr/>
            <p:nvPr/>
          </p:nvCxnSpPr>
          <p:spPr>
            <a:xfrm flipH="1">
              <a:off x="8431941" y="1513646"/>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487860" y="1525928"/>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flipH="1">
            <a:off x="7277197" y="3664095"/>
            <a:ext cx="85987" cy="3102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76EEC1-0CAE-47E8-BC2D-1D799A8C2349}"/>
              </a:ext>
            </a:extLst>
          </p:cNvPr>
          <p:cNvCxnSpPr/>
          <p:nvPr/>
        </p:nvCxnSpPr>
        <p:spPr>
          <a:xfrm flipH="1">
            <a:off x="4098855" y="3397791"/>
            <a:ext cx="85987" cy="3102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325537B-4E7C-4F53-99EC-5319FC1816BC}"/>
              </a:ext>
            </a:extLst>
          </p:cNvPr>
          <p:cNvCxnSpPr/>
          <p:nvPr/>
        </p:nvCxnSpPr>
        <p:spPr>
          <a:xfrm flipH="1">
            <a:off x="4959744" y="3673703"/>
            <a:ext cx="85987" cy="3102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165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5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ircle(in)">
                                      <p:cBhvr>
                                        <p:cTn id="10" dur="250"/>
                                        <p:tgtEl>
                                          <p:spTgt spid="22"/>
                                        </p:tgtEl>
                                      </p:cBhvr>
                                    </p:animEffect>
                                  </p:childTnLst>
                                </p:cTn>
                              </p:par>
                              <p:par>
                                <p:cTn id="11" presetID="6" presetClass="entr" presetSubtype="16"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ircle(in)">
                                      <p:cBhvr>
                                        <p:cTn id="13" dur="250"/>
                                        <p:tgtEl>
                                          <p:spTgt spid="23"/>
                                        </p:tgtEl>
                                      </p:cBhvr>
                                    </p:animEffect>
                                  </p:childTnLst>
                                </p:cTn>
                              </p:par>
                              <p:par>
                                <p:cTn id="14" presetID="6"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in)">
                                      <p:cBhvr>
                                        <p:cTn id="16" dur="250"/>
                                        <p:tgtEl>
                                          <p:spTgt spid="24"/>
                                        </p:tgtEl>
                                      </p:cBhvr>
                                    </p:animEffect>
                                  </p:childTnLst>
                                </p:cTn>
                              </p:par>
                              <p:par>
                                <p:cTn id="17" presetID="6" presetClass="entr" presetSubtype="16"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ircle(in)">
                                      <p:cBhvr>
                                        <p:cTn id="19" dur="250"/>
                                        <p:tgtEl>
                                          <p:spTgt spid="25"/>
                                        </p:tgtEl>
                                      </p:cBhvr>
                                    </p:animEffect>
                                  </p:childTnLst>
                                </p:cTn>
                              </p:par>
                              <p:par>
                                <p:cTn id="20" presetID="6" presetClass="entr" presetSubtype="16"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50"/>
                                        <p:tgtEl>
                                          <p:spTgt spid="26"/>
                                        </p:tgtEl>
                                      </p:cBhvr>
                                    </p:animEffect>
                                  </p:childTnLst>
                                </p:cTn>
                              </p:par>
                              <p:par>
                                <p:cTn id="23" presetID="6" presetClass="entr" presetSubtype="16"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ircle(in)">
                                      <p:cBhvr>
                                        <p:cTn id="25" dur="250"/>
                                        <p:tgtEl>
                                          <p:spTgt spid="27"/>
                                        </p:tgtEl>
                                      </p:cBhvr>
                                    </p:animEffect>
                                  </p:childTnLst>
                                </p:cTn>
                              </p:par>
                              <p:par>
                                <p:cTn id="26" presetID="6" presetClass="entr" presetSubtype="16"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circle(in)">
                                      <p:cBhvr>
                                        <p:cTn id="28" dur="250"/>
                                        <p:tgtEl>
                                          <p:spTgt spid="28"/>
                                        </p:tgtEl>
                                      </p:cBhvr>
                                    </p:animEffect>
                                  </p:childTnLst>
                                </p:cTn>
                              </p:par>
                              <p:par>
                                <p:cTn id="29" presetID="6" presetClass="entr" presetSubtype="16"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circle(in)">
                                      <p:cBhvr>
                                        <p:cTn id="31" dur="250"/>
                                        <p:tgtEl>
                                          <p:spTgt spid="44"/>
                                        </p:tgtEl>
                                      </p:cBhvr>
                                    </p:animEffect>
                                  </p:childTnLst>
                                </p:cTn>
                              </p:par>
                              <p:par>
                                <p:cTn id="32" presetID="6"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50"/>
                                        <p:tgtEl>
                                          <p:spTgt spid="6"/>
                                        </p:tgtEl>
                                      </p:cBhvr>
                                    </p:animEffect>
                                  </p:childTnLst>
                                </p:cTn>
                              </p:par>
                              <p:par>
                                <p:cTn id="35" presetID="6" presetClass="entr" presetSubtype="16"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250"/>
                                        <p:tgtEl>
                                          <p:spTgt spid="29"/>
                                        </p:tgtEl>
                                      </p:cBhvr>
                                    </p:animEffect>
                                  </p:childTnLst>
                                </p:cTn>
                              </p:par>
                              <p:par>
                                <p:cTn id="38" presetID="6" presetClass="entr" presetSubtype="16"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circle(in)">
                                      <p:cBhvr>
                                        <p:cTn id="40" dur="250"/>
                                        <p:tgtEl>
                                          <p:spTgt spid="35"/>
                                        </p:tgtEl>
                                      </p:cBhvr>
                                    </p:animEffect>
                                  </p:childTnLst>
                                </p:cTn>
                              </p:par>
                              <p:par>
                                <p:cTn id="41" presetID="6"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circle(in)">
                                      <p:cBhvr>
                                        <p:cTn id="43" dur="250"/>
                                        <p:tgtEl>
                                          <p:spTgt spid="32"/>
                                        </p:tgtEl>
                                      </p:cBhvr>
                                    </p:animEffect>
                                  </p:childTnLst>
                                </p:cTn>
                              </p:par>
                              <p:par>
                                <p:cTn id="44" presetID="6" presetClass="entr" presetSubtype="16"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circle(in)">
                                      <p:cBhvr>
                                        <p:cTn id="46" dur="250"/>
                                        <p:tgtEl>
                                          <p:spTgt spid="41"/>
                                        </p:tgtEl>
                                      </p:cBhvr>
                                    </p:animEffect>
                                  </p:childTnLst>
                                </p:cTn>
                              </p:par>
                              <p:par>
                                <p:cTn id="47" presetID="6" presetClass="entr" presetSubtype="16"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circle(in)">
                                      <p:cBhvr>
                                        <p:cTn id="49" dur="250"/>
                                        <p:tgtEl>
                                          <p:spTgt spid="38"/>
                                        </p:tgtEl>
                                      </p:cBhvr>
                                    </p:animEffect>
                                  </p:childTnLst>
                                </p:cTn>
                              </p:par>
                              <p:par>
                                <p:cTn id="50" presetID="6"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circle(in)">
                                      <p:cBhvr>
                                        <p:cTn id="52" dur="250"/>
                                        <p:tgtEl>
                                          <p:spTgt spid="45"/>
                                        </p:tgtEl>
                                      </p:cBhvr>
                                    </p:animEffect>
                                  </p:childTnLst>
                                </p:cTn>
                              </p:par>
                              <p:par>
                                <p:cTn id="53" presetID="6" presetClass="entr" presetSubtype="16"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circle(in)">
                                      <p:cBhvr>
                                        <p:cTn id="55"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256" y="3160384"/>
            <a:ext cx="1765827" cy="1001330"/>
          </a:xfrm>
          <a:prstGeom prst="rect">
            <a:avLst/>
          </a:prstGeom>
        </p:spPr>
      </p:pic>
      <p:grpSp>
        <p:nvGrpSpPr>
          <p:cNvPr id="9" name="组合 8"/>
          <p:cNvGrpSpPr/>
          <p:nvPr/>
        </p:nvGrpSpPr>
        <p:grpSpPr>
          <a:xfrm rot="20946486">
            <a:off x="1123316" y="2662638"/>
            <a:ext cx="1115951" cy="1217916"/>
            <a:chOff x="1003521" y="2464927"/>
            <a:chExt cx="1115951" cy="1217916"/>
          </a:xfrm>
        </p:grpSpPr>
        <p:pic>
          <p:nvPicPr>
            <p:cNvPr id="10" name="图片 9"/>
            <p:cNvPicPr>
              <a:picLocks noChangeAspect="1"/>
            </p:cNvPicPr>
            <p:nvPr/>
          </p:nvPicPr>
          <p:blipFill>
            <a:blip r:embed="rId4"/>
            <a:stretch>
              <a:fillRect/>
            </a:stretch>
          </p:blipFill>
          <p:spPr>
            <a:xfrm>
              <a:off x="1003521" y="2464927"/>
              <a:ext cx="1115951" cy="1217916"/>
            </a:xfrm>
            <a:prstGeom prst="rect">
              <a:avLst/>
            </a:prstGeom>
          </p:spPr>
        </p:pic>
        <p:sp>
          <p:nvSpPr>
            <p:cNvPr id="11" name="文本框 10"/>
            <p:cNvSpPr txBox="1"/>
            <p:nvPr/>
          </p:nvSpPr>
          <p:spPr>
            <a:xfrm>
              <a:off x="1394332" y="2550895"/>
              <a:ext cx="184731" cy="1015663"/>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endParaRPr lang="zh-CN" altLang="en-US" sz="6000" b="1" dirty="0">
                <a:ln w="12700">
                  <a:solidFill>
                    <a:srgbClr val="FF9933"/>
                  </a:solidFill>
                  <a:prstDash val="solid"/>
                </a:ln>
                <a:pattFill prst="ltDnDiag">
                  <a:fgClr>
                    <a:srgbClr val="FF9933"/>
                  </a:fgClr>
                  <a:bgClr>
                    <a:schemeClr val="bg1"/>
                  </a:bgClr>
                </a:pattFill>
              </a:endParaRPr>
            </a:p>
          </p:txBody>
        </p:sp>
      </p:grpSp>
      <p:sp>
        <p:nvSpPr>
          <p:cNvPr id="12" name="文本框 11"/>
          <p:cNvSpPr txBox="1"/>
          <p:nvPr/>
        </p:nvSpPr>
        <p:spPr>
          <a:xfrm>
            <a:off x="4238449" y="2754708"/>
            <a:ext cx="4923251" cy="1077218"/>
          </a:xfrm>
          <a:prstGeom prst="rect">
            <a:avLst/>
          </a:prstGeom>
          <a:noFill/>
        </p:spPr>
        <p:txBody>
          <a:bodyPr wrap="square" rtlCol="0">
            <a:spAutoFit/>
          </a:bodyPr>
          <a:lstStyle/>
          <a:p>
            <a:r>
              <a:rPr lang="en-US" altLang="zh-CN" sz="3200" b="1" dirty="0" err="1">
                <a:solidFill>
                  <a:schemeClr val="bg1"/>
                </a:solidFill>
                <a:latin typeface="Times" panose="020B0500000000000000" pitchFamily="34" charset="0"/>
                <a:ea typeface="Times" panose="020B0500000000000000" pitchFamily="34" charset="0"/>
                <a:cs typeface="Times" panose="020B0500000000000000" pitchFamily="34" charset="0"/>
              </a:rPr>
              <a:t>Học</a:t>
            </a:r>
            <a:r>
              <a:rPr lang="en-US" altLang="zh-CN" sz="3200" b="1" dirty="0">
                <a:solidFill>
                  <a:schemeClr val="bg1"/>
                </a:solidFill>
                <a:latin typeface="Times" panose="020B0500000000000000" pitchFamily="34" charset="0"/>
                <a:ea typeface="Times" panose="020B0500000000000000" pitchFamily="34" charset="0"/>
                <a:cs typeface="Times" panose="020B0500000000000000" pitchFamily="34" charset="0"/>
              </a:rPr>
              <a:t> </a:t>
            </a:r>
            <a:r>
              <a:rPr lang="en-US" altLang="zh-CN" sz="3200" b="1" dirty="0" err="1">
                <a:solidFill>
                  <a:schemeClr val="bg1"/>
                </a:solidFill>
                <a:latin typeface="Times" panose="020B0500000000000000" pitchFamily="34" charset="0"/>
                <a:ea typeface="Times" panose="020B0500000000000000" pitchFamily="34" charset="0"/>
                <a:cs typeface="Times" panose="020B0500000000000000" pitchFamily="34" charset="0"/>
              </a:rPr>
              <a:t>sinh</a:t>
            </a:r>
            <a:r>
              <a:rPr lang="en-US" altLang="zh-CN" sz="3200" b="1" dirty="0">
                <a:solidFill>
                  <a:schemeClr val="bg1"/>
                </a:solidFill>
                <a:latin typeface="Times" panose="020B0500000000000000" pitchFamily="34" charset="0"/>
                <a:ea typeface="Times" panose="020B0500000000000000" pitchFamily="34" charset="0"/>
                <a:cs typeface="Times" panose="020B0500000000000000" pitchFamily="34" charset="0"/>
              </a:rPr>
              <a:t> </a:t>
            </a:r>
            <a:r>
              <a:rPr lang="en-US" altLang="zh-CN" sz="3200" b="1" dirty="0" err="1">
                <a:solidFill>
                  <a:schemeClr val="bg1"/>
                </a:solidFill>
                <a:latin typeface="Times" panose="020B0500000000000000" pitchFamily="34" charset="0"/>
                <a:ea typeface="Times" panose="020B0500000000000000" pitchFamily="34" charset="0"/>
                <a:cs typeface="Times" panose="020B0500000000000000" pitchFamily="34" charset="0"/>
              </a:rPr>
              <a:t>chuẩn</a:t>
            </a:r>
            <a:r>
              <a:rPr lang="en-US" altLang="zh-CN" sz="3200" b="1" dirty="0">
                <a:solidFill>
                  <a:schemeClr val="bg1"/>
                </a:solidFill>
                <a:latin typeface="Times" panose="020B0500000000000000" pitchFamily="34" charset="0"/>
                <a:ea typeface="Times" panose="020B0500000000000000" pitchFamily="34" charset="0"/>
                <a:cs typeface="Times" panose="020B0500000000000000" pitchFamily="34" charset="0"/>
              </a:rPr>
              <a:t> </a:t>
            </a:r>
            <a:r>
              <a:rPr lang="en-US" altLang="zh-CN" sz="3200" b="1" dirty="0" err="1">
                <a:solidFill>
                  <a:schemeClr val="bg1"/>
                </a:solidFill>
                <a:latin typeface="Times" panose="020B0500000000000000" pitchFamily="34" charset="0"/>
                <a:ea typeface="Times" panose="020B0500000000000000" pitchFamily="34" charset="0"/>
                <a:cs typeface="Times" panose="020B0500000000000000" pitchFamily="34" charset="0"/>
              </a:rPr>
              <a:t>bị</a:t>
            </a:r>
            <a:r>
              <a:rPr lang="en-US" altLang="zh-CN" sz="3200" b="1" dirty="0">
                <a:solidFill>
                  <a:schemeClr val="bg1"/>
                </a:solidFill>
                <a:latin typeface="Times" panose="020B0500000000000000" pitchFamily="34" charset="0"/>
                <a:ea typeface="Times" panose="020B0500000000000000" pitchFamily="34" charset="0"/>
                <a:cs typeface="Times" panose="020B0500000000000000" pitchFamily="34" charset="0"/>
              </a:rPr>
              <a:t> </a:t>
            </a:r>
            <a:r>
              <a:rPr lang="en-US" altLang="zh-CN" sz="3200" b="1" dirty="0" err="1">
                <a:solidFill>
                  <a:schemeClr val="bg1"/>
                </a:solidFill>
                <a:latin typeface="Times" panose="020B0500000000000000" pitchFamily="34" charset="0"/>
                <a:ea typeface="Times" panose="020B0500000000000000" pitchFamily="34" charset="0"/>
                <a:cs typeface="Times" panose="020B0500000000000000" pitchFamily="34" charset="0"/>
              </a:rPr>
              <a:t>bài</a:t>
            </a:r>
            <a:endParaRPr lang="en-US" altLang="zh-CN" sz="3200" b="1" dirty="0">
              <a:solidFill>
                <a:schemeClr val="bg1"/>
              </a:solidFill>
              <a:latin typeface="Times" panose="020B0500000000000000" pitchFamily="34" charset="0"/>
              <a:ea typeface="Times" panose="020B0500000000000000" pitchFamily="34" charset="0"/>
              <a:cs typeface="Times" panose="020B0500000000000000" pitchFamily="34" charset="0"/>
            </a:endParaRPr>
          </a:p>
          <a:p>
            <a:r>
              <a:rPr lang="en-US" altLang="zh-CN" sz="3200" b="1" dirty="0">
                <a:solidFill>
                  <a:schemeClr val="bg1"/>
                </a:solidFill>
                <a:latin typeface="Times" panose="020B0500000000000000" pitchFamily="34" charset="0"/>
                <a:ea typeface="Times" panose="020B0500000000000000" pitchFamily="34" charset="0"/>
                <a:cs typeface="Times" panose="020B0500000000000000" pitchFamily="34" charset="0"/>
              </a:rPr>
              <a:t>“</a:t>
            </a:r>
            <a:r>
              <a:rPr lang="en-US" altLang="zh-CN" sz="3200" b="1" dirty="0" err="1">
                <a:solidFill>
                  <a:schemeClr val="bg1"/>
                </a:solidFill>
                <a:latin typeface="Times" panose="020B0500000000000000" pitchFamily="34" charset="0"/>
                <a:ea typeface="Times" panose="020B0500000000000000" pitchFamily="34" charset="0"/>
                <a:cs typeface="Times" panose="020B0500000000000000" pitchFamily="34" charset="0"/>
              </a:rPr>
              <a:t>Thầy</a:t>
            </a:r>
            <a:r>
              <a:rPr lang="en-US" altLang="zh-CN" sz="3200" b="1" dirty="0">
                <a:solidFill>
                  <a:schemeClr val="bg1"/>
                </a:solidFill>
                <a:latin typeface="Times" panose="020B0500000000000000" pitchFamily="34" charset="0"/>
                <a:ea typeface="Times" panose="020B0500000000000000" pitchFamily="34" charset="0"/>
                <a:cs typeface="Times" panose="020B0500000000000000" pitchFamily="34" charset="0"/>
              </a:rPr>
              <a:t> </a:t>
            </a:r>
            <a:r>
              <a:rPr lang="en-US" altLang="zh-CN" sz="3200" b="1" dirty="0" err="1">
                <a:solidFill>
                  <a:schemeClr val="bg1"/>
                </a:solidFill>
                <a:latin typeface="Times" panose="020B0500000000000000" pitchFamily="34" charset="0"/>
                <a:ea typeface="Times" panose="020B0500000000000000" pitchFamily="34" charset="0"/>
                <a:cs typeface="Times" panose="020B0500000000000000" pitchFamily="34" charset="0"/>
              </a:rPr>
              <a:t>cúng</a:t>
            </a:r>
            <a:r>
              <a:rPr lang="en-US" altLang="zh-CN" sz="3200" b="1" dirty="0">
                <a:solidFill>
                  <a:schemeClr val="bg1"/>
                </a:solidFill>
                <a:latin typeface="Times" panose="020B0500000000000000" pitchFamily="34" charset="0"/>
                <a:ea typeface="Times" panose="020B0500000000000000" pitchFamily="34" charset="0"/>
                <a:cs typeface="Times" panose="020B0500000000000000" pitchFamily="34" charset="0"/>
              </a:rPr>
              <a:t> </a:t>
            </a:r>
            <a:r>
              <a:rPr lang="en-US" altLang="zh-CN" sz="3200" b="1" dirty="0" err="1">
                <a:solidFill>
                  <a:schemeClr val="bg1"/>
                </a:solidFill>
                <a:latin typeface="Times" panose="020B0500000000000000" pitchFamily="34" charset="0"/>
                <a:ea typeface="Times" panose="020B0500000000000000" pitchFamily="34" charset="0"/>
                <a:cs typeface="Times" panose="020B0500000000000000" pitchFamily="34" charset="0"/>
              </a:rPr>
              <a:t>đi</a:t>
            </a:r>
            <a:r>
              <a:rPr lang="en-US" altLang="zh-CN" sz="3200" b="1" dirty="0">
                <a:solidFill>
                  <a:schemeClr val="bg1"/>
                </a:solidFill>
                <a:latin typeface="Times" panose="020B0500000000000000" pitchFamily="34" charset="0"/>
                <a:ea typeface="Times" panose="020B0500000000000000" pitchFamily="34" charset="0"/>
                <a:cs typeface="Times" panose="020B0500000000000000" pitchFamily="34" charset="0"/>
              </a:rPr>
              <a:t> </a:t>
            </a:r>
            <a:r>
              <a:rPr lang="en-US" altLang="zh-CN" sz="3200" b="1" dirty="0" err="1">
                <a:solidFill>
                  <a:schemeClr val="bg1"/>
                </a:solidFill>
                <a:latin typeface="Times" panose="020B0500000000000000" pitchFamily="34" charset="0"/>
                <a:ea typeface="Times" panose="020B0500000000000000" pitchFamily="34" charset="0"/>
                <a:cs typeface="Times" panose="020B0500000000000000" pitchFamily="34" charset="0"/>
              </a:rPr>
              <a:t>bệnh</a:t>
            </a:r>
            <a:r>
              <a:rPr lang="en-US" altLang="zh-CN" sz="3200" b="1" dirty="0">
                <a:solidFill>
                  <a:schemeClr val="bg1"/>
                </a:solidFill>
                <a:latin typeface="Times" panose="020B0500000000000000" pitchFamily="34" charset="0"/>
                <a:ea typeface="Times" panose="020B0500000000000000" pitchFamily="34" charset="0"/>
                <a:cs typeface="Times" panose="020B0500000000000000" pitchFamily="34" charset="0"/>
              </a:rPr>
              <a:t> </a:t>
            </a:r>
            <a:r>
              <a:rPr lang="en-US" altLang="zh-CN" sz="3200" b="1" dirty="0" err="1">
                <a:solidFill>
                  <a:schemeClr val="bg1"/>
                </a:solidFill>
                <a:latin typeface="Times" panose="020B0500000000000000" pitchFamily="34" charset="0"/>
                <a:ea typeface="Times" panose="020B0500000000000000" pitchFamily="34" charset="0"/>
                <a:cs typeface="Times" panose="020B0500000000000000" pitchFamily="34" charset="0"/>
              </a:rPr>
              <a:t>viện</a:t>
            </a:r>
            <a:r>
              <a:rPr lang="en-US" altLang="zh-CN" sz="3200" b="1" dirty="0">
                <a:solidFill>
                  <a:schemeClr val="bg1"/>
                </a:solidFill>
                <a:latin typeface="Times" panose="020B0500000000000000" pitchFamily="34" charset="0"/>
                <a:ea typeface="Times" panose="020B0500000000000000" pitchFamily="34" charset="0"/>
                <a:cs typeface="Times" panose="020B0500000000000000" pitchFamily="34" charset="0"/>
              </a:rPr>
              <a:t>.”</a:t>
            </a:r>
            <a:endParaRPr lang="zh-CN" altLang="en-US" sz="3200" b="1" dirty="0">
              <a:solidFill>
                <a:schemeClr val="bg1"/>
              </a:solidFill>
              <a:latin typeface="Times" panose="020B0500000000000000" pitchFamily="34" charset="0"/>
              <a:ea typeface="Times" panose="020B0500000000000000" pitchFamily="34" charset="0"/>
              <a:cs typeface="Times" panose="020B0500000000000000" pitchFamily="34" charset="0"/>
            </a:endParaRPr>
          </a:p>
        </p:txBody>
      </p:sp>
      <p:sp>
        <p:nvSpPr>
          <p:cNvPr id="13" name="文本框 12"/>
          <p:cNvSpPr txBox="1"/>
          <p:nvPr/>
        </p:nvSpPr>
        <p:spPr>
          <a:xfrm>
            <a:off x="3855946" y="200025"/>
            <a:ext cx="2097049" cy="830997"/>
          </a:xfrm>
          <a:prstGeom prst="rect">
            <a:avLst/>
          </a:prstGeom>
          <a:noFill/>
        </p:spPr>
        <p:txBody>
          <a:bodyPr wrap="none" rtlCol="0">
            <a:spAutoFit/>
          </a:bodyPr>
          <a:lstStyle/>
          <a:p>
            <a:r>
              <a:rPr lang="en-US" altLang="zh-CN" sz="4800" b="1" dirty="0" err="1">
                <a:ln w="22225">
                  <a:solidFill>
                    <a:schemeClr val="accent2"/>
                  </a:solidFill>
                  <a:prstDash val="solid"/>
                </a:ln>
                <a:solidFill>
                  <a:schemeClr val="accent2">
                    <a:lumMod val="40000"/>
                    <a:lumOff val="60000"/>
                  </a:schemeClr>
                </a:solidFill>
              </a:rPr>
              <a:t>Dặn</a:t>
            </a:r>
            <a:r>
              <a:rPr lang="en-US" altLang="zh-CN" sz="4800" b="1" dirty="0">
                <a:ln w="22225">
                  <a:solidFill>
                    <a:schemeClr val="accent2"/>
                  </a:solidFill>
                  <a:prstDash val="solid"/>
                </a:ln>
                <a:solidFill>
                  <a:schemeClr val="accent2">
                    <a:lumMod val="40000"/>
                    <a:lumOff val="60000"/>
                  </a:schemeClr>
                </a:solidFill>
              </a:rPr>
              <a:t> </a:t>
            </a:r>
            <a:r>
              <a:rPr lang="en-US" altLang="zh-CN" sz="4800" b="1" dirty="0" err="1">
                <a:ln w="22225">
                  <a:solidFill>
                    <a:schemeClr val="accent2"/>
                  </a:solidFill>
                  <a:prstDash val="solid"/>
                </a:ln>
                <a:solidFill>
                  <a:schemeClr val="accent2">
                    <a:lumMod val="40000"/>
                    <a:lumOff val="60000"/>
                  </a:schemeClr>
                </a:solidFill>
              </a:rPr>
              <a:t>dò</a:t>
            </a:r>
            <a:endParaRPr lang="zh-CN" altLang="en-US" sz="4800" b="1" dirty="0">
              <a:ln w="22225">
                <a:solidFill>
                  <a:schemeClr val="accent2"/>
                </a:solidFill>
                <a:prstDash val="solid"/>
              </a:ln>
              <a:solidFill>
                <a:schemeClr val="accent2">
                  <a:lumMod val="40000"/>
                  <a:lumOff val="6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set>
                                      <p:cBhvr>
                                        <p:cTn id="7" dur="455" fill="hold">
                                          <p:stCondLst>
                                            <p:cond delay="0"/>
                                          </p:stCondLst>
                                        </p:cTn>
                                        <p:tgtEl>
                                          <p:spTgt spid="13"/>
                                        </p:tgtEl>
                                        <p:attrNameLst>
                                          <p:attrName>style.rotation</p:attrName>
                                        </p:attrNameLst>
                                      </p:cBhvr>
                                      <p:to>
                                        <p:strVal val="-45.0"/>
                                      </p:to>
                                    </p:set>
                                    <p:anim calcmode="lin" valueType="num">
                                      <p:cBhvr>
                                        <p:cTn id="8"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000"/>
                            </p:stCondLst>
                            <p:childTnLst>
                              <p:par>
                                <p:cTn id="13" presetID="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32" presetClass="emph" presetSubtype="0" fill="hold" nodeType="withEffect">
                                  <p:stCondLst>
                                    <p:cond delay="0"/>
                                  </p:stCondLst>
                                  <p:childTnLst>
                                    <p:animRot by="120000">
                                      <p:cBhvr>
                                        <p:cTn id="18" dur="300" fill="hold">
                                          <p:stCondLst>
                                            <p:cond delay="0"/>
                                          </p:stCondLst>
                                        </p:cTn>
                                        <p:tgtEl>
                                          <p:spTgt spid="8"/>
                                        </p:tgtEl>
                                        <p:attrNameLst>
                                          <p:attrName>r</p:attrName>
                                        </p:attrNameLst>
                                      </p:cBhvr>
                                    </p:animRot>
                                    <p:animRot by="-240000">
                                      <p:cBhvr>
                                        <p:cTn id="19" dur="600" fill="hold">
                                          <p:stCondLst>
                                            <p:cond delay="600"/>
                                          </p:stCondLst>
                                        </p:cTn>
                                        <p:tgtEl>
                                          <p:spTgt spid="8"/>
                                        </p:tgtEl>
                                        <p:attrNameLst>
                                          <p:attrName>r</p:attrName>
                                        </p:attrNameLst>
                                      </p:cBhvr>
                                    </p:animRot>
                                    <p:animRot by="240000">
                                      <p:cBhvr>
                                        <p:cTn id="20" dur="600" fill="hold">
                                          <p:stCondLst>
                                            <p:cond delay="1200"/>
                                          </p:stCondLst>
                                        </p:cTn>
                                        <p:tgtEl>
                                          <p:spTgt spid="8"/>
                                        </p:tgtEl>
                                        <p:attrNameLst>
                                          <p:attrName>r</p:attrName>
                                        </p:attrNameLst>
                                      </p:cBhvr>
                                    </p:animRot>
                                    <p:animRot by="-240000">
                                      <p:cBhvr>
                                        <p:cTn id="21" dur="600" fill="hold">
                                          <p:stCondLst>
                                            <p:cond delay="1800"/>
                                          </p:stCondLst>
                                        </p:cTn>
                                        <p:tgtEl>
                                          <p:spTgt spid="8"/>
                                        </p:tgtEl>
                                        <p:attrNameLst>
                                          <p:attrName>r</p:attrName>
                                        </p:attrNameLst>
                                      </p:cBhvr>
                                    </p:animRot>
                                    <p:animRot by="120000">
                                      <p:cBhvr>
                                        <p:cTn id="22" dur="600" fill="hold">
                                          <p:stCondLst>
                                            <p:cond delay="2400"/>
                                          </p:stCondLst>
                                        </p:cTn>
                                        <p:tgtEl>
                                          <p:spTgt spid="8"/>
                                        </p:tgtEl>
                                        <p:attrNameLst>
                                          <p:attrName>r</p:attrName>
                                        </p:attrNameLst>
                                      </p:cBhvr>
                                    </p:animRot>
                                  </p:childTnLst>
                                </p:cTn>
                              </p:par>
                            </p:childTnLst>
                          </p:cTn>
                        </p:par>
                        <p:par>
                          <p:cTn id="23" fill="hold">
                            <p:stCondLst>
                              <p:cond delay="6000"/>
                            </p:stCondLst>
                            <p:childTnLst>
                              <p:par>
                                <p:cTn id="24" presetID="49" presetClass="entr" presetSubtype="0" decel="10000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250" fill="hold"/>
                                        <p:tgtEl>
                                          <p:spTgt spid="9"/>
                                        </p:tgtEl>
                                        <p:attrNameLst>
                                          <p:attrName>ppt_w</p:attrName>
                                        </p:attrNameLst>
                                      </p:cBhvr>
                                      <p:tavLst>
                                        <p:tav tm="0">
                                          <p:val>
                                            <p:fltVal val="0"/>
                                          </p:val>
                                        </p:tav>
                                        <p:tav tm="100000">
                                          <p:val>
                                            <p:strVal val="#ppt_w"/>
                                          </p:val>
                                        </p:tav>
                                      </p:tavLst>
                                    </p:anim>
                                    <p:anim calcmode="lin" valueType="num">
                                      <p:cBhvr>
                                        <p:cTn id="27" dur="1250" fill="hold"/>
                                        <p:tgtEl>
                                          <p:spTgt spid="9"/>
                                        </p:tgtEl>
                                        <p:attrNameLst>
                                          <p:attrName>ppt_h</p:attrName>
                                        </p:attrNameLst>
                                      </p:cBhvr>
                                      <p:tavLst>
                                        <p:tav tm="0">
                                          <p:val>
                                            <p:fltVal val="0"/>
                                          </p:val>
                                        </p:tav>
                                        <p:tav tm="100000">
                                          <p:val>
                                            <p:strVal val="#ppt_h"/>
                                          </p:val>
                                        </p:tav>
                                      </p:tavLst>
                                    </p:anim>
                                    <p:anim calcmode="lin" valueType="num">
                                      <p:cBhvr>
                                        <p:cTn id="28" dur="1250" fill="hold"/>
                                        <p:tgtEl>
                                          <p:spTgt spid="9"/>
                                        </p:tgtEl>
                                        <p:attrNameLst>
                                          <p:attrName>style.rotation</p:attrName>
                                        </p:attrNameLst>
                                      </p:cBhvr>
                                      <p:tavLst>
                                        <p:tav tm="0">
                                          <p:val>
                                            <p:fltVal val="360"/>
                                          </p:val>
                                        </p:tav>
                                        <p:tav tm="100000">
                                          <p:val>
                                            <p:fltVal val="0"/>
                                          </p:val>
                                        </p:tav>
                                      </p:tavLst>
                                    </p:anim>
                                    <p:animEffect transition="in" filter="fade">
                                      <p:cBhvr>
                                        <p:cTn id="29" dur="1250"/>
                                        <p:tgtEl>
                                          <p:spTgt spid="9"/>
                                        </p:tgtEl>
                                      </p:cBhvr>
                                    </p:animEffect>
                                  </p:childTnLst>
                                </p:cTn>
                              </p:par>
                              <p:par>
                                <p:cTn id="30" presetID="0" presetClass="path" presetSubtype="0" accel="50000" decel="50000" fill="hold" nodeType="withEffect">
                                  <p:stCondLst>
                                    <p:cond delay="0"/>
                                  </p:stCondLst>
                                  <p:childTnLst>
                                    <p:animMotion origin="layout" path="M -0.00382 -0.00771 L 0.07761 0.04939 " pathEditMode="relative" rAng="0" ptsTypes="AA">
                                      <p:cBhvr>
                                        <p:cTn id="31" dur="1250" spd="-100000" fill="hold"/>
                                        <p:tgtEl>
                                          <p:spTgt spid="9"/>
                                        </p:tgtEl>
                                        <p:attrNameLst>
                                          <p:attrName>ppt_x</p:attrName>
                                          <p:attrName>ppt_y</p:attrName>
                                        </p:attrNameLst>
                                      </p:cBhvr>
                                      <p:rCtr x="4062" y="2840"/>
                                    </p:animMotion>
                                  </p:childTnLst>
                                </p:cTn>
                              </p:par>
                            </p:childTnLst>
                          </p:cTn>
                        </p:par>
                        <p:par>
                          <p:cTn id="32" fill="hold">
                            <p:stCondLst>
                              <p:cond delay="725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
            <a:ext cx="9042400" cy="4962731"/>
            <a:chOff x="0" y="1"/>
            <a:chExt cx="9042400" cy="4962731"/>
          </a:xfrm>
        </p:grpSpPr>
        <p:grpSp>
          <p:nvGrpSpPr>
            <p:cNvPr id="15" name="组合 1">
              <a:extLst>
                <a:ext uri="{FF2B5EF4-FFF2-40B4-BE49-F238E27FC236}">
                  <a16:creationId xmlns:a16="http://schemas.microsoft.com/office/drawing/2014/main" id="{1C4B0130-C6B1-4CC7-8936-A2390627CA8A}"/>
                </a:ext>
              </a:extLst>
            </p:cNvPr>
            <p:cNvGrpSpPr/>
            <p:nvPr/>
          </p:nvGrpSpPr>
          <p:grpSpPr>
            <a:xfrm>
              <a:off x="0" y="1"/>
              <a:ext cx="9042400" cy="4962731"/>
              <a:chOff x="1987573" y="2811145"/>
              <a:chExt cx="3167875" cy="2507658"/>
            </a:xfrm>
          </p:grpSpPr>
          <p:sp>
            <p:nvSpPr>
              <p:cNvPr id="16" name="MH_SubTitle_1">
                <a:extLst>
                  <a:ext uri="{FF2B5EF4-FFF2-40B4-BE49-F238E27FC236}">
                    <a16:creationId xmlns:a16="http://schemas.microsoft.com/office/drawing/2014/main" id="{241126EE-57D0-401D-986E-EC8C84FFE80E}"/>
                  </a:ext>
                </a:extLst>
              </p:cNvPr>
              <p:cNvSpPr>
                <a:spLocks/>
              </p:cNvSpPr>
              <p:nvPr>
                <p:custDataLst>
                  <p:tags r:id="rId1"/>
                </p:custDataLst>
              </p:nvPr>
            </p:nvSpPr>
            <p:spPr bwMode="auto">
              <a:xfrm>
                <a:off x="1987573" y="2811145"/>
                <a:ext cx="3167875" cy="2507658"/>
              </a:xfrm>
              <a:custGeom>
                <a:avLst/>
                <a:gdLst>
                  <a:gd name="T0" fmla="*/ 61 w 931"/>
                  <a:gd name="T1" fmla="*/ 248 h 253"/>
                  <a:gd name="T2" fmla="*/ 140 w 931"/>
                  <a:gd name="T3" fmla="*/ 245 h 253"/>
                  <a:gd name="T4" fmla="*/ 566 w 931"/>
                  <a:gd name="T5" fmla="*/ 245 h 253"/>
                  <a:gd name="T6" fmla="*/ 910 w 931"/>
                  <a:gd name="T7" fmla="*/ 235 h 253"/>
                  <a:gd name="T8" fmla="*/ 906 w 931"/>
                  <a:gd name="T9" fmla="*/ 15 h 253"/>
                  <a:gd name="T10" fmla="*/ 744 w 931"/>
                  <a:gd name="T11" fmla="*/ 9 h 253"/>
                  <a:gd name="T12" fmla="*/ 576 w 931"/>
                  <a:gd name="T13" fmla="*/ 5 h 253"/>
                  <a:gd name="T14" fmla="*/ 258 w 931"/>
                  <a:gd name="T15" fmla="*/ 5 h 253"/>
                  <a:gd name="T16" fmla="*/ 86 w 931"/>
                  <a:gd name="T17" fmla="*/ 16 h 253"/>
                  <a:gd name="T18" fmla="*/ 12 w 931"/>
                  <a:gd name="T19" fmla="*/ 27 h 253"/>
                  <a:gd name="T20" fmla="*/ 10 w 931"/>
                  <a:gd name="T21" fmla="*/ 97 h 253"/>
                  <a:gd name="T22" fmla="*/ 13 w 931"/>
                  <a:gd name="T23" fmla="*/ 210 h 253"/>
                  <a:gd name="T24" fmla="*/ 61 w 931"/>
                  <a:gd name="T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1" h="253">
                    <a:moveTo>
                      <a:pt x="61" y="248"/>
                    </a:moveTo>
                    <a:cubicBezTo>
                      <a:pt x="88" y="248"/>
                      <a:pt x="115" y="246"/>
                      <a:pt x="140" y="245"/>
                    </a:cubicBezTo>
                    <a:cubicBezTo>
                      <a:pt x="281" y="238"/>
                      <a:pt x="423" y="245"/>
                      <a:pt x="566" y="245"/>
                    </a:cubicBezTo>
                    <a:cubicBezTo>
                      <a:pt x="683" y="245"/>
                      <a:pt x="798" y="253"/>
                      <a:pt x="910" y="235"/>
                    </a:cubicBezTo>
                    <a:cubicBezTo>
                      <a:pt x="907" y="171"/>
                      <a:pt x="931" y="75"/>
                      <a:pt x="906" y="15"/>
                    </a:cubicBezTo>
                    <a:cubicBezTo>
                      <a:pt x="852" y="15"/>
                      <a:pt x="798" y="11"/>
                      <a:pt x="744" y="9"/>
                    </a:cubicBezTo>
                    <a:cubicBezTo>
                      <a:pt x="690" y="6"/>
                      <a:pt x="630" y="8"/>
                      <a:pt x="576" y="5"/>
                    </a:cubicBezTo>
                    <a:cubicBezTo>
                      <a:pt x="468" y="1"/>
                      <a:pt x="366" y="0"/>
                      <a:pt x="258" y="5"/>
                    </a:cubicBezTo>
                    <a:cubicBezTo>
                      <a:pt x="201" y="8"/>
                      <a:pt x="143" y="11"/>
                      <a:pt x="86" y="16"/>
                    </a:cubicBezTo>
                    <a:cubicBezTo>
                      <a:pt x="71" y="18"/>
                      <a:pt x="22" y="16"/>
                      <a:pt x="12" y="27"/>
                    </a:cubicBezTo>
                    <a:cubicBezTo>
                      <a:pt x="0" y="40"/>
                      <a:pt x="10" y="81"/>
                      <a:pt x="10" y="97"/>
                    </a:cubicBezTo>
                    <a:cubicBezTo>
                      <a:pt x="10" y="135"/>
                      <a:pt x="5" y="173"/>
                      <a:pt x="13" y="210"/>
                    </a:cubicBezTo>
                    <a:cubicBezTo>
                      <a:pt x="21" y="243"/>
                      <a:pt x="26" y="248"/>
                      <a:pt x="61" y="248"/>
                    </a:cubicBezTo>
                    <a:close/>
                  </a:path>
                </a:pathLst>
              </a:custGeom>
              <a:solidFill>
                <a:schemeClr val="bg1"/>
              </a:solidFill>
              <a:ln w="15875" cap="flat">
                <a:solidFill>
                  <a:schemeClr val="accent1">
                    <a:lumMod val="50000"/>
                  </a:schemeClr>
                </a:solidFill>
                <a:prstDash val="solid"/>
                <a:miter lim="800000"/>
                <a:headEnd/>
                <a:tailEnd/>
              </a:ln>
            </p:spPr>
            <p:txBody>
              <a:bodyPr anchor="ctr">
                <a:normAutofit/>
              </a:bodyPr>
              <a:lstStyle/>
              <a:p>
                <a:pPr algn="ctr" defTabSz="342900">
                  <a:defRPr/>
                </a:pPr>
                <a:endParaRPr lang="zh-CN" altLang="en-US" sz="2100" dirty="0">
                  <a:solidFill>
                    <a:srgbClr val="E53238">
                      <a:lumMod val="50000"/>
                    </a:srgbClr>
                  </a:solidFill>
                  <a:latin typeface="Calibri" panose="020F0502020204030204" pitchFamily="34" charset="0"/>
                  <a:ea typeface="字魂36号-正文宋楷" panose="02000000000000000000" pitchFamily="2" charset="-122"/>
                  <a:cs typeface="Calibri" panose="020F0502020204030204" pitchFamily="34" charset="0"/>
                </a:endParaRPr>
              </a:p>
            </p:txBody>
          </p:sp>
          <p:sp>
            <p:nvSpPr>
              <p:cNvPr id="17" name="MH_Other_2">
                <a:extLst>
                  <a:ext uri="{FF2B5EF4-FFF2-40B4-BE49-F238E27FC236}">
                    <a16:creationId xmlns:a16="http://schemas.microsoft.com/office/drawing/2014/main" id="{3EA906DE-232E-471C-BD68-6EA74FC3B04E}"/>
                  </a:ext>
                </a:extLst>
              </p:cNvPr>
              <p:cNvSpPr>
                <a:spLocks/>
              </p:cNvSpPr>
              <p:nvPr>
                <p:custDataLst>
                  <p:tags r:id="rId2"/>
                </p:custDataLst>
              </p:nvPr>
            </p:nvSpPr>
            <p:spPr bwMode="auto">
              <a:xfrm>
                <a:off x="2032065" y="2847659"/>
                <a:ext cx="3066166" cy="2379762"/>
              </a:xfrm>
              <a:custGeom>
                <a:avLst/>
                <a:gdLst>
                  <a:gd name="T0" fmla="*/ 217439 w 3308350"/>
                  <a:gd name="T1" fmla="*/ 70544 h 847726"/>
                  <a:gd name="T2" fmla="*/ 38765 w 3308350"/>
                  <a:gd name="T3" fmla="*/ 69933 h 847726"/>
                  <a:gd name="T4" fmla="*/ 13341 w 3308350"/>
                  <a:gd name="T5" fmla="*/ 68710 h 847726"/>
                  <a:gd name="T6" fmla="*/ 13027 w 3308350"/>
                  <a:gd name="T7" fmla="*/ 69943 h 847726"/>
                  <a:gd name="T8" fmla="*/ 238348 w 3308350"/>
                  <a:gd name="T9" fmla="*/ 70277 h 847726"/>
                  <a:gd name="T10" fmla="*/ 212370 w 3308350"/>
                  <a:gd name="T11" fmla="*/ 69608 h 847726"/>
                  <a:gd name="T12" fmla="*/ 199312 w 3308350"/>
                  <a:gd name="T13" fmla="*/ 69015 h 847726"/>
                  <a:gd name="T14" fmla="*/ 177160 w 3308350"/>
                  <a:gd name="T15" fmla="*/ 68403 h 847726"/>
                  <a:gd name="T16" fmla="*/ 177160 w 3308350"/>
                  <a:gd name="T17" fmla="*/ 68403 h 847726"/>
                  <a:gd name="T18" fmla="*/ 168726 w 3308350"/>
                  <a:gd name="T19" fmla="*/ 69875 h 847726"/>
                  <a:gd name="T20" fmla="*/ 159344 w 3308350"/>
                  <a:gd name="T21" fmla="*/ 69286 h 847726"/>
                  <a:gd name="T22" fmla="*/ 131767 w 3308350"/>
                  <a:gd name="T23" fmla="*/ 68001 h 847726"/>
                  <a:gd name="T24" fmla="*/ 52142 w 3308350"/>
                  <a:gd name="T25" fmla="*/ 68001 h 847726"/>
                  <a:gd name="T26" fmla="*/ 52142 w 3308350"/>
                  <a:gd name="T27" fmla="*/ 68001 h 847726"/>
                  <a:gd name="T28" fmla="*/ 243340 w 3308350"/>
                  <a:gd name="T29" fmla="*/ 68345 h 847726"/>
                  <a:gd name="T30" fmla="*/ 97101 w 3308350"/>
                  <a:gd name="T31" fmla="*/ 69340 h 847726"/>
                  <a:gd name="T32" fmla="*/ 78655 w 3308350"/>
                  <a:gd name="T33" fmla="*/ 69340 h 847726"/>
                  <a:gd name="T34" fmla="*/ 145890 w 3308350"/>
                  <a:gd name="T35" fmla="*/ 69902 h 847726"/>
                  <a:gd name="T36" fmla="*/ 118057 w 3308350"/>
                  <a:gd name="T37" fmla="*/ 68286 h 847726"/>
                  <a:gd name="T38" fmla="*/ 65278 w 3308350"/>
                  <a:gd name="T39" fmla="*/ 67332 h 847726"/>
                  <a:gd name="T40" fmla="*/ 57132 w 3308350"/>
                  <a:gd name="T41" fmla="*/ 68286 h 847726"/>
                  <a:gd name="T42" fmla="*/ 83723 w 3308350"/>
                  <a:gd name="T43" fmla="*/ 68626 h 847726"/>
                  <a:gd name="T44" fmla="*/ 9051 w 3308350"/>
                  <a:gd name="T45" fmla="*/ 69247 h 847726"/>
                  <a:gd name="T46" fmla="*/ 1154 w 3308350"/>
                  <a:gd name="T47" fmla="*/ 48591 h 847726"/>
                  <a:gd name="T48" fmla="*/ 1154 w 3308350"/>
                  <a:gd name="T49" fmla="*/ 48591 h 847726"/>
                  <a:gd name="T50" fmla="*/ 272142 w 3308350"/>
                  <a:gd name="T51" fmla="*/ 46420 h 847726"/>
                  <a:gd name="T52" fmla="*/ 528 w 3308350"/>
                  <a:gd name="T53" fmla="*/ 44203 h 847726"/>
                  <a:gd name="T54" fmla="*/ 273350 w 3308350"/>
                  <a:gd name="T55" fmla="*/ 42033 h 847726"/>
                  <a:gd name="T56" fmla="*/ 2186 w 3308350"/>
                  <a:gd name="T57" fmla="*/ 22316 h 847726"/>
                  <a:gd name="T58" fmla="*/ 905 w 3308350"/>
                  <a:gd name="T59" fmla="*/ 27990 h 847726"/>
                  <a:gd name="T60" fmla="*/ 274895 w 3308350"/>
                  <a:gd name="T61" fmla="*/ 25150 h 847726"/>
                  <a:gd name="T62" fmla="*/ 273972 w 3308350"/>
                  <a:gd name="T63" fmla="*/ 18791 h 847726"/>
                  <a:gd name="T64" fmla="*/ 940 w 3308350"/>
                  <a:gd name="T65" fmla="*/ 17804 h 847726"/>
                  <a:gd name="T66" fmla="*/ 270850 w 3308350"/>
                  <a:gd name="T67" fmla="*/ 5489 h 847726"/>
                  <a:gd name="T68" fmla="*/ 270850 w 3308350"/>
                  <a:gd name="T69" fmla="*/ 5489 h 847726"/>
                  <a:gd name="T70" fmla="*/ 5277 w 3308350"/>
                  <a:gd name="T71" fmla="*/ 6727 h 847726"/>
                  <a:gd name="T72" fmla="*/ 267142 w 3308350"/>
                  <a:gd name="T73" fmla="*/ 5756 h 847726"/>
                  <a:gd name="T74" fmla="*/ 27420 w 3308350"/>
                  <a:gd name="T75" fmla="*/ 5444 h 847726"/>
                  <a:gd name="T76" fmla="*/ 27420 w 3308350"/>
                  <a:gd name="T77" fmla="*/ 3883 h 847726"/>
                  <a:gd name="T78" fmla="*/ 244952 w 3308350"/>
                  <a:gd name="T79" fmla="*/ 5131 h 847726"/>
                  <a:gd name="T80" fmla="*/ 241127 w 3308350"/>
                  <a:gd name="T81" fmla="*/ 3883 h 847726"/>
                  <a:gd name="T82" fmla="*/ 40921 w 3308350"/>
                  <a:gd name="T83" fmla="*/ 4194 h 847726"/>
                  <a:gd name="T84" fmla="*/ 205605 w 3308350"/>
                  <a:gd name="T85" fmla="*/ 2008 h 847726"/>
                  <a:gd name="T86" fmla="*/ 204984 w 3308350"/>
                  <a:gd name="T87" fmla="*/ 2650 h 847726"/>
                  <a:gd name="T88" fmla="*/ 58434 w 3308350"/>
                  <a:gd name="T89" fmla="*/ 2907 h 847726"/>
                  <a:gd name="T90" fmla="*/ 46189 w 3308350"/>
                  <a:gd name="T91" fmla="*/ 5087 h 847726"/>
                  <a:gd name="T92" fmla="*/ 222429 w 3308350"/>
                  <a:gd name="T93" fmla="*/ 2249 h 847726"/>
                  <a:gd name="T94" fmla="*/ 218983 w 3308350"/>
                  <a:gd name="T95" fmla="*/ 3213 h 847726"/>
                  <a:gd name="T96" fmla="*/ 185843 w 3308350"/>
                  <a:gd name="T97" fmla="*/ 3213 h 847726"/>
                  <a:gd name="T98" fmla="*/ 201159 w 3308350"/>
                  <a:gd name="T99" fmla="*/ 3246 h 847726"/>
                  <a:gd name="T100" fmla="*/ 171812 w 3308350"/>
                  <a:gd name="T101" fmla="*/ 1383 h 847726"/>
                  <a:gd name="T102" fmla="*/ 164884 w 3308350"/>
                  <a:gd name="T103" fmla="*/ 2008 h 847726"/>
                  <a:gd name="T104" fmla="*/ 80575 w 3308350"/>
                  <a:gd name="T105" fmla="*/ 3614 h 847726"/>
                  <a:gd name="T106" fmla="*/ 160527 w 3308350"/>
                  <a:gd name="T107" fmla="*/ 1355 h 847726"/>
                  <a:gd name="T108" fmla="*/ 105830 w 3308350"/>
                  <a:gd name="T109" fmla="*/ 401 h 847726"/>
                  <a:gd name="T110" fmla="*/ 105830 w 3308350"/>
                  <a:gd name="T111" fmla="*/ 401 h 847726"/>
                  <a:gd name="T112" fmla="*/ 85880 w 3308350"/>
                  <a:gd name="T113" fmla="*/ 1355 h 847726"/>
                  <a:gd name="T114" fmla="*/ 138371 w 3308350"/>
                  <a:gd name="T115" fmla="*/ 1590 h 847726"/>
                  <a:gd name="T116" fmla="*/ 134048 w 3308350"/>
                  <a:gd name="T117" fmla="*/ 2276 h 847726"/>
                  <a:gd name="T118" fmla="*/ 119325 w 3308350"/>
                  <a:gd name="T119" fmla="*/ 1338 h 847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8350" h="847726">
                    <a:moveTo>
                      <a:pt x="2609389" y="817563"/>
                    </a:moveTo>
                    <a:cubicBezTo>
                      <a:pt x="2613127" y="817563"/>
                      <a:pt x="2613127" y="817563"/>
                      <a:pt x="2616866" y="817563"/>
                    </a:cubicBezTo>
                    <a:cubicBezTo>
                      <a:pt x="2646772" y="817563"/>
                      <a:pt x="2676679" y="817563"/>
                      <a:pt x="2710324" y="817563"/>
                    </a:cubicBezTo>
                    <a:cubicBezTo>
                      <a:pt x="2714062" y="817563"/>
                      <a:pt x="2717800" y="821373"/>
                      <a:pt x="2717800" y="825183"/>
                    </a:cubicBezTo>
                    <a:cubicBezTo>
                      <a:pt x="2717800" y="828993"/>
                      <a:pt x="2714062" y="836613"/>
                      <a:pt x="2710324" y="836613"/>
                    </a:cubicBezTo>
                    <a:cubicBezTo>
                      <a:pt x="2676679" y="836613"/>
                      <a:pt x="2646772" y="836613"/>
                      <a:pt x="2616866" y="836613"/>
                    </a:cubicBezTo>
                    <a:cubicBezTo>
                      <a:pt x="2613127" y="836613"/>
                      <a:pt x="2613127" y="836613"/>
                      <a:pt x="2609389" y="836613"/>
                    </a:cubicBezTo>
                    <a:cubicBezTo>
                      <a:pt x="2605651" y="836613"/>
                      <a:pt x="2601912" y="832803"/>
                      <a:pt x="2601912" y="825183"/>
                    </a:cubicBezTo>
                    <a:cubicBezTo>
                      <a:pt x="2601912" y="821373"/>
                      <a:pt x="2605651" y="817563"/>
                      <a:pt x="2609389" y="817563"/>
                    </a:cubicBezTo>
                    <a:close/>
                    <a:moveTo>
                      <a:pt x="466526" y="814842"/>
                    </a:moveTo>
                    <a:cubicBezTo>
                      <a:pt x="470296" y="811213"/>
                      <a:pt x="474067" y="818470"/>
                      <a:pt x="474067" y="822099"/>
                    </a:cubicBezTo>
                    <a:cubicBezTo>
                      <a:pt x="477837" y="825728"/>
                      <a:pt x="470296" y="829356"/>
                      <a:pt x="466526" y="829356"/>
                    </a:cubicBezTo>
                    <a:cubicBezTo>
                      <a:pt x="436363" y="832985"/>
                      <a:pt x="402431" y="832985"/>
                      <a:pt x="368498" y="836613"/>
                    </a:cubicBezTo>
                    <a:cubicBezTo>
                      <a:pt x="360957" y="836613"/>
                      <a:pt x="357187" y="832985"/>
                      <a:pt x="357187" y="825728"/>
                    </a:cubicBezTo>
                    <a:cubicBezTo>
                      <a:pt x="357187" y="822099"/>
                      <a:pt x="360957" y="818470"/>
                      <a:pt x="368498" y="818470"/>
                    </a:cubicBezTo>
                    <a:cubicBezTo>
                      <a:pt x="402431" y="814842"/>
                      <a:pt x="432593" y="814842"/>
                      <a:pt x="466526" y="814842"/>
                    </a:cubicBezTo>
                    <a:close/>
                    <a:moveTo>
                      <a:pt x="155360" y="814408"/>
                    </a:moveTo>
                    <a:cubicBezTo>
                      <a:pt x="156776" y="813039"/>
                      <a:pt x="158664" y="813039"/>
                      <a:pt x="160552" y="814865"/>
                    </a:cubicBezTo>
                    <a:cubicBezTo>
                      <a:pt x="171879" y="814865"/>
                      <a:pt x="183206" y="818516"/>
                      <a:pt x="198309" y="818516"/>
                    </a:cubicBezTo>
                    <a:cubicBezTo>
                      <a:pt x="224738" y="822167"/>
                      <a:pt x="251168" y="825818"/>
                      <a:pt x="281374" y="829470"/>
                    </a:cubicBezTo>
                    <a:cubicBezTo>
                      <a:pt x="285149" y="829470"/>
                      <a:pt x="288925" y="833121"/>
                      <a:pt x="285149" y="836772"/>
                    </a:cubicBezTo>
                    <a:cubicBezTo>
                      <a:pt x="285149" y="844075"/>
                      <a:pt x="281374" y="847726"/>
                      <a:pt x="277598" y="847726"/>
                    </a:cubicBezTo>
                    <a:cubicBezTo>
                      <a:pt x="251168" y="844075"/>
                      <a:pt x="224738" y="840424"/>
                      <a:pt x="194533" y="836772"/>
                    </a:cubicBezTo>
                    <a:cubicBezTo>
                      <a:pt x="179430" y="836772"/>
                      <a:pt x="168103" y="833121"/>
                      <a:pt x="156776" y="829470"/>
                    </a:cubicBezTo>
                    <a:cubicBezTo>
                      <a:pt x="153001" y="829470"/>
                      <a:pt x="149225" y="825818"/>
                      <a:pt x="153001" y="822167"/>
                    </a:cubicBezTo>
                    <a:cubicBezTo>
                      <a:pt x="153001" y="818516"/>
                      <a:pt x="153945" y="815777"/>
                      <a:pt x="155360" y="814408"/>
                    </a:cubicBezTo>
                    <a:close/>
                    <a:moveTo>
                      <a:pt x="2771314" y="814388"/>
                    </a:moveTo>
                    <a:cubicBezTo>
                      <a:pt x="2804959" y="814388"/>
                      <a:pt x="2834865" y="814388"/>
                      <a:pt x="2868510" y="814388"/>
                    </a:cubicBezTo>
                    <a:cubicBezTo>
                      <a:pt x="2872249" y="814388"/>
                      <a:pt x="2879725" y="818198"/>
                      <a:pt x="2879725" y="822008"/>
                    </a:cubicBezTo>
                    <a:cubicBezTo>
                      <a:pt x="2879725" y="825818"/>
                      <a:pt x="2875987" y="833438"/>
                      <a:pt x="2868510" y="833438"/>
                    </a:cubicBezTo>
                    <a:cubicBezTo>
                      <a:pt x="2838604" y="833438"/>
                      <a:pt x="2804959" y="833438"/>
                      <a:pt x="2771314" y="833438"/>
                    </a:cubicBezTo>
                    <a:cubicBezTo>
                      <a:pt x="2767576" y="833438"/>
                      <a:pt x="2763837" y="829628"/>
                      <a:pt x="2763837" y="825818"/>
                    </a:cubicBezTo>
                    <a:cubicBezTo>
                      <a:pt x="2763837" y="822008"/>
                      <a:pt x="2767576" y="814388"/>
                      <a:pt x="2771314" y="814388"/>
                    </a:cubicBezTo>
                    <a:close/>
                    <a:moveTo>
                      <a:pt x="2451202" y="814388"/>
                    </a:moveTo>
                    <a:cubicBezTo>
                      <a:pt x="2484847" y="818092"/>
                      <a:pt x="2514754" y="818092"/>
                      <a:pt x="2548399" y="818092"/>
                    </a:cubicBezTo>
                    <a:cubicBezTo>
                      <a:pt x="2552137" y="818092"/>
                      <a:pt x="2555875" y="821797"/>
                      <a:pt x="2555875" y="825501"/>
                    </a:cubicBezTo>
                    <a:cubicBezTo>
                      <a:pt x="2555875" y="832909"/>
                      <a:pt x="2552137" y="836613"/>
                      <a:pt x="2548399" y="836613"/>
                    </a:cubicBezTo>
                    <a:cubicBezTo>
                      <a:pt x="2514754" y="836613"/>
                      <a:pt x="2481109" y="836613"/>
                      <a:pt x="2451202" y="832909"/>
                    </a:cubicBezTo>
                    <a:cubicBezTo>
                      <a:pt x="2443726" y="832909"/>
                      <a:pt x="2439987" y="829205"/>
                      <a:pt x="2439987" y="825501"/>
                    </a:cubicBezTo>
                    <a:cubicBezTo>
                      <a:pt x="2439987" y="821797"/>
                      <a:pt x="2443726" y="814388"/>
                      <a:pt x="2451202" y="814388"/>
                    </a:cubicBezTo>
                    <a:close/>
                    <a:moveTo>
                      <a:pt x="2387498" y="811213"/>
                    </a:moveTo>
                    <a:cubicBezTo>
                      <a:pt x="2394975" y="811213"/>
                      <a:pt x="2398713" y="814842"/>
                      <a:pt x="2398713" y="818470"/>
                    </a:cubicBezTo>
                    <a:cubicBezTo>
                      <a:pt x="2398713" y="825728"/>
                      <a:pt x="2394975" y="829356"/>
                      <a:pt x="2391237" y="829356"/>
                    </a:cubicBezTo>
                    <a:cubicBezTo>
                      <a:pt x="2357592" y="832985"/>
                      <a:pt x="2323947" y="832985"/>
                      <a:pt x="2290302" y="836613"/>
                    </a:cubicBezTo>
                    <a:cubicBezTo>
                      <a:pt x="2286564" y="836613"/>
                      <a:pt x="2282825" y="832985"/>
                      <a:pt x="2282825" y="829356"/>
                    </a:cubicBezTo>
                    <a:cubicBezTo>
                      <a:pt x="2282825" y="822099"/>
                      <a:pt x="2286564" y="818470"/>
                      <a:pt x="2290302" y="818470"/>
                    </a:cubicBezTo>
                    <a:cubicBezTo>
                      <a:pt x="2323947" y="814842"/>
                      <a:pt x="2353853" y="814842"/>
                      <a:pt x="2387498" y="811213"/>
                    </a:cubicBezTo>
                    <a:close/>
                    <a:moveTo>
                      <a:pt x="2132115" y="811213"/>
                    </a:moveTo>
                    <a:cubicBezTo>
                      <a:pt x="2162022" y="811213"/>
                      <a:pt x="2195667" y="814917"/>
                      <a:pt x="2229312" y="814917"/>
                    </a:cubicBezTo>
                    <a:cubicBezTo>
                      <a:pt x="2233050" y="814917"/>
                      <a:pt x="2236788" y="818622"/>
                      <a:pt x="2236788" y="822326"/>
                    </a:cubicBezTo>
                    <a:cubicBezTo>
                      <a:pt x="2236788" y="829734"/>
                      <a:pt x="2233050" y="833438"/>
                      <a:pt x="2229312" y="833438"/>
                    </a:cubicBezTo>
                    <a:cubicBezTo>
                      <a:pt x="2195667" y="829734"/>
                      <a:pt x="2162022" y="829734"/>
                      <a:pt x="2128377" y="829734"/>
                    </a:cubicBezTo>
                    <a:cubicBezTo>
                      <a:pt x="2124639" y="829734"/>
                      <a:pt x="2120900" y="826030"/>
                      <a:pt x="2120900" y="822326"/>
                    </a:cubicBezTo>
                    <a:cubicBezTo>
                      <a:pt x="2120900" y="814917"/>
                      <a:pt x="2124639" y="811213"/>
                      <a:pt x="2132115" y="811213"/>
                    </a:cubicBezTo>
                    <a:close/>
                    <a:moveTo>
                      <a:pt x="1970286" y="811213"/>
                    </a:moveTo>
                    <a:cubicBezTo>
                      <a:pt x="1989138" y="811213"/>
                      <a:pt x="2011760" y="811213"/>
                      <a:pt x="2030611" y="811213"/>
                    </a:cubicBezTo>
                    <a:cubicBezTo>
                      <a:pt x="2041922" y="811213"/>
                      <a:pt x="2057003" y="811213"/>
                      <a:pt x="2068314" y="811213"/>
                    </a:cubicBezTo>
                    <a:cubicBezTo>
                      <a:pt x="2072085" y="811213"/>
                      <a:pt x="2079625" y="814706"/>
                      <a:pt x="2079625" y="821691"/>
                    </a:cubicBezTo>
                    <a:cubicBezTo>
                      <a:pt x="2079625" y="825184"/>
                      <a:pt x="2072085" y="828676"/>
                      <a:pt x="2068314" y="828676"/>
                    </a:cubicBezTo>
                    <a:cubicBezTo>
                      <a:pt x="2057003" y="828676"/>
                      <a:pt x="2041922" y="828676"/>
                      <a:pt x="2030611" y="828676"/>
                    </a:cubicBezTo>
                    <a:cubicBezTo>
                      <a:pt x="2011760" y="828676"/>
                      <a:pt x="1989138" y="828676"/>
                      <a:pt x="1970286" y="828676"/>
                    </a:cubicBezTo>
                    <a:cubicBezTo>
                      <a:pt x="1966516" y="828676"/>
                      <a:pt x="1958975" y="825184"/>
                      <a:pt x="1958975" y="821691"/>
                    </a:cubicBezTo>
                    <a:cubicBezTo>
                      <a:pt x="1958975" y="814706"/>
                      <a:pt x="1966516" y="811213"/>
                      <a:pt x="1970286" y="811213"/>
                    </a:cubicBezTo>
                    <a:close/>
                    <a:moveTo>
                      <a:pt x="1807804" y="811213"/>
                    </a:moveTo>
                    <a:cubicBezTo>
                      <a:pt x="1841910" y="811213"/>
                      <a:pt x="1876016" y="811213"/>
                      <a:pt x="1910121" y="811213"/>
                    </a:cubicBezTo>
                    <a:cubicBezTo>
                      <a:pt x="1913911" y="811213"/>
                      <a:pt x="1917700" y="814706"/>
                      <a:pt x="1917700" y="821691"/>
                    </a:cubicBezTo>
                    <a:cubicBezTo>
                      <a:pt x="1917700" y="825184"/>
                      <a:pt x="1913911" y="828676"/>
                      <a:pt x="1906332" y="828676"/>
                    </a:cubicBezTo>
                    <a:cubicBezTo>
                      <a:pt x="1876016" y="828676"/>
                      <a:pt x="1841910" y="828676"/>
                      <a:pt x="1807804" y="828676"/>
                    </a:cubicBezTo>
                    <a:cubicBezTo>
                      <a:pt x="1804015" y="828676"/>
                      <a:pt x="1800225" y="825184"/>
                      <a:pt x="1800225" y="818198"/>
                    </a:cubicBezTo>
                    <a:cubicBezTo>
                      <a:pt x="1800225" y="814706"/>
                      <a:pt x="1804015" y="811213"/>
                      <a:pt x="1807804" y="811213"/>
                    </a:cubicBezTo>
                    <a:close/>
                    <a:moveTo>
                      <a:pt x="1488613" y="806450"/>
                    </a:moveTo>
                    <a:cubicBezTo>
                      <a:pt x="1522259" y="806450"/>
                      <a:pt x="1555904" y="806450"/>
                      <a:pt x="1585810" y="806450"/>
                    </a:cubicBezTo>
                    <a:cubicBezTo>
                      <a:pt x="1593287" y="806450"/>
                      <a:pt x="1597025" y="810260"/>
                      <a:pt x="1597025" y="817880"/>
                    </a:cubicBezTo>
                    <a:cubicBezTo>
                      <a:pt x="1597025" y="821690"/>
                      <a:pt x="1593287" y="825500"/>
                      <a:pt x="1585810" y="825500"/>
                    </a:cubicBezTo>
                    <a:cubicBezTo>
                      <a:pt x="1552165" y="825500"/>
                      <a:pt x="1522259" y="825500"/>
                      <a:pt x="1488613" y="825500"/>
                    </a:cubicBezTo>
                    <a:cubicBezTo>
                      <a:pt x="1484875" y="825500"/>
                      <a:pt x="1481137" y="821690"/>
                      <a:pt x="1481137" y="814070"/>
                    </a:cubicBezTo>
                    <a:cubicBezTo>
                      <a:pt x="1481137" y="810260"/>
                      <a:pt x="1484875" y="806450"/>
                      <a:pt x="1488613" y="806450"/>
                    </a:cubicBezTo>
                    <a:close/>
                    <a:moveTo>
                      <a:pt x="627523" y="806450"/>
                    </a:moveTo>
                    <a:cubicBezTo>
                      <a:pt x="631262" y="806450"/>
                      <a:pt x="635000" y="810154"/>
                      <a:pt x="635000" y="813859"/>
                    </a:cubicBezTo>
                    <a:cubicBezTo>
                      <a:pt x="635000" y="821267"/>
                      <a:pt x="631262" y="824971"/>
                      <a:pt x="627523" y="824971"/>
                    </a:cubicBezTo>
                    <a:cubicBezTo>
                      <a:pt x="593878" y="824971"/>
                      <a:pt x="560233" y="824971"/>
                      <a:pt x="526589" y="828675"/>
                    </a:cubicBezTo>
                    <a:cubicBezTo>
                      <a:pt x="522850" y="828675"/>
                      <a:pt x="519112" y="824971"/>
                      <a:pt x="519112" y="817563"/>
                    </a:cubicBezTo>
                    <a:cubicBezTo>
                      <a:pt x="519112" y="813859"/>
                      <a:pt x="522850" y="810154"/>
                      <a:pt x="526589" y="810154"/>
                    </a:cubicBezTo>
                    <a:cubicBezTo>
                      <a:pt x="560233" y="806450"/>
                      <a:pt x="593878" y="806450"/>
                      <a:pt x="627523" y="806450"/>
                    </a:cubicBezTo>
                    <a:close/>
                    <a:moveTo>
                      <a:pt x="3030896" y="803275"/>
                    </a:moveTo>
                    <a:cubicBezTo>
                      <a:pt x="3034686" y="803275"/>
                      <a:pt x="3038475" y="806904"/>
                      <a:pt x="3038475" y="814161"/>
                    </a:cubicBezTo>
                    <a:cubicBezTo>
                      <a:pt x="3038475" y="817790"/>
                      <a:pt x="3034686" y="821418"/>
                      <a:pt x="3030896" y="821418"/>
                    </a:cubicBezTo>
                    <a:cubicBezTo>
                      <a:pt x="2996791" y="825047"/>
                      <a:pt x="2962685" y="825047"/>
                      <a:pt x="2932369" y="828675"/>
                    </a:cubicBezTo>
                    <a:cubicBezTo>
                      <a:pt x="2924790" y="828675"/>
                      <a:pt x="2921000" y="825047"/>
                      <a:pt x="2921000" y="821418"/>
                    </a:cubicBezTo>
                    <a:cubicBezTo>
                      <a:pt x="2921000" y="814161"/>
                      <a:pt x="2924790" y="810532"/>
                      <a:pt x="2928579" y="810532"/>
                    </a:cubicBezTo>
                    <a:cubicBezTo>
                      <a:pt x="2962685" y="810532"/>
                      <a:pt x="2996791" y="806904"/>
                      <a:pt x="3030896" y="803275"/>
                    </a:cubicBezTo>
                    <a:close/>
                    <a:moveTo>
                      <a:pt x="1168598" y="803275"/>
                    </a:moveTo>
                    <a:cubicBezTo>
                      <a:pt x="1202531" y="803275"/>
                      <a:pt x="1232693" y="803275"/>
                      <a:pt x="1266626" y="803275"/>
                    </a:cubicBezTo>
                    <a:cubicBezTo>
                      <a:pt x="1270396" y="803275"/>
                      <a:pt x="1277937" y="807085"/>
                      <a:pt x="1274167" y="814705"/>
                    </a:cubicBezTo>
                    <a:cubicBezTo>
                      <a:pt x="1274167" y="818515"/>
                      <a:pt x="1270396" y="822325"/>
                      <a:pt x="1266626" y="822325"/>
                    </a:cubicBezTo>
                    <a:cubicBezTo>
                      <a:pt x="1232693" y="822325"/>
                      <a:pt x="1202531" y="822325"/>
                      <a:pt x="1168598" y="822325"/>
                    </a:cubicBezTo>
                    <a:cubicBezTo>
                      <a:pt x="1161057" y="822325"/>
                      <a:pt x="1157287" y="818515"/>
                      <a:pt x="1157287" y="810895"/>
                    </a:cubicBezTo>
                    <a:cubicBezTo>
                      <a:pt x="1157287" y="807085"/>
                      <a:pt x="1161057" y="803275"/>
                      <a:pt x="1168598" y="803275"/>
                    </a:cubicBezTo>
                    <a:close/>
                    <a:moveTo>
                      <a:pt x="849415" y="803275"/>
                    </a:moveTo>
                    <a:cubicBezTo>
                      <a:pt x="879321" y="803275"/>
                      <a:pt x="912966" y="803275"/>
                      <a:pt x="946611" y="803275"/>
                    </a:cubicBezTo>
                    <a:cubicBezTo>
                      <a:pt x="950350" y="803275"/>
                      <a:pt x="954088" y="807085"/>
                      <a:pt x="954088" y="810895"/>
                    </a:cubicBezTo>
                    <a:cubicBezTo>
                      <a:pt x="954088" y="814705"/>
                      <a:pt x="950350" y="822325"/>
                      <a:pt x="946611" y="822325"/>
                    </a:cubicBezTo>
                    <a:cubicBezTo>
                      <a:pt x="912966" y="822325"/>
                      <a:pt x="879321" y="822325"/>
                      <a:pt x="849415" y="822325"/>
                    </a:cubicBezTo>
                    <a:cubicBezTo>
                      <a:pt x="841938" y="822325"/>
                      <a:pt x="838200" y="818515"/>
                      <a:pt x="838200" y="810895"/>
                    </a:cubicBezTo>
                    <a:cubicBezTo>
                      <a:pt x="838200" y="807085"/>
                      <a:pt x="841938" y="803275"/>
                      <a:pt x="849415" y="803275"/>
                    </a:cubicBezTo>
                    <a:close/>
                    <a:moveTo>
                      <a:pt x="1649669" y="798513"/>
                    </a:moveTo>
                    <a:cubicBezTo>
                      <a:pt x="1683774" y="806133"/>
                      <a:pt x="1717880" y="809943"/>
                      <a:pt x="1748196" y="817563"/>
                    </a:cubicBezTo>
                    <a:cubicBezTo>
                      <a:pt x="1751986" y="817563"/>
                      <a:pt x="1755775" y="825183"/>
                      <a:pt x="1755775" y="828993"/>
                    </a:cubicBezTo>
                    <a:cubicBezTo>
                      <a:pt x="1755775" y="832803"/>
                      <a:pt x="1751986" y="836613"/>
                      <a:pt x="1744407" y="836613"/>
                    </a:cubicBezTo>
                    <a:cubicBezTo>
                      <a:pt x="1714091" y="828993"/>
                      <a:pt x="1679985" y="825183"/>
                      <a:pt x="1645879" y="817563"/>
                    </a:cubicBezTo>
                    <a:cubicBezTo>
                      <a:pt x="1642090" y="817563"/>
                      <a:pt x="1638300" y="813753"/>
                      <a:pt x="1638300" y="806133"/>
                    </a:cubicBezTo>
                    <a:cubicBezTo>
                      <a:pt x="1642090" y="802323"/>
                      <a:pt x="1645879" y="798513"/>
                      <a:pt x="1649669" y="798513"/>
                    </a:cubicBezTo>
                    <a:close/>
                    <a:moveTo>
                      <a:pt x="1413286" y="798513"/>
                    </a:moveTo>
                    <a:cubicBezTo>
                      <a:pt x="1417049" y="798513"/>
                      <a:pt x="1420812" y="802284"/>
                      <a:pt x="1420812" y="809824"/>
                    </a:cubicBezTo>
                    <a:cubicBezTo>
                      <a:pt x="1420812" y="813595"/>
                      <a:pt x="1417049" y="817365"/>
                      <a:pt x="1413286" y="817365"/>
                    </a:cubicBezTo>
                    <a:cubicBezTo>
                      <a:pt x="1386945" y="821135"/>
                      <a:pt x="1356842" y="824906"/>
                      <a:pt x="1330501" y="828676"/>
                    </a:cubicBezTo>
                    <a:cubicBezTo>
                      <a:pt x="1322975" y="828676"/>
                      <a:pt x="1319212" y="824906"/>
                      <a:pt x="1319212" y="821135"/>
                    </a:cubicBezTo>
                    <a:cubicBezTo>
                      <a:pt x="1319212" y="813595"/>
                      <a:pt x="1322975" y="809824"/>
                      <a:pt x="1326738" y="809824"/>
                    </a:cubicBezTo>
                    <a:cubicBezTo>
                      <a:pt x="1353079" y="806054"/>
                      <a:pt x="1383182" y="802284"/>
                      <a:pt x="1413286" y="798513"/>
                    </a:cubicBezTo>
                    <a:close/>
                    <a:moveTo>
                      <a:pt x="785614" y="798513"/>
                    </a:moveTo>
                    <a:cubicBezTo>
                      <a:pt x="789384" y="798513"/>
                      <a:pt x="793155" y="802284"/>
                      <a:pt x="796925" y="806054"/>
                    </a:cubicBezTo>
                    <a:cubicBezTo>
                      <a:pt x="796925" y="813595"/>
                      <a:pt x="793155" y="817365"/>
                      <a:pt x="785614" y="817365"/>
                    </a:cubicBezTo>
                    <a:cubicBezTo>
                      <a:pt x="755451" y="821135"/>
                      <a:pt x="721519" y="824906"/>
                      <a:pt x="687586" y="824906"/>
                    </a:cubicBezTo>
                    <a:cubicBezTo>
                      <a:pt x="687586" y="824906"/>
                      <a:pt x="687586" y="828676"/>
                      <a:pt x="687586" y="828676"/>
                    </a:cubicBezTo>
                    <a:cubicBezTo>
                      <a:pt x="683815" y="828676"/>
                      <a:pt x="680045" y="824906"/>
                      <a:pt x="680045" y="817365"/>
                    </a:cubicBezTo>
                    <a:cubicBezTo>
                      <a:pt x="676275" y="813595"/>
                      <a:pt x="680045" y="809824"/>
                      <a:pt x="687586" y="809824"/>
                    </a:cubicBezTo>
                    <a:cubicBezTo>
                      <a:pt x="717748" y="806054"/>
                      <a:pt x="751681" y="802284"/>
                      <a:pt x="785614" y="798513"/>
                    </a:cubicBezTo>
                    <a:close/>
                    <a:moveTo>
                      <a:pt x="1011340" y="795338"/>
                    </a:moveTo>
                    <a:cubicBezTo>
                      <a:pt x="1041246" y="799042"/>
                      <a:pt x="1074891" y="802747"/>
                      <a:pt x="1108536" y="806451"/>
                    </a:cubicBezTo>
                    <a:cubicBezTo>
                      <a:pt x="1112275" y="810155"/>
                      <a:pt x="1116013" y="813859"/>
                      <a:pt x="1116013" y="817564"/>
                    </a:cubicBezTo>
                    <a:cubicBezTo>
                      <a:pt x="1116013" y="824972"/>
                      <a:pt x="1108536" y="828676"/>
                      <a:pt x="1104798" y="824972"/>
                    </a:cubicBezTo>
                    <a:cubicBezTo>
                      <a:pt x="1071153" y="821268"/>
                      <a:pt x="1041246" y="817564"/>
                      <a:pt x="1007602" y="813859"/>
                    </a:cubicBezTo>
                    <a:cubicBezTo>
                      <a:pt x="1003863" y="813859"/>
                      <a:pt x="1000125" y="806451"/>
                      <a:pt x="1000125" y="802747"/>
                    </a:cubicBezTo>
                    <a:cubicBezTo>
                      <a:pt x="1000125" y="799042"/>
                      <a:pt x="1003863" y="795338"/>
                      <a:pt x="1011340" y="795338"/>
                    </a:cubicBezTo>
                    <a:close/>
                    <a:moveTo>
                      <a:pt x="47983" y="734631"/>
                    </a:moveTo>
                    <a:cubicBezTo>
                      <a:pt x="50346" y="735563"/>
                      <a:pt x="52236" y="737425"/>
                      <a:pt x="52236" y="739287"/>
                    </a:cubicBezTo>
                    <a:cubicBezTo>
                      <a:pt x="67355" y="780257"/>
                      <a:pt x="78694" y="798880"/>
                      <a:pt x="105152" y="810054"/>
                    </a:cubicBezTo>
                    <a:cubicBezTo>
                      <a:pt x="108932" y="813778"/>
                      <a:pt x="112712" y="817503"/>
                      <a:pt x="108932" y="821227"/>
                    </a:cubicBezTo>
                    <a:cubicBezTo>
                      <a:pt x="108932" y="824952"/>
                      <a:pt x="105152" y="828676"/>
                      <a:pt x="101373" y="828676"/>
                    </a:cubicBezTo>
                    <a:cubicBezTo>
                      <a:pt x="101373" y="828676"/>
                      <a:pt x="97593" y="828676"/>
                      <a:pt x="97593" y="828676"/>
                    </a:cubicBezTo>
                    <a:cubicBezTo>
                      <a:pt x="63575" y="813778"/>
                      <a:pt x="48456" y="787706"/>
                      <a:pt x="33337" y="746736"/>
                    </a:cubicBezTo>
                    <a:cubicBezTo>
                      <a:pt x="33337" y="743012"/>
                      <a:pt x="37117" y="735563"/>
                      <a:pt x="40896" y="735563"/>
                    </a:cubicBezTo>
                    <a:cubicBezTo>
                      <a:pt x="42786" y="733700"/>
                      <a:pt x="45621" y="733700"/>
                      <a:pt x="47983" y="734631"/>
                    </a:cubicBezTo>
                    <a:close/>
                    <a:moveTo>
                      <a:pt x="13891" y="576263"/>
                    </a:moveTo>
                    <a:cubicBezTo>
                      <a:pt x="21431" y="576263"/>
                      <a:pt x="25202" y="580053"/>
                      <a:pt x="25202" y="583842"/>
                    </a:cubicBezTo>
                    <a:cubicBezTo>
                      <a:pt x="25202" y="617948"/>
                      <a:pt x="28972" y="648264"/>
                      <a:pt x="36513" y="682370"/>
                    </a:cubicBezTo>
                    <a:cubicBezTo>
                      <a:pt x="36513" y="686159"/>
                      <a:pt x="32742" y="693738"/>
                      <a:pt x="28972" y="693738"/>
                    </a:cubicBezTo>
                    <a:cubicBezTo>
                      <a:pt x="25202" y="693738"/>
                      <a:pt x="17661" y="689949"/>
                      <a:pt x="17661" y="686159"/>
                    </a:cubicBezTo>
                    <a:cubicBezTo>
                      <a:pt x="10120" y="652053"/>
                      <a:pt x="10120" y="617948"/>
                      <a:pt x="6350" y="583842"/>
                    </a:cubicBezTo>
                    <a:cubicBezTo>
                      <a:pt x="6350" y="580053"/>
                      <a:pt x="10120" y="576263"/>
                      <a:pt x="13891" y="576263"/>
                    </a:cubicBezTo>
                    <a:close/>
                    <a:moveTo>
                      <a:pt x="3282752" y="542925"/>
                    </a:moveTo>
                    <a:cubicBezTo>
                      <a:pt x="3290293" y="542925"/>
                      <a:pt x="3294063" y="546715"/>
                      <a:pt x="3294063" y="550504"/>
                    </a:cubicBezTo>
                    <a:cubicBezTo>
                      <a:pt x="3290293" y="584610"/>
                      <a:pt x="3286522" y="618715"/>
                      <a:pt x="3282752" y="649032"/>
                    </a:cubicBezTo>
                    <a:cubicBezTo>
                      <a:pt x="3282752" y="656611"/>
                      <a:pt x="3278982" y="660400"/>
                      <a:pt x="3275211" y="660400"/>
                    </a:cubicBezTo>
                    <a:cubicBezTo>
                      <a:pt x="3267671" y="660400"/>
                      <a:pt x="3263900" y="652821"/>
                      <a:pt x="3263900" y="649032"/>
                    </a:cubicBezTo>
                    <a:cubicBezTo>
                      <a:pt x="3267671" y="618715"/>
                      <a:pt x="3271441" y="584610"/>
                      <a:pt x="3275211" y="550504"/>
                    </a:cubicBezTo>
                    <a:cubicBezTo>
                      <a:pt x="3275211" y="546715"/>
                      <a:pt x="3278982" y="542925"/>
                      <a:pt x="3282752" y="542925"/>
                    </a:cubicBezTo>
                    <a:close/>
                    <a:moveTo>
                      <a:pt x="18256" y="414338"/>
                    </a:moveTo>
                    <a:cubicBezTo>
                      <a:pt x="26194" y="414338"/>
                      <a:pt x="30163" y="418128"/>
                      <a:pt x="30163" y="425707"/>
                    </a:cubicBezTo>
                    <a:cubicBezTo>
                      <a:pt x="26194" y="459812"/>
                      <a:pt x="26194" y="490128"/>
                      <a:pt x="26194" y="524234"/>
                    </a:cubicBezTo>
                    <a:cubicBezTo>
                      <a:pt x="26194" y="528024"/>
                      <a:pt x="22225" y="531813"/>
                      <a:pt x="14288" y="531813"/>
                    </a:cubicBezTo>
                    <a:cubicBezTo>
                      <a:pt x="10319" y="531813"/>
                      <a:pt x="6350" y="528024"/>
                      <a:pt x="6350" y="524234"/>
                    </a:cubicBezTo>
                    <a:cubicBezTo>
                      <a:pt x="6350" y="490128"/>
                      <a:pt x="6350" y="456023"/>
                      <a:pt x="10319" y="425707"/>
                    </a:cubicBezTo>
                    <a:cubicBezTo>
                      <a:pt x="10319" y="418128"/>
                      <a:pt x="14288" y="414338"/>
                      <a:pt x="18256" y="414338"/>
                    </a:cubicBezTo>
                    <a:close/>
                    <a:moveTo>
                      <a:pt x="3297464" y="381000"/>
                    </a:moveTo>
                    <a:cubicBezTo>
                      <a:pt x="3301320" y="381000"/>
                      <a:pt x="3305175" y="384790"/>
                      <a:pt x="3305175" y="392369"/>
                    </a:cubicBezTo>
                    <a:cubicBezTo>
                      <a:pt x="3305175" y="426474"/>
                      <a:pt x="3301320" y="456790"/>
                      <a:pt x="3297464" y="490896"/>
                    </a:cubicBezTo>
                    <a:cubicBezTo>
                      <a:pt x="3297464" y="494686"/>
                      <a:pt x="3293609" y="498475"/>
                      <a:pt x="3289754" y="498475"/>
                    </a:cubicBezTo>
                    <a:cubicBezTo>
                      <a:pt x="3289754" y="498475"/>
                      <a:pt x="3285898" y="498475"/>
                      <a:pt x="3285898" y="498475"/>
                    </a:cubicBezTo>
                    <a:cubicBezTo>
                      <a:pt x="3282043" y="498475"/>
                      <a:pt x="3278187" y="494686"/>
                      <a:pt x="3278187" y="490896"/>
                    </a:cubicBezTo>
                    <a:cubicBezTo>
                      <a:pt x="3282043" y="456790"/>
                      <a:pt x="3285898" y="422685"/>
                      <a:pt x="3285898" y="388579"/>
                    </a:cubicBezTo>
                    <a:cubicBezTo>
                      <a:pt x="3285898" y="384790"/>
                      <a:pt x="3289754" y="381000"/>
                      <a:pt x="3297464" y="381000"/>
                    </a:cubicBezTo>
                    <a:close/>
                    <a:moveTo>
                      <a:pt x="14741" y="257175"/>
                    </a:moveTo>
                    <a:cubicBezTo>
                      <a:pt x="18597" y="257175"/>
                      <a:pt x="22452" y="260913"/>
                      <a:pt x="26307" y="264652"/>
                    </a:cubicBezTo>
                    <a:cubicBezTo>
                      <a:pt x="26307" y="290820"/>
                      <a:pt x="30163" y="313250"/>
                      <a:pt x="30163" y="328203"/>
                    </a:cubicBezTo>
                    <a:cubicBezTo>
                      <a:pt x="30163" y="328203"/>
                      <a:pt x="30163" y="331942"/>
                      <a:pt x="30163" y="331942"/>
                    </a:cubicBezTo>
                    <a:cubicBezTo>
                      <a:pt x="30163" y="343157"/>
                      <a:pt x="30163" y="354372"/>
                      <a:pt x="30163" y="361848"/>
                    </a:cubicBezTo>
                    <a:cubicBezTo>
                      <a:pt x="30163" y="369325"/>
                      <a:pt x="26307" y="373063"/>
                      <a:pt x="22452" y="373063"/>
                    </a:cubicBezTo>
                    <a:cubicBezTo>
                      <a:pt x="14741" y="373063"/>
                      <a:pt x="10886" y="369325"/>
                      <a:pt x="10886" y="361848"/>
                    </a:cubicBezTo>
                    <a:cubicBezTo>
                      <a:pt x="10886" y="350633"/>
                      <a:pt x="10886" y="343157"/>
                      <a:pt x="10886" y="331942"/>
                    </a:cubicBezTo>
                    <a:cubicBezTo>
                      <a:pt x="10886" y="331942"/>
                      <a:pt x="10886" y="328203"/>
                      <a:pt x="10886" y="328203"/>
                    </a:cubicBezTo>
                    <a:cubicBezTo>
                      <a:pt x="10886" y="313250"/>
                      <a:pt x="10886" y="290820"/>
                      <a:pt x="7030" y="268390"/>
                    </a:cubicBezTo>
                    <a:cubicBezTo>
                      <a:pt x="3175" y="260913"/>
                      <a:pt x="7030" y="257175"/>
                      <a:pt x="14741" y="257175"/>
                    </a:cubicBezTo>
                    <a:close/>
                    <a:moveTo>
                      <a:pt x="3297238" y="222845"/>
                    </a:moveTo>
                    <a:cubicBezTo>
                      <a:pt x="3300942" y="219075"/>
                      <a:pt x="3304646" y="226616"/>
                      <a:pt x="3304646" y="230386"/>
                    </a:cubicBezTo>
                    <a:cubicBezTo>
                      <a:pt x="3308350" y="253008"/>
                      <a:pt x="3308350" y="275630"/>
                      <a:pt x="3308350" y="298252"/>
                    </a:cubicBezTo>
                    <a:cubicBezTo>
                      <a:pt x="3308350" y="309563"/>
                      <a:pt x="3308350" y="317103"/>
                      <a:pt x="3308350" y="328414"/>
                    </a:cubicBezTo>
                    <a:cubicBezTo>
                      <a:pt x="3308350" y="335955"/>
                      <a:pt x="3304646" y="339725"/>
                      <a:pt x="3297238" y="339725"/>
                    </a:cubicBezTo>
                    <a:cubicBezTo>
                      <a:pt x="3293534" y="339725"/>
                      <a:pt x="3289829" y="335955"/>
                      <a:pt x="3289829" y="328414"/>
                    </a:cubicBezTo>
                    <a:cubicBezTo>
                      <a:pt x="3289829" y="317103"/>
                      <a:pt x="3289829" y="309563"/>
                      <a:pt x="3289829" y="298252"/>
                    </a:cubicBezTo>
                    <a:cubicBezTo>
                      <a:pt x="3289829" y="275630"/>
                      <a:pt x="3289829" y="253008"/>
                      <a:pt x="3286125" y="230386"/>
                    </a:cubicBezTo>
                    <a:cubicBezTo>
                      <a:pt x="3286125" y="226616"/>
                      <a:pt x="3289829" y="222845"/>
                      <a:pt x="3297238" y="222845"/>
                    </a:cubicBezTo>
                    <a:close/>
                    <a:moveTo>
                      <a:pt x="18852" y="98054"/>
                    </a:moveTo>
                    <a:cubicBezTo>
                      <a:pt x="21680" y="97119"/>
                      <a:pt x="24507" y="97119"/>
                      <a:pt x="26392" y="98988"/>
                    </a:cubicBezTo>
                    <a:cubicBezTo>
                      <a:pt x="30163" y="102727"/>
                      <a:pt x="30163" y="106465"/>
                      <a:pt x="30163" y="113942"/>
                    </a:cubicBezTo>
                    <a:cubicBezTo>
                      <a:pt x="18852" y="125157"/>
                      <a:pt x="15081" y="147587"/>
                      <a:pt x="18852" y="173755"/>
                    </a:cubicBezTo>
                    <a:cubicBezTo>
                      <a:pt x="18852" y="184970"/>
                      <a:pt x="18852" y="192447"/>
                      <a:pt x="18852" y="203661"/>
                    </a:cubicBezTo>
                    <a:cubicBezTo>
                      <a:pt x="18852" y="207400"/>
                      <a:pt x="15081" y="211138"/>
                      <a:pt x="11311" y="211138"/>
                    </a:cubicBezTo>
                    <a:cubicBezTo>
                      <a:pt x="7541" y="211138"/>
                      <a:pt x="7541" y="211138"/>
                      <a:pt x="7541" y="211138"/>
                    </a:cubicBezTo>
                    <a:cubicBezTo>
                      <a:pt x="3770" y="211138"/>
                      <a:pt x="0" y="207400"/>
                      <a:pt x="0" y="203661"/>
                    </a:cubicBezTo>
                    <a:cubicBezTo>
                      <a:pt x="0" y="192447"/>
                      <a:pt x="0" y="184970"/>
                      <a:pt x="0" y="173755"/>
                    </a:cubicBezTo>
                    <a:cubicBezTo>
                      <a:pt x="0" y="147587"/>
                      <a:pt x="0" y="121418"/>
                      <a:pt x="11311" y="102727"/>
                    </a:cubicBezTo>
                    <a:cubicBezTo>
                      <a:pt x="13196" y="100858"/>
                      <a:pt x="16024" y="98988"/>
                      <a:pt x="18852" y="98054"/>
                    </a:cubicBezTo>
                    <a:close/>
                    <a:moveTo>
                      <a:pt x="3259666" y="65088"/>
                    </a:moveTo>
                    <a:cubicBezTo>
                      <a:pt x="3267075" y="65088"/>
                      <a:pt x="3270779" y="65088"/>
                      <a:pt x="3274483" y="72602"/>
                    </a:cubicBezTo>
                    <a:cubicBezTo>
                      <a:pt x="3285596" y="102659"/>
                      <a:pt x="3293004" y="132716"/>
                      <a:pt x="3300412" y="166530"/>
                    </a:cubicBezTo>
                    <a:cubicBezTo>
                      <a:pt x="3300412" y="174044"/>
                      <a:pt x="3296708" y="177801"/>
                      <a:pt x="3289300" y="177801"/>
                    </a:cubicBezTo>
                    <a:cubicBezTo>
                      <a:pt x="3285596" y="177801"/>
                      <a:pt x="3281891" y="174044"/>
                      <a:pt x="3281891" y="170287"/>
                    </a:cubicBezTo>
                    <a:cubicBezTo>
                      <a:pt x="3274483" y="136473"/>
                      <a:pt x="3267075" y="106416"/>
                      <a:pt x="3255962" y="76359"/>
                    </a:cubicBezTo>
                    <a:cubicBezTo>
                      <a:pt x="3255962" y="72602"/>
                      <a:pt x="3255962" y="68845"/>
                      <a:pt x="3259666" y="65088"/>
                    </a:cubicBezTo>
                    <a:close/>
                    <a:moveTo>
                      <a:pt x="168173" y="57150"/>
                    </a:moveTo>
                    <a:cubicBezTo>
                      <a:pt x="175650" y="57150"/>
                      <a:pt x="179388" y="60921"/>
                      <a:pt x="179388" y="64691"/>
                    </a:cubicBezTo>
                    <a:cubicBezTo>
                      <a:pt x="179388" y="72232"/>
                      <a:pt x="175650" y="76002"/>
                      <a:pt x="171911" y="76002"/>
                    </a:cubicBezTo>
                    <a:cubicBezTo>
                      <a:pt x="134528" y="76002"/>
                      <a:pt x="100883" y="79772"/>
                      <a:pt x="74715" y="87313"/>
                    </a:cubicBezTo>
                    <a:cubicBezTo>
                      <a:pt x="74715" y="87313"/>
                      <a:pt x="74715" y="87313"/>
                      <a:pt x="70977" y="87313"/>
                    </a:cubicBezTo>
                    <a:cubicBezTo>
                      <a:pt x="67238" y="87313"/>
                      <a:pt x="63500" y="83543"/>
                      <a:pt x="63500" y="79772"/>
                    </a:cubicBezTo>
                    <a:cubicBezTo>
                      <a:pt x="63500" y="76002"/>
                      <a:pt x="67238" y="68461"/>
                      <a:pt x="70977" y="68461"/>
                    </a:cubicBezTo>
                    <a:cubicBezTo>
                      <a:pt x="100883" y="60921"/>
                      <a:pt x="134528" y="60921"/>
                      <a:pt x="168173" y="57150"/>
                    </a:cubicBezTo>
                    <a:close/>
                    <a:moveTo>
                      <a:pt x="3116519" y="46038"/>
                    </a:moveTo>
                    <a:cubicBezTo>
                      <a:pt x="3146835" y="46038"/>
                      <a:pt x="3180941" y="49742"/>
                      <a:pt x="3215046" y="49742"/>
                    </a:cubicBezTo>
                    <a:cubicBezTo>
                      <a:pt x="3218836" y="49742"/>
                      <a:pt x="3222625" y="53446"/>
                      <a:pt x="3222625" y="57151"/>
                    </a:cubicBezTo>
                    <a:cubicBezTo>
                      <a:pt x="3222625" y="60855"/>
                      <a:pt x="3218836" y="68263"/>
                      <a:pt x="3215046" y="68263"/>
                    </a:cubicBezTo>
                    <a:cubicBezTo>
                      <a:pt x="3180941" y="68263"/>
                      <a:pt x="3146835" y="64559"/>
                      <a:pt x="3116519" y="64559"/>
                    </a:cubicBezTo>
                    <a:cubicBezTo>
                      <a:pt x="3108940" y="64559"/>
                      <a:pt x="3105150" y="60855"/>
                      <a:pt x="3105150" y="57151"/>
                    </a:cubicBezTo>
                    <a:cubicBezTo>
                      <a:pt x="3105150" y="49742"/>
                      <a:pt x="3108940" y="46038"/>
                      <a:pt x="3116519" y="46038"/>
                    </a:cubicBezTo>
                    <a:close/>
                    <a:moveTo>
                      <a:pt x="330001" y="46038"/>
                    </a:moveTo>
                    <a:cubicBezTo>
                      <a:pt x="333771" y="46038"/>
                      <a:pt x="337542" y="49742"/>
                      <a:pt x="337542" y="53447"/>
                    </a:cubicBezTo>
                    <a:cubicBezTo>
                      <a:pt x="341312" y="57151"/>
                      <a:pt x="337542" y="60855"/>
                      <a:pt x="330001" y="64559"/>
                    </a:cubicBezTo>
                    <a:cubicBezTo>
                      <a:pt x="318690" y="64559"/>
                      <a:pt x="307379" y="68263"/>
                      <a:pt x="296068" y="68263"/>
                    </a:cubicBezTo>
                    <a:cubicBezTo>
                      <a:pt x="280987" y="71968"/>
                      <a:pt x="258365" y="75672"/>
                      <a:pt x="231973" y="75672"/>
                    </a:cubicBezTo>
                    <a:cubicBezTo>
                      <a:pt x="228202" y="79376"/>
                      <a:pt x="224432" y="75672"/>
                      <a:pt x="224432" y="68263"/>
                    </a:cubicBezTo>
                    <a:cubicBezTo>
                      <a:pt x="220662" y="64559"/>
                      <a:pt x="224432" y="60855"/>
                      <a:pt x="231973" y="60855"/>
                    </a:cubicBezTo>
                    <a:cubicBezTo>
                      <a:pt x="258365" y="57151"/>
                      <a:pt x="280987" y="53447"/>
                      <a:pt x="296068" y="49742"/>
                    </a:cubicBezTo>
                    <a:cubicBezTo>
                      <a:pt x="307379" y="49742"/>
                      <a:pt x="318690" y="46038"/>
                      <a:pt x="330001" y="46038"/>
                    </a:cubicBezTo>
                    <a:close/>
                    <a:moveTo>
                      <a:pt x="3058268" y="38166"/>
                    </a:moveTo>
                    <a:cubicBezTo>
                      <a:pt x="3060137" y="39555"/>
                      <a:pt x="3062006" y="42334"/>
                      <a:pt x="3063875" y="46038"/>
                    </a:cubicBezTo>
                    <a:cubicBezTo>
                      <a:pt x="3063875" y="49742"/>
                      <a:pt x="3060137" y="53446"/>
                      <a:pt x="3056399" y="53446"/>
                    </a:cubicBezTo>
                    <a:cubicBezTo>
                      <a:pt x="3056399" y="53446"/>
                      <a:pt x="3056399" y="53446"/>
                      <a:pt x="3052660" y="53446"/>
                    </a:cubicBezTo>
                    <a:cubicBezTo>
                      <a:pt x="3022754" y="60855"/>
                      <a:pt x="2989109" y="64559"/>
                      <a:pt x="2955464" y="68263"/>
                    </a:cubicBezTo>
                    <a:cubicBezTo>
                      <a:pt x="2951726" y="68263"/>
                      <a:pt x="2947987" y="64559"/>
                      <a:pt x="2947987" y="60855"/>
                    </a:cubicBezTo>
                    <a:cubicBezTo>
                      <a:pt x="2947987" y="53446"/>
                      <a:pt x="2947987" y="49742"/>
                      <a:pt x="2955464" y="49742"/>
                    </a:cubicBezTo>
                    <a:cubicBezTo>
                      <a:pt x="2989109" y="46038"/>
                      <a:pt x="3019015" y="42334"/>
                      <a:pt x="3052660" y="38629"/>
                    </a:cubicBezTo>
                    <a:cubicBezTo>
                      <a:pt x="3054529" y="36777"/>
                      <a:pt x="3056399" y="36777"/>
                      <a:pt x="3058268" y="38166"/>
                    </a:cubicBezTo>
                    <a:close/>
                    <a:moveTo>
                      <a:pt x="2797277" y="34925"/>
                    </a:moveTo>
                    <a:cubicBezTo>
                      <a:pt x="2827184" y="34925"/>
                      <a:pt x="2860829" y="34925"/>
                      <a:pt x="2894474" y="38629"/>
                    </a:cubicBezTo>
                    <a:cubicBezTo>
                      <a:pt x="2898212" y="38629"/>
                      <a:pt x="2901950" y="42333"/>
                      <a:pt x="2901950" y="46038"/>
                    </a:cubicBezTo>
                    <a:cubicBezTo>
                      <a:pt x="2901950" y="53446"/>
                      <a:pt x="2898212" y="57150"/>
                      <a:pt x="2894474" y="57150"/>
                    </a:cubicBezTo>
                    <a:cubicBezTo>
                      <a:pt x="2860829" y="53446"/>
                      <a:pt x="2827184" y="53446"/>
                      <a:pt x="2793539" y="49742"/>
                    </a:cubicBezTo>
                    <a:cubicBezTo>
                      <a:pt x="2789801" y="49742"/>
                      <a:pt x="2786062" y="46038"/>
                      <a:pt x="2786062" y="42333"/>
                    </a:cubicBezTo>
                    <a:cubicBezTo>
                      <a:pt x="2786062" y="38629"/>
                      <a:pt x="2789801" y="34925"/>
                      <a:pt x="2797277" y="34925"/>
                    </a:cubicBezTo>
                    <a:close/>
                    <a:moveTo>
                      <a:pt x="393955" y="34925"/>
                    </a:moveTo>
                    <a:cubicBezTo>
                      <a:pt x="428061" y="38629"/>
                      <a:pt x="458377" y="42334"/>
                      <a:pt x="492483" y="49742"/>
                    </a:cubicBezTo>
                    <a:cubicBezTo>
                      <a:pt x="496272" y="49742"/>
                      <a:pt x="500062" y="53446"/>
                      <a:pt x="500062" y="57150"/>
                    </a:cubicBezTo>
                    <a:cubicBezTo>
                      <a:pt x="500062" y="64559"/>
                      <a:pt x="496272" y="68263"/>
                      <a:pt x="488693" y="64559"/>
                    </a:cubicBezTo>
                    <a:cubicBezTo>
                      <a:pt x="458377" y="60855"/>
                      <a:pt x="424272" y="57150"/>
                      <a:pt x="390166" y="53446"/>
                    </a:cubicBezTo>
                    <a:cubicBezTo>
                      <a:pt x="386376" y="53446"/>
                      <a:pt x="382587" y="46038"/>
                      <a:pt x="382587" y="42334"/>
                    </a:cubicBezTo>
                    <a:cubicBezTo>
                      <a:pt x="382587" y="38629"/>
                      <a:pt x="390166" y="34925"/>
                      <a:pt x="393955" y="34925"/>
                    </a:cubicBezTo>
                    <a:close/>
                    <a:moveTo>
                      <a:pt x="2474452" y="23813"/>
                    </a:moveTo>
                    <a:cubicBezTo>
                      <a:pt x="2508097" y="23813"/>
                      <a:pt x="2541742" y="23813"/>
                      <a:pt x="2575387" y="23813"/>
                    </a:cubicBezTo>
                    <a:cubicBezTo>
                      <a:pt x="2579125" y="23813"/>
                      <a:pt x="2582863" y="27623"/>
                      <a:pt x="2582863" y="35243"/>
                    </a:cubicBezTo>
                    <a:cubicBezTo>
                      <a:pt x="2582863" y="39053"/>
                      <a:pt x="2579125" y="42863"/>
                      <a:pt x="2575387" y="42863"/>
                    </a:cubicBezTo>
                    <a:cubicBezTo>
                      <a:pt x="2571648" y="42863"/>
                      <a:pt x="2571648" y="42863"/>
                      <a:pt x="2571648" y="42863"/>
                    </a:cubicBezTo>
                    <a:cubicBezTo>
                      <a:pt x="2541742" y="42863"/>
                      <a:pt x="2508097" y="42863"/>
                      <a:pt x="2474452" y="42863"/>
                    </a:cubicBezTo>
                    <a:cubicBezTo>
                      <a:pt x="2470714" y="42863"/>
                      <a:pt x="2466975" y="39053"/>
                      <a:pt x="2466975" y="31433"/>
                    </a:cubicBezTo>
                    <a:cubicBezTo>
                      <a:pt x="2466975" y="27623"/>
                      <a:pt x="2470714" y="23813"/>
                      <a:pt x="2474452" y="23813"/>
                    </a:cubicBezTo>
                    <a:close/>
                    <a:moveTo>
                      <a:pt x="796811" y="22906"/>
                    </a:moveTo>
                    <a:cubicBezTo>
                      <a:pt x="804295" y="19050"/>
                      <a:pt x="808037" y="26761"/>
                      <a:pt x="808037" y="30616"/>
                    </a:cubicBezTo>
                    <a:cubicBezTo>
                      <a:pt x="808037" y="34472"/>
                      <a:pt x="804295" y="38327"/>
                      <a:pt x="800553" y="38327"/>
                    </a:cubicBezTo>
                    <a:cubicBezTo>
                      <a:pt x="770617" y="42183"/>
                      <a:pt x="740682" y="42183"/>
                      <a:pt x="710746" y="46038"/>
                    </a:cubicBezTo>
                    <a:cubicBezTo>
                      <a:pt x="707004" y="46038"/>
                      <a:pt x="703262" y="42183"/>
                      <a:pt x="703262" y="34472"/>
                    </a:cubicBezTo>
                    <a:cubicBezTo>
                      <a:pt x="703262" y="30616"/>
                      <a:pt x="707004" y="26761"/>
                      <a:pt x="710746" y="26761"/>
                    </a:cubicBezTo>
                    <a:cubicBezTo>
                      <a:pt x="740682" y="22906"/>
                      <a:pt x="770617" y="22906"/>
                      <a:pt x="796811" y="22906"/>
                    </a:cubicBezTo>
                    <a:close/>
                    <a:moveTo>
                      <a:pt x="655355" y="22333"/>
                    </a:moveTo>
                    <a:cubicBezTo>
                      <a:pt x="657250" y="23740"/>
                      <a:pt x="658197" y="26555"/>
                      <a:pt x="658197" y="30307"/>
                    </a:cubicBezTo>
                    <a:cubicBezTo>
                      <a:pt x="661987" y="34059"/>
                      <a:pt x="658197" y="37811"/>
                      <a:pt x="650618" y="37811"/>
                    </a:cubicBezTo>
                    <a:cubicBezTo>
                      <a:pt x="620302" y="45316"/>
                      <a:pt x="586197" y="52821"/>
                      <a:pt x="555880" y="60325"/>
                    </a:cubicBezTo>
                    <a:cubicBezTo>
                      <a:pt x="548301" y="60325"/>
                      <a:pt x="544512" y="56573"/>
                      <a:pt x="544512" y="52821"/>
                    </a:cubicBezTo>
                    <a:cubicBezTo>
                      <a:pt x="544512" y="49068"/>
                      <a:pt x="544512" y="41564"/>
                      <a:pt x="552091" y="41564"/>
                    </a:cubicBezTo>
                    <a:cubicBezTo>
                      <a:pt x="582407" y="34059"/>
                      <a:pt x="616513" y="26555"/>
                      <a:pt x="646829" y="22802"/>
                    </a:cubicBezTo>
                    <a:cubicBezTo>
                      <a:pt x="650618" y="20926"/>
                      <a:pt x="653461" y="20926"/>
                      <a:pt x="655355" y="22333"/>
                    </a:cubicBezTo>
                    <a:close/>
                    <a:moveTo>
                      <a:pt x="2639218" y="19050"/>
                    </a:moveTo>
                    <a:cubicBezTo>
                      <a:pt x="2650529" y="22860"/>
                      <a:pt x="2661840" y="22860"/>
                      <a:pt x="2676922" y="26670"/>
                    </a:cubicBezTo>
                    <a:cubicBezTo>
                      <a:pt x="2695773" y="30480"/>
                      <a:pt x="2714625" y="34290"/>
                      <a:pt x="2733476" y="38100"/>
                    </a:cubicBezTo>
                    <a:cubicBezTo>
                      <a:pt x="2741017" y="38100"/>
                      <a:pt x="2744787" y="41910"/>
                      <a:pt x="2741017" y="45720"/>
                    </a:cubicBezTo>
                    <a:cubicBezTo>
                      <a:pt x="2741017" y="53340"/>
                      <a:pt x="2737247" y="57150"/>
                      <a:pt x="2733476" y="53340"/>
                    </a:cubicBezTo>
                    <a:cubicBezTo>
                      <a:pt x="2733476" y="53340"/>
                      <a:pt x="2729706" y="53340"/>
                      <a:pt x="2729706" y="53340"/>
                    </a:cubicBezTo>
                    <a:cubicBezTo>
                      <a:pt x="2710854" y="49530"/>
                      <a:pt x="2692003" y="49530"/>
                      <a:pt x="2673151" y="45720"/>
                    </a:cubicBezTo>
                    <a:cubicBezTo>
                      <a:pt x="2658070" y="41910"/>
                      <a:pt x="2646759" y="38100"/>
                      <a:pt x="2635448" y="38100"/>
                    </a:cubicBezTo>
                    <a:cubicBezTo>
                      <a:pt x="2627908" y="38100"/>
                      <a:pt x="2624137" y="30480"/>
                      <a:pt x="2627908" y="26670"/>
                    </a:cubicBezTo>
                    <a:cubicBezTo>
                      <a:pt x="2627908" y="22860"/>
                      <a:pt x="2631678" y="19050"/>
                      <a:pt x="2639218" y="19050"/>
                    </a:cubicBezTo>
                    <a:close/>
                    <a:moveTo>
                      <a:pt x="2153826" y="19050"/>
                    </a:moveTo>
                    <a:cubicBezTo>
                      <a:pt x="2180167" y="19050"/>
                      <a:pt x="2210271" y="19050"/>
                      <a:pt x="2236611" y="19050"/>
                    </a:cubicBezTo>
                    <a:cubicBezTo>
                      <a:pt x="2244137" y="19050"/>
                      <a:pt x="2247900" y="22860"/>
                      <a:pt x="2247900" y="30480"/>
                    </a:cubicBezTo>
                    <a:cubicBezTo>
                      <a:pt x="2244137" y="34290"/>
                      <a:pt x="2244137" y="38100"/>
                      <a:pt x="2236611" y="38100"/>
                    </a:cubicBezTo>
                    <a:cubicBezTo>
                      <a:pt x="2210271" y="38100"/>
                      <a:pt x="2180167" y="38100"/>
                      <a:pt x="2153826" y="38100"/>
                    </a:cubicBezTo>
                    <a:cubicBezTo>
                      <a:pt x="2146300" y="38100"/>
                      <a:pt x="2146300" y="34290"/>
                      <a:pt x="2146300" y="26670"/>
                    </a:cubicBezTo>
                    <a:cubicBezTo>
                      <a:pt x="2146300" y="22860"/>
                      <a:pt x="2150063" y="19050"/>
                      <a:pt x="2153826" y="19050"/>
                    </a:cubicBezTo>
                    <a:close/>
                    <a:moveTo>
                      <a:pt x="2316265" y="15875"/>
                    </a:moveTo>
                    <a:cubicBezTo>
                      <a:pt x="2349910" y="19646"/>
                      <a:pt x="2379817" y="23416"/>
                      <a:pt x="2413462" y="27186"/>
                    </a:cubicBezTo>
                    <a:cubicBezTo>
                      <a:pt x="2417200" y="27186"/>
                      <a:pt x="2420938" y="34727"/>
                      <a:pt x="2420938" y="38497"/>
                    </a:cubicBezTo>
                    <a:cubicBezTo>
                      <a:pt x="2420938" y="42268"/>
                      <a:pt x="2417200" y="46038"/>
                      <a:pt x="2413462" y="46038"/>
                    </a:cubicBezTo>
                    <a:cubicBezTo>
                      <a:pt x="2379817" y="42268"/>
                      <a:pt x="2346172" y="38497"/>
                      <a:pt x="2312527" y="34727"/>
                    </a:cubicBezTo>
                    <a:cubicBezTo>
                      <a:pt x="2308789" y="34727"/>
                      <a:pt x="2305050" y="27186"/>
                      <a:pt x="2305050" y="23416"/>
                    </a:cubicBezTo>
                    <a:cubicBezTo>
                      <a:pt x="2305050" y="19646"/>
                      <a:pt x="2312527" y="15875"/>
                      <a:pt x="2316265" y="15875"/>
                    </a:cubicBezTo>
                    <a:close/>
                    <a:moveTo>
                      <a:pt x="1995744" y="12700"/>
                    </a:moveTo>
                    <a:cubicBezTo>
                      <a:pt x="2018481" y="16404"/>
                      <a:pt x="2041218" y="16404"/>
                      <a:pt x="2067745" y="16404"/>
                    </a:cubicBezTo>
                    <a:cubicBezTo>
                      <a:pt x="2075324" y="16404"/>
                      <a:pt x="2082903" y="16404"/>
                      <a:pt x="2094271" y="16404"/>
                    </a:cubicBezTo>
                    <a:cubicBezTo>
                      <a:pt x="2098061" y="16404"/>
                      <a:pt x="2101850" y="23813"/>
                      <a:pt x="2101850" y="27517"/>
                    </a:cubicBezTo>
                    <a:cubicBezTo>
                      <a:pt x="2101850" y="31221"/>
                      <a:pt x="2098061" y="34925"/>
                      <a:pt x="2094271" y="34925"/>
                    </a:cubicBezTo>
                    <a:cubicBezTo>
                      <a:pt x="2082903" y="34925"/>
                      <a:pt x="2075324" y="34925"/>
                      <a:pt x="2063955" y="34925"/>
                    </a:cubicBezTo>
                    <a:cubicBezTo>
                      <a:pt x="2041218" y="34925"/>
                      <a:pt x="2018481" y="34925"/>
                      <a:pt x="1991954" y="31221"/>
                    </a:cubicBezTo>
                    <a:cubicBezTo>
                      <a:pt x="1988165" y="31221"/>
                      <a:pt x="1984375" y="27517"/>
                      <a:pt x="1984375" y="23813"/>
                    </a:cubicBezTo>
                    <a:cubicBezTo>
                      <a:pt x="1984375" y="16404"/>
                      <a:pt x="1988165" y="12700"/>
                      <a:pt x="1995744" y="12700"/>
                    </a:cubicBezTo>
                    <a:close/>
                    <a:moveTo>
                      <a:pt x="874968" y="7938"/>
                    </a:moveTo>
                    <a:cubicBezTo>
                      <a:pt x="890126" y="11819"/>
                      <a:pt x="905285" y="15699"/>
                      <a:pt x="920443" y="15699"/>
                    </a:cubicBezTo>
                    <a:cubicBezTo>
                      <a:pt x="935601" y="19580"/>
                      <a:pt x="954548" y="19580"/>
                      <a:pt x="973496" y="23460"/>
                    </a:cubicBezTo>
                    <a:cubicBezTo>
                      <a:pt x="977285" y="23460"/>
                      <a:pt x="981075" y="31221"/>
                      <a:pt x="981075" y="35102"/>
                    </a:cubicBezTo>
                    <a:cubicBezTo>
                      <a:pt x="981075" y="38983"/>
                      <a:pt x="973496" y="42863"/>
                      <a:pt x="969706" y="42863"/>
                    </a:cubicBezTo>
                    <a:cubicBezTo>
                      <a:pt x="950759" y="38983"/>
                      <a:pt x="935601" y="38983"/>
                      <a:pt x="916653" y="35102"/>
                    </a:cubicBezTo>
                    <a:cubicBezTo>
                      <a:pt x="901495" y="31221"/>
                      <a:pt x="886337" y="31221"/>
                      <a:pt x="871179" y="27341"/>
                    </a:cubicBezTo>
                    <a:cubicBezTo>
                      <a:pt x="867389" y="27341"/>
                      <a:pt x="863600" y="23460"/>
                      <a:pt x="863600" y="15699"/>
                    </a:cubicBezTo>
                    <a:cubicBezTo>
                      <a:pt x="863600" y="11819"/>
                      <a:pt x="867389" y="7938"/>
                      <a:pt x="874968" y="7938"/>
                    </a:cubicBezTo>
                    <a:close/>
                    <a:moveTo>
                      <a:pt x="1835199" y="4763"/>
                    </a:moveTo>
                    <a:cubicBezTo>
                      <a:pt x="1868686" y="8534"/>
                      <a:pt x="1902172" y="12304"/>
                      <a:pt x="1931938" y="16074"/>
                    </a:cubicBezTo>
                    <a:cubicBezTo>
                      <a:pt x="1939380" y="16074"/>
                      <a:pt x="1943100" y="19845"/>
                      <a:pt x="1939380" y="27385"/>
                    </a:cubicBezTo>
                    <a:cubicBezTo>
                      <a:pt x="1939380" y="31156"/>
                      <a:pt x="1935659" y="34926"/>
                      <a:pt x="1931938" y="34926"/>
                    </a:cubicBezTo>
                    <a:cubicBezTo>
                      <a:pt x="1898452" y="31156"/>
                      <a:pt x="1864965" y="27385"/>
                      <a:pt x="1835199" y="23615"/>
                    </a:cubicBezTo>
                    <a:cubicBezTo>
                      <a:pt x="1827758" y="23615"/>
                      <a:pt x="1824037" y="19845"/>
                      <a:pt x="1824037" y="12304"/>
                    </a:cubicBezTo>
                    <a:cubicBezTo>
                      <a:pt x="1827758" y="8534"/>
                      <a:pt x="1831479" y="4763"/>
                      <a:pt x="1835199" y="4763"/>
                    </a:cubicBezTo>
                    <a:close/>
                    <a:moveTo>
                      <a:pt x="1273664" y="4763"/>
                    </a:moveTo>
                    <a:cubicBezTo>
                      <a:pt x="1277388" y="4763"/>
                      <a:pt x="1281113" y="8467"/>
                      <a:pt x="1281113" y="15876"/>
                    </a:cubicBezTo>
                    <a:cubicBezTo>
                      <a:pt x="1281113" y="19580"/>
                      <a:pt x="1277388" y="23284"/>
                      <a:pt x="1273664" y="23284"/>
                    </a:cubicBezTo>
                    <a:cubicBezTo>
                      <a:pt x="1247592" y="23284"/>
                      <a:pt x="1217796" y="26988"/>
                      <a:pt x="1191724" y="26988"/>
                    </a:cubicBezTo>
                    <a:cubicBezTo>
                      <a:pt x="1187999" y="26988"/>
                      <a:pt x="1184275" y="23284"/>
                      <a:pt x="1184275" y="15876"/>
                    </a:cubicBezTo>
                    <a:cubicBezTo>
                      <a:pt x="1184275" y="12171"/>
                      <a:pt x="1187999" y="8467"/>
                      <a:pt x="1191724" y="8467"/>
                    </a:cubicBezTo>
                    <a:cubicBezTo>
                      <a:pt x="1217796" y="8467"/>
                      <a:pt x="1247592" y="4763"/>
                      <a:pt x="1273664" y="4763"/>
                    </a:cubicBezTo>
                    <a:close/>
                    <a:moveTo>
                      <a:pt x="1130761" y="4763"/>
                    </a:moveTo>
                    <a:cubicBezTo>
                      <a:pt x="1134500" y="4763"/>
                      <a:pt x="1138238" y="8534"/>
                      <a:pt x="1138238" y="12304"/>
                    </a:cubicBezTo>
                    <a:cubicBezTo>
                      <a:pt x="1138238" y="16074"/>
                      <a:pt x="1138238" y="23615"/>
                      <a:pt x="1130761" y="23615"/>
                    </a:cubicBezTo>
                    <a:cubicBezTo>
                      <a:pt x="1100855" y="27385"/>
                      <a:pt x="1067210" y="31156"/>
                      <a:pt x="1033565" y="34926"/>
                    </a:cubicBezTo>
                    <a:cubicBezTo>
                      <a:pt x="1029827" y="34926"/>
                      <a:pt x="1026088" y="31156"/>
                      <a:pt x="1022350" y="27385"/>
                    </a:cubicBezTo>
                    <a:cubicBezTo>
                      <a:pt x="1022350" y="23615"/>
                      <a:pt x="1026088" y="19845"/>
                      <a:pt x="1033565" y="16074"/>
                    </a:cubicBezTo>
                    <a:cubicBezTo>
                      <a:pt x="1063471" y="12304"/>
                      <a:pt x="1097116" y="8534"/>
                      <a:pt x="1130761" y="4763"/>
                    </a:cubicBezTo>
                    <a:close/>
                    <a:moveTo>
                      <a:pt x="1769960" y="0"/>
                    </a:moveTo>
                    <a:cubicBezTo>
                      <a:pt x="1777437" y="0"/>
                      <a:pt x="1781175" y="3771"/>
                      <a:pt x="1781175" y="11311"/>
                    </a:cubicBezTo>
                    <a:cubicBezTo>
                      <a:pt x="1781175" y="15082"/>
                      <a:pt x="1777437" y="18852"/>
                      <a:pt x="1773699" y="18852"/>
                    </a:cubicBezTo>
                    <a:cubicBezTo>
                      <a:pt x="1740054" y="22622"/>
                      <a:pt x="1706409" y="26393"/>
                      <a:pt x="1676502" y="30163"/>
                    </a:cubicBezTo>
                    <a:cubicBezTo>
                      <a:pt x="1669026" y="30163"/>
                      <a:pt x="1665287" y="26393"/>
                      <a:pt x="1665287" y="18852"/>
                    </a:cubicBezTo>
                    <a:cubicBezTo>
                      <a:pt x="1665287" y="15082"/>
                      <a:pt x="1669026" y="11311"/>
                      <a:pt x="1672764" y="11311"/>
                    </a:cubicBezTo>
                    <a:cubicBezTo>
                      <a:pt x="1706409" y="7541"/>
                      <a:pt x="1736315" y="3771"/>
                      <a:pt x="1769960" y="0"/>
                    </a:cubicBezTo>
                    <a:close/>
                    <a:moveTo>
                      <a:pt x="1514731" y="0"/>
                    </a:moveTo>
                    <a:cubicBezTo>
                      <a:pt x="1548836" y="3856"/>
                      <a:pt x="1579153" y="3856"/>
                      <a:pt x="1613258" y="7711"/>
                    </a:cubicBezTo>
                    <a:cubicBezTo>
                      <a:pt x="1617048" y="7711"/>
                      <a:pt x="1620837" y="11566"/>
                      <a:pt x="1620837" y="19277"/>
                    </a:cubicBezTo>
                    <a:cubicBezTo>
                      <a:pt x="1620837" y="23133"/>
                      <a:pt x="1617048" y="26988"/>
                      <a:pt x="1613258" y="26988"/>
                    </a:cubicBezTo>
                    <a:cubicBezTo>
                      <a:pt x="1579153" y="23133"/>
                      <a:pt x="1545047" y="23133"/>
                      <a:pt x="1510941" y="19277"/>
                    </a:cubicBezTo>
                    <a:cubicBezTo>
                      <a:pt x="1507152" y="19277"/>
                      <a:pt x="1503362" y="15422"/>
                      <a:pt x="1503362" y="7711"/>
                    </a:cubicBezTo>
                    <a:cubicBezTo>
                      <a:pt x="1503362" y="3856"/>
                      <a:pt x="1507152" y="0"/>
                      <a:pt x="1514731" y="0"/>
                    </a:cubicBezTo>
                    <a:close/>
                    <a:moveTo>
                      <a:pt x="1352794" y="0"/>
                    </a:moveTo>
                    <a:cubicBezTo>
                      <a:pt x="1379293" y="3969"/>
                      <a:pt x="1405792" y="3969"/>
                      <a:pt x="1432291" y="3969"/>
                    </a:cubicBezTo>
                    <a:cubicBezTo>
                      <a:pt x="1436076" y="3969"/>
                      <a:pt x="1439862" y="11907"/>
                      <a:pt x="1436076" y="15875"/>
                    </a:cubicBezTo>
                    <a:cubicBezTo>
                      <a:pt x="1436076" y="19844"/>
                      <a:pt x="1432291" y="23813"/>
                      <a:pt x="1428505" y="23813"/>
                    </a:cubicBezTo>
                    <a:cubicBezTo>
                      <a:pt x="1402006" y="23813"/>
                      <a:pt x="1375507" y="23813"/>
                      <a:pt x="1349008" y="19844"/>
                    </a:cubicBezTo>
                    <a:cubicBezTo>
                      <a:pt x="1345222" y="19844"/>
                      <a:pt x="1341437" y="15875"/>
                      <a:pt x="1345222" y="11907"/>
                    </a:cubicBezTo>
                    <a:cubicBezTo>
                      <a:pt x="1345222" y="7938"/>
                      <a:pt x="1349008" y="0"/>
                      <a:pt x="1352794" y="0"/>
                    </a:cubicBezTo>
                    <a:close/>
                  </a:path>
                </a:pathLst>
              </a:custGeom>
              <a:solidFill>
                <a:schemeClr val="accent6">
                  <a:lumMod val="75000"/>
                </a:schemeClr>
              </a:solidFill>
              <a:ln>
                <a:solidFill>
                  <a:schemeClr val="accent6">
                    <a:lumMod val="75000"/>
                  </a:schemeClr>
                </a:solidFill>
              </a:ln>
            </p:spPr>
            <p:txBody>
              <a:bodyPr/>
              <a:lstStyle/>
              <a:p>
                <a:pPr defTabSz="342900">
                  <a:defRPr/>
                </a:pPr>
                <a:endParaRPr lang="zh-CN" altLang="en-US">
                  <a:solidFill>
                    <a:srgbClr val="000000"/>
                  </a:solidFill>
                  <a:latin typeface="Calibri" panose="020F0502020204030204" pitchFamily="34" charset="0"/>
                  <a:ea typeface="字魂36号-正文宋楷" panose="02000000000000000000" pitchFamily="2" charset="-122"/>
                  <a:cs typeface="Calibri" panose="020F0502020204030204" pitchFamily="34" charset="0"/>
                </a:endParaRPr>
              </a:p>
            </p:txBody>
          </p:sp>
        </p:grpSp>
        <p:sp>
          <p:nvSpPr>
            <p:cNvPr id="2" name="Rectangle 1"/>
            <p:cNvSpPr/>
            <p:nvPr/>
          </p:nvSpPr>
          <p:spPr>
            <a:xfrm>
              <a:off x="447532" y="373654"/>
              <a:ext cx="8111013" cy="3970318"/>
            </a:xfrm>
            <a:prstGeom prst="rect">
              <a:avLst/>
            </a:prstGeom>
          </p:spPr>
          <p:txBody>
            <a:bodyPr wrap="square">
              <a:spAutoFit/>
            </a:bodyPr>
            <a:lstStyle/>
            <a:p>
              <a:pPr algn="ctr"/>
              <a:endParaRPr lang="en-US" altLang="zh-CN" sz="1800" spc="225" dirty="0">
                <a:solidFill>
                  <a:srgbClr val="FF0000"/>
                </a:solidFill>
                <a:effectLst>
                  <a:outerShdw blurRad="38100" dist="38100" dir="2700000" algn="tl">
                    <a:srgbClr val="000000">
                      <a:alpha val="43137"/>
                    </a:srgbClr>
                  </a:outerShdw>
                </a:effectLst>
                <a:latin typeface="Times" panose="020B0500000000000000" pitchFamily="34" charset="0"/>
                <a:ea typeface="Times" panose="020B0500000000000000" pitchFamily="34" charset="0"/>
                <a:cs typeface="Times" panose="020B0500000000000000" pitchFamily="34" charset="0"/>
              </a:endParaRPr>
            </a:p>
            <a:p>
              <a:r>
                <a:rPr lang="en-US" sz="1800" dirty="0">
                  <a:latin typeface="Times" panose="020B0500000000000000" pitchFamily="34" charset="0"/>
                  <a:ea typeface="Times" panose="020B0500000000000000" pitchFamily="34" charset="0"/>
                  <a:cs typeface="Times" panose="020B0500000000000000" pitchFamily="34" charset="0"/>
                </a:rPr>
                <a:t>	</a:t>
              </a:r>
              <a:r>
                <a:rPr lang="vi-VN" sz="1800" dirty="0">
                  <a:latin typeface="Times" panose="020B0500000000000000" pitchFamily="34" charset="0"/>
                  <a:ea typeface="Times" panose="020B0500000000000000" pitchFamily="34" charset="0"/>
                  <a:cs typeface="Times" panose="020B0500000000000000" pitchFamily="34" charset="0"/>
                </a:rPr>
                <a:t>Một lần khác, có người phụ nữ được ông cho thuốc và giảm bệnh. Nhưng rồi bệnh tái phát, người chồng đến xin đơn thuốc mới. Lúc ấy, trời đã khuya nên Lãn Ông hẹn hôm sau đến khám kĩ mới cho thuốc. Hôm sau ông đến thì được tin người chồng đã lấy thuốc khác, nhưng không cứu được vợ. Lãn Ông rất hối hận. Ông ghi trong sổ thuốc </a:t>
              </a:r>
              <a:r>
                <a:rPr lang="vi-VN" sz="1800" dirty="0" err="1">
                  <a:latin typeface="Times" panose="020B0500000000000000" pitchFamily="34" charset="0"/>
                  <a:ea typeface="Times" panose="020B0500000000000000" pitchFamily="34" charset="0"/>
                  <a:cs typeface="Times" panose="020B0500000000000000" pitchFamily="34" charset="0"/>
                </a:rPr>
                <a:t>của</a:t>
              </a:r>
              <a:r>
                <a:rPr lang="vi-VN" sz="1800" dirty="0">
                  <a:latin typeface="Times" panose="020B0500000000000000" pitchFamily="34" charset="0"/>
                  <a:ea typeface="Times" panose="020B0500000000000000" pitchFamily="34" charset="0"/>
                  <a:cs typeface="Times" panose="020B0500000000000000" pitchFamily="34" charset="0"/>
                </a:rPr>
                <a:t> </a:t>
              </a:r>
              <a:r>
                <a:rPr lang="vi-VN" sz="1800" dirty="0" err="1">
                  <a:latin typeface="Times" panose="020B0500000000000000" pitchFamily="34" charset="0"/>
                  <a:ea typeface="Times" panose="020B0500000000000000" pitchFamily="34" charset="0"/>
                  <a:cs typeface="Times" panose="020B0500000000000000" pitchFamily="34" charset="0"/>
                </a:rPr>
                <a:t>mình</a:t>
              </a:r>
              <a:r>
                <a:rPr lang="en-US" sz="1800" dirty="0">
                  <a:latin typeface="Times" panose="020B0500000000000000" pitchFamily="34" charset="0"/>
                  <a:ea typeface="Times" panose="020B0500000000000000" pitchFamily="34" charset="0"/>
                  <a:cs typeface="Times" panose="020B0500000000000000" pitchFamily="34" charset="0"/>
                </a:rPr>
                <a:t>:</a:t>
              </a:r>
              <a:r>
                <a:rPr lang="vi-VN" sz="1800" dirty="0">
                  <a:latin typeface="Times" panose="020B0500000000000000" pitchFamily="34" charset="0"/>
                  <a:ea typeface="Times" panose="020B0500000000000000" pitchFamily="34" charset="0"/>
                  <a:cs typeface="Times" panose="020B0500000000000000" pitchFamily="34" charset="0"/>
                </a:rPr>
                <a:t> "Xét về việc thì người bệnh chết do tay thầy thuốc khác, song về tình thì tôi như mắc phải tội giết người. Càng nghĩ càng hối hận.“</a:t>
              </a:r>
              <a:endParaRPr lang="en-US" sz="1800" dirty="0">
                <a:latin typeface="Times" panose="020B0500000000000000" pitchFamily="34" charset="0"/>
                <a:ea typeface="Times" panose="020B0500000000000000" pitchFamily="34" charset="0"/>
                <a:cs typeface="Times" panose="020B0500000000000000" pitchFamily="34" charset="0"/>
              </a:endParaRPr>
            </a:p>
            <a:p>
              <a:endParaRPr lang="vi-VN" sz="1800" dirty="0">
                <a:latin typeface="Times" panose="020B0500000000000000" pitchFamily="34" charset="0"/>
                <a:ea typeface="Times" panose="020B0500000000000000" pitchFamily="34" charset="0"/>
                <a:cs typeface="Times" panose="020B0500000000000000" pitchFamily="34" charset="0"/>
              </a:endParaRPr>
            </a:p>
            <a:p>
              <a:r>
                <a:rPr lang="en-US" sz="1800" dirty="0">
                  <a:latin typeface="Times" panose="020B0500000000000000" pitchFamily="34" charset="0"/>
                  <a:ea typeface="Times" panose="020B0500000000000000" pitchFamily="34" charset="0"/>
                  <a:cs typeface="Times" panose="020B0500000000000000" pitchFamily="34" charset="0"/>
                </a:rPr>
                <a:t>	</a:t>
              </a:r>
              <a:r>
                <a:rPr lang="vi-VN" sz="1800" dirty="0">
                  <a:latin typeface="Times" panose="020B0500000000000000" pitchFamily="34" charset="0"/>
                  <a:ea typeface="Times" panose="020B0500000000000000" pitchFamily="34" charset="0"/>
                  <a:cs typeface="Times" panose="020B0500000000000000" pitchFamily="34" charset="0"/>
                </a:rPr>
                <a:t>Là thầy thuốc nổi tiếng, Lãn Ông nhiều lần được vua </a:t>
              </a:r>
              <a:r>
                <a:rPr lang="vi-VN" sz="1800" dirty="0" err="1">
                  <a:latin typeface="Times" panose="020B0500000000000000" pitchFamily="34" charset="0"/>
                  <a:ea typeface="Times" panose="020B0500000000000000" pitchFamily="34" charset="0"/>
                  <a:cs typeface="Times" panose="020B0500000000000000" pitchFamily="34" charset="0"/>
                </a:rPr>
                <a:t>chúa</a:t>
              </a:r>
              <a:r>
                <a:rPr lang="vi-VN" sz="1800" dirty="0">
                  <a:latin typeface="Times" panose="020B0500000000000000" pitchFamily="34" charset="0"/>
                  <a:ea typeface="Times" panose="020B0500000000000000" pitchFamily="34" charset="0"/>
                  <a:cs typeface="Times" panose="020B0500000000000000" pitchFamily="34" charset="0"/>
                </a:rPr>
                <a:t> </a:t>
              </a:r>
              <a:r>
                <a:rPr lang="en-US" sz="1800" dirty="0">
                  <a:latin typeface="Times" panose="020B0500000000000000" pitchFamily="34" charset="0"/>
                  <a:ea typeface="Times" panose="020B0500000000000000" pitchFamily="34" charset="0"/>
                  <a:cs typeface="Times" panose="020B0500000000000000" pitchFamily="34" charset="0"/>
                </a:rPr>
                <a:t>v</a:t>
              </a:r>
              <a:r>
                <a:rPr lang="vi-VN" sz="1800" dirty="0" err="1">
                  <a:latin typeface="Times" panose="020B0500000000000000" pitchFamily="34" charset="0"/>
                  <a:ea typeface="Times" panose="020B0500000000000000" pitchFamily="34" charset="0"/>
                  <a:cs typeface="Times" panose="020B0500000000000000" pitchFamily="34" charset="0"/>
                </a:rPr>
                <a:t>ời</a:t>
              </a:r>
              <a:r>
                <a:rPr lang="vi-VN" sz="1800" dirty="0">
                  <a:latin typeface="Times" panose="020B0500000000000000" pitchFamily="34" charset="0"/>
                  <a:ea typeface="Times" panose="020B0500000000000000" pitchFamily="34" charset="0"/>
                  <a:cs typeface="Times" panose="020B0500000000000000" pitchFamily="34" charset="0"/>
                </a:rPr>
                <a:t> vào cung chữa bệnh và được tiến cử vào chức ngự y, song ông đã khéo chối từ.</a:t>
              </a:r>
            </a:p>
            <a:p>
              <a:r>
                <a:rPr lang="en-US" sz="1800" dirty="0">
                  <a:latin typeface="Times" panose="020B0500000000000000" pitchFamily="34" charset="0"/>
                  <a:ea typeface="Times" panose="020B0500000000000000" pitchFamily="34" charset="0"/>
                  <a:cs typeface="Times" panose="020B0500000000000000" pitchFamily="34" charset="0"/>
                </a:rPr>
                <a:t>	</a:t>
              </a:r>
              <a:r>
                <a:rPr lang="vi-VN" sz="1800" dirty="0" err="1">
                  <a:latin typeface="Times" panose="020B0500000000000000" pitchFamily="34" charset="0"/>
                  <a:ea typeface="Times" panose="020B0500000000000000" pitchFamily="34" charset="0"/>
                  <a:cs typeface="Times" panose="020B0500000000000000" pitchFamily="34" charset="0"/>
                </a:rPr>
                <a:t>Suốt</a:t>
              </a:r>
              <a:r>
                <a:rPr lang="vi-VN" sz="1800" dirty="0">
                  <a:latin typeface="Times" panose="020B0500000000000000" pitchFamily="34" charset="0"/>
                  <a:ea typeface="Times" panose="020B0500000000000000" pitchFamily="34" charset="0"/>
                  <a:cs typeface="Times" panose="020B0500000000000000" pitchFamily="34" charset="0"/>
                </a:rPr>
                <a:t> đời, Lãn Ông không vương vào vòng danh lợi. Ông có hai câu thơ tỏ chí của mình:</a:t>
              </a:r>
            </a:p>
            <a:p>
              <a:pPr algn="ctr"/>
              <a:r>
                <a:rPr lang="vi-VN" sz="1800" i="1" dirty="0">
                  <a:latin typeface="Times" panose="020B0500000000000000" pitchFamily="34" charset="0"/>
                  <a:ea typeface="Times" panose="020B0500000000000000" pitchFamily="34" charset="0"/>
                  <a:cs typeface="Times" panose="020B0500000000000000" pitchFamily="34" charset="0"/>
                </a:rPr>
                <a:t>Công danh trước mắt trôi như nước,</a:t>
              </a:r>
            </a:p>
            <a:p>
              <a:pPr algn="ctr"/>
              <a:r>
                <a:rPr lang="en-US" sz="1800" i="1" dirty="0">
                  <a:latin typeface="Times" panose="020B0500000000000000" pitchFamily="34" charset="0"/>
                  <a:ea typeface="Times" panose="020B0500000000000000" pitchFamily="34" charset="0"/>
                  <a:cs typeface="Times" panose="020B0500000000000000" pitchFamily="34" charset="0"/>
                </a:rPr>
                <a:t>         </a:t>
              </a:r>
              <a:r>
                <a:rPr lang="vi-VN" sz="1800" i="1" dirty="0">
                  <a:latin typeface="Times" panose="020B0500000000000000" pitchFamily="34" charset="0"/>
                  <a:ea typeface="Times" panose="020B0500000000000000" pitchFamily="34" charset="0"/>
                  <a:cs typeface="Times" panose="020B0500000000000000" pitchFamily="34" charset="0"/>
                </a:rPr>
                <a:t>Nhân nghĩa trong lòng chẳng đổi phương.</a:t>
              </a:r>
            </a:p>
          </p:txBody>
        </p:sp>
        <p:sp>
          <p:nvSpPr>
            <p:cNvPr id="8" name="Rounded Rectangle 7">
              <a:extLst>
                <a:ext uri="{FF2B5EF4-FFF2-40B4-BE49-F238E27FC236}">
                  <a16:creationId xmlns:a16="http://schemas.microsoft.com/office/drawing/2014/main" id="{27D3BFC5-5A99-4872-BB9C-FAE40A4DAE0E}"/>
                </a:ext>
              </a:extLst>
            </p:cNvPr>
            <p:cNvSpPr/>
            <p:nvPr/>
          </p:nvSpPr>
          <p:spPr>
            <a:xfrm>
              <a:off x="346166" y="633549"/>
              <a:ext cx="8212379" cy="1751571"/>
            </a:xfrm>
            <a:prstGeom prst="roundRect">
              <a:avLst>
                <a:gd name="adj" fmla="val 11248"/>
              </a:avLst>
            </a:prstGeom>
            <a:noFill/>
            <a:ln w="57150" cap="flat" cmpd="sng" algn="ctr">
              <a:solidFill>
                <a:srgbClr val="7030A0"/>
              </a:solidFill>
              <a:prstDash val="solid"/>
              <a:miter lim="800000"/>
            </a:ln>
            <a:effectLst/>
          </p:spPr>
          <p:txBody>
            <a:bodyPr rtlCol="0" anchor="ctr"/>
            <a:lstStyle/>
            <a:p>
              <a:pPr algn="ctr">
                <a:defRPr/>
              </a:pPr>
              <a:endParaRPr lang="en-US" sz="760">
                <a:solidFill>
                  <a:srgbClr val="FFFFFF"/>
                </a:solidFill>
                <a:cs typeface="Arial"/>
                <a:sym typeface="Arial"/>
              </a:endParaRPr>
            </a:p>
          </p:txBody>
        </p:sp>
        <p:sp>
          <p:nvSpPr>
            <p:cNvPr id="9" name="Teardrop 8">
              <a:extLst>
                <a:ext uri="{FF2B5EF4-FFF2-40B4-BE49-F238E27FC236}">
                  <a16:creationId xmlns:a16="http://schemas.microsoft.com/office/drawing/2014/main" id="{4B346016-9094-421B-804D-2FD88C6DF9D3}"/>
                </a:ext>
              </a:extLst>
            </p:cNvPr>
            <p:cNvSpPr/>
            <p:nvPr/>
          </p:nvSpPr>
          <p:spPr>
            <a:xfrm>
              <a:off x="377996" y="660678"/>
              <a:ext cx="358402" cy="347793"/>
            </a:xfrm>
            <a:prstGeom prst="teardrop">
              <a:avLst/>
            </a:prstGeom>
            <a:solidFill>
              <a:srgbClr val="E3B4F8"/>
            </a:solidFill>
            <a:ln w="12700" cap="flat" cmpd="sng" algn="ctr">
              <a:noFill/>
              <a:prstDash val="solid"/>
              <a:miter lim="800000"/>
            </a:ln>
            <a:effectLst/>
          </p:spPr>
          <p:txBody>
            <a:bodyPr rtlCol="0" anchor="ctr"/>
            <a:lstStyle/>
            <a:p>
              <a:pPr algn="ctr">
                <a:defRPr/>
              </a:pPr>
              <a:r>
                <a:rPr lang="en-US" sz="1800" b="1" dirty="0">
                  <a:solidFill>
                    <a:srgbClr val="000000"/>
                  </a:solidFill>
                  <a:cs typeface="Arial"/>
                  <a:sym typeface="Arial"/>
                </a:rPr>
                <a:t>2</a:t>
              </a:r>
            </a:p>
          </p:txBody>
        </p:sp>
        <p:sp>
          <p:nvSpPr>
            <p:cNvPr id="10" name="Rounded Rectangle 14">
              <a:extLst>
                <a:ext uri="{FF2B5EF4-FFF2-40B4-BE49-F238E27FC236}">
                  <a16:creationId xmlns:a16="http://schemas.microsoft.com/office/drawing/2014/main" id="{9251A45D-40F4-43E4-BA4B-0EA6A3912E5A}"/>
                </a:ext>
              </a:extLst>
            </p:cNvPr>
            <p:cNvSpPr/>
            <p:nvPr/>
          </p:nvSpPr>
          <p:spPr>
            <a:xfrm>
              <a:off x="346166" y="2540726"/>
              <a:ext cx="8212379" cy="1843889"/>
            </a:xfrm>
            <a:prstGeom prst="roundRect">
              <a:avLst>
                <a:gd name="adj" fmla="val 11248"/>
              </a:avLst>
            </a:prstGeom>
            <a:noFill/>
            <a:ln w="57150" cap="flat" cmpd="sng" algn="ctr">
              <a:solidFill>
                <a:srgbClr val="0070C0"/>
              </a:solidFill>
              <a:prstDash val="solid"/>
              <a:miter lim="800000"/>
            </a:ln>
            <a:effectLst/>
          </p:spPr>
          <p:txBody>
            <a:bodyPr rtlCol="0" anchor="ctr"/>
            <a:lstStyle/>
            <a:p>
              <a:pPr algn="ctr">
                <a:defRPr/>
              </a:pPr>
              <a:endParaRPr lang="en-US" sz="1013">
                <a:solidFill>
                  <a:srgbClr val="FFFFFF"/>
                </a:solidFill>
                <a:cs typeface="Arial"/>
                <a:sym typeface="Arial"/>
              </a:endParaRPr>
            </a:p>
          </p:txBody>
        </p:sp>
        <p:sp>
          <p:nvSpPr>
            <p:cNvPr id="12" name="Teardrop 11">
              <a:extLst>
                <a:ext uri="{FF2B5EF4-FFF2-40B4-BE49-F238E27FC236}">
                  <a16:creationId xmlns:a16="http://schemas.microsoft.com/office/drawing/2014/main" id="{4B346016-9094-421B-804D-2FD88C6DF9D3}"/>
                </a:ext>
              </a:extLst>
            </p:cNvPr>
            <p:cNvSpPr/>
            <p:nvPr/>
          </p:nvSpPr>
          <p:spPr>
            <a:xfrm>
              <a:off x="377996" y="2582285"/>
              <a:ext cx="358402" cy="344527"/>
            </a:xfrm>
            <a:prstGeom prst="teardrop">
              <a:avLst/>
            </a:prstGeom>
            <a:solidFill>
              <a:srgbClr val="66CCFF"/>
            </a:solidFill>
            <a:ln w="12700" cap="flat" cmpd="sng" algn="ctr">
              <a:noFill/>
              <a:prstDash val="solid"/>
              <a:miter lim="800000"/>
            </a:ln>
            <a:effectLst/>
          </p:spPr>
          <p:txBody>
            <a:bodyPr rtlCol="0" anchor="ctr"/>
            <a:lstStyle/>
            <a:p>
              <a:pPr algn="ctr">
                <a:defRPr/>
              </a:pPr>
              <a:r>
                <a:rPr lang="en-US" sz="1800" b="1" dirty="0">
                  <a:solidFill>
                    <a:srgbClr val="000000"/>
                  </a:solidFill>
                  <a:cs typeface="Arial"/>
                  <a:sym typeface="Arial"/>
                </a:rPr>
                <a:t>3</a:t>
              </a: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3" y="3606874"/>
            <a:ext cx="1106564" cy="1553135"/>
          </a:xfrm>
          <a:prstGeom prst="rect">
            <a:avLst/>
          </a:prstGeom>
        </p:spPr>
      </p:pic>
      <p:pic>
        <p:nvPicPr>
          <p:cNvPr id="13"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9932" y="3354730"/>
            <a:ext cx="1188315" cy="1698426"/>
          </a:xfrm>
          <a:prstGeom prst="rect">
            <a:avLst/>
          </a:prstGeom>
        </p:spPr>
      </p:pic>
    </p:spTree>
    <p:extLst>
      <p:ext uri="{BB962C8B-B14F-4D97-AF65-F5344CB8AC3E}">
        <p14:creationId xmlns:p14="http://schemas.microsoft.com/office/powerpoint/2010/main" val="2661673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27" y="2902527"/>
            <a:ext cx="2407173" cy="2407173"/>
          </a:xfrm>
          <a:prstGeom prst="rect">
            <a:avLst/>
          </a:prstGeom>
        </p:spPr>
      </p:pic>
      <p:grpSp>
        <p:nvGrpSpPr>
          <p:cNvPr id="2" name="组合 1"/>
          <p:cNvGrpSpPr/>
          <p:nvPr/>
        </p:nvGrpSpPr>
        <p:grpSpPr>
          <a:xfrm>
            <a:off x="57189" y="-192070"/>
            <a:ext cx="6980919" cy="4829826"/>
            <a:chOff x="276144" y="197709"/>
            <a:chExt cx="5216092" cy="3734828"/>
          </a:xfrm>
        </p:grpSpPr>
        <p:pic>
          <p:nvPicPr>
            <p:cNvPr id="68" name="图片 67"/>
            <p:cNvPicPr>
              <a:picLocks noChangeAspect="1"/>
            </p:cNvPicPr>
            <p:nvPr/>
          </p:nvPicPr>
          <p:blipFill rotWithShape="1">
            <a:blip r:embed="rId4">
              <a:extLst>
                <a:ext uri="{28A0092B-C50C-407E-A947-70E740481C1C}">
                  <a14:useLocalDpi xmlns:a14="http://schemas.microsoft.com/office/drawing/2010/main" val="0"/>
                </a:ext>
              </a:extLst>
            </a:blip>
            <a:srcRect t="19257" b="10230"/>
            <a:stretch>
              <a:fillRect/>
            </a:stretch>
          </p:blipFill>
          <p:spPr>
            <a:xfrm>
              <a:off x="480370" y="197709"/>
              <a:ext cx="5011866" cy="3534032"/>
            </a:xfrm>
            <a:prstGeom prst="rect">
              <a:avLst/>
            </a:prstGeom>
            <a:effectLst>
              <a:outerShdw blurRad="50800" dist="50800" dir="5400000" algn="t" rotWithShape="0">
                <a:prstClr val="black">
                  <a:alpha val="40000"/>
                </a:prstClr>
              </a:outerShdw>
            </a:effectLst>
          </p:spPr>
        </p:pic>
        <p:pic>
          <p:nvPicPr>
            <p:cNvPr id="70" name="图片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144" y="370703"/>
              <a:ext cx="1293164" cy="3239762"/>
            </a:xfrm>
            <a:prstGeom prst="rect">
              <a:avLst/>
            </a:prstGeom>
          </p:spPr>
        </p:pic>
        <p:pic>
          <p:nvPicPr>
            <p:cNvPr id="71" name="图片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4459" y="1577488"/>
              <a:ext cx="940027" cy="2355049"/>
            </a:xfrm>
            <a:prstGeom prst="rect">
              <a:avLst/>
            </a:prstGeom>
          </p:spPr>
        </p:pic>
        <p:pic>
          <p:nvPicPr>
            <p:cNvPr id="72" name="图片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254" y="2720778"/>
              <a:ext cx="990085" cy="990085"/>
            </a:xfrm>
            <a:prstGeom prst="rect">
              <a:avLst/>
            </a:prstGeom>
          </p:spPr>
        </p:pic>
      </p:grpSp>
      <p:sp>
        <p:nvSpPr>
          <p:cNvPr id="73" name="文本框 72"/>
          <p:cNvSpPr txBox="1"/>
          <p:nvPr/>
        </p:nvSpPr>
        <p:spPr>
          <a:xfrm>
            <a:off x="1209839" y="716054"/>
            <a:ext cx="4948941" cy="1446550"/>
          </a:xfrm>
          <a:prstGeom prst="rect">
            <a:avLst/>
          </a:prstGeom>
          <a:noFill/>
        </p:spPr>
        <p:txBody>
          <a:bodyPr wrap="square" rtlCol="0">
            <a:spAutoFit/>
          </a:bodyPr>
          <a:lstStyle/>
          <a:p>
            <a:pPr algn="ctr"/>
            <a:r>
              <a:rPr lang="en-US" altLang="zh-CN" sz="4400" dirty="0" err="1">
                <a:solidFill>
                  <a:srgbClr val="FF6600"/>
                </a:solidFill>
                <a:latin typeface="#9Slide05 SVNUT Triumph" panose="00000500000000000000" pitchFamily="2" charset="0"/>
              </a:rPr>
              <a:t>Luyện</a:t>
            </a:r>
            <a:r>
              <a:rPr lang="en-US" altLang="zh-CN" sz="4400" dirty="0">
                <a:solidFill>
                  <a:srgbClr val="FF6600"/>
                </a:solidFill>
                <a:latin typeface="#9Slide05 SVNUT Triumph" panose="00000500000000000000" pitchFamily="2" charset="0"/>
              </a:rPr>
              <a:t> </a:t>
            </a:r>
            <a:r>
              <a:rPr lang="en-US" altLang="zh-CN" sz="4400" dirty="0" err="1">
                <a:solidFill>
                  <a:srgbClr val="FF6600"/>
                </a:solidFill>
                <a:latin typeface="#9Slide05 SVNUT Triumph" panose="00000500000000000000" pitchFamily="2" charset="0"/>
              </a:rPr>
              <a:t>đọc</a:t>
            </a:r>
            <a:r>
              <a:rPr lang="en-US" altLang="zh-CN" sz="4400" dirty="0">
                <a:solidFill>
                  <a:srgbClr val="FF6600"/>
                </a:solidFill>
                <a:latin typeface="#9Slide05 SVNUT Triumph" panose="00000500000000000000" pitchFamily="2" charset="0"/>
              </a:rPr>
              <a:t> </a:t>
            </a:r>
            <a:r>
              <a:rPr lang="en-US" altLang="zh-CN" sz="4400" dirty="0" err="1">
                <a:solidFill>
                  <a:srgbClr val="FF6600"/>
                </a:solidFill>
                <a:latin typeface="#9Slide05 SVNUT Triumph" panose="00000500000000000000" pitchFamily="2" charset="0"/>
              </a:rPr>
              <a:t>từ</a:t>
            </a:r>
            <a:r>
              <a:rPr lang="en-US" altLang="zh-CN" sz="4400" dirty="0">
                <a:solidFill>
                  <a:srgbClr val="FF6600"/>
                </a:solidFill>
                <a:latin typeface="#9Slide05 SVNUT Triumph" panose="00000500000000000000" pitchFamily="2" charset="0"/>
              </a:rPr>
              <a:t>, </a:t>
            </a:r>
          </a:p>
          <a:p>
            <a:pPr algn="ctr"/>
            <a:r>
              <a:rPr lang="en-US" altLang="zh-CN" sz="4400" dirty="0" err="1">
                <a:solidFill>
                  <a:srgbClr val="FF6600"/>
                </a:solidFill>
                <a:latin typeface="#9Slide05 SVNUT Triumph" panose="00000500000000000000" pitchFamily="2" charset="0"/>
              </a:rPr>
              <a:t>câu</a:t>
            </a:r>
            <a:r>
              <a:rPr lang="en-US" altLang="zh-CN" sz="4400" dirty="0">
                <a:solidFill>
                  <a:srgbClr val="FF6600"/>
                </a:solidFill>
                <a:latin typeface="#9Slide05 SVNUT Triumph" panose="00000500000000000000" pitchFamily="2" charset="0"/>
              </a:rPr>
              <a:t> </a:t>
            </a:r>
            <a:r>
              <a:rPr lang="en-US" altLang="zh-CN" sz="4400" dirty="0" err="1">
                <a:solidFill>
                  <a:srgbClr val="FF6600"/>
                </a:solidFill>
                <a:latin typeface="#9Slide05 SVNUT Triumph" panose="00000500000000000000" pitchFamily="2" charset="0"/>
              </a:rPr>
              <a:t>khó</a:t>
            </a:r>
            <a:endParaRPr lang="zh-CN" altLang="en-US" sz="4400" dirty="0">
              <a:solidFill>
                <a:srgbClr val="FF6600"/>
              </a:solidFill>
              <a:latin typeface="#9Slide05 SVNUT Triumph" panose="00000500000000000000" pitchFamily="2" charset="0"/>
            </a:endParaRPr>
          </a:p>
        </p:txBody>
      </p:sp>
      <p:pic>
        <p:nvPicPr>
          <p:cNvPr id="11"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0323" y="2065332"/>
            <a:ext cx="1436041" cy="128350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187955" y="517446"/>
            <a:ext cx="5094366" cy="4240594"/>
          </a:xfrm>
          <a:prstGeom prst="roundRect">
            <a:avLst/>
          </a:prstGeom>
          <a:pattFill prst="pct40">
            <a:fgClr>
              <a:srgbClr val="FBB1C7"/>
            </a:fgClr>
            <a:bgClr>
              <a:schemeClr val="bg1"/>
            </a:bgClr>
          </a:pattFill>
          <a:ln w="762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ea typeface="微软雅黑 Light" panose="020B0502040204020203" pitchFamily="34"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1494" y="1030705"/>
            <a:ext cx="3652506" cy="395809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60" y="2853262"/>
            <a:ext cx="1599965" cy="1749762"/>
          </a:xfrm>
          <a:prstGeom prst="rect">
            <a:avLst/>
          </a:prstGeom>
        </p:spPr>
      </p:pic>
      <p:sp>
        <p:nvSpPr>
          <p:cNvPr id="8" name="Rectangle 7">
            <a:extLst>
              <a:ext uri="{FF2B5EF4-FFF2-40B4-BE49-F238E27FC236}">
                <a16:creationId xmlns:a16="http://schemas.microsoft.com/office/drawing/2014/main" id="{58ED0D50-15DD-4D42-8072-423D7C4FB049}"/>
              </a:ext>
            </a:extLst>
          </p:cNvPr>
          <p:cNvSpPr/>
          <p:nvPr/>
        </p:nvSpPr>
        <p:spPr>
          <a:xfrm>
            <a:off x="329566" y="1709168"/>
            <a:ext cx="4811143" cy="738664"/>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vi-VN" sz="2100" i="1" dirty="0">
                <a:latin typeface="Times" panose="020B0500000000000000" pitchFamily="34" charset="0"/>
                <a:ea typeface="Times" panose="020B0500000000000000" pitchFamily="34" charset="0"/>
                <a:cs typeface="Times" panose="020B0500000000000000" pitchFamily="34" charset="0"/>
              </a:rPr>
              <a:t>Công danh trước mắt trôi như nước,</a:t>
            </a:r>
          </a:p>
          <a:p>
            <a:pPr algn="ctr"/>
            <a:r>
              <a:rPr lang="vi-VN" sz="2100" i="1" dirty="0">
                <a:latin typeface="Times" panose="020B0500000000000000" pitchFamily="34" charset="0"/>
                <a:ea typeface="Times" panose="020B0500000000000000" pitchFamily="34" charset="0"/>
                <a:cs typeface="Times" panose="020B0500000000000000" pitchFamily="34" charset="0"/>
              </a:rPr>
              <a:t>Nhân nghĩa trong lòng chẳng đổi phương.</a:t>
            </a:r>
          </a:p>
        </p:txBody>
      </p:sp>
      <p:sp>
        <p:nvSpPr>
          <p:cNvPr id="10" name="Line 24"/>
          <p:cNvSpPr>
            <a:spLocks noChangeShapeType="1"/>
          </p:cNvSpPr>
          <p:nvPr/>
        </p:nvSpPr>
        <p:spPr bwMode="auto">
          <a:xfrm flipH="1">
            <a:off x="3074786" y="1709168"/>
            <a:ext cx="132756" cy="369332"/>
          </a:xfrm>
          <a:prstGeom prst="line">
            <a:avLst/>
          </a:prstGeom>
          <a:ln w="38100">
            <a:solidFill>
              <a:srgbClr val="D4251F"/>
            </a:solidFill>
            <a:headEnd/>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sz="1013" b="1"/>
          </a:p>
        </p:txBody>
      </p:sp>
      <p:sp>
        <p:nvSpPr>
          <p:cNvPr id="12" name="Line 24"/>
          <p:cNvSpPr>
            <a:spLocks noChangeShapeType="1"/>
          </p:cNvSpPr>
          <p:nvPr/>
        </p:nvSpPr>
        <p:spPr bwMode="auto">
          <a:xfrm flipH="1">
            <a:off x="2857500" y="2100227"/>
            <a:ext cx="147860" cy="366880"/>
          </a:xfrm>
          <a:prstGeom prst="line">
            <a:avLst/>
          </a:prstGeom>
          <a:ln w="38100">
            <a:solidFill>
              <a:srgbClr val="D4251F"/>
            </a:solidFill>
            <a:headEnd/>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sz="1013" b="1"/>
          </a:p>
        </p:txBody>
      </p:sp>
      <p:sp>
        <p:nvSpPr>
          <p:cNvPr id="14" name="Rectangle 13">
            <a:extLst>
              <a:ext uri="{FF2B5EF4-FFF2-40B4-BE49-F238E27FC236}">
                <a16:creationId xmlns:a16="http://schemas.microsoft.com/office/drawing/2014/main" id="{58ED0D50-15DD-4D42-8072-423D7C4FB049}"/>
              </a:ext>
            </a:extLst>
          </p:cNvPr>
          <p:cNvSpPr/>
          <p:nvPr/>
        </p:nvSpPr>
        <p:spPr>
          <a:xfrm>
            <a:off x="6026539" y="2741963"/>
            <a:ext cx="2582417" cy="415498"/>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en-US" sz="2100" i="1" dirty="0" err="1">
                <a:latin typeface="Times" panose="020B0500000000000000" pitchFamily="34" charset="0"/>
                <a:ea typeface="Times" panose="020B0500000000000000" pitchFamily="34" charset="0"/>
                <a:cs typeface="Times" panose="020B0500000000000000" pitchFamily="34" charset="0"/>
              </a:rPr>
              <a:t>Hải</a:t>
            </a:r>
            <a:r>
              <a:rPr lang="en-US" sz="2100" i="1" dirty="0">
                <a:latin typeface="Times" panose="020B0500000000000000" pitchFamily="34" charset="0"/>
                <a:ea typeface="Times" panose="020B0500000000000000" pitchFamily="34" charset="0"/>
                <a:cs typeface="Times" panose="020B0500000000000000" pitchFamily="34" charset="0"/>
              </a:rPr>
              <a:t> </a:t>
            </a:r>
            <a:r>
              <a:rPr lang="en-US" sz="2100" i="1" dirty="0" err="1">
                <a:latin typeface="Times" panose="020B0500000000000000" pitchFamily="34" charset="0"/>
                <a:ea typeface="Times" panose="020B0500000000000000" pitchFamily="34" charset="0"/>
                <a:cs typeface="Times" panose="020B0500000000000000" pitchFamily="34" charset="0"/>
              </a:rPr>
              <a:t>Thượng</a:t>
            </a:r>
            <a:r>
              <a:rPr lang="en-US" sz="2100" i="1" dirty="0">
                <a:latin typeface="Times" panose="020B0500000000000000" pitchFamily="34" charset="0"/>
                <a:ea typeface="Times" panose="020B0500000000000000" pitchFamily="34" charset="0"/>
                <a:cs typeface="Times" panose="020B0500000000000000" pitchFamily="34" charset="0"/>
              </a:rPr>
              <a:t> </a:t>
            </a:r>
            <a:r>
              <a:rPr lang="en-US" sz="2100" i="1" dirty="0" err="1">
                <a:latin typeface="Times" panose="020B0500000000000000" pitchFamily="34" charset="0"/>
                <a:ea typeface="Times" panose="020B0500000000000000" pitchFamily="34" charset="0"/>
                <a:cs typeface="Times" panose="020B0500000000000000" pitchFamily="34" charset="0"/>
              </a:rPr>
              <a:t>Lãn</a:t>
            </a:r>
            <a:r>
              <a:rPr lang="en-US" sz="2100" i="1" dirty="0">
                <a:latin typeface="Times" panose="020B0500000000000000" pitchFamily="34" charset="0"/>
                <a:ea typeface="Times" panose="020B0500000000000000" pitchFamily="34" charset="0"/>
                <a:cs typeface="Times" panose="020B0500000000000000" pitchFamily="34" charset="0"/>
              </a:rPr>
              <a:t> </a:t>
            </a:r>
            <a:r>
              <a:rPr lang="en-US" sz="2100" i="1" dirty="0" err="1">
                <a:latin typeface="Times" panose="020B0500000000000000" pitchFamily="34" charset="0"/>
                <a:ea typeface="Times" panose="020B0500000000000000" pitchFamily="34" charset="0"/>
                <a:cs typeface="Times" panose="020B0500000000000000" pitchFamily="34" charset="0"/>
              </a:rPr>
              <a:t>Ông</a:t>
            </a:r>
            <a:endParaRPr lang="vi-VN" sz="2100" i="1" dirty="0">
              <a:latin typeface="Times" panose="020B0500000000000000" pitchFamily="34" charset="0"/>
              <a:ea typeface="Times" panose="020B0500000000000000" pitchFamily="34" charset="0"/>
              <a:cs typeface="Times" panose="020B0500000000000000" pitchFamily="34" charset="0"/>
            </a:endParaRPr>
          </a:p>
        </p:txBody>
      </p:sp>
      <p:grpSp>
        <p:nvGrpSpPr>
          <p:cNvPr id="7" name="Group 6"/>
          <p:cNvGrpSpPr/>
          <p:nvPr/>
        </p:nvGrpSpPr>
        <p:grpSpPr>
          <a:xfrm>
            <a:off x="804255" y="0"/>
            <a:ext cx="3050033" cy="1162315"/>
            <a:chOff x="4208223" y="-35169"/>
            <a:chExt cx="4066711" cy="1549753"/>
          </a:xfrm>
        </p:grpSpPr>
        <p:pic>
          <p:nvPicPr>
            <p:cNvPr id="15" name="图片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08223" y="-35169"/>
              <a:ext cx="4066711" cy="1549753"/>
            </a:xfrm>
            <a:prstGeom prst="rect">
              <a:avLst/>
            </a:prstGeom>
          </p:spPr>
        </p:pic>
        <p:sp>
          <p:nvSpPr>
            <p:cNvPr id="5" name="TextBox 4"/>
            <p:cNvSpPr txBox="1"/>
            <p:nvPr/>
          </p:nvSpPr>
          <p:spPr>
            <a:xfrm>
              <a:off x="4652254" y="671994"/>
              <a:ext cx="3178648" cy="615553"/>
            </a:xfrm>
            <a:prstGeom prst="rect">
              <a:avLst/>
            </a:prstGeom>
            <a:noFill/>
          </p:spPr>
          <p:txBody>
            <a:bodyPr wrap="none" rtlCol="0">
              <a:spAutoFit/>
            </a:bodyPr>
            <a:lstStyle/>
            <a:p>
              <a:r>
                <a:rPr lang="en-US" sz="2400" b="1" dirty="0" err="1">
                  <a:latin typeface="Tahoma" panose="020B0604030504040204" pitchFamily="34" charset="0"/>
                  <a:ea typeface="Tahoma" panose="020B0604030504040204" pitchFamily="34" charset="0"/>
                  <a:cs typeface="Tahoma" panose="020B0604030504040204" pitchFamily="34" charset="0"/>
                </a:rPr>
                <a:t>Luyện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đọc</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câu</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p:cNvGrpSpPr/>
          <p:nvPr/>
        </p:nvGrpSpPr>
        <p:grpSpPr>
          <a:xfrm>
            <a:off x="5687629" y="-1"/>
            <a:ext cx="3050033" cy="1162315"/>
            <a:chOff x="4208223" y="-35169"/>
            <a:chExt cx="4066711" cy="1549753"/>
          </a:xfrm>
        </p:grpSpPr>
        <p:pic>
          <p:nvPicPr>
            <p:cNvPr id="18" name="图片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08223" y="-35169"/>
              <a:ext cx="4066711" cy="1549753"/>
            </a:xfrm>
            <a:prstGeom prst="rect">
              <a:avLst/>
            </a:prstGeom>
          </p:spPr>
        </p:pic>
        <p:sp>
          <p:nvSpPr>
            <p:cNvPr id="19" name="TextBox 18"/>
            <p:cNvSpPr txBox="1"/>
            <p:nvPr/>
          </p:nvSpPr>
          <p:spPr>
            <a:xfrm>
              <a:off x="4660103" y="598491"/>
              <a:ext cx="2917894" cy="615553"/>
            </a:xfrm>
            <a:prstGeom prst="rect">
              <a:avLst/>
            </a:prstGeom>
            <a:noFill/>
          </p:spPr>
          <p:txBody>
            <a:bodyPr wrap="none" rtlCol="0">
              <a:spAutoFit/>
            </a:bodyPr>
            <a:lstStyle/>
            <a:p>
              <a:r>
                <a:rPr lang="en-US" sz="2400" b="1" dirty="0" err="1">
                  <a:latin typeface="Tahoma" panose="020B0604030504040204" pitchFamily="34" charset="0"/>
                  <a:ea typeface="Tahoma" panose="020B0604030504040204" pitchFamily="34" charset="0"/>
                  <a:cs typeface="Tahoma" panose="020B0604030504040204" pitchFamily="34" charset="0"/>
                </a:rPr>
                <a:t>Luyện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đọc</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từ</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pSp>
      <p:sp>
        <p:nvSpPr>
          <p:cNvPr id="20" name="Rectangle 19">
            <a:extLst>
              <a:ext uri="{FF2B5EF4-FFF2-40B4-BE49-F238E27FC236}">
                <a16:creationId xmlns:a16="http://schemas.microsoft.com/office/drawing/2014/main" id="{58ED0D50-15DD-4D42-8072-423D7C4FB049}"/>
              </a:ext>
            </a:extLst>
          </p:cNvPr>
          <p:cNvSpPr/>
          <p:nvPr/>
        </p:nvSpPr>
        <p:spPr>
          <a:xfrm>
            <a:off x="6458598" y="3249203"/>
            <a:ext cx="1718298" cy="415498"/>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en-US" sz="2100" i="1" dirty="0" err="1">
                <a:latin typeface="Times" panose="020B0500000000000000" pitchFamily="34" charset="0"/>
                <a:ea typeface="Times" panose="020B0500000000000000" pitchFamily="34" charset="0"/>
                <a:cs typeface="Times" panose="020B0500000000000000" pitchFamily="34" charset="0"/>
              </a:rPr>
              <a:t>Thuyền</a:t>
            </a:r>
            <a:r>
              <a:rPr lang="en-US" sz="2100" i="1" dirty="0">
                <a:latin typeface="Times" panose="020B0500000000000000" pitchFamily="34" charset="0"/>
                <a:ea typeface="Times" panose="020B0500000000000000" pitchFamily="34" charset="0"/>
                <a:cs typeface="Times" panose="020B0500000000000000" pitchFamily="34" charset="0"/>
              </a:rPr>
              <a:t> </a:t>
            </a:r>
            <a:r>
              <a:rPr lang="en-US" sz="2100" i="1" dirty="0" err="1">
                <a:latin typeface="Times" panose="020B0500000000000000" pitchFamily="34" charset="0"/>
                <a:ea typeface="Times" panose="020B0500000000000000" pitchFamily="34" charset="0"/>
                <a:cs typeface="Times" panose="020B0500000000000000" pitchFamily="34" charset="0"/>
              </a:rPr>
              <a:t>chài</a:t>
            </a:r>
            <a:endParaRPr lang="vi-VN" sz="2100" i="1" dirty="0">
              <a:latin typeface="Times" panose="020B0500000000000000" pitchFamily="34" charset="0"/>
              <a:ea typeface="Times" panose="020B0500000000000000" pitchFamily="34" charset="0"/>
              <a:cs typeface="Times" panose="020B0500000000000000" pitchFamily="34" charset="0"/>
            </a:endParaRPr>
          </a:p>
        </p:txBody>
      </p:sp>
      <p:sp>
        <p:nvSpPr>
          <p:cNvPr id="21" name="Rectangle 20">
            <a:extLst>
              <a:ext uri="{FF2B5EF4-FFF2-40B4-BE49-F238E27FC236}">
                <a16:creationId xmlns:a16="http://schemas.microsoft.com/office/drawing/2014/main" id="{58ED0D50-15DD-4D42-8072-423D7C4FB049}"/>
              </a:ext>
            </a:extLst>
          </p:cNvPr>
          <p:cNvSpPr/>
          <p:nvPr/>
        </p:nvSpPr>
        <p:spPr>
          <a:xfrm>
            <a:off x="6542222" y="3751932"/>
            <a:ext cx="1634674" cy="415498"/>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en-US" sz="2100" i="1" dirty="0" err="1">
                <a:latin typeface="Times" panose="020B0500000000000000" pitchFamily="34" charset="0"/>
                <a:ea typeface="Times" panose="020B0500000000000000" pitchFamily="34" charset="0"/>
                <a:cs typeface="Times" panose="020B0500000000000000" pitchFamily="34" charset="0"/>
              </a:rPr>
              <a:t>Bệnh</a:t>
            </a:r>
            <a:r>
              <a:rPr lang="en-US" sz="2100" i="1" dirty="0">
                <a:latin typeface="Times" panose="020B0500000000000000" pitchFamily="34" charset="0"/>
                <a:ea typeface="Times" panose="020B0500000000000000" pitchFamily="34" charset="0"/>
                <a:cs typeface="Times" panose="020B0500000000000000" pitchFamily="34" charset="0"/>
              </a:rPr>
              <a:t> </a:t>
            </a:r>
            <a:r>
              <a:rPr lang="en-US" sz="2100" i="1" dirty="0" err="1">
                <a:latin typeface="Times" panose="020B0500000000000000" pitchFamily="34" charset="0"/>
                <a:ea typeface="Times" panose="020B0500000000000000" pitchFamily="34" charset="0"/>
                <a:cs typeface="Times" panose="020B0500000000000000" pitchFamily="34" charset="0"/>
              </a:rPr>
              <a:t>đậu</a:t>
            </a:r>
            <a:endParaRPr lang="vi-VN" sz="2100" i="1" dirty="0">
              <a:latin typeface="Times" panose="020B0500000000000000" pitchFamily="34" charset="0"/>
              <a:ea typeface="Times" panose="020B0500000000000000" pitchFamily="34" charset="0"/>
              <a:cs typeface="Times" panose="020B0500000000000000" pitchFamily="34" charset="0"/>
            </a:endParaRPr>
          </a:p>
        </p:txBody>
      </p:sp>
      <p:sp>
        <p:nvSpPr>
          <p:cNvPr id="22" name="Rectangle 21">
            <a:extLst>
              <a:ext uri="{FF2B5EF4-FFF2-40B4-BE49-F238E27FC236}">
                <a16:creationId xmlns:a16="http://schemas.microsoft.com/office/drawing/2014/main" id="{58ED0D50-15DD-4D42-8072-423D7C4FB049}"/>
              </a:ext>
            </a:extLst>
          </p:cNvPr>
          <p:cNvSpPr/>
          <p:nvPr/>
        </p:nvSpPr>
        <p:spPr>
          <a:xfrm>
            <a:off x="6583979" y="4279908"/>
            <a:ext cx="1592917" cy="415498"/>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en-US" sz="2100" i="1" dirty="0" err="1">
                <a:latin typeface="Times" panose="020B0500000000000000" pitchFamily="34" charset="0"/>
                <a:ea typeface="Times" panose="020B0500000000000000" pitchFamily="34" charset="0"/>
                <a:cs typeface="Times" panose="020B0500000000000000" pitchFamily="34" charset="0"/>
              </a:rPr>
              <a:t>Nồng</a:t>
            </a:r>
            <a:r>
              <a:rPr lang="en-US" sz="2100" i="1" dirty="0">
                <a:latin typeface="Times" panose="020B0500000000000000" pitchFamily="34" charset="0"/>
                <a:ea typeface="Times" panose="020B0500000000000000" pitchFamily="34" charset="0"/>
                <a:cs typeface="Times" panose="020B0500000000000000" pitchFamily="34" charset="0"/>
              </a:rPr>
              <a:t> </a:t>
            </a:r>
            <a:r>
              <a:rPr lang="en-US" sz="2100" i="1" dirty="0" err="1">
                <a:latin typeface="Times" panose="020B0500000000000000" pitchFamily="34" charset="0"/>
                <a:ea typeface="Times" panose="020B0500000000000000" pitchFamily="34" charset="0"/>
                <a:cs typeface="Times" panose="020B0500000000000000" pitchFamily="34" charset="0"/>
              </a:rPr>
              <a:t>nặc</a:t>
            </a:r>
            <a:endParaRPr lang="vi-VN" sz="2100" i="1" dirty="0">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353406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26"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80">
                                          <p:stCondLst>
                                            <p:cond delay="0"/>
                                          </p:stCondLst>
                                        </p:cTn>
                                        <p:tgtEl>
                                          <p:spTgt spid="6"/>
                                        </p:tgtEl>
                                      </p:cBhvr>
                                    </p:animEffect>
                                    <p:anim calcmode="lin" valueType="num">
                                      <p:cBhvr>
                                        <p:cTn id="1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6" dur="26">
                                          <p:stCondLst>
                                            <p:cond delay="650"/>
                                          </p:stCondLst>
                                        </p:cTn>
                                        <p:tgtEl>
                                          <p:spTgt spid="6"/>
                                        </p:tgtEl>
                                      </p:cBhvr>
                                      <p:to x="100000" y="60000"/>
                                    </p:animScale>
                                    <p:animScale>
                                      <p:cBhvr>
                                        <p:cTn id="17" dur="166" decel="50000">
                                          <p:stCondLst>
                                            <p:cond delay="676"/>
                                          </p:stCondLst>
                                        </p:cTn>
                                        <p:tgtEl>
                                          <p:spTgt spid="6"/>
                                        </p:tgtEl>
                                      </p:cBhvr>
                                      <p:to x="100000" y="100000"/>
                                    </p:animScale>
                                    <p:animScale>
                                      <p:cBhvr>
                                        <p:cTn id="18" dur="26">
                                          <p:stCondLst>
                                            <p:cond delay="1312"/>
                                          </p:stCondLst>
                                        </p:cTn>
                                        <p:tgtEl>
                                          <p:spTgt spid="6"/>
                                        </p:tgtEl>
                                      </p:cBhvr>
                                      <p:to x="100000" y="80000"/>
                                    </p:animScale>
                                    <p:animScale>
                                      <p:cBhvr>
                                        <p:cTn id="19" dur="166" decel="50000">
                                          <p:stCondLst>
                                            <p:cond delay="1338"/>
                                          </p:stCondLst>
                                        </p:cTn>
                                        <p:tgtEl>
                                          <p:spTgt spid="6"/>
                                        </p:tgtEl>
                                      </p:cBhvr>
                                      <p:to x="100000" y="100000"/>
                                    </p:animScale>
                                    <p:animScale>
                                      <p:cBhvr>
                                        <p:cTn id="20" dur="26">
                                          <p:stCondLst>
                                            <p:cond delay="1642"/>
                                          </p:stCondLst>
                                        </p:cTn>
                                        <p:tgtEl>
                                          <p:spTgt spid="6"/>
                                        </p:tgtEl>
                                      </p:cBhvr>
                                      <p:to x="100000" y="90000"/>
                                    </p:animScale>
                                    <p:animScale>
                                      <p:cBhvr>
                                        <p:cTn id="21" dur="166" decel="50000">
                                          <p:stCondLst>
                                            <p:cond delay="1668"/>
                                          </p:stCondLst>
                                        </p:cTn>
                                        <p:tgtEl>
                                          <p:spTgt spid="6"/>
                                        </p:tgtEl>
                                      </p:cBhvr>
                                      <p:to x="100000" y="100000"/>
                                    </p:animScale>
                                    <p:animScale>
                                      <p:cBhvr>
                                        <p:cTn id="22" dur="26">
                                          <p:stCondLst>
                                            <p:cond delay="1808"/>
                                          </p:stCondLst>
                                        </p:cTn>
                                        <p:tgtEl>
                                          <p:spTgt spid="6"/>
                                        </p:tgtEl>
                                      </p:cBhvr>
                                      <p:to x="100000" y="95000"/>
                                    </p:animScale>
                                    <p:animScale>
                                      <p:cBhvr>
                                        <p:cTn id="23" dur="166" decel="50000">
                                          <p:stCondLst>
                                            <p:cond delay="1834"/>
                                          </p:stCondLst>
                                        </p:cTn>
                                        <p:tgtEl>
                                          <p:spTgt spid="6"/>
                                        </p:tgtEl>
                                      </p:cBhvr>
                                      <p:to x="100000" y="100000"/>
                                    </p:animScale>
                                  </p:childTnLst>
                                </p:cTn>
                              </p:par>
                              <p:par>
                                <p:cTn id="24" presetID="6"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par>
                                <p:cTn id="27" presetID="6"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par>
                                <p:cTn id="30" presetID="6"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P spid="12" grpId="0" animBg="1"/>
      <p:bldP spid="14"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27" y="2902527"/>
            <a:ext cx="2407173" cy="2407173"/>
          </a:xfrm>
          <a:prstGeom prst="rect">
            <a:avLst/>
          </a:prstGeom>
        </p:spPr>
      </p:pic>
      <p:grpSp>
        <p:nvGrpSpPr>
          <p:cNvPr id="2" name="组合 1"/>
          <p:cNvGrpSpPr/>
          <p:nvPr/>
        </p:nvGrpSpPr>
        <p:grpSpPr>
          <a:xfrm>
            <a:off x="0" y="-164361"/>
            <a:ext cx="7211291" cy="4829826"/>
            <a:chOff x="276144" y="197709"/>
            <a:chExt cx="5216092" cy="3734828"/>
          </a:xfrm>
        </p:grpSpPr>
        <p:pic>
          <p:nvPicPr>
            <p:cNvPr id="68" name="图片 67"/>
            <p:cNvPicPr>
              <a:picLocks noChangeAspect="1"/>
            </p:cNvPicPr>
            <p:nvPr/>
          </p:nvPicPr>
          <p:blipFill rotWithShape="1">
            <a:blip r:embed="rId4">
              <a:extLst>
                <a:ext uri="{28A0092B-C50C-407E-A947-70E740481C1C}">
                  <a14:useLocalDpi xmlns:a14="http://schemas.microsoft.com/office/drawing/2010/main" val="0"/>
                </a:ext>
              </a:extLst>
            </a:blip>
            <a:srcRect t="19257" b="10230"/>
            <a:stretch>
              <a:fillRect/>
            </a:stretch>
          </p:blipFill>
          <p:spPr>
            <a:xfrm>
              <a:off x="480370" y="197709"/>
              <a:ext cx="5011866" cy="3534032"/>
            </a:xfrm>
            <a:prstGeom prst="rect">
              <a:avLst/>
            </a:prstGeom>
            <a:effectLst>
              <a:outerShdw blurRad="50800" dist="50800" dir="5400000" algn="t" rotWithShape="0">
                <a:prstClr val="black">
                  <a:alpha val="40000"/>
                </a:prstClr>
              </a:outerShdw>
            </a:effectLst>
          </p:spPr>
        </p:pic>
        <p:pic>
          <p:nvPicPr>
            <p:cNvPr id="70" name="图片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144" y="370703"/>
              <a:ext cx="1293164" cy="3239762"/>
            </a:xfrm>
            <a:prstGeom prst="rect">
              <a:avLst/>
            </a:prstGeom>
          </p:spPr>
        </p:pic>
        <p:pic>
          <p:nvPicPr>
            <p:cNvPr id="71" name="图片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4459" y="1577488"/>
              <a:ext cx="940027" cy="2355049"/>
            </a:xfrm>
            <a:prstGeom prst="rect">
              <a:avLst/>
            </a:prstGeom>
          </p:spPr>
        </p:pic>
        <p:pic>
          <p:nvPicPr>
            <p:cNvPr id="72" name="图片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254" y="2720778"/>
              <a:ext cx="990085" cy="990085"/>
            </a:xfrm>
            <a:prstGeom prst="rect">
              <a:avLst/>
            </a:prstGeom>
          </p:spPr>
        </p:pic>
      </p:grpSp>
      <p:sp>
        <p:nvSpPr>
          <p:cNvPr id="73" name="文本框 72"/>
          <p:cNvSpPr txBox="1"/>
          <p:nvPr/>
        </p:nvSpPr>
        <p:spPr>
          <a:xfrm>
            <a:off x="1893654" y="1194174"/>
            <a:ext cx="4643318" cy="769441"/>
          </a:xfrm>
          <a:prstGeom prst="rect">
            <a:avLst/>
          </a:prstGeom>
          <a:noFill/>
        </p:spPr>
        <p:txBody>
          <a:bodyPr wrap="square" rtlCol="0">
            <a:spAutoFit/>
          </a:bodyPr>
          <a:lstStyle/>
          <a:p>
            <a:r>
              <a:rPr lang="en-US" altLang="zh-CN" sz="4400" dirty="0" err="1">
                <a:solidFill>
                  <a:srgbClr val="FF6600"/>
                </a:solidFill>
                <a:latin typeface="#9Slide05 SVNUT Triumph" panose="00000500000000000000" pitchFamily="2" charset="0"/>
              </a:rPr>
              <a:t>Giải</a:t>
            </a:r>
            <a:r>
              <a:rPr lang="en-US" altLang="zh-CN" sz="4400" dirty="0">
                <a:solidFill>
                  <a:srgbClr val="FF6600"/>
                </a:solidFill>
                <a:latin typeface="#9Slide05 SVNUT Triumph" panose="00000500000000000000" pitchFamily="2" charset="0"/>
              </a:rPr>
              <a:t> </a:t>
            </a:r>
            <a:r>
              <a:rPr lang="en-US" altLang="zh-CN" sz="4400" dirty="0" err="1">
                <a:solidFill>
                  <a:srgbClr val="FF6600"/>
                </a:solidFill>
                <a:latin typeface="#9Slide05 SVNUT Triumph" panose="00000500000000000000" pitchFamily="2" charset="0"/>
              </a:rPr>
              <a:t>nghĩa</a:t>
            </a:r>
            <a:r>
              <a:rPr lang="en-US" altLang="zh-CN" sz="4400" dirty="0">
                <a:solidFill>
                  <a:srgbClr val="FF6600"/>
                </a:solidFill>
                <a:latin typeface="#9Slide05 SVNUT Triumph" panose="00000500000000000000" pitchFamily="2" charset="0"/>
              </a:rPr>
              <a:t> </a:t>
            </a:r>
            <a:r>
              <a:rPr lang="en-US" altLang="zh-CN" sz="4400" dirty="0" err="1">
                <a:solidFill>
                  <a:srgbClr val="FF6600"/>
                </a:solidFill>
                <a:latin typeface="#9Slide05 SVNUT Triumph" panose="00000500000000000000" pitchFamily="2" charset="0"/>
              </a:rPr>
              <a:t>từ</a:t>
            </a:r>
            <a:endParaRPr lang="zh-CN" altLang="en-US" sz="4400" dirty="0">
              <a:solidFill>
                <a:srgbClr val="FF6600"/>
              </a:solidFill>
              <a:latin typeface="#9Slide05 SVNUT Triumph" panose="00000500000000000000" pitchFamily="2" charset="0"/>
            </a:endParaRPr>
          </a:p>
        </p:txBody>
      </p:sp>
      <p:pic>
        <p:nvPicPr>
          <p:cNvPr id="9"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0323" y="2065332"/>
            <a:ext cx="1436041" cy="1283508"/>
          </a:xfrm>
          <a:prstGeom prst="rect">
            <a:avLst/>
          </a:prstGeom>
        </p:spPr>
      </p:pic>
    </p:spTree>
    <p:extLst>
      <p:ext uri="{BB962C8B-B14F-4D97-AF65-F5344CB8AC3E}">
        <p14:creationId xmlns:p14="http://schemas.microsoft.com/office/powerpoint/2010/main" val="2814507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96960" y="491320"/>
            <a:ext cx="8350079" cy="4240594"/>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ea typeface="微软雅黑 Light" panose="020B0502040204020203" pitchFamily="34" charset="-122"/>
            </a:endParaRPr>
          </a:p>
        </p:txBody>
      </p:sp>
      <p:pic>
        <p:nvPicPr>
          <p:cNvPr id="19" name="图片 5">
            <a:extLst>
              <a:ext uri="{FF2B5EF4-FFF2-40B4-BE49-F238E27FC236}">
                <a16:creationId xmlns:a16="http://schemas.microsoft.com/office/drawing/2014/main" id="{3FF617B9-00C7-424C-B14B-27E89B2A6F07}"/>
              </a:ext>
            </a:extLst>
          </p:cNvPr>
          <p:cNvPicPr>
            <a:picLocks noChangeAspect="1"/>
          </p:cNvPicPr>
          <p:nvPr/>
        </p:nvPicPr>
        <p:blipFill>
          <a:blip r:embed="rId3"/>
          <a:stretch>
            <a:fillRect/>
          </a:stretch>
        </p:blipFill>
        <p:spPr>
          <a:xfrm flipH="1">
            <a:off x="4565488" y="697058"/>
            <a:ext cx="2779883" cy="2024969"/>
          </a:xfrm>
          <a:prstGeom prst="rect">
            <a:avLst/>
          </a:prstGeom>
        </p:spPr>
      </p:pic>
      <p:sp>
        <p:nvSpPr>
          <p:cNvPr id="21" name="Rounded Rectangle 32">
            <a:extLst>
              <a:ext uri="{FF2B5EF4-FFF2-40B4-BE49-F238E27FC236}">
                <a16:creationId xmlns:a16="http://schemas.microsoft.com/office/drawing/2014/main" id="{DD93D5EC-B4D2-4E45-8420-F72B7AF7192D}"/>
              </a:ext>
            </a:extLst>
          </p:cNvPr>
          <p:cNvSpPr/>
          <p:nvPr/>
        </p:nvSpPr>
        <p:spPr>
          <a:xfrm>
            <a:off x="4623083" y="2722027"/>
            <a:ext cx="2722287" cy="1464231"/>
          </a:xfrm>
          <a:prstGeom prst="roundRect">
            <a:avLst/>
          </a:prstGeom>
          <a:solidFill>
            <a:srgbClr val="ECDEF6"/>
          </a:solidFill>
          <a:ln w="25400">
            <a:solidFill>
              <a:srgbClr val="ECDEF6"/>
            </a:solidFill>
          </a:ln>
          <a:effectLst>
            <a:glow rad="101600">
              <a:srgbClr val="E6D5F3">
                <a:alpha val="40000"/>
              </a:srgbClr>
            </a:glow>
            <a:outerShdw blurRad="50800" dist="50800" dir="5400000" algn="ctr" rotWithShape="0">
              <a:srgbClr val="E6D5F3"/>
            </a:outerShdw>
          </a:effectLst>
        </p:spPr>
        <p:txBody>
          <a:bodyPr wrap="square">
            <a:spAutoFit/>
          </a:bodyPr>
          <a:lstStyle/>
          <a:p>
            <a:pPr algn="just"/>
            <a:r>
              <a:rPr lang="vi-VN" altLang="en-US" sz="2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1720- 1791</a:t>
            </a:r>
            <a:r>
              <a:rPr lang="vi-VN" altLang="en-US" sz="2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Hữu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Trác</a:t>
            </a:r>
            <a:r>
              <a:rPr lang="vi-VN" altLang="en-US" sz="2000" dirty="0">
                <a:latin typeface="Times New Roman" panose="02020603050405020304" pitchFamily="18" charset="0"/>
                <a:cs typeface="Times New Roman" panose="02020603050405020304" pitchFamily="18" charset="0"/>
              </a:rPr>
              <a:t>, thầy thuốc nổi tiếng của nước ta ngày xưa</a:t>
            </a:r>
            <a:r>
              <a:rPr lang="en-US" altLang="en-US" sz="2000" dirty="0">
                <a:latin typeface="Times New Roman" panose="02020603050405020304" pitchFamily="18" charset="0"/>
                <a:cs typeface="Times New Roman" panose="02020603050405020304" pitchFamily="18" charset="0"/>
              </a:rPr>
              <a:t>. </a:t>
            </a:r>
          </a:p>
        </p:txBody>
      </p:sp>
      <p:sp>
        <p:nvSpPr>
          <p:cNvPr id="26" name="Rounded Rectangle 32">
            <a:extLst>
              <a:ext uri="{FF2B5EF4-FFF2-40B4-BE49-F238E27FC236}">
                <a16:creationId xmlns:a16="http://schemas.microsoft.com/office/drawing/2014/main" id="{E779B2E8-1F89-4C8D-B3A7-568FD706FF4A}"/>
              </a:ext>
            </a:extLst>
          </p:cNvPr>
          <p:cNvSpPr/>
          <p:nvPr/>
        </p:nvSpPr>
        <p:spPr>
          <a:xfrm>
            <a:off x="4769713" y="1033332"/>
            <a:ext cx="2371432" cy="1055608"/>
          </a:xfrm>
          <a:prstGeom prst="roundRect">
            <a:avLst/>
          </a:prstGeom>
          <a:no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algn="ctr"/>
            <a:r>
              <a:rPr lang="en-US" sz="2800" dirty="0" err="1">
                <a:solidFill>
                  <a:srgbClr val="000000"/>
                </a:solidFill>
                <a:latin typeface="Arial" panose="020B0604020202020204" pitchFamily="34" charset="0"/>
              </a:rPr>
              <a:t>Hải</a:t>
            </a:r>
            <a:r>
              <a:rPr lang="en-US" sz="2800" dirty="0">
                <a:solidFill>
                  <a:srgbClr val="000000"/>
                </a:solidFill>
                <a:latin typeface="Arial" panose="020B0604020202020204" pitchFamily="34" charset="0"/>
              </a:rPr>
              <a:t> </a:t>
            </a:r>
            <a:r>
              <a:rPr lang="en-US" sz="2800" dirty="0" err="1">
                <a:solidFill>
                  <a:srgbClr val="000000"/>
                </a:solidFill>
                <a:latin typeface="Arial" panose="020B0604020202020204" pitchFamily="34" charset="0"/>
              </a:rPr>
              <a:t>Thượng</a:t>
            </a:r>
            <a:r>
              <a:rPr lang="en-US" sz="2800" dirty="0">
                <a:solidFill>
                  <a:srgbClr val="000000"/>
                </a:solidFill>
                <a:latin typeface="Arial" panose="020B0604020202020204" pitchFamily="34" charset="0"/>
              </a:rPr>
              <a:t> </a:t>
            </a:r>
            <a:r>
              <a:rPr lang="en-US" sz="2800" dirty="0" err="1">
                <a:solidFill>
                  <a:srgbClr val="000000"/>
                </a:solidFill>
                <a:latin typeface="Arial" panose="020B0604020202020204" pitchFamily="34" charset="0"/>
              </a:rPr>
              <a:t>Lãn</a:t>
            </a:r>
            <a:r>
              <a:rPr lang="en-US" sz="2800" dirty="0">
                <a:solidFill>
                  <a:srgbClr val="000000"/>
                </a:solidFill>
                <a:latin typeface="Arial" panose="020B0604020202020204" pitchFamily="34" charset="0"/>
              </a:rPr>
              <a:t> </a:t>
            </a:r>
            <a:r>
              <a:rPr lang="en-US" sz="2800" dirty="0" err="1">
                <a:solidFill>
                  <a:srgbClr val="000000"/>
                </a:solidFill>
                <a:latin typeface="Arial" panose="020B0604020202020204" pitchFamily="34" charset="0"/>
              </a:rPr>
              <a:t>Ông</a:t>
            </a:r>
            <a:endParaRPr lang="en-US" sz="2800" b="1" dirty="0">
              <a:solidFill>
                <a:srgbClr val="000000"/>
              </a:solidFill>
              <a:latin typeface="Arial" panose="020B0604020202020204" pitchFamily="34" charset="0"/>
            </a:endParaRPr>
          </a:p>
        </p:txBody>
      </p:sp>
      <p:pic>
        <p:nvPicPr>
          <p:cNvPr id="30" name="Picture 2" descr="Kết quả hình ảnh cho hải thượng lãn ô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13" y="638988"/>
            <a:ext cx="3281741" cy="39691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31" name="组合 13"/>
          <p:cNvGrpSpPr/>
          <p:nvPr/>
        </p:nvGrpSpPr>
        <p:grpSpPr>
          <a:xfrm>
            <a:off x="7307076" y="2826364"/>
            <a:ext cx="1808791" cy="2281430"/>
            <a:chOff x="1656283" y="2342932"/>
            <a:chExt cx="2587752" cy="3263934"/>
          </a:xfrm>
        </p:grpSpPr>
        <p:pic>
          <p:nvPicPr>
            <p:cNvPr id="32"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6283" y="2342932"/>
              <a:ext cx="2587752" cy="3263934"/>
            </a:xfrm>
            <a:prstGeom prst="rect">
              <a:avLst/>
            </a:prstGeom>
          </p:spPr>
        </p:pic>
        <p:sp>
          <p:nvSpPr>
            <p:cNvPr id="33" name="对"/>
            <p:cNvSpPr/>
            <p:nvPr/>
          </p:nvSpPr>
          <p:spPr bwMode="auto">
            <a:xfrm>
              <a:off x="3400738" y="2609243"/>
              <a:ext cx="553425" cy="545272"/>
            </a:xfrm>
            <a:custGeom>
              <a:avLst/>
              <a:gdLst>
                <a:gd name="T0" fmla="*/ 1765798 w 2862"/>
                <a:gd name="T1" fmla="*/ 183196 h 2571"/>
                <a:gd name="T2" fmla="*/ 1533042 w 2862"/>
                <a:gd name="T3" fmla="*/ 20145 h 2571"/>
                <a:gd name="T4" fmla="*/ 1420439 w 2862"/>
                <a:gd name="T5" fmla="*/ 53511 h 2571"/>
                <a:gd name="T6" fmla="*/ 764949 w 2862"/>
                <a:gd name="T7" fmla="*/ 989636 h 2571"/>
                <a:gd name="T8" fmla="*/ 379958 w 2862"/>
                <a:gd name="T9" fmla="*/ 446973 h 2571"/>
                <a:gd name="T10" fmla="*/ 266725 w 2862"/>
                <a:gd name="T11" fmla="*/ 412978 h 2571"/>
                <a:gd name="T12" fmla="*/ 34599 w 2862"/>
                <a:gd name="T13" fmla="*/ 576029 h 2571"/>
                <a:gd name="T14" fmla="*/ 27679 w 2862"/>
                <a:gd name="T15" fmla="*/ 693753 h 2571"/>
                <a:gd name="T16" fmla="*/ 595100 w 2862"/>
                <a:gd name="T17" fmla="*/ 1494527 h 2571"/>
                <a:gd name="T18" fmla="*/ 934797 w 2862"/>
                <a:gd name="T19" fmla="*/ 1494527 h 2571"/>
                <a:gd name="T20" fmla="*/ 1773347 w 2862"/>
                <a:gd name="T21" fmla="*/ 300290 h 2571"/>
                <a:gd name="T22" fmla="*/ 1765798 w 2862"/>
                <a:gd name="T23" fmla="*/ 183196 h 25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62" h="2571">
                  <a:moveTo>
                    <a:pt x="2807" y="291"/>
                  </a:moveTo>
                  <a:cubicBezTo>
                    <a:pt x="2693" y="191"/>
                    <a:pt x="2570" y="104"/>
                    <a:pt x="2437" y="32"/>
                  </a:cubicBezTo>
                  <a:cubicBezTo>
                    <a:pt x="2379" y="0"/>
                    <a:pt x="2301" y="22"/>
                    <a:pt x="2258" y="85"/>
                  </a:cubicBezTo>
                  <a:cubicBezTo>
                    <a:pt x="1216" y="1572"/>
                    <a:pt x="1216" y="1572"/>
                    <a:pt x="1216" y="1572"/>
                  </a:cubicBezTo>
                  <a:cubicBezTo>
                    <a:pt x="604" y="710"/>
                    <a:pt x="604" y="710"/>
                    <a:pt x="604" y="710"/>
                  </a:cubicBezTo>
                  <a:cubicBezTo>
                    <a:pt x="561" y="647"/>
                    <a:pt x="482" y="624"/>
                    <a:pt x="424" y="656"/>
                  </a:cubicBezTo>
                  <a:cubicBezTo>
                    <a:pt x="292" y="729"/>
                    <a:pt x="169" y="815"/>
                    <a:pt x="55" y="915"/>
                  </a:cubicBezTo>
                  <a:cubicBezTo>
                    <a:pt x="5" y="958"/>
                    <a:pt x="0" y="1040"/>
                    <a:pt x="44" y="1102"/>
                  </a:cubicBezTo>
                  <a:cubicBezTo>
                    <a:pt x="44" y="1102"/>
                    <a:pt x="848" y="2237"/>
                    <a:pt x="946" y="2374"/>
                  </a:cubicBezTo>
                  <a:cubicBezTo>
                    <a:pt x="1087" y="2571"/>
                    <a:pt x="1350" y="2561"/>
                    <a:pt x="1486" y="2374"/>
                  </a:cubicBezTo>
                  <a:cubicBezTo>
                    <a:pt x="1587" y="2235"/>
                    <a:pt x="2819" y="477"/>
                    <a:pt x="2819" y="477"/>
                  </a:cubicBezTo>
                  <a:cubicBezTo>
                    <a:pt x="2862" y="415"/>
                    <a:pt x="2857" y="334"/>
                    <a:pt x="2807" y="291"/>
                  </a:cubicBezTo>
                  <a:close/>
                </a:path>
              </a:pathLst>
            </a:custGeom>
            <a:solidFill>
              <a:srgbClr val="E55174"/>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13">
                <a:ea typeface="微软雅黑 Light" panose="020B0502040204020203" pitchFamily="34" charset="-122"/>
              </a:endParaRPr>
            </a:p>
          </p:txBody>
        </p:sp>
      </p:grpSp>
    </p:spTree>
    <p:extLst>
      <p:ext uri="{BB962C8B-B14F-4D97-AF65-F5344CB8AC3E}">
        <p14:creationId xmlns:p14="http://schemas.microsoft.com/office/powerpoint/2010/main" val="1733029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900" decel="100000" fill="hold"/>
                                        <p:tgtEl>
                                          <p:spTgt spid="31"/>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396961" y="491320"/>
            <a:ext cx="4270574" cy="4240594"/>
          </a:xfrm>
          <a:prstGeom prst="roundRect">
            <a:avLst/>
          </a:prstGeom>
          <a:pattFill prst="pct40">
            <a:fgClr>
              <a:srgbClr val="FBB1C7"/>
            </a:fgClr>
            <a:bgClr>
              <a:schemeClr val="bg1"/>
            </a:bgClr>
          </a:pattFill>
          <a:ln w="762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ea typeface="微软雅黑 Light" panose="020B0502040204020203" pitchFamily="34"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058" y="358862"/>
            <a:ext cx="3876942" cy="4201307"/>
          </a:xfrm>
          <a:prstGeom prst="rect">
            <a:avLst/>
          </a:prstGeom>
        </p:spPr>
      </p:pic>
      <p:sp>
        <p:nvSpPr>
          <p:cNvPr id="26" name="文本框 25"/>
          <p:cNvSpPr txBox="1"/>
          <p:nvPr/>
        </p:nvSpPr>
        <p:spPr>
          <a:xfrm>
            <a:off x="5613421" y="2324219"/>
            <a:ext cx="3184217" cy="1592744"/>
          </a:xfrm>
          <a:prstGeom prst="rect">
            <a:avLst/>
          </a:prstGeom>
          <a:noFill/>
        </p:spPr>
        <p:txBody>
          <a:bodyPr vert="horz" wrap="square" rtlCol="0">
            <a:spAutoFit/>
          </a:bodyPr>
          <a:lstStyle/>
          <a:p>
            <a:pPr algn="just"/>
            <a:r>
              <a:rPr lang="en-US" altLang="en-US" sz="1950" dirty="0" err="1">
                <a:latin typeface="Tahoma" panose="020B0604030504040204" pitchFamily="34" charset="0"/>
                <a:ea typeface="Tahoma" panose="020B0604030504040204" pitchFamily="34" charset="0"/>
                <a:cs typeface="Tahoma" panose="020B0604030504040204" pitchFamily="34" charset="0"/>
              </a:rPr>
              <a:t>Bệnh</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đậu</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đậu</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mùa</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bệnh</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gây</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sốt</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cao</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với</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những</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mụn</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chấm</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đỏ</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có</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thể</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gây</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tử</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vong</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hoặc</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để</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lại</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những</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nốt</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rỗ</a:t>
            </a:r>
            <a:r>
              <a:rPr lang="en-US" altLang="en-US" sz="1950" dirty="0">
                <a:latin typeface="Tahoma" panose="020B0604030504040204" pitchFamily="34" charset="0"/>
                <a:ea typeface="Tahoma" panose="020B0604030504040204" pitchFamily="34" charset="0"/>
                <a:cs typeface="Tahoma" panose="020B0604030504040204" pitchFamily="34" charset="0"/>
              </a:rPr>
              <a:t> </a:t>
            </a:r>
            <a:r>
              <a:rPr lang="en-US" altLang="en-US" sz="1950" dirty="0" err="1">
                <a:latin typeface="Tahoma" panose="020B0604030504040204" pitchFamily="34" charset="0"/>
                <a:ea typeface="Tahoma" panose="020B0604030504040204" pitchFamily="34" charset="0"/>
                <a:cs typeface="Tahoma" panose="020B0604030504040204" pitchFamily="34" charset="0"/>
              </a:rPr>
              <a:t>trên</a:t>
            </a:r>
            <a:r>
              <a:rPr lang="en-US" altLang="en-US" sz="1950" dirty="0">
                <a:latin typeface="Tahoma" panose="020B0604030504040204" pitchFamily="34" charset="0"/>
                <a:ea typeface="Tahoma" panose="020B0604030504040204" pitchFamily="34" charset="0"/>
                <a:cs typeface="Tahoma" panose="020B0604030504040204" pitchFamily="34" charset="0"/>
              </a:rPr>
              <a:t> da </a:t>
            </a:r>
            <a:r>
              <a:rPr lang="en-US" altLang="en-US" sz="1950" dirty="0" err="1">
                <a:latin typeface="Tahoma" panose="020B0604030504040204" pitchFamily="34" charset="0"/>
                <a:ea typeface="Tahoma" panose="020B0604030504040204" pitchFamily="34" charset="0"/>
                <a:cs typeface="Tahoma" panose="020B0604030504040204" pitchFamily="34" charset="0"/>
              </a:rPr>
              <a:t>mặt</a:t>
            </a:r>
            <a:r>
              <a:rPr lang="en-US" altLang="en-US" sz="1950" dirty="0">
                <a:latin typeface="Tahoma" panose="020B0604030504040204" pitchFamily="34" charset="0"/>
                <a:ea typeface="Tahoma" panose="020B0604030504040204" pitchFamily="34" charset="0"/>
                <a:cs typeface="Tahoma" panose="020B0604030504040204" pitchFamily="34" charset="0"/>
              </a:rPr>
              <a:t>.</a:t>
            </a:r>
          </a:p>
        </p:txBody>
      </p:sp>
      <p:pic>
        <p:nvPicPr>
          <p:cNvPr id="8" name="Picture 2" descr="C:\Users\Dell\Desktop\da2f8e1d3c5ad5048c4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18" y="940526"/>
            <a:ext cx="3994373" cy="32330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67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6"/>
                                        </p:tgtEl>
                                        <p:attrNameLst>
                                          <p:attrName>ppt_y</p:attrName>
                                        </p:attrNameLst>
                                      </p:cBhvr>
                                      <p:tavLst>
                                        <p:tav tm="0">
                                          <p:val>
                                            <p:strVal val="#ppt_y"/>
                                          </p:val>
                                        </p:tav>
                                        <p:tav tm="100000">
                                          <p:val>
                                            <p:strVal val="#ppt_y"/>
                                          </p:val>
                                        </p:tav>
                                      </p:tavLst>
                                    </p:anim>
                                    <p:anim calcmode="lin" valueType="num">
                                      <p:cBhvr>
                                        <p:cTn id="1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297751" y="111035"/>
            <a:ext cx="4317275" cy="4937760"/>
          </a:xfrm>
          <a:prstGeom prst="roundRect">
            <a:avLst/>
          </a:prstGeom>
          <a:pattFill prst="pct40">
            <a:fgClr>
              <a:srgbClr val="FBB1C7"/>
            </a:fgClr>
            <a:bgClr>
              <a:schemeClr val="bg1"/>
            </a:bgClr>
          </a:pattFill>
          <a:ln w="762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ea typeface="微软雅黑 Light" panose="020B0502040204020203" pitchFamily="34" charset="-122"/>
            </a:endParaRPr>
          </a:p>
        </p:txBody>
      </p:sp>
      <p:grpSp>
        <p:nvGrpSpPr>
          <p:cNvPr id="7" name="组合 13"/>
          <p:cNvGrpSpPr/>
          <p:nvPr/>
        </p:nvGrpSpPr>
        <p:grpSpPr>
          <a:xfrm>
            <a:off x="57385" y="3135085"/>
            <a:ext cx="1563888" cy="1988437"/>
            <a:chOff x="1656283" y="2342932"/>
            <a:chExt cx="2587752" cy="3263934"/>
          </a:xfrm>
        </p:grpSpPr>
        <p:pic>
          <p:nvPicPr>
            <p:cNvPr id="9"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283" y="2342932"/>
              <a:ext cx="2587752" cy="3263934"/>
            </a:xfrm>
            <a:prstGeom prst="rect">
              <a:avLst/>
            </a:prstGeom>
          </p:spPr>
        </p:pic>
        <p:sp>
          <p:nvSpPr>
            <p:cNvPr id="10" name="对"/>
            <p:cNvSpPr/>
            <p:nvPr/>
          </p:nvSpPr>
          <p:spPr bwMode="auto">
            <a:xfrm>
              <a:off x="3400738" y="2609243"/>
              <a:ext cx="553425" cy="545272"/>
            </a:xfrm>
            <a:custGeom>
              <a:avLst/>
              <a:gdLst>
                <a:gd name="T0" fmla="*/ 1765798 w 2862"/>
                <a:gd name="T1" fmla="*/ 183196 h 2571"/>
                <a:gd name="T2" fmla="*/ 1533042 w 2862"/>
                <a:gd name="T3" fmla="*/ 20145 h 2571"/>
                <a:gd name="T4" fmla="*/ 1420439 w 2862"/>
                <a:gd name="T5" fmla="*/ 53511 h 2571"/>
                <a:gd name="T6" fmla="*/ 764949 w 2862"/>
                <a:gd name="T7" fmla="*/ 989636 h 2571"/>
                <a:gd name="T8" fmla="*/ 379958 w 2862"/>
                <a:gd name="T9" fmla="*/ 446973 h 2571"/>
                <a:gd name="T10" fmla="*/ 266725 w 2862"/>
                <a:gd name="T11" fmla="*/ 412978 h 2571"/>
                <a:gd name="T12" fmla="*/ 34599 w 2862"/>
                <a:gd name="T13" fmla="*/ 576029 h 2571"/>
                <a:gd name="T14" fmla="*/ 27679 w 2862"/>
                <a:gd name="T15" fmla="*/ 693753 h 2571"/>
                <a:gd name="T16" fmla="*/ 595100 w 2862"/>
                <a:gd name="T17" fmla="*/ 1494527 h 2571"/>
                <a:gd name="T18" fmla="*/ 934797 w 2862"/>
                <a:gd name="T19" fmla="*/ 1494527 h 2571"/>
                <a:gd name="T20" fmla="*/ 1773347 w 2862"/>
                <a:gd name="T21" fmla="*/ 300290 h 2571"/>
                <a:gd name="T22" fmla="*/ 1765798 w 2862"/>
                <a:gd name="T23" fmla="*/ 183196 h 25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62" h="2571">
                  <a:moveTo>
                    <a:pt x="2807" y="291"/>
                  </a:moveTo>
                  <a:cubicBezTo>
                    <a:pt x="2693" y="191"/>
                    <a:pt x="2570" y="104"/>
                    <a:pt x="2437" y="32"/>
                  </a:cubicBezTo>
                  <a:cubicBezTo>
                    <a:pt x="2379" y="0"/>
                    <a:pt x="2301" y="22"/>
                    <a:pt x="2258" y="85"/>
                  </a:cubicBezTo>
                  <a:cubicBezTo>
                    <a:pt x="1216" y="1572"/>
                    <a:pt x="1216" y="1572"/>
                    <a:pt x="1216" y="1572"/>
                  </a:cubicBezTo>
                  <a:cubicBezTo>
                    <a:pt x="604" y="710"/>
                    <a:pt x="604" y="710"/>
                    <a:pt x="604" y="710"/>
                  </a:cubicBezTo>
                  <a:cubicBezTo>
                    <a:pt x="561" y="647"/>
                    <a:pt x="482" y="624"/>
                    <a:pt x="424" y="656"/>
                  </a:cubicBezTo>
                  <a:cubicBezTo>
                    <a:pt x="292" y="729"/>
                    <a:pt x="169" y="815"/>
                    <a:pt x="55" y="915"/>
                  </a:cubicBezTo>
                  <a:cubicBezTo>
                    <a:pt x="5" y="958"/>
                    <a:pt x="0" y="1040"/>
                    <a:pt x="44" y="1102"/>
                  </a:cubicBezTo>
                  <a:cubicBezTo>
                    <a:pt x="44" y="1102"/>
                    <a:pt x="848" y="2237"/>
                    <a:pt x="946" y="2374"/>
                  </a:cubicBezTo>
                  <a:cubicBezTo>
                    <a:pt x="1087" y="2571"/>
                    <a:pt x="1350" y="2561"/>
                    <a:pt x="1486" y="2374"/>
                  </a:cubicBezTo>
                  <a:cubicBezTo>
                    <a:pt x="1587" y="2235"/>
                    <a:pt x="2819" y="477"/>
                    <a:pt x="2819" y="477"/>
                  </a:cubicBezTo>
                  <a:cubicBezTo>
                    <a:pt x="2862" y="415"/>
                    <a:pt x="2857" y="334"/>
                    <a:pt x="2807" y="291"/>
                  </a:cubicBezTo>
                  <a:close/>
                </a:path>
              </a:pathLst>
            </a:custGeom>
            <a:solidFill>
              <a:srgbClr val="E55174"/>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13">
                <a:ea typeface="微软雅黑 Light" panose="020B0502040204020203" pitchFamily="34" charset="-122"/>
              </a:endParaRPr>
            </a:p>
          </p:txBody>
        </p:sp>
      </p:grpSp>
      <p:sp>
        <p:nvSpPr>
          <p:cNvPr id="11" name="Rectangle 10">
            <a:extLst>
              <a:ext uri="{FF2B5EF4-FFF2-40B4-BE49-F238E27FC236}">
                <a16:creationId xmlns:a16="http://schemas.microsoft.com/office/drawing/2014/main" id="{58ED0D50-15DD-4D42-8072-423D7C4FB049}"/>
              </a:ext>
            </a:extLst>
          </p:cNvPr>
          <p:cNvSpPr/>
          <p:nvPr/>
        </p:nvSpPr>
        <p:spPr>
          <a:xfrm>
            <a:off x="1653538" y="800869"/>
            <a:ext cx="1718298" cy="415498"/>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en-US" sz="2100" i="1" dirty="0" err="1">
                <a:latin typeface="Times" panose="020B0500000000000000" pitchFamily="34" charset="0"/>
                <a:ea typeface="Times" panose="020B0500000000000000" pitchFamily="34" charset="0"/>
                <a:cs typeface="Times" panose="020B0500000000000000" pitchFamily="34" charset="0"/>
              </a:rPr>
              <a:t>Danh</a:t>
            </a:r>
            <a:r>
              <a:rPr lang="en-US" sz="2100" i="1" dirty="0">
                <a:latin typeface="Times" panose="020B0500000000000000" pitchFamily="34" charset="0"/>
                <a:ea typeface="Times" panose="020B0500000000000000" pitchFamily="34" charset="0"/>
                <a:cs typeface="Times" panose="020B0500000000000000" pitchFamily="34" charset="0"/>
              </a:rPr>
              <a:t> </a:t>
            </a:r>
            <a:r>
              <a:rPr lang="en-US" sz="2100" i="1" dirty="0" err="1">
                <a:latin typeface="Times" panose="020B0500000000000000" pitchFamily="34" charset="0"/>
                <a:ea typeface="Times" panose="020B0500000000000000" pitchFamily="34" charset="0"/>
                <a:cs typeface="Times" panose="020B0500000000000000" pitchFamily="34" charset="0"/>
              </a:rPr>
              <a:t>lợi</a:t>
            </a:r>
            <a:endParaRPr lang="vi-VN" sz="2100" i="1" dirty="0">
              <a:latin typeface="Times" panose="020B0500000000000000" pitchFamily="34" charset="0"/>
              <a:ea typeface="Times" panose="020B0500000000000000" pitchFamily="34" charset="0"/>
              <a:cs typeface="Times" panose="020B0500000000000000" pitchFamily="34" charset="0"/>
            </a:endParaRPr>
          </a:p>
        </p:txBody>
      </p:sp>
      <p:sp>
        <p:nvSpPr>
          <p:cNvPr id="15" name="圆角矩形 12"/>
          <p:cNvSpPr/>
          <p:nvPr/>
        </p:nvSpPr>
        <p:spPr>
          <a:xfrm>
            <a:off x="4962979" y="111035"/>
            <a:ext cx="4317275" cy="4937760"/>
          </a:xfrm>
          <a:prstGeom prst="roundRect">
            <a:avLst/>
          </a:prstGeom>
          <a:pattFill prst="pct40">
            <a:fgClr>
              <a:srgbClr val="FBB1C7"/>
            </a:fgClr>
            <a:bgClr>
              <a:schemeClr val="bg1"/>
            </a:bgClr>
          </a:pattFill>
          <a:ln w="762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ea typeface="微软雅黑 Light" panose="020B0502040204020203" pitchFamily="34" charset="-122"/>
            </a:endParaRPr>
          </a:p>
        </p:txBody>
      </p:sp>
      <p:sp>
        <p:nvSpPr>
          <p:cNvPr id="14" name="Rounded Rectangle 32">
            <a:extLst>
              <a:ext uri="{FF2B5EF4-FFF2-40B4-BE49-F238E27FC236}">
                <a16:creationId xmlns:a16="http://schemas.microsoft.com/office/drawing/2014/main" id="{DD93D5EC-B4D2-4E45-8420-F72B7AF7192D}"/>
              </a:ext>
            </a:extLst>
          </p:cNvPr>
          <p:cNvSpPr/>
          <p:nvPr/>
        </p:nvSpPr>
        <p:spPr>
          <a:xfrm>
            <a:off x="5669083" y="443246"/>
            <a:ext cx="2916600" cy="817245"/>
          </a:xfrm>
          <a:prstGeom prst="roundRect">
            <a:avLst/>
          </a:prstGeom>
          <a:solidFill>
            <a:srgbClr val="ECDEF6"/>
          </a:solidFill>
          <a:ln w="25400">
            <a:solidFill>
              <a:srgbClr val="D31012"/>
            </a:solidFill>
            <a:prstDash val="dashDot"/>
          </a:ln>
          <a:effectLst>
            <a:glow rad="101600">
              <a:srgbClr val="E6D5F3">
                <a:alpha val="40000"/>
              </a:srgbClr>
            </a:glow>
            <a:outerShdw blurRad="50800" dist="50800" dir="5400000" algn="ctr" rotWithShape="0">
              <a:srgbClr val="E6D5F3"/>
            </a:outerShdw>
          </a:effectLst>
        </p:spPr>
        <p:txBody>
          <a:bodyPr wrap="square">
            <a:spAutoFit/>
          </a:bodyPr>
          <a:lstStyle/>
          <a:p>
            <a:pPr algn="just"/>
            <a:r>
              <a:rPr lang="en-US" sz="2100" dirty="0" err="1">
                <a:latin typeface="Tahoma" panose="020B0604030504040204" pitchFamily="34" charset="0"/>
                <a:ea typeface="Tahoma" panose="020B0604030504040204" pitchFamily="34" charset="0"/>
                <a:cs typeface="Tahoma" panose="020B0604030504040204" pitchFamily="34" charset="0"/>
              </a:rPr>
              <a:t>Là</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địa</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vị</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và</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quyền</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lợi</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cá</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nhân</a:t>
            </a:r>
            <a:r>
              <a:rPr lang="en-US" sz="2100" dirty="0">
                <a:latin typeface="Tahoma" panose="020B0604030504040204" pitchFamily="34" charset="0"/>
                <a:ea typeface="Tahoma" panose="020B0604030504040204" pitchFamily="34" charset="0"/>
                <a:cs typeface="Tahoma" panose="020B0604030504040204" pitchFamily="34" charset="0"/>
              </a:rPr>
              <a:t>.</a:t>
            </a:r>
            <a:endParaRPr lang="en-US" altLang="en-US" sz="21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id="{58ED0D50-15DD-4D42-8072-423D7C4FB049}"/>
              </a:ext>
            </a:extLst>
          </p:cNvPr>
          <p:cNvSpPr/>
          <p:nvPr/>
        </p:nvSpPr>
        <p:spPr>
          <a:xfrm>
            <a:off x="1621273" y="1980249"/>
            <a:ext cx="1718298" cy="415498"/>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en-US" sz="2100" i="1" dirty="0" err="1">
                <a:latin typeface="Times" panose="020B0500000000000000" pitchFamily="34" charset="0"/>
                <a:ea typeface="Times" panose="020B0500000000000000" pitchFamily="34" charset="0"/>
                <a:cs typeface="Times" panose="020B0500000000000000" pitchFamily="34" charset="0"/>
              </a:rPr>
              <a:t>Ngự</a:t>
            </a:r>
            <a:r>
              <a:rPr lang="en-US" sz="2100" i="1" dirty="0">
                <a:latin typeface="Times" panose="020B0500000000000000" pitchFamily="34" charset="0"/>
                <a:ea typeface="Times" panose="020B0500000000000000" pitchFamily="34" charset="0"/>
                <a:cs typeface="Times" panose="020B0500000000000000" pitchFamily="34" charset="0"/>
              </a:rPr>
              <a:t> y</a:t>
            </a:r>
            <a:endParaRPr lang="vi-VN" sz="2100" i="1" dirty="0">
              <a:latin typeface="Times" panose="020B0500000000000000" pitchFamily="34" charset="0"/>
              <a:ea typeface="Times" panose="020B0500000000000000" pitchFamily="34" charset="0"/>
              <a:cs typeface="Times" panose="020B0500000000000000" pitchFamily="34" charset="0"/>
            </a:endParaRPr>
          </a:p>
        </p:txBody>
      </p:sp>
      <p:sp>
        <p:nvSpPr>
          <p:cNvPr id="17" name="Rectangle 16">
            <a:extLst>
              <a:ext uri="{FF2B5EF4-FFF2-40B4-BE49-F238E27FC236}">
                <a16:creationId xmlns:a16="http://schemas.microsoft.com/office/drawing/2014/main" id="{58ED0D50-15DD-4D42-8072-423D7C4FB049}"/>
              </a:ext>
            </a:extLst>
          </p:cNvPr>
          <p:cNvSpPr/>
          <p:nvPr/>
        </p:nvSpPr>
        <p:spPr>
          <a:xfrm>
            <a:off x="1653538" y="3149880"/>
            <a:ext cx="1718298" cy="415498"/>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en-US" sz="2100" i="1" dirty="0" err="1">
                <a:latin typeface="Times" panose="020B0500000000000000" pitchFamily="34" charset="0"/>
                <a:ea typeface="Times" panose="020B0500000000000000" pitchFamily="34" charset="0"/>
                <a:cs typeface="Times" panose="020B0500000000000000" pitchFamily="34" charset="0"/>
              </a:rPr>
              <a:t>Tái</a:t>
            </a:r>
            <a:r>
              <a:rPr lang="en-US" sz="2100" i="1" dirty="0">
                <a:latin typeface="Times" panose="020B0500000000000000" pitchFamily="34" charset="0"/>
                <a:ea typeface="Times" panose="020B0500000000000000" pitchFamily="34" charset="0"/>
                <a:cs typeface="Times" panose="020B0500000000000000" pitchFamily="34" charset="0"/>
              </a:rPr>
              <a:t> </a:t>
            </a:r>
            <a:r>
              <a:rPr lang="en-US" sz="2100" i="1" dirty="0" err="1">
                <a:latin typeface="Times" panose="020B0500000000000000" pitchFamily="34" charset="0"/>
                <a:ea typeface="Times" panose="020B0500000000000000" pitchFamily="34" charset="0"/>
                <a:cs typeface="Times" panose="020B0500000000000000" pitchFamily="34" charset="0"/>
              </a:rPr>
              <a:t>phát</a:t>
            </a:r>
            <a:endParaRPr lang="vi-VN" sz="2100" i="1" dirty="0">
              <a:latin typeface="Times" panose="020B0500000000000000" pitchFamily="34" charset="0"/>
              <a:ea typeface="Times" panose="020B0500000000000000" pitchFamily="34" charset="0"/>
              <a:cs typeface="Times" panose="020B0500000000000000" pitchFamily="34" charset="0"/>
            </a:endParaRPr>
          </a:p>
        </p:txBody>
      </p:sp>
      <p:sp>
        <p:nvSpPr>
          <p:cNvPr id="18" name="Rounded Rectangle 32">
            <a:extLst>
              <a:ext uri="{FF2B5EF4-FFF2-40B4-BE49-F238E27FC236}">
                <a16:creationId xmlns:a16="http://schemas.microsoft.com/office/drawing/2014/main" id="{DD93D5EC-B4D2-4E45-8420-F72B7AF7192D}"/>
              </a:ext>
            </a:extLst>
          </p:cNvPr>
          <p:cNvSpPr/>
          <p:nvPr/>
        </p:nvSpPr>
        <p:spPr>
          <a:xfrm>
            <a:off x="5671111" y="1447079"/>
            <a:ext cx="2914572" cy="1174790"/>
          </a:xfrm>
          <a:prstGeom prst="roundRect">
            <a:avLst/>
          </a:prstGeom>
          <a:solidFill>
            <a:srgbClr val="ECDEF6"/>
          </a:solidFill>
          <a:ln w="25400">
            <a:solidFill>
              <a:srgbClr val="D31012"/>
            </a:solidFill>
            <a:prstDash val="dashDot"/>
          </a:ln>
          <a:effectLst>
            <a:glow rad="101600">
              <a:srgbClr val="E6D5F3">
                <a:alpha val="40000"/>
              </a:srgbClr>
            </a:glow>
            <a:outerShdw blurRad="50800" dist="50800" dir="5400000" algn="ctr" rotWithShape="0">
              <a:srgbClr val="E6D5F3"/>
            </a:outerShdw>
          </a:effectLst>
        </p:spPr>
        <p:txBody>
          <a:bodyPr wrap="square">
            <a:spAutoFit/>
          </a:bodyPr>
          <a:lstStyle/>
          <a:p>
            <a:pPr algn="just"/>
            <a:r>
              <a:rPr lang="en-US" sz="2100" dirty="0" err="1">
                <a:latin typeface="Tahoma" panose="020B0604030504040204" pitchFamily="34" charset="0"/>
                <a:ea typeface="Tahoma" panose="020B0604030504040204" pitchFamily="34" charset="0"/>
                <a:cs typeface="Tahoma" panose="020B0604030504040204" pitchFamily="34" charset="0"/>
              </a:rPr>
              <a:t>Là</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chức</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quan</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trông</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coi</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việc</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chữa</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bệnh</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trong</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cung</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vua</a:t>
            </a:r>
            <a:r>
              <a:rPr lang="en-US" sz="2100" dirty="0">
                <a:latin typeface="Tahoma" panose="020B0604030504040204" pitchFamily="34" charset="0"/>
                <a:ea typeface="Tahoma" panose="020B0604030504040204" pitchFamily="34" charset="0"/>
                <a:cs typeface="Tahoma" panose="020B0604030504040204" pitchFamily="34" charset="0"/>
              </a:rPr>
              <a:t>.</a:t>
            </a:r>
            <a:endParaRPr lang="en-US" altLang="en-US" sz="2100" dirty="0">
              <a:latin typeface="Tahoma" panose="020B0604030504040204" pitchFamily="34" charset="0"/>
              <a:ea typeface="Tahoma" panose="020B0604030504040204" pitchFamily="34" charset="0"/>
              <a:cs typeface="Tahoma" panose="020B0604030504040204" pitchFamily="34" charset="0"/>
            </a:endParaRPr>
          </a:p>
        </p:txBody>
      </p:sp>
      <p:sp>
        <p:nvSpPr>
          <p:cNvPr id="19" name="Rounded Rectangle 32">
            <a:extLst>
              <a:ext uri="{FF2B5EF4-FFF2-40B4-BE49-F238E27FC236}">
                <a16:creationId xmlns:a16="http://schemas.microsoft.com/office/drawing/2014/main" id="{DD93D5EC-B4D2-4E45-8420-F72B7AF7192D}"/>
              </a:ext>
            </a:extLst>
          </p:cNvPr>
          <p:cNvSpPr/>
          <p:nvPr/>
        </p:nvSpPr>
        <p:spPr>
          <a:xfrm>
            <a:off x="5823529" y="2971433"/>
            <a:ext cx="2790895" cy="1174790"/>
          </a:xfrm>
          <a:prstGeom prst="roundRect">
            <a:avLst/>
          </a:prstGeom>
          <a:solidFill>
            <a:srgbClr val="ECDEF6"/>
          </a:solidFill>
          <a:ln w="25400">
            <a:solidFill>
              <a:srgbClr val="D31012"/>
            </a:solidFill>
            <a:prstDash val="dashDot"/>
          </a:ln>
          <a:effectLst>
            <a:glow rad="101600">
              <a:srgbClr val="E6D5F3">
                <a:alpha val="40000"/>
              </a:srgbClr>
            </a:glow>
            <a:outerShdw blurRad="50800" dist="50800" dir="5400000" algn="ctr" rotWithShape="0">
              <a:srgbClr val="E6D5F3"/>
            </a:outerShdw>
          </a:effectLst>
        </p:spPr>
        <p:txBody>
          <a:bodyPr wrap="square">
            <a:spAutoFit/>
          </a:bodyPr>
          <a:lstStyle/>
          <a:p>
            <a:r>
              <a:rPr lang="en-US" sz="2100" dirty="0" err="1">
                <a:latin typeface="Tahoma" panose="020B0604030504040204" pitchFamily="34" charset="0"/>
                <a:ea typeface="Tahoma" panose="020B0604030504040204" pitchFamily="34" charset="0"/>
                <a:cs typeface="Tahoma" panose="020B0604030504040204" pitchFamily="34" charset="0"/>
              </a:rPr>
              <a:t>Là</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bệnh</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cũ</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lại</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phát</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ra</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sau</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một</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thời</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gian</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đã</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err="1">
                <a:latin typeface="Tahoma" panose="020B0604030504040204" pitchFamily="34" charset="0"/>
                <a:ea typeface="Tahoma" panose="020B0604030504040204" pitchFamily="34" charset="0"/>
                <a:cs typeface="Tahoma" panose="020B0604030504040204" pitchFamily="34" charset="0"/>
              </a:rPr>
              <a:t>khỏi</a:t>
            </a:r>
            <a:r>
              <a:rPr lang="en-US" sz="2100" dirty="0">
                <a:latin typeface="Tahoma" panose="020B0604030504040204" pitchFamily="34" charset="0"/>
                <a:ea typeface="Tahoma" panose="020B0604030504040204" pitchFamily="34" charset="0"/>
                <a:cs typeface="Tahoma" panose="020B0604030504040204" pitchFamily="34" charset="0"/>
              </a:rPr>
              <a:t>.</a:t>
            </a:r>
          </a:p>
        </p:txBody>
      </p:sp>
      <p:grpSp>
        <p:nvGrpSpPr>
          <p:cNvPr id="22" name="Group 21">
            <a:extLst>
              <a:ext uri="{FF2B5EF4-FFF2-40B4-BE49-F238E27FC236}">
                <a16:creationId xmlns:a16="http://schemas.microsoft.com/office/drawing/2014/main" id="{DDA0E2A6-0856-44DB-8AB6-B044BB477286}"/>
              </a:ext>
            </a:extLst>
          </p:cNvPr>
          <p:cNvGrpSpPr/>
          <p:nvPr/>
        </p:nvGrpSpPr>
        <p:grpSpPr>
          <a:xfrm>
            <a:off x="3532584" y="443246"/>
            <a:ext cx="2136499" cy="803133"/>
            <a:chOff x="6239376" y="567923"/>
            <a:chExt cx="2566175" cy="1085980"/>
          </a:xfrm>
        </p:grpSpPr>
        <p:sp>
          <p:nvSpPr>
            <p:cNvPr id="23" name="Freeform 34">
              <a:extLst>
                <a:ext uri="{FF2B5EF4-FFF2-40B4-BE49-F238E27FC236}">
                  <a16:creationId xmlns:a16="http://schemas.microsoft.com/office/drawing/2014/main" id="{B0ED3A53-E2D4-4092-9C20-E93A87BC8A71}"/>
                </a:ext>
              </a:extLst>
            </p:cNvPr>
            <p:cNvSpPr>
              <a:spLocks noEditPoints="1"/>
            </p:cNvSpPr>
            <p:nvPr/>
          </p:nvSpPr>
          <p:spPr bwMode="auto">
            <a:xfrm>
              <a:off x="8219745" y="1261088"/>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C59DE3"/>
            </a:solidFill>
            <a:ln>
              <a:solidFill>
                <a:srgbClr val="7030A0"/>
              </a:solidFill>
            </a:ln>
          </p:spPr>
          <p:txBody>
            <a:bodyPr vert="horz" wrap="square" lIns="68580" tIns="34290" rIns="68580" bIns="34290" numCol="1" anchor="t" anchorCtr="0" compatLnSpc="1"/>
            <a:lstStyle/>
            <a:p>
              <a:pPr>
                <a:defRPr/>
              </a:pPr>
              <a:endParaRPr lang="zh-CN" altLang="en-US" kern="0" dirty="0">
                <a:solidFill>
                  <a:prstClr val="black"/>
                </a:solidFill>
                <a:latin typeface="微软雅黑" panose="020B0503020204020204" pitchFamily="34" charset="-122"/>
                <a:ea typeface="微软雅黑" panose="020B0503020204020204" pitchFamily="34" charset="-122"/>
              </a:endParaRPr>
            </a:p>
          </p:txBody>
        </p:sp>
        <p:sp>
          <p:nvSpPr>
            <p:cNvPr id="24" name="任意多边形 18">
              <a:extLst>
                <a:ext uri="{FF2B5EF4-FFF2-40B4-BE49-F238E27FC236}">
                  <a16:creationId xmlns:a16="http://schemas.microsoft.com/office/drawing/2014/main" id="{2DE20F46-5DD2-45F3-8276-78E2288FADEA}"/>
                </a:ext>
              </a:extLst>
            </p:cNvPr>
            <p:cNvSpPr/>
            <p:nvPr/>
          </p:nvSpPr>
          <p:spPr>
            <a:xfrm>
              <a:off x="6381476" y="1298808"/>
              <a:ext cx="177477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7030A0"/>
              </a:solidFill>
              <a:prstDash val="dash"/>
              <a:round/>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nvGrpSpPr>
            <p:cNvPr id="25" name="Group 4">
              <a:extLst>
                <a:ext uri="{FF2B5EF4-FFF2-40B4-BE49-F238E27FC236}">
                  <a16:creationId xmlns:a16="http://schemas.microsoft.com/office/drawing/2014/main" id="{7B3081A5-6BCC-4C3F-8101-71B5D21E69D5}"/>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27" name="Freeform 5">
                <a:extLst>
                  <a:ext uri="{FF2B5EF4-FFF2-40B4-BE49-F238E27FC236}">
                    <a16:creationId xmlns:a16="http://schemas.microsoft.com/office/drawing/2014/main" id="{5B4C6C63-2EBA-465A-AE2E-450665B95D7C}"/>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28" name="Freeform 6">
                <a:extLst>
                  <a:ext uri="{FF2B5EF4-FFF2-40B4-BE49-F238E27FC236}">
                    <a16:creationId xmlns:a16="http://schemas.microsoft.com/office/drawing/2014/main" id="{009A9D6E-FCC5-41B2-9A5C-27792615040E}"/>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29" name="Freeform 7">
                <a:extLst>
                  <a:ext uri="{FF2B5EF4-FFF2-40B4-BE49-F238E27FC236}">
                    <a16:creationId xmlns:a16="http://schemas.microsoft.com/office/drawing/2014/main" id="{44D64712-1423-4495-8D70-A579CEAB97DB}"/>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30" name="Freeform 8">
                <a:extLst>
                  <a:ext uri="{FF2B5EF4-FFF2-40B4-BE49-F238E27FC236}">
                    <a16:creationId xmlns:a16="http://schemas.microsoft.com/office/drawing/2014/main" id="{05EBBAFA-3A89-4C9A-9381-8B294D658B13}"/>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31" name="Freeform 9">
                <a:extLst>
                  <a:ext uri="{FF2B5EF4-FFF2-40B4-BE49-F238E27FC236}">
                    <a16:creationId xmlns:a16="http://schemas.microsoft.com/office/drawing/2014/main" id="{9C9F91D0-43E9-48E2-A218-08D201B1343C}"/>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32" name="Freeform 10">
                <a:extLst>
                  <a:ext uri="{FF2B5EF4-FFF2-40B4-BE49-F238E27FC236}">
                    <a16:creationId xmlns:a16="http://schemas.microsoft.com/office/drawing/2014/main" id="{00AE9468-2970-4C18-90E7-8E6B8BF328E4}"/>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33" name="Freeform 11">
                <a:extLst>
                  <a:ext uri="{FF2B5EF4-FFF2-40B4-BE49-F238E27FC236}">
                    <a16:creationId xmlns:a16="http://schemas.microsoft.com/office/drawing/2014/main" id="{27BBDACD-4D1E-4DA1-B9D0-AA6AFE8BAB2D}"/>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34" name="Freeform 12">
                <a:extLst>
                  <a:ext uri="{FF2B5EF4-FFF2-40B4-BE49-F238E27FC236}">
                    <a16:creationId xmlns:a16="http://schemas.microsoft.com/office/drawing/2014/main" id="{55A07B7C-DF8C-4BE3-AA51-00F25F70D3E2}"/>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35" name="Freeform 13">
                <a:extLst>
                  <a:ext uri="{FF2B5EF4-FFF2-40B4-BE49-F238E27FC236}">
                    <a16:creationId xmlns:a16="http://schemas.microsoft.com/office/drawing/2014/main" id="{9C59D618-F931-4E13-9F64-88E73149485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grpSp>
      </p:grpSp>
      <p:grpSp>
        <p:nvGrpSpPr>
          <p:cNvPr id="62" name="Group 61">
            <a:extLst>
              <a:ext uri="{FF2B5EF4-FFF2-40B4-BE49-F238E27FC236}">
                <a16:creationId xmlns:a16="http://schemas.microsoft.com/office/drawing/2014/main" id="{DDA0E2A6-0856-44DB-8AB6-B044BB477286}"/>
              </a:ext>
            </a:extLst>
          </p:cNvPr>
          <p:cNvGrpSpPr/>
          <p:nvPr/>
        </p:nvGrpSpPr>
        <p:grpSpPr>
          <a:xfrm>
            <a:off x="3503751" y="1595891"/>
            <a:ext cx="2136499" cy="803133"/>
            <a:chOff x="6239376" y="567923"/>
            <a:chExt cx="2566175" cy="1085980"/>
          </a:xfrm>
        </p:grpSpPr>
        <p:sp>
          <p:nvSpPr>
            <p:cNvPr id="63" name="Freeform 34">
              <a:extLst>
                <a:ext uri="{FF2B5EF4-FFF2-40B4-BE49-F238E27FC236}">
                  <a16:creationId xmlns:a16="http://schemas.microsoft.com/office/drawing/2014/main" id="{B0ED3A53-E2D4-4092-9C20-E93A87BC8A71}"/>
                </a:ext>
              </a:extLst>
            </p:cNvPr>
            <p:cNvSpPr>
              <a:spLocks noEditPoints="1"/>
            </p:cNvSpPr>
            <p:nvPr/>
          </p:nvSpPr>
          <p:spPr bwMode="auto">
            <a:xfrm>
              <a:off x="8219745" y="1261088"/>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C59DE3"/>
            </a:solidFill>
            <a:ln>
              <a:solidFill>
                <a:srgbClr val="7030A0"/>
              </a:solidFill>
            </a:ln>
          </p:spPr>
          <p:txBody>
            <a:bodyPr vert="horz" wrap="square" lIns="68580" tIns="34290" rIns="68580" bIns="34290" numCol="1" anchor="t" anchorCtr="0" compatLnSpc="1"/>
            <a:lstStyle/>
            <a:p>
              <a:pPr>
                <a:defRPr/>
              </a:pPr>
              <a:endParaRPr lang="zh-CN" altLang="en-US" kern="0" dirty="0">
                <a:solidFill>
                  <a:prstClr val="black"/>
                </a:solidFill>
                <a:latin typeface="微软雅黑" panose="020B0503020204020204" pitchFamily="34" charset="-122"/>
                <a:ea typeface="微软雅黑" panose="020B0503020204020204" pitchFamily="34" charset="-122"/>
              </a:endParaRPr>
            </a:p>
          </p:txBody>
        </p:sp>
        <p:sp>
          <p:nvSpPr>
            <p:cNvPr id="64" name="任意多边形 18">
              <a:extLst>
                <a:ext uri="{FF2B5EF4-FFF2-40B4-BE49-F238E27FC236}">
                  <a16:creationId xmlns:a16="http://schemas.microsoft.com/office/drawing/2014/main" id="{2DE20F46-5DD2-45F3-8276-78E2288FADEA}"/>
                </a:ext>
              </a:extLst>
            </p:cNvPr>
            <p:cNvSpPr/>
            <p:nvPr/>
          </p:nvSpPr>
          <p:spPr>
            <a:xfrm>
              <a:off x="6381476" y="1298808"/>
              <a:ext cx="177477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7030A0"/>
              </a:solidFill>
              <a:prstDash val="dash"/>
              <a:round/>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nvGrpSpPr>
            <p:cNvPr id="65" name="Group 4">
              <a:extLst>
                <a:ext uri="{FF2B5EF4-FFF2-40B4-BE49-F238E27FC236}">
                  <a16:creationId xmlns:a16="http://schemas.microsoft.com/office/drawing/2014/main" id="{7B3081A5-6BCC-4C3F-8101-71B5D21E69D5}"/>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66" name="Freeform 5">
                <a:extLst>
                  <a:ext uri="{FF2B5EF4-FFF2-40B4-BE49-F238E27FC236}">
                    <a16:creationId xmlns:a16="http://schemas.microsoft.com/office/drawing/2014/main" id="{5B4C6C63-2EBA-465A-AE2E-450665B95D7C}"/>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67" name="Freeform 6">
                <a:extLst>
                  <a:ext uri="{FF2B5EF4-FFF2-40B4-BE49-F238E27FC236}">
                    <a16:creationId xmlns:a16="http://schemas.microsoft.com/office/drawing/2014/main" id="{009A9D6E-FCC5-41B2-9A5C-27792615040E}"/>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68" name="Freeform 7">
                <a:extLst>
                  <a:ext uri="{FF2B5EF4-FFF2-40B4-BE49-F238E27FC236}">
                    <a16:creationId xmlns:a16="http://schemas.microsoft.com/office/drawing/2014/main" id="{44D64712-1423-4495-8D70-A579CEAB97DB}"/>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69" name="Freeform 8">
                <a:extLst>
                  <a:ext uri="{FF2B5EF4-FFF2-40B4-BE49-F238E27FC236}">
                    <a16:creationId xmlns:a16="http://schemas.microsoft.com/office/drawing/2014/main" id="{05EBBAFA-3A89-4C9A-9381-8B294D658B13}"/>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70" name="Freeform 9">
                <a:extLst>
                  <a:ext uri="{FF2B5EF4-FFF2-40B4-BE49-F238E27FC236}">
                    <a16:creationId xmlns:a16="http://schemas.microsoft.com/office/drawing/2014/main" id="{9C9F91D0-43E9-48E2-A218-08D201B1343C}"/>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71" name="Freeform 10">
                <a:extLst>
                  <a:ext uri="{FF2B5EF4-FFF2-40B4-BE49-F238E27FC236}">
                    <a16:creationId xmlns:a16="http://schemas.microsoft.com/office/drawing/2014/main" id="{00AE9468-2970-4C18-90E7-8E6B8BF328E4}"/>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72" name="Freeform 11">
                <a:extLst>
                  <a:ext uri="{FF2B5EF4-FFF2-40B4-BE49-F238E27FC236}">
                    <a16:creationId xmlns:a16="http://schemas.microsoft.com/office/drawing/2014/main" id="{27BBDACD-4D1E-4DA1-B9D0-AA6AFE8BAB2D}"/>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73" name="Freeform 12">
                <a:extLst>
                  <a:ext uri="{FF2B5EF4-FFF2-40B4-BE49-F238E27FC236}">
                    <a16:creationId xmlns:a16="http://schemas.microsoft.com/office/drawing/2014/main" id="{55A07B7C-DF8C-4BE3-AA51-00F25F70D3E2}"/>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74" name="Freeform 13">
                <a:extLst>
                  <a:ext uri="{FF2B5EF4-FFF2-40B4-BE49-F238E27FC236}">
                    <a16:creationId xmlns:a16="http://schemas.microsoft.com/office/drawing/2014/main" id="{9C59D618-F931-4E13-9F64-88E73149485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grpSp>
      </p:grpSp>
      <p:grpSp>
        <p:nvGrpSpPr>
          <p:cNvPr id="75" name="Group 74">
            <a:extLst>
              <a:ext uri="{FF2B5EF4-FFF2-40B4-BE49-F238E27FC236}">
                <a16:creationId xmlns:a16="http://schemas.microsoft.com/office/drawing/2014/main" id="{DDA0E2A6-0856-44DB-8AB6-B044BB477286}"/>
              </a:ext>
            </a:extLst>
          </p:cNvPr>
          <p:cNvGrpSpPr/>
          <p:nvPr/>
        </p:nvGrpSpPr>
        <p:grpSpPr>
          <a:xfrm>
            <a:off x="3591049" y="2856408"/>
            <a:ext cx="2136499" cy="803133"/>
            <a:chOff x="6239376" y="567923"/>
            <a:chExt cx="2566175" cy="1085980"/>
          </a:xfrm>
        </p:grpSpPr>
        <p:sp>
          <p:nvSpPr>
            <p:cNvPr id="76" name="Freeform 34">
              <a:extLst>
                <a:ext uri="{FF2B5EF4-FFF2-40B4-BE49-F238E27FC236}">
                  <a16:creationId xmlns:a16="http://schemas.microsoft.com/office/drawing/2014/main" id="{B0ED3A53-E2D4-4092-9C20-E93A87BC8A71}"/>
                </a:ext>
              </a:extLst>
            </p:cNvPr>
            <p:cNvSpPr>
              <a:spLocks noEditPoints="1"/>
            </p:cNvSpPr>
            <p:nvPr/>
          </p:nvSpPr>
          <p:spPr bwMode="auto">
            <a:xfrm>
              <a:off x="8219745" y="1261088"/>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C59DE3"/>
            </a:solidFill>
            <a:ln>
              <a:solidFill>
                <a:srgbClr val="7030A0"/>
              </a:solidFill>
            </a:ln>
          </p:spPr>
          <p:txBody>
            <a:bodyPr vert="horz" wrap="square" lIns="68580" tIns="34290" rIns="68580" bIns="34290" numCol="1" anchor="t" anchorCtr="0" compatLnSpc="1"/>
            <a:lstStyle/>
            <a:p>
              <a:pPr>
                <a:defRPr/>
              </a:pPr>
              <a:endParaRPr lang="zh-CN" altLang="en-US" kern="0" dirty="0">
                <a:solidFill>
                  <a:prstClr val="black"/>
                </a:solidFill>
                <a:latin typeface="微软雅黑" panose="020B0503020204020204" pitchFamily="34" charset="-122"/>
                <a:ea typeface="微软雅黑" panose="020B0503020204020204" pitchFamily="34" charset="-122"/>
              </a:endParaRPr>
            </a:p>
          </p:txBody>
        </p:sp>
        <p:sp>
          <p:nvSpPr>
            <p:cNvPr id="77" name="任意多边形 18">
              <a:extLst>
                <a:ext uri="{FF2B5EF4-FFF2-40B4-BE49-F238E27FC236}">
                  <a16:creationId xmlns:a16="http://schemas.microsoft.com/office/drawing/2014/main" id="{2DE20F46-5DD2-45F3-8276-78E2288FADEA}"/>
                </a:ext>
              </a:extLst>
            </p:cNvPr>
            <p:cNvSpPr/>
            <p:nvPr/>
          </p:nvSpPr>
          <p:spPr>
            <a:xfrm>
              <a:off x="6381476" y="1298808"/>
              <a:ext cx="177477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7030A0"/>
              </a:solidFill>
              <a:prstDash val="dash"/>
              <a:round/>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nvGrpSpPr>
            <p:cNvPr id="78" name="Group 4">
              <a:extLst>
                <a:ext uri="{FF2B5EF4-FFF2-40B4-BE49-F238E27FC236}">
                  <a16:creationId xmlns:a16="http://schemas.microsoft.com/office/drawing/2014/main" id="{7B3081A5-6BCC-4C3F-8101-71B5D21E69D5}"/>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79" name="Freeform 5">
                <a:extLst>
                  <a:ext uri="{FF2B5EF4-FFF2-40B4-BE49-F238E27FC236}">
                    <a16:creationId xmlns:a16="http://schemas.microsoft.com/office/drawing/2014/main" id="{5B4C6C63-2EBA-465A-AE2E-450665B95D7C}"/>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80" name="Freeform 6">
                <a:extLst>
                  <a:ext uri="{FF2B5EF4-FFF2-40B4-BE49-F238E27FC236}">
                    <a16:creationId xmlns:a16="http://schemas.microsoft.com/office/drawing/2014/main" id="{009A9D6E-FCC5-41B2-9A5C-27792615040E}"/>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81" name="Freeform 7">
                <a:extLst>
                  <a:ext uri="{FF2B5EF4-FFF2-40B4-BE49-F238E27FC236}">
                    <a16:creationId xmlns:a16="http://schemas.microsoft.com/office/drawing/2014/main" id="{44D64712-1423-4495-8D70-A579CEAB97DB}"/>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82" name="Freeform 8">
                <a:extLst>
                  <a:ext uri="{FF2B5EF4-FFF2-40B4-BE49-F238E27FC236}">
                    <a16:creationId xmlns:a16="http://schemas.microsoft.com/office/drawing/2014/main" id="{05EBBAFA-3A89-4C9A-9381-8B294D658B13}"/>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83" name="Freeform 9">
                <a:extLst>
                  <a:ext uri="{FF2B5EF4-FFF2-40B4-BE49-F238E27FC236}">
                    <a16:creationId xmlns:a16="http://schemas.microsoft.com/office/drawing/2014/main" id="{9C9F91D0-43E9-48E2-A218-08D201B1343C}"/>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84" name="Freeform 10">
                <a:extLst>
                  <a:ext uri="{FF2B5EF4-FFF2-40B4-BE49-F238E27FC236}">
                    <a16:creationId xmlns:a16="http://schemas.microsoft.com/office/drawing/2014/main" id="{00AE9468-2970-4C18-90E7-8E6B8BF328E4}"/>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85" name="Freeform 11">
                <a:extLst>
                  <a:ext uri="{FF2B5EF4-FFF2-40B4-BE49-F238E27FC236}">
                    <a16:creationId xmlns:a16="http://schemas.microsoft.com/office/drawing/2014/main" id="{27BBDACD-4D1E-4DA1-B9D0-AA6AFE8BAB2D}"/>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86" name="Freeform 12">
                <a:extLst>
                  <a:ext uri="{FF2B5EF4-FFF2-40B4-BE49-F238E27FC236}">
                    <a16:creationId xmlns:a16="http://schemas.microsoft.com/office/drawing/2014/main" id="{55A07B7C-DF8C-4BE3-AA51-00F25F70D3E2}"/>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sp>
            <p:nvSpPr>
              <p:cNvPr id="87" name="Freeform 13">
                <a:extLst>
                  <a:ext uri="{FF2B5EF4-FFF2-40B4-BE49-F238E27FC236}">
                    <a16:creationId xmlns:a16="http://schemas.microsoft.com/office/drawing/2014/main" id="{9C59D618-F931-4E13-9F64-88E73149485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4152330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22" presetClass="entr" presetSubtype="8"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left)">
                                      <p:cBhvr>
                                        <p:cTn id="42" dur="500"/>
                                        <p:tgtEl>
                                          <p:spTgt spid="6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22" presetClass="entr" presetSubtype="8" fill="hold" nodeType="with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5" grpId="0" animBg="1"/>
      <p:bldP spid="14" grpId="0" animBg="1"/>
      <p:bldP spid="16" grpId="0" animBg="1"/>
      <p:bldP spid="17" grpId="0" animBg="1"/>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乐园幼儿教育PPT模板"/>
  <p:tag name="INKNOELEADERBOARD" val="-1400191526"/>
</p:tagLst>
</file>

<file path=ppt/tags/tag2.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TIMING" val="|0.4|0.2|0.3|0.2|0.3|0.1|0.2"/>
</p:tagLst>
</file>

<file path=ppt/tags/tag7.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2"/>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TotalTime>
  <Words>1293</Words>
  <Application>Microsoft Office PowerPoint</Application>
  <PresentationFormat>Trình chiếu Trên màn hình (16:9)</PresentationFormat>
  <Paragraphs>118</Paragraphs>
  <Slides>27</Slides>
  <Notes>26</Notes>
  <HiddenSlides>0</HiddenSlides>
  <MMClips>0</MMClips>
  <ScaleCrop>false</ScaleCrop>
  <HeadingPairs>
    <vt:vector size="6" baseType="variant">
      <vt:variant>
        <vt:lpstr>Phông được Dùng</vt:lpstr>
      </vt:variant>
      <vt:variant>
        <vt:i4>16</vt:i4>
      </vt:variant>
      <vt:variant>
        <vt:lpstr>Chủ đề</vt:lpstr>
      </vt:variant>
      <vt:variant>
        <vt:i4>1</vt:i4>
      </vt:variant>
      <vt:variant>
        <vt:lpstr>Tiêu đề Bản chiếu</vt:lpstr>
      </vt:variant>
      <vt:variant>
        <vt:i4>27</vt:i4>
      </vt:variant>
    </vt:vector>
  </HeadingPairs>
  <TitlesOfParts>
    <vt:vector size="44" baseType="lpstr">
      <vt:lpstr>Showcard Gothic</vt:lpstr>
      <vt:lpstr>DFGothic-EB</vt:lpstr>
      <vt:lpstr>VNI-Avo</vt:lpstr>
      <vt:lpstr>Tahoma</vt:lpstr>
      <vt:lpstr>Times</vt:lpstr>
      <vt:lpstr>Arial</vt:lpstr>
      <vt:lpstr>微软雅黑</vt:lpstr>
      <vt:lpstr>#9Slide03 SFU Futura_05</vt:lpstr>
      <vt:lpstr>等线</vt:lpstr>
      <vt:lpstr>#9Slide05 SVNUT Triumph</vt:lpstr>
      <vt:lpstr>VNI-Times</vt:lpstr>
      <vt:lpstr>方正经黑简体</vt:lpstr>
      <vt:lpstr>Calibri</vt:lpstr>
      <vt:lpstr>Times New Roman</vt:lpstr>
      <vt:lpstr>#9Slide05 Fleur</vt:lpstr>
      <vt:lpstr>Coiny</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卡通欢乐乐园幼儿教育PPT模板</dc:title>
  <dc:creator>Http://Dian1.taobao.com</dc:creator>
  <dc:description>Http://Dian1.taobao.com</dc:description>
  <cp:lastModifiedBy>WINDOWS</cp:lastModifiedBy>
  <cp:revision>33</cp:revision>
  <dcterms:created xsi:type="dcterms:W3CDTF">2015-10-28T03:33:00Z</dcterms:created>
  <dcterms:modified xsi:type="dcterms:W3CDTF">2022-12-17T04:18:08Z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