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 id="2147483700" r:id="rId2"/>
    <p:sldMasterId id="2147483712" r:id="rId3"/>
  </p:sldMasterIdLst>
  <p:notesMasterIdLst>
    <p:notesMasterId r:id="rId15"/>
  </p:notesMasterIdLst>
  <p:sldIdLst>
    <p:sldId id="283" r:id="rId4"/>
    <p:sldId id="278" r:id="rId5"/>
    <p:sldId id="271" r:id="rId6"/>
    <p:sldId id="279" r:id="rId7"/>
    <p:sldId id="280" r:id="rId8"/>
    <p:sldId id="284" r:id="rId9"/>
    <p:sldId id="281" r:id="rId10"/>
    <p:sldId id="257" r:id="rId11"/>
    <p:sldId id="272" r:id="rId12"/>
    <p:sldId id="261" r:id="rId13"/>
    <p:sldId id="282" r:id="rId14"/>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a:srgbClr val="0033CC"/>
    <a:srgbClr val="0000FF"/>
    <a:srgbClr val="B9B9B9"/>
    <a:srgbClr val="26D05B"/>
    <a:srgbClr val="008000"/>
    <a:srgbClr val="FF0000"/>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792" y="8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en-US" altLang="en-US"/>
          </a:p>
        </p:txBody>
      </p:sp>
      <p:sp>
        <p:nvSpPr>
          <p:cNvPr id="22531" name="Rectangle 3"/>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fld id="{BE3E0A04-21C0-45CC-96CF-1720BD046712}" type="datetimeFigureOut">
              <a:rPr lang="en-US" altLang="en-US"/>
              <a:pPr>
                <a:defRPr/>
              </a:pPr>
              <a:t>9/1/2023</a:t>
            </a:fld>
            <a:endParaRPr lang="en-US" altLang="en-US"/>
          </a:p>
        </p:txBody>
      </p:sp>
      <p:sp>
        <p:nvSpPr>
          <p:cNvPr id="11268"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3" name="Rectangle 5"/>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22534" name="Rectangle 6"/>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en-US" altLang="en-US"/>
          </a:p>
        </p:txBody>
      </p:sp>
      <p:sp>
        <p:nvSpPr>
          <p:cNvPr id="22535" name="Rectangle 7"/>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atin typeface="Arial" charset="0"/>
                <a:cs typeface="Arial" charset="0"/>
              </a:defRPr>
            </a:lvl1pPr>
          </a:lstStyle>
          <a:p>
            <a:pPr>
              <a:defRPr/>
            </a:pPr>
            <a:fld id="{C466782F-B3B0-4F8F-8C5F-787A96107E66}" type="slidenum">
              <a:rPr lang="en-US" altLang="en-US"/>
              <a:pPr>
                <a:defRPr/>
              </a:pPr>
              <a:t>‹#›</a:t>
            </a:fld>
            <a:endParaRPr lang="en-US" altLang="en-US"/>
          </a:p>
        </p:txBody>
      </p:sp>
    </p:spTree>
    <p:extLst>
      <p:ext uri="{BB962C8B-B14F-4D97-AF65-F5344CB8AC3E}">
        <p14:creationId xmlns:p14="http://schemas.microsoft.com/office/powerpoint/2010/main" val="299371554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anose="020F050202020403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anose="020F050202020403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anose="020F050202020403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anose="020F050202020403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anose="020F050202020403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C466782F-B3B0-4F8F-8C5F-787A96107E66}" type="slidenum">
              <a:rPr lang="en-US" altLang="en-US" smtClean="0"/>
              <a:pPr>
                <a:defRPr/>
              </a:pPr>
              <a:t>5</a:t>
            </a:fld>
            <a:endParaRPr lang="en-US" altLang="en-US"/>
          </a:p>
        </p:txBody>
      </p:sp>
    </p:spTree>
    <p:extLst>
      <p:ext uri="{BB962C8B-B14F-4D97-AF65-F5344CB8AC3E}">
        <p14:creationId xmlns:p14="http://schemas.microsoft.com/office/powerpoint/2010/main" val="1606638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3" y="2130439"/>
            <a:ext cx="10363201" cy="1470025"/>
          </a:xfrm>
        </p:spPr>
        <p:txBody>
          <a:bodyPr/>
          <a:lstStyle/>
          <a:p>
            <a:r>
              <a:rPr lang="en-US"/>
              <a:t>Click to edit Master title style</a:t>
            </a:r>
          </a:p>
        </p:txBody>
      </p:sp>
      <p:sp>
        <p:nvSpPr>
          <p:cNvPr id="3" name="Subtitle 2"/>
          <p:cNvSpPr>
            <a:spLocks noGrp="1"/>
          </p:cNvSpPr>
          <p:nvPr>
            <p:ph type="subTitle" idx="1"/>
          </p:nvPr>
        </p:nvSpPr>
        <p:spPr>
          <a:xfrm>
            <a:off x="1828805" y="3886200"/>
            <a:ext cx="8534401" cy="1752600"/>
          </a:xfrm>
        </p:spPr>
        <p:txBody>
          <a:bodyPr/>
          <a:lstStyle>
            <a:lvl1pPr marL="0" indent="0" algn="ctr">
              <a:buNone/>
              <a:defRPr>
                <a:solidFill>
                  <a:schemeClr val="tx1">
                    <a:tint val="75000"/>
                  </a:schemeClr>
                </a:solidFill>
              </a:defRPr>
            </a:lvl1pPr>
            <a:lvl2pPr marL="469179" indent="0" algn="ctr">
              <a:buNone/>
              <a:defRPr>
                <a:solidFill>
                  <a:schemeClr val="tx1">
                    <a:tint val="75000"/>
                  </a:schemeClr>
                </a:solidFill>
              </a:defRPr>
            </a:lvl2pPr>
            <a:lvl3pPr marL="938357" indent="0" algn="ctr">
              <a:buNone/>
              <a:defRPr>
                <a:solidFill>
                  <a:schemeClr val="tx1">
                    <a:tint val="75000"/>
                  </a:schemeClr>
                </a:solidFill>
              </a:defRPr>
            </a:lvl3pPr>
            <a:lvl4pPr marL="1407536" indent="0" algn="ctr">
              <a:buNone/>
              <a:defRPr>
                <a:solidFill>
                  <a:schemeClr val="tx1">
                    <a:tint val="75000"/>
                  </a:schemeClr>
                </a:solidFill>
              </a:defRPr>
            </a:lvl4pPr>
            <a:lvl5pPr marL="1876715" indent="0" algn="ctr">
              <a:buNone/>
              <a:defRPr>
                <a:solidFill>
                  <a:schemeClr val="tx1">
                    <a:tint val="75000"/>
                  </a:schemeClr>
                </a:solidFill>
              </a:defRPr>
            </a:lvl5pPr>
            <a:lvl6pPr marL="2345893" indent="0" algn="ctr">
              <a:buNone/>
              <a:defRPr>
                <a:solidFill>
                  <a:schemeClr val="tx1">
                    <a:tint val="75000"/>
                  </a:schemeClr>
                </a:solidFill>
              </a:defRPr>
            </a:lvl6pPr>
            <a:lvl7pPr marL="2815072" indent="0" algn="ctr">
              <a:buNone/>
              <a:defRPr>
                <a:solidFill>
                  <a:schemeClr val="tx1">
                    <a:tint val="75000"/>
                  </a:schemeClr>
                </a:solidFill>
              </a:defRPr>
            </a:lvl7pPr>
            <a:lvl8pPr marL="3284250" indent="0" algn="ctr">
              <a:buNone/>
              <a:defRPr>
                <a:solidFill>
                  <a:schemeClr val="tx1">
                    <a:tint val="75000"/>
                  </a:schemeClr>
                </a:solidFill>
              </a:defRPr>
            </a:lvl8pPr>
            <a:lvl9pPr marL="3753429"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7F18ACB1-74DC-49BC-B4CE-871FAF923475}" type="datetimeFigureOut">
              <a:rPr lang="en-US" altLang="en-US" smtClean="0"/>
              <a:pPr>
                <a:defRPr/>
              </a:pPr>
              <a:t>9/1/2023</a:t>
            </a:fld>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AE17E1D5-AA34-43BA-9F5E-A19C982F1A5D}" type="slidenum">
              <a:rPr lang="en-US" altLang="en-US" smtClean="0"/>
              <a:pPr>
                <a:defRPr/>
              </a:pPr>
              <a:t>‹#›</a:t>
            </a:fld>
            <a:endParaRPr lang="en-US" altLang="en-US"/>
          </a:p>
        </p:txBody>
      </p:sp>
    </p:spTree>
    <p:extLst>
      <p:ext uri="{BB962C8B-B14F-4D97-AF65-F5344CB8AC3E}">
        <p14:creationId xmlns:p14="http://schemas.microsoft.com/office/powerpoint/2010/main" val="3280245231"/>
      </p:ext>
    </p:extLst>
  </p:cSld>
  <p:clrMapOvr>
    <a:masterClrMapping/>
  </p:clrMapOvr>
  <p:transition>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1614DD39-886A-48C2-8808-634D9EDE9110}" type="datetimeFigureOut">
              <a:rPr lang="en-US" altLang="en-US" smtClean="0"/>
              <a:pPr>
                <a:defRPr/>
              </a:pPr>
              <a:t>9/1/2023</a:t>
            </a:fld>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EADF67CF-1776-44A5-9328-98E51CD1D34F}" type="slidenum">
              <a:rPr lang="en-US" altLang="en-US" smtClean="0"/>
              <a:pPr>
                <a:defRPr/>
              </a:pPr>
              <a:t>‹#›</a:t>
            </a:fld>
            <a:endParaRPr lang="en-US" altLang="en-US"/>
          </a:p>
        </p:txBody>
      </p:sp>
    </p:spTree>
    <p:extLst>
      <p:ext uri="{BB962C8B-B14F-4D97-AF65-F5344CB8AC3E}">
        <p14:creationId xmlns:p14="http://schemas.microsoft.com/office/powerpoint/2010/main" val="4119580462"/>
      </p:ext>
    </p:extLst>
  </p:cSld>
  <p:clrMapOvr>
    <a:masterClrMapping/>
  </p:clrMapOvr>
  <p:transition>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2" y="274652"/>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599" y="274652"/>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C0F1FD66-CB5C-4513-B612-263859909996}" type="datetimeFigureOut">
              <a:rPr lang="en-US" altLang="en-US" smtClean="0"/>
              <a:pPr>
                <a:defRPr/>
              </a:pPr>
              <a:t>9/1/2023</a:t>
            </a:fld>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C0714A97-DC33-46B2-921E-135149C921F9}" type="slidenum">
              <a:rPr lang="en-US" altLang="en-US" smtClean="0"/>
              <a:pPr>
                <a:defRPr/>
              </a:pPr>
              <a:t>‹#›</a:t>
            </a:fld>
            <a:endParaRPr lang="en-US" altLang="en-US"/>
          </a:p>
        </p:txBody>
      </p:sp>
    </p:spTree>
    <p:extLst>
      <p:ext uri="{BB962C8B-B14F-4D97-AF65-F5344CB8AC3E}">
        <p14:creationId xmlns:p14="http://schemas.microsoft.com/office/powerpoint/2010/main" val="1846181915"/>
      </p:ext>
    </p:extLst>
  </p:cSld>
  <p:clrMapOvr>
    <a:masterClrMapping/>
  </p:clrMapOvr>
  <p:transition>
    <p:split orient="ver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1" y="274644"/>
            <a:ext cx="10972801"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fld id="{DAE45697-6674-4C44-AEC5-0D16F62BEDE7}" type="datetimeFigureOut">
              <a:rPr lang="en-US" altLang="en-US"/>
              <a:pPr>
                <a:defRPr/>
              </a:pPr>
              <a:t>9/1/2023</a:t>
            </a:fld>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72F65A45-196C-4F4C-8224-859B7855F1BB}" type="slidenum">
              <a:rPr lang="en-US" altLang="en-US"/>
              <a:pPr>
                <a:defRPr/>
              </a:pPr>
              <a:t>‹#›</a:t>
            </a:fld>
            <a:endParaRPr lang="en-US" altLang="en-US"/>
          </a:p>
        </p:txBody>
      </p:sp>
    </p:spTree>
    <p:extLst>
      <p:ext uri="{BB962C8B-B14F-4D97-AF65-F5344CB8AC3E}">
        <p14:creationId xmlns:p14="http://schemas.microsoft.com/office/powerpoint/2010/main" val="456979440"/>
      </p:ext>
    </p:extLst>
  </p:cSld>
  <p:clrMapOvr>
    <a:masterClrMapping/>
  </p:clrMapOvr>
  <p:transition>
    <p:split orient="vert"/>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1" y="2130434"/>
            <a:ext cx="10363201" cy="1470025"/>
          </a:xfrm>
        </p:spPr>
        <p:txBody>
          <a:bodyPr/>
          <a:lstStyle/>
          <a:p>
            <a:r>
              <a:rPr lang="en-US"/>
              <a:t>Click to edit Master title style</a:t>
            </a:r>
          </a:p>
        </p:txBody>
      </p:sp>
      <p:sp>
        <p:nvSpPr>
          <p:cNvPr id="3" name="Subtitle 2"/>
          <p:cNvSpPr>
            <a:spLocks noGrp="1"/>
          </p:cNvSpPr>
          <p:nvPr>
            <p:ph type="subTitle" idx="1"/>
          </p:nvPr>
        </p:nvSpPr>
        <p:spPr>
          <a:xfrm>
            <a:off x="1828801" y="3886200"/>
            <a:ext cx="8534401" cy="1752600"/>
          </a:xfrm>
        </p:spPr>
        <p:txBody>
          <a:bodyPr/>
          <a:lstStyle>
            <a:lvl1pPr marL="0" indent="0" algn="ctr">
              <a:buNone/>
              <a:defRPr>
                <a:solidFill>
                  <a:schemeClr val="tx1">
                    <a:tint val="75000"/>
                  </a:schemeClr>
                </a:solidFill>
              </a:defRPr>
            </a:lvl1pPr>
            <a:lvl2pPr marL="469179" indent="0" algn="ctr">
              <a:buNone/>
              <a:defRPr>
                <a:solidFill>
                  <a:schemeClr val="tx1">
                    <a:tint val="75000"/>
                  </a:schemeClr>
                </a:solidFill>
              </a:defRPr>
            </a:lvl2pPr>
            <a:lvl3pPr marL="938357" indent="0" algn="ctr">
              <a:buNone/>
              <a:defRPr>
                <a:solidFill>
                  <a:schemeClr val="tx1">
                    <a:tint val="75000"/>
                  </a:schemeClr>
                </a:solidFill>
              </a:defRPr>
            </a:lvl3pPr>
            <a:lvl4pPr marL="1407536" indent="0" algn="ctr">
              <a:buNone/>
              <a:defRPr>
                <a:solidFill>
                  <a:schemeClr val="tx1">
                    <a:tint val="75000"/>
                  </a:schemeClr>
                </a:solidFill>
              </a:defRPr>
            </a:lvl4pPr>
            <a:lvl5pPr marL="1876715" indent="0" algn="ctr">
              <a:buNone/>
              <a:defRPr>
                <a:solidFill>
                  <a:schemeClr val="tx1">
                    <a:tint val="75000"/>
                  </a:schemeClr>
                </a:solidFill>
              </a:defRPr>
            </a:lvl5pPr>
            <a:lvl6pPr marL="2345893" indent="0" algn="ctr">
              <a:buNone/>
              <a:defRPr>
                <a:solidFill>
                  <a:schemeClr val="tx1">
                    <a:tint val="75000"/>
                  </a:schemeClr>
                </a:solidFill>
              </a:defRPr>
            </a:lvl6pPr>
            <a:lvl7pPr marL="2815072" indent="0" algn="ctr">
              <a:buNone/>
              <a:defRPr>
                <a:solidFill>
                  <a:schemeClr val="tx1">
                    <a:tint val="75000"/>
                  </a:schemeClr>
                </a:solidFill>
              </a:defRPr>
            </a:lvl7pPr>
            <a:lvl8pPr marL="3284250" indent="0" algn="ctr">
              <a:buNone/>
              <a:defRPr>
                <a:solidFill>
                  <a:schemeClr val="tx1">
                    <a:tint val="75000"/>
                  </a:schemeClr>
                </a:solidFill>
              </a:defRPr>
            </a:lvl8pPr>
            <a:lvl9pPr marL="3753429"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70EF30B-CBFC-4C16-80ED-4C3BFD39CA0E}" type="datetimeFigureOut">
              <a:rPr lang="en-US" smtClean="0">
                <a:solidFill>
                  <a:prstClr val="black">
                    <a:tint val="75000"/>
                  </a:prstClr>
                </a:solidFill>
              </a:rPr>
              <a:pPr/>
              <a:t>9/1/2023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2A42D90-CF1D-47CB-BFFD-22FDB046AAF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60609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0EF30B-CBFC-4C16-80ED-4C3BFD39CA0E}" type="datetimeFigureOut">
              <a:rPr lang="en-US" smtClean="0">
                <a:solidFill>
                  <a:prstClr val="black">
                    <a:tint val="75000"/>
                  </a:prstClr>
                </a:solidFill>
              </a:rPr>
              <a:pPr/>
              <a:t>9/1/2023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2A42D90-CF1D-47CB-BFFD-22FDB046AAF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510417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9"/>
            <a:ext cx="10363201" cy="1362075"/>
          </a:xfrm>
        </p:spPr>
        <p:txBody>
          <a:bodyPr anchor="t"/>
          <a:lstStyle>
            <a:lvl1pPr algn="l">
              <a:defRPr sz="4105" b="1" cap="all"/>
            </a:lvl1pPr>
          </a:lstStyle>
          <a:p>
            <a:r>
              <a:rPr lang="en-US"/>
              <a:t>Click to edit Master title style</a:t>
            </a:r>
          </a:p>
        </p:txBody>
      </p:sp>
      <p:sp>
        <p:nvSpPr>
          <p:cNvPr id="3" name="Text Placeholder 2"/>
          <p:cNvSpPr>
            <a:spLocks noGrp="1"/>
          </p:cNvSpPr>
          <p:nvPr>
            <p:ph type="body" idx="1"/>
          </p:nvPr>
        </p:nvSpPr>
        <p:spPr>
          <a:xfrm>
            <a:off x="963084" y="2906713"/>
            <a:ext cx="10363201" cy="1500187"/>
          </a:xfrm>
        </p:spPr>
        <p:txBody>
          <a:bodyPr anchor="b"/>
          <a:lstStyle>
            <a:lvl1pPr marL="0" indent="0">
              <a:buNone/>
              <a:defRPr sz="2052">
                <a:solidFill>
                  <a:schemeClr val="tx1">
                    <a:tint val="75000"/>
                  </a:schemeClr>
                </a:solidFill>
              </a:defRPr>
            </a:lvl1pPr>
            <a:lvl2pPr marL="469179" indent="0">
              <a:buNone/>
              <a:defRPr sz="1847">
                <a:solidFill>
                  <a:schemeClr val="tx1">
                    <a:tint val="75000"/>
                  </a:schemeClr>
                </a:solidFill>
              </a:defRPr>
            </a:lvl2pPr>
            <a:lvl3pPr marL="938357" indent="0">
              <a:buNone/>
              <a:defRPr sz="1642">
                <a:solidFill>
                  <a:schemeClr val="tx1">
                    <a:tint val="75000"/>
                  </a:schemeClr>
                </a:solidFill>
              </a:defRPr>
            </a:lvl3pPr>
            <a:lvl4pPr marL="1407536" indent="0">
              <a:buNone/>
              <a:defRPr sz="1437">
                <a:solidFill>
                  <a:schemeClr val="tx1">
                    <a:tint val="75000"/>
                  </a:schemeClr>
                </a:solidFill>
              </a:defRPr>
            </a:lvl4pPr>
            <a:lvl5pPr marL="1876715" indent="0">
              <a:buNone/>
              <a:defRPr sz="1437">
                <a:solidFill>
                  <a:schemeClr val="tx1">
                    <a:tint val="75000"/>
                  </a:schemeClr>
                </a:solidFill>
              </a:defRPr>
            </a:lvl5pPr>
            <a:lvl6pPr marL="2345893" indent="0">
              <a:buNone/>
              <a:defRPr sz="1437">
                <a:solidFill>
                  <a:schemeClr val="tx1">
                    <a:tint val="75000"/>
                  </a:schemeClr>
                </a:solidFill>
              </a:defRPr>
            </a:lvl6pPr>
            <a:lvl7pPr marL="2815072" indent="0">
              <a:buNone/>
              <a:defRPr sz="1437">
                <a:solidFill>
                  <a:schemeClr val="tx1">
                    <a:tint val="75000"/>
                  </a:schemeClr>
                </a:solidFill>
              </a:defRPr>
            </a:lvl7pPr>
            <a:lvl8pPr marL="3284250" indent="0">
              <a:buNone/>
              <a:defRPr sz="1437">
                <a:solidFill>
                  <a:schemeClr val="tx1">
                    <a:tint val="75000"/>
                  </a:schemeClr>
                </a:solidFill>
              </a:defRPr>
            </a:lvl8pPr>
            <a:lvl9pPr marL="3753429" indent="0">
              <a:buNone/>
              <a:defRPr sz="143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70EF30B-CBFC-4C16-80ED-4C3BFD39CA0E}" type="datetimeFigureOut">
              <a:rPr lang="en-US" smtClean="0">
                <a:solidFill>
                  <a:prstClr val="black">
                    <a:tint val="75000"/>
                  </a:prstClr>
                </a:solidFill>
              </a:rPr>
              <a:pPr/>
              <a:t>9/1/2023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2A42D90-CF1D-47CB-BFFD-22FDB046AAF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29039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1" y="1600206"/>
            <a:ext cx="5384800" cy="4525963"/>
          </a:xfrm>
        </p:spPr>
        <p:txBody>
          <a:bodyPr/>
          <a:lstStyle>
            <a:lvl1pPr>
              <a:defRPr sz="2873"/>
            </a:lvl1pPr>
            <a:lvl2pPr>
              <a:defRPr sz="2463"/>
            </a:lvl2pPr>
            <a:lvl3pPr>
              <a:defRPr sz="2052"/>
            </a:lvl3pPr>
            <a:lvl4pPr>
              <a:defRPr sz="1847"/>
            </a:lvl4pPr>
            <a:lvl5pPr>
              <a:defRPr sz="1847"/>
            </a:lvl5pPr>
            <a:lvl6pPr>
              <a:defRPr sz="1847"/>
            </a:lvl6pPr>
            <a:lvl7pPr>
              <a:defRPr sz="1847"/>
            </a:lvl7pPr>
            <a:lvl8pPr>
              <a:defRPr sz="1847"/>
            </a:lvl8pPr>
            <a:lvl9pPr>
              <a:defRPr sz="184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73"/>
            </a:lvl1pPr>
            <a:lvl2pPr>
              <a:defRPr sz="2463"/>
            </a:lvl2pPr>
            <a:lvl3pPr>
              <a:defRPr sz="2052"/>
            </a:lvl3pPr>
            <a:lvl4pPr>
              <a:defRPr sz="1847"/>
            </a:lvl4pPr>
            <a:lvl5pPr>
              <a:defRPr sz="1847"/>
            </a:lvl5pPr>
            <a:lvl6pPr>
              <a:defRPr sz="1847"/>
            </a:lvl6pPr>
            <a:lvl7pPr>
              <a:defRPr sz="1847"/>
            </a:lvl7pPr>
            <a:lvl8pPr>
              <a:defRPr sz="1847"/>
            </a:lvl8pPr>
            <a:lvl9pPr>
              <a:defRPr sz="184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0EF30B-CBFC-4C16-80ED-4C3BFD39CA0E}" type="datetimeFigureOut">
              <a:rPr lang="en-US" smtClean="0">
                <a:solidFill>
                  <a:prstClr val="black">
                    <a:tint val="75000"/>
                  </a:prstClr>
                </a:solidFill>
              </a:rPr>
              <a:pPr/>
              <a:t>9/1/2023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2A42D90-CF1D-47CB-BFFD-22FDB046AAF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41899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63" b="1"/>
            </a:lvl1pPr>
            <a:lvl2pPr marL="469179" indent="0">
              <a:buNone/>
              <a:defRPr sz="2052" b="1"/>
            </a:lvl2pPr>
            <a:lvl3pPr marL="938357" indent="0">
              <a:buNone/>
              <a:defRPr sz="1847" b="1"/>
            </a:lvl3pPr>
            <a:lvl4pPr marL="1407536" indent="0">
              <a:buNone/>
              <a:defRPr sz="1642" b="1"/>
            </a:lvl4pPr>
            <a:lvl5pPr marL="1876715" indent="0">
              <a:buNone/>
              <a:defRPr sz="1642" b="1"/>
            </a:lvl5pPr>
            <a:lvl6pPr marL="2345893" indent="0">
              <a:buNone/>
              <a:defRPr sz="1642" b="1"/>
            </a:lvl6pPr>
            <a:lvl7pPr marL="2815072" indent="0">
              <a:buNone/>
              <a:defRPr sz="1642" b="1"/>
            </a:lvl7pPr>
            <a:lvl8pPr marL="3284250" indent="0">
              <a:buNone/>
              <a:defRPr sz="1642" b="1"/>
            </a:lvl8pPr>
            <a:lvl9pPr marL="3753429" indent="0">
              <a:buNone/>
              <a:defRPr sz="1642"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63"/>
            </a:lvl1pPr>
            <a:lvl2pPr>
              <a:defRPr sz="2052"/>
            </a:lvl2pPr>
            <a:lvl3pPr>
              <a:defRPr sz="1847"/>
            </a:lvl3pPr>
            <a:lvl4pPr>
              <a:defRPr sz="1642"/>
            </a:lvl4pPr>
            <a:lvl5pPr>
              <a:defRPr sz="1642"/>
            </a:lvl5pPr>
            <a:lvl6pPr>
              <a:defRPr sz="1642"/>
            </a:lvl6pPr>
            <a:lvl7pPr>
              <a:defRPr sz="1642"/>
            </a:lvl7pPr>
            <a:lvl8pPr>
              <a:defRPr sz="1642"/>
            </a:lvl8pPr>
            <a:lvl9pPr>
              <a:defRPr sz="164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2" y="1535113"/>
            <a:ext cx="5389034" cy="639762"/>
          </a:xfrm>
        </p:spPr>
        <p:txBody>
          <a:bodyPr anchor="b"/>
          <a:lstStyle>
            <a:lvl1pPr marL="0" indent="0">
              <a:buNone/>
              <a:defRPr sz="2463" b="1"/>
            </a:lvl1pPr>
            <a:lvl2pPr marL="469179" indent="0">
              <a:buNone/>
              <a:defRPr sz="2052" b="1"/>
            </a:lvl2pPr>
            <a:lvl3pPr marL="938357" indent="0">
              <a:buNone/>
              <a:defRPr sz="1847" b="1"/>
            </a:lvl3pPr>
            <a:lvl4pPr marL="1407536" indent="0">
              <a:buNone/>
              <a:defRPr sz="1642" b="1"/>
            </a:lvl4pPr>
            <a:lvl5pPr marL="1876715" indent="0">
              <a:buNone/>
              <a:defRPr sz="1642" b="1"/>
            </a:lvl5pPr>
            <a:lvl6pPr marL="2345893" indent="0">
              <a:buNone/>
              <a:defRPr sz="1642" b="1"/>
            </a:lvl6pPr>
            <a:lvl7pPr marL="2815072" indent="0">
              <a:buNone/>
              <a:defRPr sz="1642" b="1"/>
            </a:lvl7pPr>
            <a:lvl8pPr marL="3284250" indent="0">
              <a:buNone/>
              <a:defRPr sz="1642" b="1"/>
            </a:lvl8pPr>
            <a:lvl9pPr marL="3753429" indent="0">
              <a:buNone/>
              <a:defRPr sz="1642" b="1"/>
            </a:lvl9pPr>
          </a:lstStyle>
          <a:p>
            <a:pPr lvl="0"/>
            <a:r>
              <a:rPr lang="en-US"/>
              <a:t>Click to edit Master text styles</a:t>
            </a:r>
          </a:p>
        </p:txBody>
      </p:sp>
      <p:sp>
        <p:nvSpPr>
          <p:cNvPr id="6" name="Content Placeholder 5"/>
          <p:cNvSpPr>
            <a:spLocks noGrp="1"/>
          </p:cNvSpPr>
          <p:nvPr>
            <p:ph sz="quarter" idx="4"/>
          </p:nvPr>
        </p:nvSpPr>
        <p:spPr>
          <a:xfrm>
            <a:off x="6193372" y="2174875"/>
            <a:ext cx="5389034" cy="3951288"/>
          </a:xfrm>
        </p:spPr>
        <p:txBody>
          <a:bodyPr/>
          <a:lstStyle>
            <a:lvl1pPr>
              <a:defRPr sz="2463"/>
            </a:lvl1pPr>
            <a:lvl2pPr>
              <a:defRPr sz="2052"/>
            </a:lvl2pPr>
            <a:lvl3pPr>
              <a:defRPr sz="1847"/>
            </a:lvl3pPr>
            <a:lvl4pPr>
              <a:defRPr sz="1642"/>
            </a:lvl4pPr>
            <a:lvl5pPr>
              <a:defRPr sz="1642"/>
            </a:lvl5pPr>
            <a:lvl6pPr>
              <a:defRPr sz="1642"/>
            </a:lvl6pPr>
            <a:lvl7pPr>
              <a:defRPr sz="1642"/>
            </a:lvl7pPr>
            <a:lvl8pPr>
              <a:defRPr sz="1642"/>
            </a:lvl8pPr>
            <a:lvl9pPr>
              <a:defRPr sz="164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0EF30B-CBFC-4C16-80ED-4C3BFD39CA0E}" type="datetimeFigureOut">
              <a:rPr lang="en-US" smtClean="0">
                <a:solidFill>
                  <a:prstClr val="black">
                    <a:tint val="75000"/>
                  </a:prstClr>
                </a:solidFill>
              </a:rPr>
              <a:pPr/>
              <a:t>9/1/2023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62A42D90-CF1D-47CB-BFFD-22FDB046AAF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719538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0EF30B-CBFC-4C16-80ED-4C3BFD39CA0E}" type="datetimeFigureOut">
              <a:rPr lang="en-US" smtClean="0">
                <a:solidFill>
                  <a:prstClr val="black">
                    <a:tint val="75000"/>
                  </a:prstClr>
                </a:solidFill>
              </a:rPr>
              <a:pPr/>
              <a:t>9/1/2023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62A42D90-CF1D-47CB-BFFD-22FDB046AAF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147654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F30B-CBFC-4C16-80ED-4C3BFD39CA0E}" type="datetimeFigureOut">
              <a:rPr lang="en-US" smtClean="0">
                <a:solidFill>
                  <a:prstClr val="black">
                    <a:tint val="75000"/>
                  </a:prstClr>
                </a:solidFill>
              </a:rPr>
              <a:pPr/>
              <a:t>9/1/2023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62A42D90-CF1D-47CB-BFFD-22FDB046AAF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05323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BABF84C0-34D2-45D8-B947-E7A7AA3C22F8}" type="datetimeFigureOut">
              <a:rPr lang="en-US" altLang="en-US" smtClean="0"/>
              <a:pPr>
                <a:defRPr/>
              </a:pPr>
              <a:t>9/1/2023</a:t>
            </a:fld>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308631CE-87AE-4CB3-A50D-A4FEF526F860}" type="slidenum">
              <a:rPr lang="en-US" altLang="en-US" smtClean="0"/>
              <a:pPr>
                <a:defRPr/>
              </a:pPr>
              <a:t>‹#›</a:t>
            </a:fld>
            <a:endParaRPr lang="en-US" altLang="en-US"/>
          </a:p>
        </p:txBody>
      </p:sp>
    </p:spTree>
    <p:extLst>
      <p:ext uri="{BB962C8B-B14F-4D97-AF65-F5344CB8AC3E}">
        <p14:creationId xmlns:p14="http://schemas.microsoft.com/office/powerpoint/2010/main" val="1357920131"/>
      </p:ext>
    </p:extLst>
  </p:cSld>
  <p:clrMapOvr>
    <a:masterClrMapping/>
  </p:clrMapOvr>
  <p:transition>
    <p:split orient="vert"/>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6" y="273050"/>
            <a:ext cx="4011083" cy="1162050"/>
          </a:xfrm>
        </p:spPr>
        <p:txBody>
          <a:bodyPr anchor="b"/>
          <a:lstStyle>
            <a:lvl1pPr algn="l">
              <a:defRPr sz="2052" b="1"/>
            </a:lvl1pPr>
          </a:lstStyle>
          <a:p>
            <a:r>
              <a:rPr lang="en-US"/>
              <a:t>Click to edit Master title style</a:t>
            </a:r>
          </a:p>
        </p:txBody>
      </p:sp>
      <p:sp>
        <p:nvSpPr>
          <p:cNvPr id="3" name="Content Placeholder 2"/>
          <p:cNvSpPr>
            <a:spLocks noGrp="1"/>
          </p:cNvSpPr>
          <p:nvPr>
            <p:ph idx="1"/>
          </p:nvPr>
        </p:nvSpPr>
        <p:spPr>
          <a:xfrm>
            <a:off x="4766734" y="273059"/>
            <a:ext cx="6815666" cy="5853113"/>
          </a:xfrm>
        </p:spPr>
        <p:txBody>
          <a:bodyPr/>
          <a:lstStyle>
            <a:lvl1pPr>
              <a:defRPr sz="3284"/>
            </a:lvl1pPr>
            <a:lvl2pPr>
              <a:defRPr sz="2873"/>
            </a:lvl2pPr>
            <a:lvl3pPr>
              <a:defRPr sz="2463"/>
            </a:lvl3pPr>
            <a:lvl4pPr>
              <a:defRPr sz="2052"/>
            </a:lvl4pPr>
            <a:lvl5pPr>
              <a:defRPr sz="2052"/>
            </a:lvl5pPr>
            <a:lvl6pPr>
              <a:defRPr sz="2052"/>
            </a:lvl6pPr>
            <a:lvl7pPr>
              <a:defRPr sz="2052"/>
            </a:lvl7pPr>
            <a:lvl8pPr>
              <a:defRPr sz="2052"/>
            </a:lvl8pPr>
            <a:lvl9pPr>
              <a:defRPr sz="205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6" y="1435103"/>
            <a:ext cx="4011083" cy="4691063"/>
          </a:xfrm>
        </p:spPr>
        <p:txBody>
          <a:bodyPr/>
          <a:lstStyle>
            <a:lvl1pPr marL="0" indent="0">
              <a:buNone/>
              <a:defRPr sz="1437"/>
            </a:lvl1pPr>
            <a:lvl2pPr marL="469179" indent="0">
              <a:buNone/>
              <a:defRPr sz="1231"/>
            </a:lvl2pPr>
            <a:lvl3pPr marL="938357" indent="0">
              <a:buNone/>
              <a:defRPr sz="1026"/>
            </a:lvl3pPr>
            <a:lvl4pPr marL="1407536" indent="0">
              <a:buNone/>
              <a:defRPr sz="924"/>
            </a:lvl4pPr>
            <a:lvl5pPr marL="1876715" indent="0">
              <a:buNone/>
              <a:defRPr sz="924"/>
            </a:lvl5pPr>
            <a:lvl6pPr marL="2345893" indent="0">
              <a:buNone/>
              <a:defRPr sz="924"/>
            </a:lvl6pPr>
            <a:lvl7pPr marL="2815072" indent="0">
              <a:buNone/>
              <a:defRPr sz="924"/>
            </a:lvl7pPr>
            <a:lvl8pPr marL="3284250" indent="0">
              <a:buNone/>
              <a:defRPr sz="924"/>
            </a:lvl8pPr>
            <a:lvl9pPr marL="3753429" indent="0">
              <a:buNone/>
              <a:defRPr sz="924"/>
            </a:lvl9pPr>
          </a:lstStyle>
          <a:p>
            <a:pPr lvl="0"/>
            <a:r>
              <a:rPr lang="en-US"/>
              <a:t>Click to edit Master text styles</a:t>
            </a:r>
          </a:p>
        </p:txBody>
      </p:sp>
      <p:sp>
        <p:nvSpPr>
          <p:cNvPr id="5" name="Date Placeholder 4"/>
          <p:cNvSpPr>
            <a:spLocks noGrp="1"/>
          </p:cNvSpPr>
          <p:nvPr>
            <p:ph type="dt" sz="half" idx="10"/>
          </p:nvPr>
        </p:nvSpPr>
        <p:spPr/>
        <p:txBody>
          <a:bodyPr/>
          <a:lstStyle/>
          <a:p>
            <a:fld id="{370EF30B-CBFC-4C16-80ED-4C3BFD39CA0E}" type="datetimeFigureOut">
              <a:rPr lang="en-US" smtClean="0">
                <a:solidFill>
                  <a:prstClr val="black">
                    <a:tint val="75000"/>
                  </a:prstClr>
                </a:solidFill>
              </a:rPr>
              <a:pPr/>
              <a:t>9/1/2023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2A42D90-CF1D-47CB-BFFD-22FDB046AAF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995050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p:spPr>
        <p:txBody>
          <a:bodyPr anchor="b"/>
          <a:lstStyle>
            <a:lvl1pPr algn="l">
              <a:defRPr sz="2052" b="1"/>
            </a:lvl1pPr>
          </a:lstStyle>
          <a:p>
            <a:r>
              <a:rPr lang="en-US"/>
              <a:t>Click to edit Master title style</a:t>
            </a:r>
          </a:p>
        </p:txBody>
      </p:sp>
      <p:sp>
        <p:nvSpPr>
          <p:cNvPr id="3" name="Picture Placeholder 2"/>
          <p:cNvSpPr>
            <a:spLocks noGrp="1"/>
          </p:cNvSpPr>
          <p:nvPr>
            <p:ph type="pic" idx="1"/>
          </p:nvPr>
        </p:nvSpPr>
        <p:spPr>
          <a:xfrm>
            <a:off x="2389718" y="612775"/>
            <a:ext cx="7315200" cy="4114800"/>
          </a:xfrm>
        </p:spPr>
        <p:txBody>
          <a:bodyPr/>
          <a:lstStyle>
            <a:lvl1pPr marL="0" indent="0">
              <a:buNone/>
              <a:defRPr sz="3284"/>
            </a:lvl1pPr>
            <a:lvl2pPr marL="469179" indent="0">
              <a:buNone/>
              <a:defRPr sz="2873"/>
            </a:lvl2pPr>
            <a:lvl3pPr marL="938357" indent="0">
              <a:buNone/>
              <a:defRPr sz="2463"/>
            </a:lvl3pPr>
            <a:lvl4pPr marL="1407536" indent="0">
              <a:buNone/>
              <a:defRPr sz="2052"/>
            </a:lvl4pPr>
            <a:lvl5pPr marL="1876715" indent="0">
              <a:buNone/>
              <a:defRPr sz="2052"/>
            </a:lvl5pPr>
            <a:lvl6pPr marL="2345893" indent="0">
              <a:buNone/>
              <a:defRPr sz="2052"/>
            </a:lvl6pPr>
            <a:lvl7pPr marL="2815072" indent="0">
              <a:buNone/>
              <a:defRPr sz="2052"/>
            </a:lvl7pPr>
            <a:lvl8pPr marL="3284250" indent="0">
              <a:buNone/>
              <a:defRPr sz="2052"/>
            </a:lvl8pPr>
            <a:lvl9pPr marL="3753429" indent="0">
              <a:buNone/>
              <a:defRPr sz="2052"/>
            </a:lvl9pPr>
          </a:lstStyle>
          <a:p>
            <a:endParaRPr lang="en-US"/>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37"/>
            </a:lvl1pPr>
            <a:lvl2pPr marL="469179" indent="0">
              <a:buNone/>
              <a:defRPr sz="1231"/>
            </a:lvl2pPr>
            <a:lvl3pPr marL="938357" indent="0">
              <a:buNone/>
              <a:defRPr sz="1026"/>
            </a:lvl3pPr>
            <a:lvl4pPr marL="1407536" indent="0">
              <a:buNone/>
              <a:defRPr sz="924"/>
            </a:lvl4pPr>
            <a:lvl5pPr marL="1876715" indent="0">
              <a:buNone/>
              <a:defRPr sz="924"/>
            </a:lvl5pPr>
            <a:lvl6pPr marL="2345893" indent="0">
              <a:buNone/>
              <a:defRPr sz="924"/>
            </a:lvl6pPr>
            <a:lvl7pPr marL="2815072" indent="0">
              <a:buNone/>
              <a:defRPr sz="924"/>
            </a:lvl7pPr>
            <a:lvl8pPr marL="3284250" indent="0">
              <a:buNone/>
              <a:defRPr sz="924"/>
            </a:lvl8pPr>
            <a:lvl9pPr marL="3753429" indent="0">
              <a:buNone/>
              <a:defRPr sz="924"/>
            </a:lvl9pPr>
          </a:lstStyle>
          <a:p>
            <a:pPr lvl="0"/>
            <a:r>
              <a:rPr lang="en-US"/>
              <a:t>Click to edit Master text styles</a:t>
            </a:r>
          </a:p>
        </p:txBody>
      </p:sp>
      <p:sp>
        <p:nvSpPr>
          <p:cNvPr id="5" name="Date Placeholder 4"/>
          <p:cNvSpPr>
            <a:spLocks noGrp="1"/>
          </p:cNvSpPr>
          <p:nvPr>
            <p:ph type="dt" sz="half" idx="10"/>
          </p:nvPr>
        </p:nvSpPr>
        <p:spPr/>
        <p:txBody>
          <a:bodyPr/>
          <a:lstStyle/>
          <a:p>
            <a:fld id="{370EF30B-CBFC-4C16-80ED-4C3BFD39CA0E}" type="datetimeFigureOut">
              <a:rPr lang="en-US" smtClean="0">
                <a:solidFill>
                  <a:prstClr val="black">
                    <a:tint val="75000"/>
                  </a:prstClr>
                </a:solidFill>
              </a:rPr>
              <a:pPr/>
              <a:t>9/1/2023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2A42D90-CF1D-47CB-BFFD-22FDB046AAF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579567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0EF30B-CBFC-4C16-80ED-4C3BFD39CA0E}" type="datetimeFigureOut">
              <a:rPr lang="en-US" smtClean="0">
                <a:solidFill>
                  <a:prstClr val="black">
                    <a:tint val="75000"/>
                  </a:prstClr>
                </a:solidFill>
              </a:rPr>
              <a:pPr/>
              <a:t>9/1/2023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2A42D90-CF1D-47CB-BFFD-22FDB046AAF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796664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1" y="274647"/>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1" y="274647"/>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0EF30B-CBFC-4C16-80ED-4C3BFD39CA0E}" type="datetimeFigureOut">
              <a:rPr lang="en-US" smtClean="0">
                <a:solidFill>
                  <a:prstClr val="black">
                    <a:tint val="75000"/>
                  </a:prstClr>
                </a:solidFill>
              </a:rPr>
              <a:pPr/>
              <a:t>9/1/2023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2A42D90-CF1D-47CB-BFFD-22FDB046AAF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501158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75FD9BF-E925-4050-98D2-1621D1E04968}"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373407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43EDA07B-F101-431C-873B-022643002D2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02043279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6E78E6A2-9BA7-49E0-85B7-37D5E7F50898}"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33112738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266F413B-C79E-480A-BBB3-C2EBDBCFADCA}"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3087314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6BAB74E5-A064-4553-9F9D-5871AD84277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80356548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6D73DDB8-F913-4F8F-BCCC-E6CBAB8381F0}"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063320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6" y="4406914"/>
            <a:ext cx="10363201" cy="1362075"/>
          </a:xfrm>
        </p:spPr>
        <p:txBody>
          <a:bodyPr anchor="t"/>
          <a:lstStyle>
            <a:lvl1pPr algn="l">
              <a:defRPr sz="4105" b="1" cap="all"/>
            </a:lvl1pPr>
          </a:lstStyle>
          <a:p>
            <a:r>
              <a:rPr lang="en-US"/>
              <a:t>Click to edit Master title style</a:t>
            </a:r>
          </a:p>
        </p:txBody>
      </p:sp>
      <p:sp>
        <p:nvSpPr>
          <p:cNvPr id="3" name="Text Placeholder 2"/>
          <p:cNvSpPr>
            <a:spLocks noGrp="1"/>
          </p:cNvSpPr>
          <p:nvPr>
            <p:ph type="body" idx="1"/>
          </p:nvPr>
        </p:nvSpPr>
        <p:spPr>
          <a:xfrm>
            <a:off x="963086" y="2906713"/>
            <a:ext cx="10363201" cy="1500187"/>
          </a:xfrm>
        </p:spPr>
        <p:txBody>
          <a:bodyPr anchor="b"/>
          <a:lstStyle>
            <a:lvl1pPr marL="0" indent="0">
              <a:buNone/>
              <a:defRPr sz="2052">
                <a:solidFill>
                  <a:schemeClr val="tx1">
                    <a:tint val="75000"/>
                  </a:schemeClr>
                </a:solidFill>
              </a:defRPr>
            </a:lvl1pPr>
            <a:lvl2pPr marL="469179" indent="0">
              <a:buNone/>
              <a:defRPr sz="1847">
                <a:solidFill>
                  <a:schemeClr val="tx1">
                    <a:tint val="75000"/>
                  </a:schemeClr>
                </a:solidFill>
              </a:defRPr>
            </a:lvl2pPr>
            <a:lvl3pPr marL="938357" indent="0">
              <a:buNone/>
              <a:defRPr sz="1642">
                <a:solidFill>
                  <a:schemeClr val="tx1">
                    <a:tint val="75000"/>
                  </a:schemeClr>
                </a:solidFill>
              </a:defRPr>
            </a:lvl3pPr>
            <a:lvl4pPr marL="1407536" indent="0">
              <a:buNone/>
              <a:defRPr sz="1437">
                <a:solidFill>
                  <a:schemeClr val="tx1">
                    <a:tint val="75000"/>
                  </a:schemeClr>
                </a:solidFill>
              </a:defRPr>
            </a:lvl4pPr>
            <a:lvl5pPr marL="1876715" indent="0">
              <a:buNone/>
              <a:defRPr sz="1437">
                <a:solidFill>
                  <a:schemeClr val="tx1">
                    <a:tint val="75000"/>
                  </a:schemeClr>
                </a:solidFill>
              </a:defRPr>
            </a:lvl5pPr>
            <a:lvl6pPr marL="2345893" indent="0">
              <a:buNone/>
              <a:defRPr sz="1437">
                <a:solidFill>
                  <a:schemeClr val="tx1">
                    <a:tint val="75000"/>
                  </a:schemeClr>
                </a:solidFill>
              </a:defRPr>
            </a:lvl6pPr>
            <a:lvl7pPr marL="2815072" indent="0">
              <a:buNone/>
              <a:defRPr sz="1437">
                <a:solidFill>
                  <a:schemeClr val="tx1">
                    <a:tint val="75000"/>
                  </a:schemeClr>
                </a:solidFill>
              </a:defRPr>
            </a:lvl7pPr>
            <a:lvl8pPr marL="3284250" indent="0">
              <a:buNone/>
              <a:defRPr sz="1437">
                <a:solidFill>
                  <a:schemeClr val="tx1">
                    <a:tint val="75000"/>
                  </a:schemeClr>
                </a:solidFill>
              </a:defRPr>
            </a:lvl8pPr>
            <a:lvl9pPr marL="3753429" indent="0">
              <a:buNone/>
              <a:defRPr sz="143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BDB1800E-FFAB-4CE5-90FF-F27C02F669C0}" type="datetimeFigureOut">
              <a:rPr lang="en-US" altLang="en-US" smtClean="0"/>
              <a:pPr>
                <a:defRPr/>
              </a:pPr>
              <a:t>9/1/2023</a:t>
            </a:fld>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D31B8E4F-5C5A-4B98-8EA1-AD6731EA2536}" type="slidenum">
              <a:rPr lang="en-US" altLang="en-US" smtClean="0"/>
              <a:pPr>
                <a:defRPr/>
              </a:pPr>
              <a:t>‹#›</a:t>
            </a:fld>
            <a:endParaRPr lang="en-US" altLang="en-US"/>
          </a:p>
        </p:txBody>
      </p:sp>
    </p:spTree>
    <p:extLst>
      <p:ext uri="{BB962C8B-B14F-4D97-AF65-F5344CB8AC3E}">
        <p14:creationId xmlns:p14="http://schemas.microsoft.com/office/powerpoint/2010/main" val="3906646670"/>
      </p:ext>
    </p:extLst>
  </p:cSld>
  <p:clrMapOvr>
    <a:masterClrMapping/>
  </p:clrMapOvr>
  <p:transition>
    <p:split orient="vert"/>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3DA5B3C0-7B53-4F30-AD12-9B22801FFFB2}"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96550922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B8CF8269-ED2C-4CAA-A416-1C4724718E21}"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79119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ED62E158-269E-4352-9B20-646AD9053DA8}"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11541665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40A1BCD2-BE3A-418F-A08C-80A23FF8AAF0}"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82051461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240AF961-8306-4C6F-A170-A397602E39D5}"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214771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4" y="1600206"/>
            <a:ext cx="5384800" cy="4525963"/>
          </a:xfrm>
        </p:spPr>
        <p:txBody>
          <a:bodyPr/>
          <a:lstStyle>
            <a:lvl1pPr>
              <a:defRPr sz="2873"/>
            </a:lvl1pPr>
            <a:lvl2pPr>
              <a:defRPr sz="2463"/>
            </a:lvl2pPr>
            <a:lvl3pPr>
              <a:defRPr sz="2052"/>
            </a:lvl3pPr>
            <a:lvl4pPr>
              <a:defRPr sz="1847"/>
            </a:lvl4pPr>
            <a:lvl5pPr>
              <a:defRPr sz="1847"/>
            </a:lvl5pPr>
            <a:lvl6pPr>
              <a:defRPr sz="1847"/>
            </a:lvl6pPr>
            <a:lvl7pPr>
              <a:defRPr sz="1847"/>
            </a:lvl7pPr>
            <a:lvl8pPr>
              <a:defRPr sz="1847"/>
            </a:lvl8pPr>
            <a:lvl9pPr>
              <a:defRPr sz="184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73"/>
            </a:lvl1pPr>
            <a:lvl2pPr>
              <a:defRPr sz="2463"/>
            </a:lvl2pPr>
            <a:lvl3pPr>
              <a:defRPr sz="2052"/>
            </a:lvl3pPr>
            <a:lvl4pPr>
              <a:defRPr sz="1847"/>
            </a:lvl4pPr>
            <a:lvl5pPr>
              <a:defRPr sz="1847"/>
            </a:lvl5pPr>
            <a:lvl6pPr>
              <a:defRPr sz="1847"/>
            </a:lvl6pPr>
            <a:lvl7pPr>
              <a:defRPr sz="1847"/>
            </a:lvl7pPr>
            <a:lvl8pPr>
              <a:defRPr sz="1847"/>
            </a:lvl8pPr>
            <a:lvl9pPr>
              <a:defRPr sz="184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2C15F1E9-6A9C-4E4A-9D40-1386BA083681}" type="datetimeFigureOut">
              <a:rPr lang="en-US" altLang="en-US" smtClean="0"/>
              <a:pPr>
                <a:defRPr/>
              </a:pPr>
              <a:t>9/1/2023</a:t>
            </a:fld>
            <a:endParaRPr lang="en-US" altLang="en-US"/>
          </a:p>
        </p:txBody>
      </p:sp>
      <p:sp>
        <p:nvSpPr>
          <p:cNvPr id="6" name="Footer Placeholder 5"/>
          <p:cNvSpPr>
            <a:spLocks noGrp="1"/>
          </p:cNvSpPr>
          <p:nvPr>
            <p:ph type="ftr" sz="quarter" idx="11"/>
          </p:nvPr>
        </p:nvSpPr>
        <p:spPr/>
        <p:txBody>
          <a:bodyPr/>
          <a:lstStyle/>
          <a:p>
            <a:pPr>
              <a:defRPr/>
            </a:pPr>
            <a:endParaRPr lang="en-US" altLang="en-US"/>
          </a:p>
        </p:txBody>
      </p:sp>
      <p:sp>
        <p:nvSpPr>
          <p:cNvPr id="7" name="Slide Number Placeholder 6"/>
          <p:cNvSpPr>
            <a:spLocks noGrp="1"/>
          </p:cNvSpPr>
          <p:nvPr>
            <p:ph type="sldNum" sz="quarter" idx="12"/>
          </p:nvPr>
        </p:nvSpPr>
        <p:spPr/>
        <p:txBody>
          <a:bodyPr/>
          <a:lstStyle/>
          <a:p>
            <a:pPr>
              <a:defRPr/>
            </a:pPr>
            <a:fld id="{CA9BEAB5-D652-419E-BBAA-60FCBD2A62A7}" type="slidenum">
              <a:rPr lang="en-US" altLang="en-US" smtClean="0"/>
              <a:pPr>
                <a:defRPr/>
              </a:pPr>
              <a:t>‹#›</a:t>
            </a:fld>
            <a:endParaRPr lang="en-US" altLang="en-US"/>
          </a:p>
        </p:txBody>
      </p:sp>
    </p:spTree>
    <p:extLst>
      <p:ext uri="{BB962C8B-B14F-4D97-AF65-F5344CB8AC3E}">
        <p14:creationId xmlns:p14="http://schemas.microsoft.com/office/powerpoint/2010/main" val="1739268743"/>
      </p:ext>
    </p:extLst>
  </p:cSld>
  <p:clrMapOvr>
    <a:masterClrMapping/>
  </p:clrMapOvr>
  <p:transition>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2" y="1535113"/>
            <a:ext cx="5386918" cy="639762"/>
          </a:xfrm>
        </p:spPr>
        <p:txBody>
          <a:bodyPr anchor="b"/>
          <a:lstStyle>
            <a:lvl1pPr marL="0" indent="0">
              <a:buNone/>
              <a:defRPr sz="2463" b="1"/>
            </a:lvl1pPr>
            <a:lvl2pPr marL="469179" indent="0">
              <a:buNone/>
              <a:defRPr sz="2052" b="1"/>
            </a:lvl2pPr>
            <a:lvl3pPr marL="938357" indent="0">
              <a:buNone/>
              <a:defRPr sz="1847" b="1"/>
            </a:lvl3pPr>
            <a:lvl4pPr marL="1407536" indent="0">
              <a:buNone/>
              <a:defRPr sz="1642" b="1"/>
            </a:lvl4pPr>
            <a:lvl5pPr marL="1876715" indent="0">
              <a:buNone/>
              <a:defRPr sz="1642" b="1"/>
            </a:lvl5pPr>
            <a:lvl6pPr marL="2345893" indent="0">
              <a:buNone/>
              <a:defRPr sz="1642" b="1"/>
            </a:lvl6pPr>
            <a:lvl7pPr marL="2815072" indent="0">
              <a:buNone/>
              <a:defRPr sz="1642" b="1"/>
            </a:lvl7pPr>
            <a:lvl8pPr marL="3284250" indent="0">
              <a:buNone/>
              <a:defRPr sz="1642" b="1"/>
            </a:lvl8pPr>
            <a:lvl9pPr marL="3753429" indent="0">
              <a:buNone/>
              <a:defRPr sz="1642" b="1"/>
            </a:lvl9pPr>
          </a:lstStyle>
          <a:p>
            <a:pPr lvl="0"/>
            <a:r>
              <a:rPr lang="en-US"/>
              <a:t>Click to edit Master text styles</a:t>
            </a:r>
          </a:p>
        </p:txBody>
      </p:sp>
      <p:sp>
        <p:nvSpPr>
          <p:cNvPr id="4" name="Content Placeholder 3"/>
          <p:cNvSpPr>
            <a:spLocks noGrp="1"/>
          </p:cNvSpPr>
          <p:nvPr>
            <p:ph sz="half" idx="2"/>
          </p:nvPr>
        </p:nvSpPr>
        <p:spPr>
          <a:xfrm>
            <a:off x="609602" y="2174875"/>
            <a:ext cx="5386918" cy="3951288"/>
          </a:xfrm>
        </p:spPr>
        <p:txBody>
          <a:bodyPr/>
          <a:lstStyle>
            <a:lvl1pPr>
              <a:defRPr sz="2463"/>
            </a:lvl1pPr>
            <a:lvl2pPr>
              <a:defRPr sz="2052"/>
            </a:lvl2pPr>
            <a:lvl3pPr>
              <a:defRPr sz="1847"/>
            </a:lvl3pPr>
            <a:lvl4pPr>
              <a:defRPr sz="1642"/>
            </a:lvl4pPr>
            <a:lvl5pPr>
              <a:defRPr sz="1642"/>
            </a:lvl5pPr>
            <a:lvl6pPr>
              <a:defRPr sz="1642"/>
            </a:lvl6pPr>
            <a:lvl7pPr>
              <a:defRPr sz="1642"/>
            </a:lvl7pPr>
            <a:lvl8pPr>
              <a:defRPr sz="1642"/>
            </a:lvl8pPr>
            <a:lvl9pPr>
              <a:defRPr sz="164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4" y="1535113"/>
            <a:ext cx="5389034" cy="639762"/>
          </a:xfrm>
        </p:spPr>
        <p:txBody>
          <a:bodyPr anchor="b"/>
          <a:lstStyle>
            <a:lvl1pPr marL="0" indent="0">
              <a:buNone/>
              <a:defRPr sz="2463" b="1"/>
            </a:lvl1pPr>
            <a:lvl2pPr marL="469179" indent="0">
              <a:buNone/>
              <a:defRPr sz="2052" b="1"/>
            </a:lvl2pPr>
            <a:lvl3pPr marL="938357" indent="0">
              <a:buNone/>
              <a:defRPr sz="1847" b="1"/>
            </a:lvl3pPr>
            <a:lvl4pPr marL="1407536" indent="0">
              <a:buNone/>
              <a:defRPr sz="1642" b="1"/>
            </a:lvl4pPr>
            <a:lvl5pPr marL="1876715" indent="0">
              <a:buNone/>
              <a:defRPr sz="1642" b="1"/>
            </a:lvl5pPr>
            <a:lvl6pPr marL="2345893" indent="0">
              <a:buNone/>
              <a:defRPr sz="1642" b="1"/>
            </a:lvl6pPr>
            <a:lvl7pPr marL="2815072" indent="0">
              <a:buNone/>
              <a:defRPr sz="1642" b="1"/>
            </a:lvl7pPr>
            <a:lvl8pPr marL="3284250" indent="0">
              <a:buNone/>
              <a:defRPr sz="1642" b="1"/>
            </a:lvl8pPr>
            <a:lvl9pPr marL="3753429" indent="0">
              <a:buNone/>
              <a:defRPr sz="1642" b="1"/>
            </a:lvl9pPr>
          </a:lstStyle>
          <a:p>
            <a:pPr lvl="0"/>
            <a:r>
              <a:rPr lang="en-US"/>
              <a:t>Click to edit Master text styles</a:t>
            </a:r>
          </a:p>
        </p:txBody>
      </p:sp>
      <p:sp>
        <p:nvSpPr>
          <p:cNvPr id="6" name="Content Placeholder 5"/>
          <p:cNvSpPr>
            <a:spLocks noGrp="1"/>
          </p:cNvSpPr>
          <p:nvPr>
            <p:ph sz="quarter" idx="4"/>
          </p:nvPr>
        </p:nvSpPr>
        <p:spPr>
          <a:xfrm>
            <a:off x="6193374" y="2174875"/>
            <a:ext cx="5389034" cy="3951288"/>
          </a:xfrm>
        </p:spPr>
        <p:txBody>
          <a:bodyPr/>
          <a:lstStyle>
            <a:lvl1pPr>
              <a:defRPr sz="2463"/>
            </a:lvl1pPr>
            <a:lvl2pPr>
              <a:defRPr sz="2052"/>
            </a:lvl2pPr>
            <a:lvl3pPr>
              <a:defRPr sz="1847"/>
            </a:lvl3pPr>
            <a:lvl4pPr>
              <a:defRPr sz="1642"/>
            </a:lvl4pPr>
            <a:lvl5pPr>
              <a:defRPr sz="1642"/>
            </a:lvl5pPr>
            <a:lvl6pPr>
              <a:defRPr sz="1642"/>
            </a:lvl6pPr>
            <a:lvl7pPr>
              <a:defRPr sz="1642"/>
            </a:lvl7pPr>
            <a:lvl8pPr>
              <a:defRPr sz="1642"/>
            </a:lvl8pPr>
            <a:lvl9pPr>
              <a:defRPr sz="164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fld id="{5A60012C-F4E3-439E-A575-CF0CD9848531}" type="datetimeFigureOut">
              <a:rPr lang="en-US" altLang="en-US" smtClean="0"/>
              <a:pPr>
                <a:defRPr/>
              </a:pPr>
              <a:t>9/1/2023</a:t>
            </a:fld>
            <a:endParaRPr lang="en-US" altLang="en-US"/>
          </a:p>
        </p:txBody>
      </p:sp>
      <p:sp>
        <p:nvSpPr>
          <p:cNvPr id="8" name="Footer Placeholder 7"/>
          <p:cNvSpPr>
            <a:spLocks noGrp="1"/>
          </p:cNvSpPr>
          <p:nvPr>
            <p:ph type="ftr" sz="quarter" idx="11"/>
          </p:nvPr>
        </p:nvSpPr>
        <p:spPr/>
        <p:txBody>
          <a:bodyPr/>
          <a:lstStyle/>
          <a:p>
            <a:pPr>
              <a:defRPr/>
            </a:pPr>
            <a:endParaRPr lang="en-US" altLang="en-US"/>
          </a:p>
        </p:txBody>
      </p:sp>
      <p:sp>
        <p:nvSpPr>
          <p:cNvPr id="9" name="Slide Number Placeholder 8"/>
          <p:cNvSpPr>
            <a:spLocks noGrp="1"/>
          </p:cNvSpPr>
          <p:nvPr>
            <p:ph type="sldNum" sz="quarter" idx="12"/>
          </p:nvPr>
        </p:nvSpPr>
        <p:spPr/>
        <p:txBody>
          <a:bodyPr/>
          <a:lstStyle/>
          <a:p>
            <a:pPr>
              <a:defRPr/>
            </a:pPr>
            <a:fld id="{B6BA57F6-825E-4F88-BBE6-C819A72164A6}" type="slidenum">
              <a:rPr lang="en-US" altLang="en-US" smtClean="0"/>
              <a:pPr>
                <a:defRPr/>
              </a:pPr>
              <a:t>‹#›</a:t>
            </a:fld>
            <a:endParaRPr lang="en-US" altLang="en-US"/>
          </a:p>
        </p:txBody>
      </p:sp>
    </p:spTree>
    <p:extLst>
      <p:ext uri="{BB962C8B-B14F-4D97-AF65-F5344CB8AC3E}">
        <p14:creationId xmlns:p14="http://schemas.microsoft.com/office/powerpoint/2010/main" val="1417760493"/>
      </p:ext>
    </p:extLst>
  </p:cSld>
  <p:clrMapOvr>
    <a:masterClrMapping/>
  </p:clrMapOvr>
  <p:transition>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fld id="{889677F5-66B6-4A95-AC42-337AD2E4D336}" type="datetimeFigureOut">
              <a:rPr lang="en-US" altLang="en-US" smtClean="0"/>
              <a:pPr>
                <a:defRPr/>
              </a:pPr>
              <a:t>9/1/2023</a:t>
            </a:fld>
            <a:endParaRPr lang="en-US" altLang="en-US"/>
          </a:p>
        </p:txBody>
      </p:sp>
      <p:sp>
        <p:nvSpPr>
          <p:cNvPr id="4" name="Footer Placeholder 3"/>
          <p:cNvSpPr>
            <a:spLocks noGrp="1"/>
          </p:cNvSpPr>
          <p:nvPr>
            <p:ph type="ftr" sz="quarter" idx="11"/>
          </p:nvPr>
        </p:nvSpPr>
        <p:spPr/>
        <p:txBody>
          <a:bodyPr/>
          <a:lstStyle/>
          <a:p>
            <a:pPr>
              <a:defRPr/>
            </a:pPr>
            <a:endParaRPr lang="en-US" altLang="en-US"/>
          </a:p>
        </p:txBody>
      </p:sp>
      <p:sp>
        <p:nvSpPr>
          <p:cNvPr id="5" name="Slide Number Placeholder 4"/>
          <p:cNvSpPr>
            <a:spLocks noGrp="1"/>
          </p:cNvSpPr>
          <p:nvPr>
            <p:ph type="sldNum" sz="quarter" idx="12"/>
          </p:nvPr>
        </p:nvSpPr>
        <p:spPr/>
        <p:txBody>
          <a:bodyPr/>
          <a:lstStyle/>
          <a:p>
            <a:pPr>
              <a:defRPr/>
            </a:pPr>
            <a:fld id="{1F349B46-4DCB-412B-808B-3FB38BCB6989}" type="slidenum">
              <a:rPr lang="en-US" altLang="en-US" smtClean="0"/>
              <a:pPr>
                <a:defRPr/>
              </a:pPr>
              <a:t>‹#›</a:t>
            </a:fld>
            <a:endParaRPr lang="en-US" altLang="en-US"/>
          </a:p>
        </p:txBody>
      </p:sp>
    </p:spTree>
    <p:extLst>
      <p:ext uri="{BB962C8B-B14F-4D97-AF65-F5344CB8AC3E}">
        <p14:creationId xmlns:p14="http://schemas.microsoft.com/office/powerpoint/2010/main" val="2836720251"/>
      </p:ext>
    </p:extLst>
  </p:cSld>
  <p:clrMapOvr>
    <a:masterClrMapping/>
  </p:clrMapOvr>
  <p:transition>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39C7269F-8838-4E37-94B3-96F710D7667E}" type="datetimeFigureOut">
              <a:rPr lang="en-US" altLang="en-US" smtClean="0"/>
              <a:pPr>
                <a:defRPr/>
              </a:pPr>
              <a:t>9/1/2023</a:t>
            </a:fld>
            <a:endParaRPr lang="en-US" altLang="en-US"/>
          </a:p>
        </p:txBody>
      </p:sp>
      <p:sp>
        <p:nvSpPr>
          <p:cNvPr id="3" name="Footer Placeholder 2"/>
          <p:cNvSpPr>
            <a:spLocks noGrp="1"/>
          </p:cNvSpPr>
          <p:nvPr>
            <p:ph type="ftr" sz="quarter" idx="11"/>
          </p:nvPr>
        </p:nvSpPr>
        <p:spPr/>
        <p:txBody>
          <a:bodyPr/>
          <a:lstStyle/>
          <a:p>
            <a:pPr>
              <a:defRPr/>
            </a:pPr>
            <a:endParaRPr lang="en-US" altLang="en-US"/>
          </a:p>
        </p:txBody>
      </p:sp>
      <p:sp>
        <p:nvSpPr>
          <p:cNvPr id="4" name="Slide Number Placeholder 3"/>
          <p:cNvSpPr>
            <a:spLocks noGrp="1"/>
          </p:cNvSpPr>
          <p:nvPr>
            <p:ph type="sldNum" sz="quarter" idx="12"/>
          </p:nvPr>
        </p:nvSpPr>
        <p:spPr/>
        <p:txBody>
          <a:bodyPr/>
          <a:lstStyle/>
          <a:p>
            <a:pPr>
              <a:defRPr/>
            </a:pPr>
            <a:fld id="{1F0C7D7E-69AB-4337-B9B4-EE6CDE7A09AC}" type="slidenum">
              <a:rPr lang="en-US" altLang="en-US" smtClean="0"/>
              <a:pPr>
                <a:defRPr/>
              </a:pPr>
              <a:t>‹#›</a:t>
            </a:fld>
            <a:endParaRPr lang="en-US" altLang="en-US"/>
          </a:p>
        </p:txBody>
      </p:sp>
    </p:spTree>
    <p:extLst>
      <p:ext uri="{BB962C8B-B14F-4D97-AF65-F5344CB8AC3E}">
        <p14:creationId xmlns:p14="http://schemas.microsoft.com/office/powerpoint/2010/main" val="482933845"/>
      </p:ext>
    </p:extLst>
  </p:cSld>
  <p:clrMapOvr>
    <a:masterClrMapping/>
  </p:clrMapOvr>
  <p:transition>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3" cy="1162050"/>
          </a:xfrm>
        </p:spPr>
        <p:txBody>
          <a:bodyPr anchor="b"/>
          <a:lstStyle>
            <a:lvl1pPr algn="l">
              <a:defRPr sz="2052" b="1"/>
            </a:lvl1pPr>
          </a:lstStyle>
          <a:p>
            <a:r>
              <a:rPr lang="en-US"/>
              <a:t>Click to edit Master title style</a:t>
            </a:r>
          </a:p>
        </p:txBody>
      </p:sp>
      <p:sp>
        <p:nvSpPr>
          <p:cNvPr id="3" name="Content Placeholder 2"/>
          <p:cNvSpPr>
            <a:spLocks noGrp="1"/>
          </p:cNvSpPr>
          <p:nvPr>
            <p:ph idx="1"/>
          </p:nvPr>
        </p:nvSpPr>
        <p:spPr>
          <a:xfrm>
            <a:off x="4766734" y="273064"/>
            <a:ext cx="6815666" cy="5853113"/>
          </a:xfrm>
        </p:spPr>
        <p:txBody>
          <a:bodyPr/>
          <a:lstStyle>
            <a:lvl1pPr>
              <a:defRPr sz="3284"/>
            </a:lvl1pPr>
            <a:lvl2pPr>
              <a:defRPr sz="2873"/>
            </a:lvl2pPr>
            <a:lvl3pPr>
              <a:defRPr sz="2463"/>
            </a:lvl3pPr>
            <a:lvl4pPr>
              <a:defRPr sz="2052"/>
            </a:lvl4pPr>
            <a:lvl5pPr>
              <a:defRPr sz="2052"/>
            </a:lvl5pPr>
            <a:lvl6pPr>
              <a:defRPr sz="2052"/>
            </a:lvl6pPr>
            <a:lvl7pPr>
              <a:defRPr sz="2052"/>
            </a:lvl7pPr>
            <a:lvl8pPr>
              <a:defRPr sz="2052"/>
            </a:lvl8pPr>
            <a:lvl9pPr>
              <a:defRPr sz="205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3" cy="4691063"/>
          </a:xfrm>
        </p:spPr>
        <p:txBody>
          <a:bodyPr/>
          <a:lstStyle>
            <a:lvl1pPr marL="0" indent="0">
              <a:buNone/>
              <a:defRPr sz="1437"/>
            </a:lvl1pPr>
            <a:lvl2pPr marL="469179" indent="0">
              <a:buNone/>
              <a:defRPr sz="1231"/>
            </a:lvl2pPr>
            <a:lvl3pPr marL="938357" indent="0">
              <a:buNone/>
              <a:defRPr sz="1026"/>
            </a:lvl3pPr>
            <a:lvl4pPr marL="1407536" indent="0">
              <a:buNone/>
              <a:defRPr sz="924"/>
            </a:lvl4pPr>
            <a:lvl5pPr marL="1876715" indent="0">
              <a:buNone/>
              <a:defRPr sz="924"/>
            </a:lvl5pPr>
            <a:lvl6pPr marL="2345893" indent="0">
              <a:buNone/>
              <a:defRPr sz="924"/>
            </a:lvl6pPr>
            <a:lvl7pPr marL="2815072" indent="0">
              <a:buNone/>
              <a:defRPr sz="924"/>
            </a:lvl7pPr>
            <a:lvl8pPr marL="3284250" indent="0">
              <a:buNone/>
              <a:defRPr sz="924"/>
            </a:lvl8pPr>
            <a:lvl9pPr marL="3753429" indent="0">
              <a:buNone/>
              <a:defRPr sz="924"/>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575AAC01-8745-4560-8221-1ED3081B1850}" type="datetimeFigureOut">
              <a:rPr lang="en-US" altLang="en-US" smtClean="0"/>
              <a:pPr>
                <a:defRPr/>
              </a:pPr>
              <a:t>9/1/2023</a:t>
            </a:fld>
            <a:endParaRPr lang="en-US" altLang="en-US"/>
          </a:p>
        </p:txBody>
      </p:sp>
      <p:sp>
        <p:nvSpPr>
          <p:cNvPr id="6" name="Footer Placeholder 5"/>
          <p:cNvSpPr>
            <a:spLocks noGrp="1"/>
          </p:cNvSpPr>
          <p:nvPr>
            <p:ph type="ftr" sz="quarter" idx="11"/>
          </p:nvPr>
        </p:nvSpPr>
        <p:spPr/>
        <p:txBody>
          <a:bodyPr/>
          <a:lstStyle/>
          <a:p>
            <a:pPr>
              <a:defRPr/>
            </a:pPr>
            <a:endParaRPr lang="en-US" altLang="en-US"/>
          </a:p>
        </p:txBody>
      </p:sp>
      <p:sp>
        <p:nvSpPr>
          <p:cNvPr id="7" name="Slide Number Placeholder 6"/>
          <p:cNvSpPr>
            <a:spLocks noGrp="1"/>
          </p:cNvSpPr>
          <p:nvPr>
            <p:ph type="sldNum" sz="quarter" idx="12"/>
          </p:nvPr>
        </p:nvSpPr>
        <p:spPr/>
        <p:txBody>
          <a:bodyPr/>
          <a:lstStyle/>
          <a:p>
            <a:pPr>
              <a:defRPr/>
            </a:pPr>
            <a:fld id="{525A6C05-53A5-41B2-8D4A-E10FE1553062}" type="slidenum">
              <a:rPr lang="en-US" altLang="en-US" smtClean="0"/>
              <a:pPr>
                <a:defRPr/>
              </a:pPr>
              <a:t>‹#›</a:t>
            </a:fld>
            <a:endParaRPr lang="en-US" altLang="en-US"/>
          </a:p>
        </p:txBody>
      </p:sp>
    </p:spTree>
    <p:extLst>
      <p:ext uri="{BB962C8B-B14F-4D97-AF65-F5344CB8AC3E}">
        <p14:creationId xmlns:p14="http://schemas.microsoft.com/office/powerpoint/2010/main" val="3853851145"/>
      </p:ext>
    </p:extLst>
  </p:cSld>
  <p:clrMapOvr>
    <a:masterClrMapping/>
  </p:clrMapOvr>
  <p:transition>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20" y="4800600"/>
            <a:ext cx="7315200" cy="566738"/>
          </a:xfrm>
        </p:spPr>
        <p:txBody>
          <a:bodyPr anchor="b"/>
          <a:lstStyle>
            <a:lvl1pPr algn="l">
              <a:defRPr sz="2052" b="1"/>
            </a:lvl1pPr>
          </a:lstStyle>
          <a:p>
            <a:r>
              <a:rPr lang="en-US"/>
              <a:t>Click to edit Master title style</a:t>
            </a:r>
          </a:p>
        </p:txBody>
      </p:sp>
      <p:sp>
        <p:nvSpPr>
          <p:cNvPr id="3" name="Picture Placeholder 2"/>
          <p:cNvSpPr>
            <a:spLocks noGrp="1"/>
          </p:cNvSpPr>
          <p:nvPr>
            <p:ph type="pic" idx="1"/>
          </p:nvPr>
        </p:nvSpPr>
        <p:spPr>
          <a:xfrm>
            <a:off x="2389720" y="612775"/>
            <a:ext cx="7315200" cy="4114800"/>
          </a:xfrm>
        </p:spPr>
        <p:txBody>
          <a:bodyPr/>
          <a:lstStyle>
            <a:lvl1pPr marL="0" indent="0">
              <a:buNone/>
              <a:defRPr sz="3284"/>
            </a:lvl1pPr>
            <a:lvl2pPr marL="469179" indent="0">
              <a:buNone/>
              <a:defRPr sz="2873"/>
            </a:lvl2pPr>
            <a:lvl3pPr marL="938357" indent="0">
              <a:buNone/>
              <a:defRPr sz="2463"/>
            </a:lvl3pPr>
            <a:lvl4pPr marL="1407536" indent="0">
              <a:buNone/>
              <a:defRPr sz="2052"/>
            </a:lvl4pPr>
            <a:lvl5pPr marL="1876715" indent="0">
              <a:buNone/>
              <a:defRPr sz="2052"/>
            </a:lvl5pPr>
            <a:lvl6pPr marL="2345893" indent="0">
              <a:buNone/>
              <a:defRPr sz="2052"/>
            </a:lvl6pPr>
            <a:lvl7pPr marL="2815072" indent="0">
              <a:buNone/>
              <a:defRPr sz="2052"/>
            </a:lvl7pPr>
            <a:lvl8pPr marL="3284250" indent="0">
              <a:buNone/>
              <a:defRPr sz="2052"/>
            </a:lvl8pPr>
            <a:lvl9pPr marL="3753429" indent="0">
              <a:buNone/>
              <a:defRPr sz="2052"/>
            </a:lvl9pPr>
          </a:lstStyle>
          <a:p>
            <a:endParaRPr lang="en-US"/>
          </a:p>
        </p:txBody>
      </p:sp>
      <p:sp>
        <p:nvSpPr>
          <p:cNvPr id="4" name="Text Placeholder 3"/>
          <p:cNvSpPr>
            <a:spLocks noGrp="1"/>
          </p:cNvSpPr>
          <p:nvPr>
            <p:ph type="body" sz="half" idx="2"/>
          </p:nvPr>
        </p:nvSpPr>
        <p:spPr>
          <a:xfrm>
            <a:off x="2389720" y="5367338"/>
            <a:ext cx="7315200" cy="804862"/>
          </a:xfrm>
        </p:spPr>
        <p:txBody>
          <a:bodyPr/>
          <a:lstStyle>
            <a:lvl1pPr marL="0" indent="0">
              <a:buNone/>
              <a:defRPr sz="1437"/>
            </a:lvl1pPr>
            <a:lvl2pPr marL="469179" indent="0">
              <a:buNone/>
              <a:defRPr sz="1231"/>
            </a:lvl2pPr>
            <a:lvl3pPr marL="938357" indent="0">
              <a:buNone/>
              <a:defRPr sz="1026"/>
            </a:lvl3pPr>
            <a:lvl4pPr marL="1407536" indent="0">
              <a:buNone/>
              <a:defRPr sz="924"/>
            </a:lvl4pPr>
            <a:lvl5pPr marL="1876715" indent="0">
              <a:buNone/>
              <a:defRPr sz="924"/>
            </a:lvl5pPr>
            <a:lvl6pPr marL="2345893" indent="0">
              <a:buNone/>
              <a:defRPr sz="924"/>
            </a:lvl6pPr>
            <a:lvl7pPr marL="2815072" indent="0">
              <a:buNone/>
              <a:defRPr sz="924"/>
            </a:lvl7pPr>
            <a:lvl8pPr marL="3284250" indent="0">
              <a:buNone/>
              <a:defRPr sz="924"/>
            </a:lvl8pPr>
            <a:lvl9pPr marL="3753429" indent="0">
              <a:buNone/>
              <a:defRPr sz="924"/>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AF5EAEA5-ADEA-4036-93B4-0F5F44A64791}" type="datetimeFigureOut">
              <a:rPr lang="en-US" altLang="en-US" smtClean="0"/>
              <a:pPr>
                <a:defRPr/>
              </a:pPr>
              <a:t>9/1/2023</a:t>
            </a:fld>
            <a:endParaRPr lang="en-US" altLang="en-US"/>
          </a:p>
        </p:txBody>
      </p:sp>
      <p:sp>
        <p:nvSpPr>
          <p:cNvPr id="6" name="Footer Placeholder 5"/>
          <p:cNvSpPr>
            <a:spLocks noGrp="1"/>
          </p:cNvSpPr>
          <p:nvPr>
            <p:ph type="ftr" sz="quarter" idx="11"/>
          </p:nvPr>
        </p:nvSpPr>
        <p:spPr/>
        <p:txBody>
          <a:bodyPr/>
          <a:lstStyle/>
          <a:p>
            <a:pPr>
              <a:defRPr/>
            </a:pPr>
            <a:endParaRPr lang="en-US" altLang="en-US"/>
          </a:p>
        </p:txBody>
      </p:sp>
      <p:sp>
        <p:nvSpPr>
          <p:cNvPr id="7" name="Slide Number Placeholder 6"/>
          <p:cNvSpPr>
            <a:spLocks noGrp="1"/>
          </p:cNvSpPr>
          <p:nvPr>
            <p:ph type="sldNum" sz="quarter" idx="12"/>
          </p:nvPr>
        </p:nvSpPr>
        <p:spPr/>
        <p:txBody>
          <a:bodyPr/>
          <a:lstStyle/>
          <a:p>
            <a:pPr>
              <a:defRPr/>
            </a:pPr>
            <a:fld id="{0DCB6908-3A9A-4E98-A099-5AE59361D5A8}" type="slidenum">
              <a:rPr lang="en-US" altLang="en-US" smtClean="0"/>
              <a:pPr>
                <a:defRPr/>
              </a:pPr>
              <a:t>‹#›</a:t>
            </a:fld>
            <a:endParaRPr lang="en-US" altLang="en-US"/>
          </a:p>
        </p:txBody>
      </p:sp>
    </p:spTree>
    <p:extLst>
      <p:ext uri="{BB962C8B-B14F-4D97-AF65-F5344CB8AC3E}">
        <p14:creationId xmlns:p14="http://schemas.microsoft.com/office/powerpoint/2010/main" val="3086950244"/>
      </p:ext>
    </p:extLst>
  </p:cSld>
  <p:clrMapOvr>
    <a:masterClrMapping/>
  </p:clrMapOvr>
  <p:transition>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3" y="274638"/>
            <a:ext cx="10972801"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3" y="1600206"/>
            <a:ext cx="10972801"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64"/>
            <a:ext cx="2844800" cy="365125"/>
          </a:xfrm>
          <a:prstGeom prst="rect">
            <a:avLst/>
          </a:prstGeom>
        </p:spPr>
        <p:txBody>
          <a:bodyPr vert="horz" lIns="91440" tIns="45720" rIns="91440" bIns="45720" rtlCol="0" anchor="ctr"/>
          <a:lstStyle>
            <a:lvl1pPr algn="l">
              <a:defRPr sz="1231">
                <a:solidFill>
                  <a:schemeClr val="tx1">
                    <a:tint val="75000"/>
                  </a:schemeClr>
                </a:solidFill>
              </a:defRPr>
            </a:lvl1pPr>
          </a:lstStyle>
          <a:p>
            <a:pPr>
              <a:defRPr/>
            </a:pPr>
            <a:fld id="{536BEB27-3B07-4D1D-9D69-DB27561BAEEE}" type="datetimeFigureOut">
              <a:rPr lang="en-US" altLang="en-US" smtClean="0"/>
              <a:pPr>
                <a:defRPr/>
              </a:pPr>
              <a:t>9/1/2023</a:t>
            </a:fld>
            <a:endParaRPr lang="en-US" altLang="en-US"/>
          </a:p>
        </p:txBody>
      </p:sp>
      <p:sp>
        <p:nvSpPr>
          <p:cNvPr id="5" name="Footer Placeholder 4"/>
          <p:cNvSpPr>
            <a:spLocks noGrp="1"/>
          </p:cNvSpPr>
          <p:nvPr>
            <p:ph type="ftr" sz="quarter" idx="3"/>
          </p:nvPr>
        </p:nvSpPr>
        <p:spPr>
          <a:xfrm>
            <a:off x="4165605" y="6356364"/>
            <a:ext cx="3860800" cy="365125"/>
          </a:xfrm>
          <a:prstGeom prst="rect">
            <a:avLst/>
          </a:prstGeom>
        </p:spPr>
        <p:txBody>
          <a:bodyPr vert="horz" lIns="91440" tIns="45720" rIns="91440" bIns="45720" rtlCol="0" anchor="ctr"/>
          <a:lstStyle>
            <a:lvl1pPr algn="ctr">
              <a:defRPr sz="1231">
                <a:solidFill>
                  <a:schemeClr val="tx1">
                    <a:tint val="75000"/>
                  </a:schemeClr>
                </a:solidFill>
              </a:defRPr>
            </a:lvl1pPr>
          </a:lstStyle>
          <a:p>
            <a:pPr>
              <a:defRPr/>
            </a:pPr>
            <a:endParaRPr lang="en-US" altLang="en-US"/>
          </a:p>
        </p:txBody>
      </p:sp>
      <p:sp>
        <p:nvSpPr>
          <p:cNvPr id="6" name="Slide Number Placeholder 5"/>
          <p:cNvSpPr>
            <a:spLocks noGrp="1"/>
          </p:cNvSpPr>
          <p:nvPr>
            <p:ph type="sldNum" sz="quarter" idx="4"/>
          </p:nvPr>
        </p:nvSpPr>
        <p:spPr>
          <a:xfrm>
            <a:off x="8737600" y="6356364"/>
            <a:ext cx="2844800" cy="365125"/>
          </a:xfrm>
          <a:prstGeom prst="rect">
            <a:avLst/>
          </a:prstGeom>
        </p:spPr>
        <p:txBody>
          <a:bodyPr vert="horz" lIns="91440" tIns="45720" rIns="91440" bIns="45720" rtlCol="0" anchor="ctr"/>
          <a:lstStyle>
            <a:lvl1pPr algn="r">
              <a:defRPr sz="1231">
                <a:solidFill>
                  <a:schemeClr val="tx1">
                    <a:tint val="75000"/>
                  </a:schemeClr>
                </a:solidFill>
              </a:defRPr>
            </a:lvl1pPr>
          </a:lstStyle>
          <a:p>
            <a:pPr>
              <a:defRPr/>
            </a:pPr>
            <a:fld id="{DAD0DD8B-BE85-4998-A305-C4B839A2DD3A}" type="slidenum">
              <a:rPr lang="en-US" altLang="en-US" smtClean="0"/>
              <a:pPr>
                <a:defRPr/>
              </a:pPr>
              <a:t>‹#›</a:t>
            </a:fld>
            <a:endParaRPr lang="en-US" altLang="en-US"/>
          </a:p>
        </p:txBody>
      </p:sp>
    </p:spTree>
    <p:extLst>
      <p:ext uri="{BB962C8B-B14F-4D97-AF65-F5344CB8AC3E}">
        <p14:creationId xmlns:p14="http://schemas.microsoft.com/office/powerpoint/2010/main" val="1283877997"/>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transition>
    <p:split orient="vert"/>
  </p:transition>
  <p:txStyles>
    <p:titleStyle>
      <a:lvl1pPr algn="ctr" defTabSz="938357" rtl="0" eaLnBrk="1" latinLnBrk="0" hangingPunct="1">
        <a:spcBef>
          <a:spcPct val="0"/>
        </a:spcBef>
        <a:buNone/>
        <a:defRPr sz="4515" kern="1200">
          <a:solidFill>
            <a:schemeClr val="tx1"/>
          </a:solidFill>
          <a:latin typeface="+mj-lt"/>
          <a:ea typeface="+mj-ea"/>
          <a:cs typeface="+mj-cs"/>
        </a:defRPr>
      </a:lvl1pPr>
    </p:titleStyle>
    <p:bodyStyle>
      <a:lvl1pPr marL="351884" indent="-351884" algn="l" defTabSz="938357" rtl="0" eaLnBrk="1" latinLnBrk="0" hangingPunct="1">
        <a:spcBef>
          <a:spcPct val="20000"/>
        </a:spcBef>
        <a:buFont typeface="Arial" pitchFamily="34" charset="0"/>
        <a:buChar char="•"/>
        <a:defRPr sz="3284" kern="1200">
          <a:solidFill>
            <a:schemeClr val="tx1"/>
          </a:solidFill>
          <a:latin typeface="+mn-lt"/>
          <a:ea typeface="+mn-ea"/>
          <a:cs typeface="+mn-cs"/>
        </a:defRPr>
      </a:lvl1pPr>
      <a:lvl2pPr marL="762415" indent="-293237" algn="l" defTabSz="938357" rtl="0" eaLnBrk="1" latinLnBrk="0" hangingPunct="1">
        <a:spcBef>
          <a:spcPct val="20000"/>
        </a:spcBef>
        <a:buFont typeface="Arial" pitchFamily="34" charset="0"/>
        <a:buChar char="–"/>
        <a:defRPr sz="2873" kern="1200">
          <a:solidFill>
            <a:schemeClr val="tx1"/>
          </a:solidFill>
          <a:latin typeface="+mn-lt"/>
          <a:ea typeface="+mn-ea"/>
          <a:cs typeface="+mn-cs"/>
        </a:defRPr>
      </a:lvl2pPr>
      <a:lvl3pPr marL="1172947" indent="-234589" algn="l" defTabSz="938357" rtl="0" eaLnBrk="1" latinLnBrk="0" hangingPunct="1">
        <a:spcBef>
          <a:spcPct val="20000"/>
        </a:spcBef>
        <a:buFont typeface="Arial" pitchFamily="34" charset="0"/>
        <a:buChar char="•"/>
        <a:defRPr sz="2463" kern="1200">
          <a:solidFill>
            <a:schemeClr val="tx1"/>
          </a:solidFill>
          <a:latin typeface="+mn-lt"/>
          <a:ea typeface="+mn-ea"/>
          <a:cs typeface="+mn-cs"/>
        </a:defRPr>
      </a:lvl3pPr>
      <a:lvl4pPr marL="1642125" indent="-234589" algn="l" defTabSz="938357" rtl="0" eaLnBrk="1" latinLnBrk="0" hangingPunct="1">
        <a:spcBef>
          <a:spcPct val="20000"/>
        </a:spcBef>
        <a:buFont typeface="Arial" pitchFamily="34" charset="0"/>
        <a:buChar char="–"/>
        <a:defRPr sz="2052" kern="1200">
          <a:solidFill>
            <a:schemeClr val="tx1"/>
          </a:solidFill>
          <a:latin typeface="+mn-lt"/>
          <a:ea typeface="+mn-ea"/>
          <a:cs typeface="+mn-cs"/>
        </a:defRPr>
      </a:lvl4pPr>
      <a:lvl5pPr marL="2111304" indent="-234589" algn="l" defTabSz="938357" rtl="0" eaLnBrk="1" latinLnBrk="0" hangingPunct="1">
        <a:spcBef>
          <a:spcPct val="20000"/>
        </a:spcBef>
        <a:buFont typeface="Arial" pitchFamily="34" charset="0"/>
        <a:buChar char="»"/>
        <a:defRPr sz="2052" kern="1200">
          <a:solidFill>
            <a:schemeClr val="tx1"/>
          </a:solidFill>
          <a:latin typeface="+mn-lt"/>
          <a:ea typeface="+mn-ea"/>
          <a:cs typeface="+mn-cs"/>
        </a:defRPr>
      </a:lvl5pPr>
      <a:lvl6pPr marL="2580483" indent="-234589" algn="l" defTabSz="938357" rtl="0" eaLnBrk="1" latinLnBrk="0" hangingPunct="1">
        <a:spcBef>
          <a:spcPct val="20000"/>
        </a:spcBef>
        <a:buFont typeface="Arial" pitchFamily="34" charset="0"/>
        <a:buChar char="•"/>
        <a:defRPr sz="2052" kern="1200">
          <a:solidFill>
            <a:schemeClr val="tx1"/>
          </a:solidFill>
          <a:latin typeface="+mn-lt"/>
          <a:ea typeface="+mn-ea"/>
          <a:cs typeface="+mn-cs"/>
        </a:defRPr>
      </a:lvl6pPr>
      <a:lvl7pPr marL="3049661" indent="-234589" algn="l" defTabSz="938357" rtl="0" eaLnBrk="1" latinLnBrk="0" hangingPunct="1">
        <a:spcBef>
          <a:spcPct val="20000"/>
        </a:spcBef>
        <a:buFont typeface="Arial" pitchFamily="34" charset="0"/>
        <a:buChar char="•"/>
        <a:defRPr sz="2052" kern="1200">
          <a:solidFill>
            <a:schemeClr val="tx1"/>
          </a:solidFill>
          <a:latin typeface="+mn-lt"/>
          <a:ea typeface="+mn-ea"/>
          <a:cs typeface="+mn-cs"/>
        </a:defRPr>
      </a:lvl7pPr>
      <a:lvl8pPr marL="3518840" indent="-234589" algn="l" defTabSz="938357" rtl="0" eaLnBrk="1" latinLnBrk="0" hangingPunct="1">
        <a:spcBef>
          <a:spcPct val="20000"/>
        </a:spcBef>
        <a:buFont typeface="Arial" pitchFamily="34" charset="0"/>
        <a:buChar char="•"/>
        <a:defRPr sz="2052" kern="1200">
          <a:solidFill>
            <a:schemeClr val="tx1"/>
          </a:solidFill>
          <a:latin typeface="+mn-lt"/>
          <a:ea typeface="+mn-ea"/>
          <a:cs typeface="+mn-cs"/>
        </a:defRPr>
      </a:lvl8pPr>
      <a:lvl9pPr marL="3988018" indent="-234589" algn="l" defTabSz="938357" rtl="0" eaLnBrk="1" latinLnBrk="0" hangingPunct="1">
        <a:spcBef>
          <a:spcPct val="20000"/>
        </a:spcBef>
        <a:buFont typeface="Arial" pitchFamily="34" charset="0"/>
        <a:buChar char="•"/>
        <a:defRPr sz="2052" kern="1200">
          <a:solidFill>
            <a:schemeClr val="tx1"/>
          </a:solidFill>
          <a:latin typeface="+mn-lt"/>
          <a:ea typeface="+mn-ea"/>
          <a:cs typeface="+mn-cs"/>
        </a:defRPr>
      </a:lvl9pPr>
    </p:bodyStyle>
    <p:otherStyle>
      <a:defPPr>
        <a:defRPr lang="en-US"/>
      </a:defPPr>
      <a:lvl1pPr marL="0" algn="l" defTabSz="938357" rtl="0" eaLnBrk="1" latinLnBrk="0" hangingPunct="1">
        <a:defRPr sz="1847" kern="1200">
          <a:solidFill>
            <a:schemeClr val="tx1"/>
          </a:solidFill>
          <a:latin typeface="+mn-lt"/>
          <a:ea typeface="+mn-ea"/>
          <a:cs typeface="+mn-cs"/>
        </a:defRPr>
      </a:lvl1pPr>
      <a:lvl2pPr marL="469179" algn="l" defTabSz="938357" rtl="0" eaLnBrk="1" latinLnBrk="0" hangingPunct="1">
        <a:defRPr sz="1847" kern="1200">
          <a:solidFill>
            <a:schemeClr val="tx1"/>
          </a:solidFill>
          <a:latin typeface="+mn-lt"/>
          <a:ea typeface="+mn-ea"/>
          <a:cs typeface="+mn-cs"/>
        </a:defRPr>
      </a:lvl2pPr>
      <a:lvl3pPr marL="938357" algn="l" defTabSz="938357" rtl="0" eaLnBrk="1" latinLnBrk="0" hangingPunct="1">
        <a:defRPr sz="1847" kern="1200">
          <a:solidFill>
            <a:schemeClr val="tx1"/>
          </a:solidFill>
          <a:latin typeface="+mn-lt"/>
          <a:ea typeface="+mn-ea"/>
          <a:cs typeface="+mn-cs"/>
        </a:defRPr>
      </a:lvl3pPr>
      <a:lvl4pPr marL="1407536" algn="l" defTabSz="938357" rtl="0" eaLnBrk="1" latinLnBrk="0" hangingPunct="1">
        <a:defRPr sz="1847" kern="1200">
          <a:solidFill>
            <a:schemeClr val="tx1"/>
          </a:solidFill>
          <a:latin typeface="+mn-lt"/>
          <a:ea typeface="+mn-ea"/>
          <a:cs typeface="+mn-cs"/>
        </a:defRPr>
      </a:lvl4pPr>
      <a:lvl5pPr marL="1876715" algn="l" defTabSz="938357" rtl="0" eaLnBrk="1" latinLnBrk="0" hangingPunct="1">
        <a:defRPr sz="1847" kern="1200">
          <a:solidFill>
            <a:schemeClr val="tx1"/>
          </a:solidFill>
          <a:latin typeface="+mn-lt"/>
          <a:ea typeface="+mn-ea"/>
          <a:cs typeface="+mn-cs"/>
        </a:defRPr>
      </a:lvl5pPr>
      <a:lvl6pPr marL="2345893" algn="l" defTabSz="938357" rtl="0" eaLnBrk="1" latinLnBrk="0" hangingPunct="1">
        <a:defRPr sz="1847" kern="1200">
          <a:solidFill>
            <a:schemeClr val="tx1"/>
          </a:solidFill>
          <a:latin typeface="+mn-lt"/>
          <a:ea typeface="+mn-ea"/>
          <a:cs typeface="+mn-cs"/>
        </a:defRPr>
      </a:lvl6pPr>
      <a:lvl7pPr marL="2815072" algn="l" defTabSz="938357" rtl="0" eaLnBrk="1" latinLnBrk="0" hangingPunct="1">
        <a:defRPr sz="1847" kern="1200">
          <a:solidFill>
            <a:schemeClr val="tx1"/>
          </a:solidFill>
          <a:latin typeface="+mn-lt"/>
          <a:ea typeface="+mn-ea"/>
          <a:cs typeface="+mn-cs"/>
        </a:defRPr>
      </a:lvl7pPr>
      <a:lvl8pPr marL="3284250" algn="l" defTabSz="938357" rtl="0" eaLnBrk="1" latinLnBrk="0" hangingPunct="1">
        <a:defRPr sz="1847" kern="1200">
          <a:solidFill>
            <a:schemeClr val="tx1"/>
          </a:solidFill>
          <a:latin typeface="+mn-lt"/>
          <a:ea typeface="+mn-ea"/>
          <a:cs typeface="+mn-cs"/>
        </a:defRPr>
      </a:lvl8pPr>
      <a:lvl9pPr marL="3753429" algn="l" defTabSz="938357" rtl="0" eaLnBrk="1" latinLnBrk="0" hangingPunct="1">
        <a:defRPr sz="1847"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1" y="274638"/>
            <a:ext cx="10972801"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1" y="1600206"/>
            <a:ext cx="10972801"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9"/>
            <a:ext cx="2844800" cy="365125"/>
          </a:xfrm>
          <a:prstGeom prst="rect">
            <a:avLst/>
          </a:prstGeom>
        </p:spPr>
        <p:txBody>
          <a:bodyPr vert="horz" lIns="91440" tIns="45720" rIns="91440" bIns="45720" rtlCol="0" anchor="ctr"/>
          <a:lstStyle>
            <a:lvl1pPr algn="l">
              <a:defRPr sz="1231">
                <a:solidFill>
                  <a:schemeClr val="tx1">
                    <a:tint val="75000"/>
                  </a:schemeClr>
                </a:solidFill>
              </a:defRPr>
            </a:lvl1pPr>
          </a:lstStyle>
          <a:p>
            <a:pPr eaLnBrk="1" fontAlgn="auto" hangingPunct="1">
              <a:spcBef>
                <a:spcPts val="0"/>
              </a:spcBef>
              <a:spcAft>
                <a:spcPts val="0"/>
              </a:spcAft>
            </a:pPr>
            <a:fld id="{370EF30B-CBFC-4C16-80ED-4C3BFD39CA0E}" type="datetimeFigureOut">
              <a:rPr lang="en-US" smtClean="0">
                <a:solidFill>
                  <a:prstClr val="black">
                    <a:tint val="75000"/>
                  </a:prstClr>
                </a:solidFill>
                <a:latin typeface="Calibri"/>
              </a:rPr>
              <a:pPr eaLnBrk="1" fontAlgn="auto" hangingPunct="1">
                <a:spcBef>
                  <a:spcPts val="0"/>
                </a:spcBef>
                <a:spcAft>
                  <a:spcPts val="0"/>
                </a:spcAft>
              </a:pPr>
              <a:t>9/1/2023</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4165601" y="6356359"/>
            <a:ext cx="3860800" cy="365125"/>
          </a:xfrm>
          <a:prstGeom prst="rect">
            <a:avLst/>
          </a:prstGeom>
        </p:spPr>
        <p:txBody>
          <a:bodyPr vert="horz" lIns="91440" tIns="45720" rIns="91440" bIns="45720" rtlCol="0" anchor="ctr"/>
          <a:lstStyle>
            <a:lvl1pPr algn="ctr">
              <a:defRPr sz="1231">
                <a:solidFill>
                  <a:schemeClr val="tx1">
                    <a:tint val="75000"/>
                  </a:schemeClr>
                </a:solidFill>
              </a:defRPr>
            </a:lvl1pPr>
          </a:lstStyle>
          <a:p>
            <a:pPr eaLnBrk="1" fontAlgn="auto" hangingPunct="1">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8737600" y="6356359"/>
            <a:ext cx="2844800" cy="365125"/>
          </a:xfrm>
          <a:prstGeom prst="rect">
            <a:avLst/>
          </a:prstGeom>
        </p:spPr>
        <p:txBody>
          <a:bodyPr vert="horz" lIns="91440" tIns="45720" rIns="91440" bIns="45720" rtlCol="0" anchor="ctr"/>
          <a:lstStyle>
            <a:lvl1pPr algn="r">
              <a:defRPr sz="1231">
                <a:solidFill>
                  <a:schemeClr val="tx1">
                    <a:tint val="75000"/>
                  </a:schemeClr>
                </a:solidFill>
              </a:defRPr>
            </a:lvl1pPr>
          </a:lstStyle>
          <a:p>
            <a:pPr eaLnBrk="1" fontAlgn="auto" hangingPunct="1">
              <a:spcBef>
                <a:spcPts val="0"/>
              </a:spcBef>
              <a:spcAft>
                <a:spcPts val="0"/>
              </a:spcAft>
            </a:pPr>
            <a:fld id="{62A42D90-CF1D-47CB-BFFD-22FDB046AAFD}" type="slidenum">
              <a:rPr lang="en-US" smtClean="0">
                <a:solidFill>
                  <a:prstClr val="black">
                    <a:tint val="75000"/>
                  </a:prstClr>
                </a:solidFill>
                <a:latin typeface="Calibri"/>
              </a:rPr>
              <a:pPr eaLnBrk="1" fontAlgn="auto" hangingPunct="1">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686195849"/>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xStyles>
    <p:titleStyle>
      <a:lvl1pPr algn="ctr" defTabSz="938357" rtl="0" eaLnBrk="1" latinLnBrk="0" hangingPunct="1">
        <a:spcBef>
          <a:spcPct val="0"/>
        </a:spcBef>
        <a:buNone/>
        <a:defRPr sz="4515" kern="1200">
          <a:solidFill>
            <a:schemeClr val="tx1"/>
          </a:solidFill>
          <a:latin typeface="+mj-lt"/>
          <a:ea typeface="+mj-ea"/>
          <a:cs typeface="+mj-cs"/>
        </a:defRPr>
      </a:lvl1pPr>
    </p:titleStyle>
    <p:bodyStyle>
      <a:lvl1pPr marL="351884" indent="-351884" algn="l" defTabSz="938357" rtl="0" eaLnBrk="1" latinLnBrk="0" hangingPunct="1">
        <a:spcBef>
          <a:spcPct val="20000"/>
        </a:spcBef>
        <a:buFont typeface="Arial" pitchFamily="34" charset="0"/>
        <a:buChar char="•"/>
        <a:defRPr sz="3284" kern="1200">
          <a:solidFill>
            <a:schemeClr val="tx1"/>
          </a:solidFill>
          <a:latin typeface="+mn-lt"/>
          <a:ea typeface="+mn-ea"/>
          <a:cs typeface="+mn-cs"/>
        </a:defRPr>
      </a:lvl1pPr>
      <a:lvl2pPr marL="762415" indent="-293237" algn="l" defTabSz="938357" rtl="0" eaLnBrk="1" latinLnBrk="0" hangingPunct="1">
        <a:spcBef>
          <a:spcPct val="20000"/>
        </a:spcBef>
        <a:buFont typeface="Arial" pitchFamily="34" charset="0"/>
        <a:buChar char="–"/>
        <a:defRPr sz="2873" kern="1200">
          <a:solidFill>
            <a:schemeClr val="tx1"/>
          </a:solidFill>
          <a:latin typeface="+mn-lt"/>
          <a:ea typeface="+mn-ea"/>
          <a:cs typeface="+mn-cs"/>
        </a:defRPr>
      </a:lvl2pPr>
      <a:lvl3pPr marL="1172947" indent="-234589" algn="l" defTabSz="938357" rtl="0" eaLnBrk="1" latinLnBrk="0" hangingPunct="1">
        <a:spcBef>
          <a:spcPct val="20000"/>
        </a:spcBef>
        <a:buFont typeface="Arial" pitchFamily="34" charset="0"/>
        <a:buChar char="•"/>
        <a:defRPr sz="2463" kern="1200">
          <a:solidFill>
            <a:schemeClr val="tx1"/>
          </a:solidFill>
          <a:latin typeface="+mn-lt"/>
          <a:ea typeface="+mn-ea"/>
          <a:cs typeface="+mn-cs"/>
        </a:defRPr>
      </a:lvl3pPr>
      <a:lvl4pPr marL="1642125" indent="-234589" algn="l" defTabSz="938357" rtl="0" eaLnBrk="1" latinLnBrk="0" hangingPunct="1">
        <a:spcBef>
          <a:spcPct val="20000"/>
        </a:spcBef>
        <a:buFont typeface="Arial" pitchFamily="34" charset="0"/>
        <a:buChar char="–"/>
        <a:defRPr sz="2052" kern="1200">
          <a:solidFill>
            <a:schemeClr val="tx1"/>
          </a:solidFill>
          <a:latin typeface="+mn-lt"/>
          <a:ea typeface="+mn-ea"/>
          <a:cs typeface="+mn-cs"/>
        </a:defRPr>
      </a:lvl4pPr>
      <a:lvl5pPr marL="2111304" indent="-234589" algn="l" defTabSz="938357" rtl="0" eaLnBrk="1" latinLnBrk="0" hangingPunct="1">
        <a:spcBef>
          <a:spcPct val="20000"/>
        </a:spcBef>
        <a:buFont typeface="Arial" pitchFamily="34" charset="0"/>
        <a:buChar char="»"/>
        <a:defRPr sz="2052" kern="1200">
          <a:solidFill>
            <a:schemeClr val="tx1"/>
          </a:solidFill>
          <a:latin typeface="+mn-lt"/>
          <a:ea typeface="+mn-ea"/>
          <a:cs typeface="+mn-cs"/>
        </a:defRPr>
      </a:lvl5pPr>
      <a:lvl6pPr marL="2580483" indent="-234589" algn="l" defTabSz="938357" rtl="0" eaLnBrk="1" latinLnBrk="0" hangingPunct="1">
        <a:spcBef>
          <a:spcPct val="20000"/>
        </a:spcBef>
        <a:buFont typeface="Arial" pitchFamily="34" charset="0"/>
        <a:buChar char="•"/>
        <a:defRPr sz="2052" kern="1200">
          <a:solidFill>
            <a:schemeClr val="tx1"/>
          </a:solidFill>
          <a:latin typeface="+mn-lt"/>
          <a:ea typeface="+mn-ea"/>
          <a:cs typeface="+mn-cs"/>
        </a:defRPr>
      </a:lvl6pPr>
      <a:lvl7pPr marL="3049661" indent="-234589" algn="l" defTabSz="938357" rtl="0" eaLnBrk="1" latinLnBrk="0" hangingPunct="1">
        <a:spcBef>
          <a:spcPct val="20000"/>
        </a:spcBef>
        <a:buFont typeface="Arial" pitchFamily="34" charset="0"/>
        <a:buChar char="•"/>
        <a:defRPr sz="2052" kern="1200">
          <a:solidFill>
            <a:schemeClr val="tx1"/>
          </a:solidFill>
          <a:latin typeface="+mn-lt"/>
          <a:ea typeface="+mn-ea"/>
          <a:cs typeface="+mn-cs"/>
        </a:defRPr>
      </a:lvl7pPr>
      <a:lvl8pPr marL="3518840" indent="-234589" algn="l" defTabSz="938357" rtl="0" eaLnBrk="1" latinLnBrk="0" hangingPunct="1">
        <a:spcBef>
          <a:spcPct val="20000"/>
        </a:spcBef>
        <a:buFont typeface="Arial" pitchFamily="34" charset="0"/>
        <a:buChar char="•"/>
        <a:defRPr sz="2052" kern="1200">
          <a:solidFill>
            <a:schemeClr val="tx1"/>
          </a:solidFill>
          <a:latin typeface="+mn-lt"/>
          <a:ea typeface="+mn-ea"/>
          <a:cs typeface="+mn-cs"/>
        </a:defRPr>
      </a:lvl8pPr>
      <a:lvl9pPr marL="3988018" indent="-234589" algn="l" defTabSz="938357" rtl="0" eaLnBrk="1" latinLnBrk="0" hangingPunct="1">
        <a:spcBef>
          <a:spcPct val="20000"/>
        </a:spcBef>
        <a:buFont typeface="Arial" pitchFamily="34" charset="0"/>
        <a:buChar char="•"/>
        <a:defRPr sz="2052" kern="1200">
          <a:solidFill>
            <a:schemeClr val="tx1"/>
          </a:solidFill>
          <a:latin typeface="+mn-lt"/>
          <a:ea typeface="+mn-ea"/>
          <a:cs typeface="+mn-cs"/>
        </a:defRPr>
      </a:lvl9pPr>
    </p:bodyStyle>
    <p:otherStyle>
      <a:defPPr>
        <a:defRPr lang="en-US"/>
      </a:defPPr>
      <a:lvl1pPr marL="0" algn="l" defTabSz="938357" rtl="0" eaLnBrk="1" latinLnBrk="0" hangingPunct="1">
        <a:defRPr sz="1847" kern="1200">
          <a:solidFill>
            <a:schemeClr val="tx1"/>
          </a:solidFill>
          <a:latin typeface="+mn-lt"/>
          <a:ea typeface="+mn-ea"/>
          <a:cs typeface="+mn-cs"/>
        </a:defRPr>
      </a:lvl1pPr>
      <a:lvl2pPr marL="469179" algn="l" defTabSz="938357" rtl="0" eaLnBrk="1" latinLnBrk="0" hangingPunct="1">
        <a:defRPr sz="1847" kern="1200">
          <a:solidFill>
            <a:schemeClr val="tx1"/>
          </a:solidFill>
          <a:latin typeface="+mn-lt"/>
          <a:ea typeface="+mn-ea"/>
          <a:cs typeface="+mn-cs"/>
        </a:defRPr>
      </a:lvl2pPr>
      <a:lvl3pPr marL="938357" algn="l" defTabSz="938357" rtl="0" eaLnBrk="1" latinLnBrk="0" hangingPunct="1">
        <a:defRPr sz="1847" kern="1200">
          <a:solidFill>
            <a:schemeClr val="tx1"/>
          </a:solidFill>
          <a:latin typeface="+mn-lt"/>
          <a:ea typeface="+mn-ea"/>
          <a:cs typeface="+mn-cs"/>
        </a:defRPr>
      </a:lvl3pPr>
      <a:lvl4pPr marL="1407536" algn="l" defTabSz="938357" rtl="0" eaLnBrk="1" latinLnBrk="0" hangingPunct="1">
        <a:defRPr sz="1847" kern="1200">
          <a:solidFill>
            <a:schemeClr val="tx1"/>
          </a:solidFill>
          <a:latin typeface="+mn-lt"/>
          <a:ea typeface="+mn-ea"/>
          <a:cs typeface="+mn-cs"/>
        </a:defRPr>
      </a:lvl4pPr>
      <a:lvl5pPr marL="1876715" algn="l" defTabSz="938357" rtl="0" eaLnBrk="1" latinLnBrk="0" hangingPunct="1">
        <a:defRPr sz="1847" kern="1200">
          <a:solidFill>
            <a:schemeClr val="tx1"/>
          </a:solidFill>
          <a:latin typeface="+mn-lt"/>
          <a:ea typeface="+mn-ea"/>
          <a:cs typeface="+mn-cs"/>
        </a:defRPr>
      </a:lvl5pPr>
      <a:lvl6pPr marL="2345893" algn="l" defTabSz="938357" rtl="0" eaLnBrk="1" latinLnBrk="0" hangingPunct="1">
        <a:defRPr sz="1847" kern="1200">
          <a:solidFill>
            <a:schemeClr val="tx1"/>
          </a:solidFill>
          <a:latin typeface="+mn-lt"/>
          <a:ea typeface="+mn-ea"/>
          <a:cs typeface="+mn-cs"/>
        </a:defRPr>
      </a:lvl6pPr>
      <a:lvl7pPr marL="2815072" algn="l" defTabSz="938357" rtl="0" eaLnBrk="1" latinLnBrk="0" hangingPunct="1">
        <a:defRPr sz="1847" kern="1200">
          <a:solidFill>
            <a:schemeClr val="tx1"/>
          </a:solidFill>
          <a:latin typeface="+mn-lt"/>
          <a:ea typeface="+mn-ea"/>
          <a:cs typeface="+mn-cs"/>
        </a:defRPr>
      </a:lvl7pPr>
      <a:lvl8pPr marL="3284250" algn="l" defTabSz="938357" rtl="0" eaLnBrk="1" latinLnBrk="0" hangingPunct="1">
        <a:defRPr sz="1847" kern="1200">
          <a:solidFill>
            <a:schemeClr val="tx1"/>
          </a:solidFill>
          <a:latin typeface="+mn-lt"/>
          <a:ea typeface="+mn-ea"/>
          <a:cs typeface="+mn-cs"/>
        </a:defRPr>
      </a:lvl8pPr>
      <a:lvl9pPr marL="3753429" algn="l" defTabSz="938357" rtl="0" eaLnBrk="1" latinLnBrk="0" hangingPunct="1">
        <a:defRPr sz="1847"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536BEB27-3B07-4D1D-9D69-DB27561BAEEE}" type="datetimeFigureOut">
              <a:rPr lang="en-US" altLang="en-US" smtClean="0"/>
              <a:pPr>
                <a:defRPr/>
              </a:pPr>
              <a:t>9/1/2023</a:t>
            </a:fld>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AD0DD8B-BE85-4998-A305-C4B839A2DD3A}" type="slidenum">
              <a:rPr lang="en-US" altLang="en-US" smtClean="0"/>
              <a:pPr>
                <a:defRPr/>
              </a:pPr>
              <a:t>‹#›</a:t>
            </a:fld>
            <a:endParaRPr lang="en-US" altLang="en-US"/>
          </a:p>
        </p:txBody>
      </p:sp>
    </p:spTree>
    <p:extLst>
      <p:ext uri="{BB962C8B-B14F-4D97-AF65-F5344CB8AC3E}">
        <p14:creationId xmlns:p14="http://schemas.microsoft.com/office/powerpoint/2010/main" val="862824910"/>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wmf"/><Relationship Id="rId1" Type="http://schemas.openxmlformats.org/officeDocument/2006/relationships/slideLayout" Target="../slideLayouts/slideLayout7.xml"/><Relationship Id="rId5" Type="http://schemas.openxmlformats.org/officeDocument/2006/relationships/image" Target="../media/image4.wmf"/><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0" y="-89803"/>
            <a:ext cx="12192000" cy="6881214"/>
          </a:xfrm>
          <a:prstGeom prst="rect">
            <a:avLst/>
          </a:prstGeom>
          <a:solidFill>
            <a:srgbClr val="FFFFCC"/>
          </a:solidFill>
          <a:ln w="76200" cmpd="tri">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9345" tIns="29674" rIns="59345" bIns="29674" anchor="ctr"/>
          <a:lstStyle/>
          <a:p>
            <a:pPr defTabSz="592774">
              <a:defRPr/>
            </a:pPr>
            <a:endParaRPr lang="vi-VN" sz="1688">
              <a:solidFill>
                <a:srgbClr val="000000"/>
              </a:solidFill>
            </a:endParaRPr>
          </a:p>
        </p:txBody>
      </p:sp>
      <p:pic>
        <p:nvPicPr>
          <p:cNvPr id="3076" name="Picture 4"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27072" y="-75139"/>
            <a:ext cx="2396370" cy="2108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6" descr="2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604641" y="5123238"/>
            <a:ext cx="2616295" cy="17154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WordArt 7"/>
          <p:cNvSpPr>
            <a:spLocks noChangeArrowheads="1" noChangeShapeType="1" noTextEdit="1"/>
          </p:cNvSpPr>
          <p:nvPr/>
        </p:nvSpPr>
        <p:spPr bwMode="auto">
          <a:xfrm>
            <a:off x="3030768" y="3350804"/>
            <a:ext cx="6130464" cy="1188371"/>
          </a:xfrm>
          <a:prstGeom prst="rect">
            <a:avLst/>
          </a:prstGeom>
        </p:spPr>
        <p:txBody>
          <a:bodyPr wrap="none" fromWordArt="1">
            <a:prstTxWarp prst="textPlain">
              <a:avLst>
                <a:gd name="adj" fmla="val 50000"/>
              </a:avLst>
            </a:prstTxWarp>
          </a:bodyPr>
          <a:lstStyle/>
          <a:p>
            <a:pPr algn="ctr" eaLnBrk="1" hangingPunct="1">
              <a:defRPr/>
            </a:pPr>
            <a:endParaRPr lang="vi-VN" sz="2078" b="1" i="1" kern="10" dirty="0">
              <a:ln w="19050">
                <a:solidFill>
                  <a:srgbClr val="000000"/>
                </a:solidFill>
                <a:round/>
                <a:headEnd/>
                <a:tailEnd/>
              </a:ln>
              <a:effectLst>
                <a:outerShdw dist="35921" dir="2700000" algn="ctr" rotWithShape="0">
                  <a:srgbClr val="990000"/>
                </a:outerShdw>
              </a:effectLst>
              <a:latin typeface="Times New Roman"/>
              <a:cs typeface="Times New Roman"/>
            </a:endParaRPr>
          </a:p>
          <a:p>
            <a:pPr algn="ctr" eaLnBrk="1" hangingPunct="1">
              <a:defRPr/>
            </a:pPr>
            <a:r>
              <a:rPr lang="vi-VN" sz="2078" b="1" i="1" kern="10" dirty="0">
                <a:ln w="19050">
                  <a:solidFill>
                    <a:srgbClr val="000000"/>
                  </a:solidFill>
                  <a:round/>
                  <a:headEnd/>
                  <a:tailEnd/>
                </a:ln>
                <a:effectLst>
                  <a:outerShdw dist="35921" dir="2700000" algn="ctr" rotWithShape="0">
                    <a:srgbClr val="990000"/>
                  </a:outerShdw>
                </a:effectLst>
                <a:latin typeface="Times New Roman"/>
                <a:cs typeface="Times New Roman"/>
              </a:rPr>
              <a:t> </a:t>
            </a:r>
            <a:r>
              <a:rPr lang="vi-VN" sz="16600" b="1" i="1" kern="10" dirty="0">
                <a:ln w="19050">
                  <a:solidFill>
                    <a:srgbClr val="000000"/>
                  </a:solidFill>
                  <a:round/>
                  <a:headEnd/>
                  <a:tailEnd/>
                </a:ln>
                <a:solidFill>
                  <a:srgbClr val="00FF00"/>
                </a:solidFill>
                <a:effectLst>
                  <a:outerShdw dist="35921" dir="2700000" algn="ctr" rotWithShape="0">
                    <a:srgbClr val="990000"/>
                  </a:outerShdw>
                </a:effectLst>
                <a:latin typeface="Times New Roman"/>
                <a:cs typeface="Times New Roman"/>
              </a:rPr>
              <a:t>Bài: THƯ GỬI CÁC HỌC SINH</a:t>
            </a:r>
            <a:r>
              <a:rPr lang="en-US" sz="16600" b="1" i="1" kern="10" dirty="0">
                <a:ln w="19050">
                  <a:solidFill>
                    <a:srgbClr val="000000"/>
                  </a:solidFill>
                  <a:round/>
                  <a:headEnd/>
                  <a:tailEnd/>
                </a:ln>
                <a:solidFill>
                  <a:srgbClr val="00FF00"/>
                </a:solidFill>
                <a:effectLst>
                  <a:outerShdw dist="35921" dir="2700000" algn="ctr" rotWithShape="0">
                    <a:srgbClr val="990000"/>
                  </a:outerShdw>
                </a:effectLst>
                <a:latin typeface="Times New Roman"/>
                <a:cs typeface="Times New Roman"/>
              </a:rPr>
              <a:t> </a:t>
            </a:r>
            <a:endParaRPr lang="en-US" sz="2078" b="1" i="1" kern="10" dirty="0">
              <a:ln w="19050">
                <a:solidFill>
                  <a:srgbClr val="000000"/>
                </a:solidFill>
                <a:round/>
                <a:headEnd/>
                <a:tailEnd/>
              </a:ln>
              <a:solidFill>
                <a:srgbClr val="00FF00"/>
              </a:solidFill>
              <a:effectLst>
                <a:outerShdw dist="35921" dir="2700000" algn="ctr" rotWithShape="0">
                  <a:srgbClr val="990000"/>
                </a:outerShdw>
              </a:effectLst>
              <a:latin typeface="Times New Roman"/>
              <a:cs typeface="Times New Roman"/>
            </a:endParaRPr>
          </a:p>
        </p:txBody>
      </p:sp>
      <p:pic>
        <p:nvPicPr>
          <p:cNvPr id="3080" name="Picture 8" descr="lite"/>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flipV="1">
            <a:off x="4445747" y="5359456"/>
            <a:ext cx="3740357" cy="276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3" name="WordArt 11"/>
          <p:cNvSpPr>
            <a:spLocks noChangeArrowheads="1" noChangeShapeType="1" noTextEdit="1"/>
          </p:cNvSpPr>
          <p:nvPr/>
        </p:nvSpPr>
        <p:spPr bwMode="auto">
          <a:xfrm>
            <a:off x="2732901" y="630249"/>
            <a:ext cx="6428331" cy="4004267"/>
          </a:xfrm>
          <a:prstGeom prst="rect">
            <a:avLst/>
          </a:prstGeom>
        </p:spPr>
        <p:txBody>
          <a:bodyPr spcFirstLastPara="1" wrap="none" fromWordArt="1">
            <a:prstTxWarp prst="textArchUp">
              <a:avLst>
                <a:gd name="adj" fmla="val 10800000"/>
              </a:avLst>
            </a:prstTxWarp>
          </a:bodyPr>
          <a:lstStyle/>
          <a:p>
            <a:pPr algn="ctr"/>
            <a:r>
              <a:rPr lang="vi-VN" sz="2338" b="1" kern="10" dirty="0">
                <a:ln w="9525">
                  <a:solidFill>
                    <a:srgbClr val="000000"/>
                  </a:solidFill>
                  <a:round/>
                  <a:headEnd/>
                  <a:tailEnd/>
                </a:ln>
                <a:solidFill>
                  <a:srgbClr val="FF0000"/>
                </a:solidFill>
                <a:effectLst>
                  <a:outerShdw dist="107763" dir="2700000" algn="ctr" rotWithShape="0">
                    <a:srgbClr val="FF00FF">
                      <a:alpha val="50000"/>
                    </a:srgbClr>
                  </a:outerShdw>
                </a:effectLst>
                <a:cs typeface="Times New Roman" panose="02020603050405020304" pitchFamily="18" charset="0"/>
              </a:rPr>
              <a:t>TRƯỜNG T</a:t>
            </a:r>
            <a:r>
              <a:rPr lang="en-US" sz="2338" b="1" kern="10" dirty="0">
                <a:ln w="9525">
                  <a:solidFill>
                    <a:srgbClr val="000000"/>
                  </a:solidFill>
                  <a:round/>
                  <a:headEnd/>
                  <a:tailEnd/>
                </a:ln>
                <a:solidFill>
                  <a:srgbClr val="FF0000"/>
                </a:solidFill>
                <a:effectLst>
                  <a:outerShdw dist="107763" dir="2700000" algn="ctr" rotWithShape="0">
                    <a:srgbClr val="FF00FF">
                      <a:alpha val="50000"/>
                    </a:srgbClr>
                  </a:outerShdw>
                </a:effectLst>
                <a:cs typeface="Times New Roman" panose="02020603050405020304" pitchFamily="18" charset="0"/>
              </a:rPr>
              <a:t>H NGỌC LÂM</a:t>
            </a:r>
          </a:p>
        </p:txBody>
      </p:sp>
      <p:sp>
        <p:nvSpPr>
          <p:cNvPr id="33804" name="WordArt 12"/>
          <p:cNvSpPr>
            <a:spLocks noChangeArrowheads="1" noChangeShapeType="1" noTextEdit="1"/>
          </p:cNvSpPr>
          <p:nvPr/>
        </p:nvSpPr>
        <p:spPr bwMode="auto">
          <a:xfrm>
            <a:off x="3581649" y="2216541"/>
            <a:ext cx="5181351" cy="736342"/>
          </a:xfrm>
          <a:prstGeom prst="rect">
            <a:avLst/>
          </a:prstGeom>
        </p:spPr>
        <p:txBody>
          <a:bodyPr wrap="none" fromWordArt="1">
            <a:prstTxWarp prst="textPlain">
              <a:avLst>
                <a:gd name="adj" fmla="val 49093"/>
              </a:avLst>
            </a:prstTxWarp>
          </a:bodyPr>
          <a:lstStyle/>
          <a:p>
            <a:pPr algn="ctr"/>
            <a:r>
              <a:rPr lang="vi-VN" sz="2338" b="1" kern="10" dirty="0">
                <a:ln w="9525">
                  <a:solidFill>
                    <a:srgbClr val="000000"/>
                  </a:solidFill>
                  <a:round/>
                  <a:headEnd/>
                  <a:tailEnd/>
                </a:ln>
                <a:solidFill>
                  <a:srgbClr val="0000FF"/>
                </a:solidFill>
                <a:effectLst>
                  <a:outerShdw dist="45791" dir="2021404" algn="ctr" rotWithShape="0">
                    <a:srgbClr val="B2B2B2">
                      <a:alpha val="79999"/>
                    </a:srgbClr>
                  </a:outerShdw>
                </a:effectLst>
                <a:cs typeface="Times New Roman" panose="02020603050405020304" pitchFamily="18" charset="0"/>
              </a:rPr>
              <a:t>CHÍNH TẢ- (Nhớ - viết)</a:t>
            </a:r>
            <a:endParaRPr lang="en-US" sz="2338" b="1" kern="10" dirty="0">
              <a:ln w="9525">
                <a:solidFill>
                  <a:srgbClr val="000000"/>
                </a:solidFill>
                <a:round/>
                <a:headEnd/>
                <a:tailEnd/>
              </a:ln>
              <a:solidFill>
                <a:srgbClr val="0000FF"/>
              </a:solidFill>
              <a:effectLst>
                <a:outerShdw dist="45791" dir="2021404" algn="ctr" rotWithShape="0">
                  <a:srgbClr val="B2B2B2">
                    <a:alpha val="79999"/>
                  </a:srgbClr>
                </a:outerShdw>
              </a:effectLst>
              <a:cs typeface="Times New Roman" panose="02020603050405020304" pitchFamily="18" charset="0"/>
            </a:endParaRPr>
          </a:p>
        </p:txBody>
      </p:sp>
      <p:pic>
        <p:nvPicPr>
          <p:cNvPr id="3085" name="Picture 13"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8564051" y="-89803"/>
            <a:ext cx="2223687" cy="2020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6" name="Picture 14" descr="POINSET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652020" y="4890281"/>
            <a:ext cx="2078700" cy="2000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7373514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mph" presetSubtype="2" repeatCount="indefinite" fill="hold" nodeType="withEffect">
                                  <p:stCondLst>
                                    <p:cond delay="0"/>
                                  </p:stCondLst>
                                  <p:childTnLst>
                                    <p:animClr clrSpc="rgb" dir="cw">
                                      <p:cBhvr>
                                        <p:cTn id="6" dur="2000" fill="hold"/>
                                        <p:tgtEl>
                                          <p:spTgt spid="33803"/>
                                        </p:tgtEl>
                                        <p:attrNameLst>
                                          <p:attrName>stroke.color</p:attrName>
                                        </p:attrNameLst>
                                      </p:cBhvr>
                                      <p:to>
                                        <a:schemeClr val="accent2"/>
                                      </p:to>
                                    </p:animClr>
                                    <p:set>
                                      <p:cBhvr>
                                        <p:cTn id="7" dur="2000" fill="hold"/>
                                        <p:tgtEl>
                                          <p:spTgt spid="33803"/>
                                        </p:tgtEl>
                                        <p:attrNameLst>
                                          <p:attrName>stroke.on</p:attrName>
                                        </p:attrNameLst>
                                      </p:cBhvr>
                                      <p:to>
                                        <p:strVal val="true"/>
                                      </p:to>
                                    </p:set>
                                  </p:childTnLst>
                                </p:cTn>
                              </p:par>
                              <p:par>
                                <p:cTn id="8" presetID="21" presetClass="emph" presetSubtype="0" repeatCount="indefinite" fill="hold" grpId="0" nodeType="withEffect">
                                  <p:stCondLst>
                                    <p:cond delay="0"/>
                                  </p:stCondLst>
                                  <p:endCondLst>
                                    <p:cond evt="onNext" delay="0">
                                      <p:tgtEl>
                                        <p:sldTgt/>
                                      </p:tgtEl>
                                    </p:cond>
                                  </p:endCondLst>
                                  <p:childTnLst>
                                    <p:animClr clrSpc="hsl" dir="cw">
                                      <p:cBhvr override="childStyle">
                                        <p:cTn id="9" dur="500" fill="hold"/>
                                        <p:tgtEl>
                                          <p:spTgt spid="33803"/>
                                        </p:tgtEl>
                                        <p:attrNameLst>
                                          <p:attrName>style.color</p:attrName>
                                        </p:attrNameLst>
                                      </p:cBhvr>
                                      <p:by>
                                        <p:hsl h="7200000" s="0" l="0"/>
                                      </p:by>
                                    </p:animClr>
                                    <p:animClr clrSpc="hsl" dir="cw">
                                      <p:cBhvr>
                                        <p:cTn id="10" dur="500" fill="hold"/>
                                        <p:tgtEl>
                                          <p:spTgt spid="33803"/>
                                        </p:tgtEl>
                                        <p:attrNameLst>
                                          <p:attrName>fillcolor</p:attrName>
                                        </p:attrNameLst>
                                      </p:cBhvr>
                                      <p:by>
                                        <p:hsl h="7200000" s="0" l="0"/>
                                      </p:by>
                                    </p:animClr>
                                    <p:animClr clrSpc="hsl" dir="cw">
                                      <p:cBhvr>
                                        <p:cTn id="11" dur="500" fill="hold"/>
                                        <p:tgtEl>
                                          <p:spTgt spid="33803"/>
                                        </p:tgtEl>
                                        <p:attrNameLst>
                                          <p:attrName>stroke.color</p:attrName>
                                        </p:attrNameLst>
                                      </p:cBhvr>
                                      <p:by>
                                        <p:hsl h="7200000" s="0" l="0"/>
                                      </p:by>
                                    </p:animClr>
                                    <p:set>
                                      <p:cBhvr>
                                        <p:cTn id="12" dur="500" fill="hold"/>
                                        <p:tgtEl>
                                          <p:spTgt spid="33803"/>
                                        </p:tgtEl>
                                        <p:attrNameLst>
                                          <p:attrName>fill.type</p:attrName>
                                        </p:attrNameLst>
                                      </p:cBhvr>
                                      <p:to>
                                        <p:strVal val="solid"/>
                                      </p:to>
                                    </p:set>
                                  </p:childTnLst>
                                </p:cTn>
                              </p:par>
                              <p:par>
                                <p:cTn id="13" presetID="7" presetClass="emph" presetSubtype="2" repeatCount="indefinite" fill="hold" nodeType="withEffect">
                                  <p:stCondLst>
                                    <p:cond delay="0"/>
                                  </p:stCondLst>
                                  <p:childTnLst>
                                    <p:animClr clrSpc="rgb" dir="cw">
                                      <p:cBhvr>
                                        <p:cTn id="14" dur="2000" fill="hold"/>
                                        <p:tgtEl>
                                          <p:spTgt spid="33804"/>
                                        </p:tgtEl>
                                        <p:attrNameLst>
                                          <p:attrName>stroke.color</p:attrName>
                                        </p:attrNameLst>
                                      </p:cBhvr>
                                      <p:to>
                                        <a:schemeClr val="accent2"/>
                                      </p:to>
                                    </p:animClr>
                                    <p:set>
                                      <p:cBhvr>
                                        <p:cTn id="15" dur="2000" fill="hold"/>
                                        <p:tgtEl>
                                          <p:spTgt spid="33804"/>
                                        </p:tgtEl>
                                        <p:attrNameLst>
                                          <p:attrName>stroke.on</p:attrName>
                                        </p:attrNameLst>
                                      </p:cBhvr>
                                      <p:to>
                                        <p:strVal val="true"/>
                                      </p:to>
                                    </p:set>
                                  </p:childTnLst>
                                </p:cTn>
                              </p:par>
                              <p:par>
                                <p:cTn id="16" presetID="21" presetClass="emph" presetSubtype="0" repeatCount="indefinite" fill="hold" grpId="0" nodeType="withEffect">
                                  <p:stCondLst>
                                    <p:cond delay="0"/>
                                  </p:stCondLst>
                                  <p:endCondLst>
                                    <p:cond evt="onNext" delay="0">
                                      <p:tgtEl>
                                        <p:sldTgt/>
                                      </p:tgtEl>
                                    </p:cond>
                                  </p:endCondLst>
                                  <p:childTnLst>
                                    <p:animClr clrSpc="hsl" dir="cw">
                                      <p:cBhvr override="childStyle">
                                        <p:cTn id="17" dur="500" fill="hold"/>
                                        <p:tgtEl>
                                          <p:spTgt spid="33804"/>
                                        </p:tgtEl>
                                        <p:attrNameLst>
                                          <p:attrName>style.color</p:attrName>
                                        </p:attrNameLst>
                                      </p:cBhvr>
                                      <p:by>
                                        <p:hsl h="7200000" s="0" l="0"/>
                                      </p:by>
                                    </p:animClr>
                                    <p:animClr clrSpc="hsl" dir="cw">
                                      <p:cBhvr>
                                        <p:cTn id="18" dur="500" fill="hold"/>
                                        <p:tgtEl>
                                          <p:spTgt spid="33804"/>
                                        </p:tgtEl>
                                        <p:attrNameLst>
                                          <p:attrName>fillcolor</p:attrName>
                                        </p:attrNameLst>
                                      </p:cBhvr>
                                      <p:by>
                                        <p:hsl h="7200000" s="0" l="0"/>
                                      </p:by>
                                    </p:animClr>
                                    <p:animClr clrSpc="hsl" dir="cw">
                                      <p:cBhvr>
                                        <p:cTn id="19" dur="500" fill="hold"/>
                                        <p:tgtEl>
                                          <p:spTgt spid="33804"/>
                                        </p:tgtEl>
                                        <p:attrNameLst>
                                          <p:attrName>stroke.color</p:attrName>
                                        </p:attrNameLst>
                                      </p:cBhvr>
                                      <p:by>
                                        <p:hsl h="7200000" s="0" l="0"/>
                                      </p:by>
                                    </p:animClr>
                                    <p:set>
                                      <p:cBhvr>
                                        <p:cTn id="20" dur="500" fill="hold"/>
                                        <p:tgtEl>
                                          <p:spTgt spid="3380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03" grpId="0" animBg="1"/>
      <p:bldP spid="3380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8" name="Text Box 6"/>
          <p:cNvSpPr txBox="1">
            <a:spLocks noChangeArrowheads="1"/>
          </p:cNvSpPr>
          <p:nvPr/>
        </p:nvSpPr>
        <p:spPr bwMode="auto">
          <a:xfrm>
            <a:off x="609602" y="692154"/>
            <a:ext cx="10566400" cy="2039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4105" b="1" dirty="0">
                <a:solidFill>
                  <a:srgbClr val="FF0000"/>
                </a:solidFill>
                <a:latin typeface="Times New Roman" panose="02020603050405020304" pitchFamily="18" charset="0"/>
                <a:cs typeface="Times New Roman" panose="02020603050405020304" pitchFamily="18" charset="0"/>
              </a:rPr>
              <a:t>* </a:t>
            </a:r>
            <a:r>
              <a:rPr lang="en-US" altLang="en-US" sz="4105" b="1" dirty="0" err="1">
                <a:solidFill>
                  <a:srgbClr val="FF0000"/>
                </a:solidFill>
                <a:latin typeface="Times New Roman" panose="02020603050405020304" pitchFamily="18" charset="0"/>
                <a:cs typeface="Times New Roman" panose="02020603050405020304" pitchFamily="18" charset="0"/>
              </a:rPr>
              <a:t>Bài</a:t>
            </a:r>
            <a:r>
              <a:rPr lang="en-US" altLang="en-US" sz="4105" b="1" dirty="0">
                <a:solidFill>
                  <a:srgbClr val="FF0000"/>
                </a:solidFill>
                <a:latin typeface="Times New Roman" panose="02020603050405020304" pitchFamily="18" charset="0"/>
                <a:cs typeface="Times New Roman" panose="02020603050405020304" pitchFamily="18" charset="0"/>
              </a:rPr>
              <a:t> </a:t>
            </a:r>
            <a:r>
              <a:rPr lang="en-US" altLang="en-US" sz="4105" b="1" dirty="0" err="1">
                <a:solidFill>
                  <a:srgbClr val="FF0000"/>
                </a:solidFill>
                <a:latin typeface="Times New Roman" panose="02020603050405020304" pitchFamily="18" charset="0"/>
                <a:cs typeface="Times New Roman" panose="02020603050405020304" pitchFamily="18" charset="0"/>
              </a:rPr>
              <a:t>tập</a:t>
            </a:r>
            <a:r>
              <a:rPr lang="en-US" altLang="en-US" sz="4105" b="1" dirty="0">
                <a:solidFill>
                  <a:srgbClr val="FF0000"/>
                </a:solidFill>
                <a:latin typeface="Times New Roman" panose="02020603050405020304" pitchFamily="18" charset="0"/>
                <a:cs typeface="Times New Roman" panose="02020603050405020304" pitchFamily="18" charset="0"/>
              </a:rPr>
              <a:t> 3</a:t>
            </a:r>
            <a:r>
              <a:rPr lang="en-US" altLang="en-US" sz="4105" b="1" dirty="0">
                <a:solidFill>
                  <a:srgbClr val="0033CC"/>
                </a:solidFill>
                <a:latin typeface="Times New Roman" panose="02020603050405020304" pitchFamily="18" charset="0"/>
                <a:cs typeface="Times New Roman" panose="02020603050405020304" pitchFamily="18" charset="0"/>
              </a:rPr>
              <a:t>: </a:t>
            </a:r>
            <a:r>
              <a:rPr lang="en-US" altLang="en-US" sz="4105" b="1" dirty="0" err="1">
                <a:solidFill>
                  <a:srgbClr val="0033CC"/>
                </a:solidFill>
                <a:latin typeface="Times New Roman" panose="02020603050405020304" pitchFamily="18" charset="0"/>
                <a:cs typeface="Times New Roman" panose="02020603050405020304" pitchFamily="18" charset="0"/>
              </a:rPr>
              <a:t>Dựa</a:t>
            </a:r>
            <a:r>
              <a:rPr lang="en-US" altLang="en-US" sz="4105" b="1" dirty="0">
                <a:solidFill>
                  <a:srgbClr val="0033CC"/>
                </a:solidFill>
                <a:latin typeface="Times New Roman" panose="02020603050405020304" pitchFamily="18" charset="0"/>
                <a:cs typeface="Times New Roman" panose="02020603050405020304" pitchFamily="18" charset="0"/>
              </a:rPr>
              <a:t> </a:t>
            </a:r>
            <a:r>
              <a:rPr lang="en-US" altLang="en-US" sz="4105" b="1" dirty="0" err="1">
                <a:solidFill>
                  <a:srgbClr val="0033CC"/>
                </a:solidFill>
                <a:latin typeface="Times New Roman" panose="02020603050405020304" pitchFamily="18" charset="0"/>
                <a:cs typeface="Times New Roman" panose="02020603050405020304" pitchFamily="18" charset="0"/>
              </a:rPr>
              <a:t>vào</a:t>
            </a:r>
            <a:r>
              <a:rPr lang="en-US" altLang="en-US" sz="4105" b="1" dirty="0">
                <a:solidFill>
                  <a:srgbClr val="0033CC"/>
                </a:solidFill>
                <a:latin typeface="Times New Roman" panose="02020603050405020304" pitchFamily="18" charset="0"/>
                <a:cs typeface="Times New Roman" panose="02020603050405020304" pitchFamily="18" charset="0"/>
              </a:rPr>
              <a:t> </a:t>
            </a:r>
            <a:r>
              <a:rPr lang="en-US" altLang="en-US" sz="4105" b="1" dirty="0" err="1">
                <a:solidFill>
                  <a:srgbClr val="0033CC"/>
                </a:solidFill>
                <a:latin typeface="Times New Roman" panose="02020603050405020304" pitchFamily="18" charset="0"/>
                <a:cs typeface="Times New Roman" panose="02020603050405020304" pitchFamily="18" charset="0"/>
              </a:rPr>
              <a:t>mô</a:t>
            </a:r>
            <a:r>
              <a:rPr lang="en-US" altLang="en-US" sz="4105" b="1" dirty="0">
                <a:solidFill>
                  <a:srgbClr val="0033CC"/>
                </a:solidFill>
                <a:latin typeface="Times New Roman" panose="02020603050405020304" pitchFamily="18" charset="0"/>
                <a:cs typeface="Times New Roman" panose="02020603050405020304" pitchFamily="18" charset="0"/>
              </a:rPr>
              <a:t> </a:t>
            </a:r>
            <a:r>
              <a:rPr lang="en-US" altLang="en-US" sz="4105" b="1" dirty="0" err="1">
                <a:solidFill>
                  <a:srgbClr val="0033CC"/>
                </a:solidFill>
                <a:latin typeface="Times New Roman" panose="02020603050405020304" pitchFamily="18" charset="0"/>
                <a:cs typeface="Times New Roman" panose="02020603050405020304" pitchFamily="18" charset="0"/>
              </a:rPr>
              <a:t>hình</a:t>
            </a:r>
            <a:r>
              <a:rPr lang="en-US" altLang="en-US" sz="4105" b="1" dirty="0">
                <a:solidFill>
                  <a:srgbClr val="0033CC"/>
                </a:solidFill>
                <a:latin typeface="Times New Roman" panose="02020603050405020304" pitchFamily="18" charset="0"/>
                <a:cs typeface="Times New Roman" panose="02020603050405020304" pitchFamily="18" charset="0"/>
              </a:rPr>
              <a:t> </a:t>
            </a:r>
            <a:r>
              <a:rPr lang="en-US" altLang="en-US" sz="4105" b="1" dirty="0" err="1">
                <a:solidFill>
                  <a:srgbClr val="0033CC"/>
                </a:solidFill>
                <a:latin typeface="Times New Roman" panose="02020603050405020304" pitchFamily="18" charset="0"/>
                <a:cs typeface="Times New Roman" panose="02020603050405020304" pitchFamily="18" charset="0"/>
              </a:rPr>
              <a:t>cấu</a:t>
            </a:r>
            <a:r>
              <a:rPr lang="en-US" altLang="en-US" sz="4105" b="1" dirty="0">
                <a:solidFill>
                  <a:srgbClr val="0033CC"/>
                </a:solidFill>
                <a:latin typeface="Times New Roman" panose="02020603050405020304" pitchFamily="18" charset="0"/>
                <a:cs typeface="Times New Roman" panose="02020603050405020304" pitchFamily="18" charset="0"/>
              </a:rPr>
              <a:t> </a:t>
            </a:r>
            <a:r>
              <a:rPr lang="en-US" altLang="en-US" sz="4105" b="1" dirty="0" err="1">
                <a:solidFill>
                  <a:srgbClr val="0033CC"/>
                </a:solidFill>
                <a:latin typeface="Times New Roman" panose="02020603050405020304" pitchFamily="18" charset="0"/>
                <a:cs typeface="Times New Roman" panose="02020603050405020304" pitchFamily="18" charset="0"/>
              </a:rPr>
              <a:t>tạo</a:t>
            </a:r>
            <a:r>
              <a:rPr lang="en-US" altLang="en-US" sz="4105" b="1" dirty="0">
                <a:solidFill>
                  <a:srgbClr val="0033CC"/>
                </a:solidFill>
                <a:latin typeface="Times New Roman" panose="02020603050405020304" pitchFamily="18" charset="0"/>
                <a:cs typeface="Times New Roman" panose="02020603050405020304" pitchFamily="18" charset="0"/>
              </a:rPr>
              <a:t> </a:t>
            </a:r>
            <a:r>
              <a:rPr lang="en-US" altLang="en-US" sz="4105" b="1" dirty="0" err="1">
                <a:solidFill>
                  <a:srgbClr val="0033CC"/>
                </a:solidFill>
                <a:latin typeface="Times New Roman" panose="02020603050405020304" pitchFamily="18" charset="0"/>
                <a:cs typeface="Times New Roman" panose="02020603050405020304" pitchFamily="18" charset="0"/>
              </a:rPr>
              <a:t>vần</a:t>
            </a:r>
            <a:r>
              <a:rPr lang="en-US" altLang="en-US" sz="4105" b="1" dirty="0">
                <a:solidFill>
                  <a:srgbClr val="0033CC"/>
                </a:solidFill>
                <a:latin typeface="Times New Roman" panose="02020603050405020304" pitchFamily="18" charset="0"/>
                <a:cs typeface="Times New Roman" panose="02020603050405020304" pitchFamily="18" charset="0"/>
              </a:rPr>
              <a:t>, </a:t>
            </a:r>
            <a:r>
              <a:rPr lang="en-US" altLang="en-US" sz="4105" b="1" dirty="0" err="1">
                <a:solidFill>
                  <a:srgbClr val="0033CC"/>
                </a:solidFill>
                <a:latin typeface="Times New Roman" panose="02020603050405020304" pitchFamily="18" charset="0"/>
                <a:cs typeface="Times New Roman" panose="02020603050405020304" pitchFamily="18" charset="0"/>
              </a:rPr>
              <a:t>em</a:t>
            </a:r>
            <a:r>
              <a:rPr lang="en-US" altLang="en-US" sz="4105" b="1" dirty="0">
                <a:solidFill>
                  <a:srgbClr val="0033CC"/>
                </a:solidFill>
                <a:latin typeface="Times New Roman" panose="02020603050405020304" pitchFamily="18" charset="0"/>
                <a:cs typeface="Times New Roman" panose="02020603050405020304" pitchFamily="18" charset="0"/>
              </a:rPr>
              <a:t> </a:t>
            </a:r>
            <a:r>
              <a:rPr lang="en-US" altLang="en-US" sz="4105" b="1" dirty="0" err="1">
                <a:solidFill>
                  <a:srgbClr val="0033CC"/>
                </a:solidFill>
                <a:latin typeface="Times New Roman" panose="02020603050405020304" pitchFamily="18" charset="0"/>
                <a:cs typeface="Times New Roman" panose="02020603050405020304" pitchFamily="18" charset="0"/>
              </a:rPr>
              <a:t>hãy</a:t>
            </a:r>
            <a:r>
              <a:rPr lang="en-US" altLang="en-US" sz="4105" b="1" dirty="0">
                <a:solidFill>
                  <a:srgbClr val="0033CC"/>
                </a:solidFill>
                <a:latin typeface="Times New Roman" panose="02020603050405020304" pitchFamily="18" charset="0"/>
                <a:cs typeface="Times New Roman" panose="02020603050405020304" pitchFamily="18" charset="0"/>
              </a:rPr>
              <a:t> </a:t>
            </a:r>
            <a:r>
              <a:rPr lang="en-US" altLang="en-US" sz="4105" b="1" dirty="0" err="1">
                <a:solidFill>
                  <a:srgbClr val="0033CC"/>
                </a:solidFill>
                <a:latin typeface="Times New Roman" panose="02020603050405020304" pitchFamily="18" charset="0"/>
                <a:cs typeface="Times New Roman" panose="02020603050405020304" pitchFamily="18" charset="0"/>
              </a:rPr>
              <a:t>cho</a:t>
            </a:r>
            <a:r>
              <a:rPr lang="en-US" altLang="en-US" sz="4105" b="1" dirty="0">
                <a:solidFill>
                  <a:srgbClr val="0033CC"/>
                </a:solidFill>
                <a:latin typeface="Times New Roman" panose="02020603050405020304" pitchFamily="18" charset="0"/>
                <a:cs typeface="Times New Roman" panose="02020603050405020304" pitchFamily="18" charset="0"/>
              </a:rPr>
              <a:t> </a:t>
            </a:r>
            <a:r>
              <a:rPr lang="en-US" altLang="en-US" sz="4105" b="1" dirty="0" err="1">
                <a:solidFill>
                  <a:srgbClr val="0033CC"/>
                </a:solidFill>
                <a:latin typeface="Times New Roman" panose="02020603050405020304" pitchFamily="18" charset="0"/>
                <a:cs typeface="Times New Roman" panose="02020603050405020304" pitchFamily="18" charset="0"/>
              </a:rPr>
              <a:t>biết</a:t>
            </a:r>
            <a:r>
              <a:rPr lang="en-US" altLang="en-US" sz="4105" b="1" dirty="0">
                <a:solidFill>
                  <a:srgbClr val="0033CC"/>
                </a:solidFill>
                <a:latin typeface="Times New Roman" panose="02020603050405020304" pitchFamily="18" charset="0"/>
                <a:cs typeface="Times New Roman" panose="02020603050405020304" pitchFamily="18" charset="0"/>
              </a:rPr>
              <a:t> </a:t>
            </a:r>
            <a:r>
              <a:rPr lang="en-US" altLang="en-US" sz="4105" b="1" dirty="0" err="1">
                <a:solidFill>
                  <a:srgbClr val="0033CC"/>
                </a:solidFill>
                <a:latin typeface="Times New Roman" panose="02020603050405020304" pitchFamily="18" charset="0"/>
                <a:cs typeface="Times New Roman" panose="02020603050405020304" pitchFamily="18" charset="0"/>
              </a:rPr>
              <a:t>khi</a:t>
            </a:r>
            <a:r>
              <a:rPr lang="en-US" altLang="en-US" sz="4105" b="1" dirty="0">
                <a:solidFill>
                  <a:srgbClr val="0033CC"/>
                </a:solidFill>
                <a:latin typeface="Times New Roman" panose="02020603050405020304" pitchFamily="18" charset="0"/>
                <a:cs typeface="Times New Roman" panose="02020603050405020304" pitchFamily="18" charset="0"/>
              </a:rPr>
              <a:t> </a:t>
            </a:r>
            <a:r>
              <a:rPr lang="en-US" altLang="en-US" sz="4105" b="1" dirty="0" err="1">
                <a:solidFill>
                  <a:srgbClr val="0033CC"/>
                </a:solidFill>
                <a:latin typeface="Times New Roman" panose="02020603050405020304" pitchFamily="18" charset="0"/>
                <a:cs typeface="Times New Roman" panose="02020603050405020304" pitchFamily="18" charset="0"/>
              </a:rPr>
              <a:t>viết</a:t>
            </a:r>
            <a:r>
              <a:rPr lang="en-US" altLang="en-US" sz="4105" b="1" dirty="0">
                <a:solidFill>
                  <a:srgbClr val="0033CC"/>
                </a:solidFill>
                <a:latin typeface="Times New Roman" panose="02020603050405020304" pitchFamily="18" charset="0"/>
                <a:cs typeface="Times New Roman" panose="02020603050405020304" pitchFamily="18" charset="0"/>
              </a:rPr>
              <a:t> </a:t>
            </a:r>
            <a:r>
              <a:rPr lang="en-US" altLang="en-US" sz="4105" b="1" dirty="0" err="1">
                <a:solidFill>
                  <a:srgbClr val="0033CC"/>
                </a:solidFill>
                <a:latin typeface="Times New Roman" panose="02020603050405020304" pitchFamily="18" charset="0"/>
                <a:cs typeface="Times New Roman" panose="02020603050405020304" pitchFamily="18" charset="0"/>
              </a:rPr>
              <a:t>một</a:t>
            </a:r>
            <a:r>
              <a:rPr lang="en-US" altLang="en-US" sz="4105" b="1" dirty="0">
                <a:solidFill>
                  <a:srgbClr val="0033CC"/>
                </a:solidFill>
                <a:latin typeface="Times New Roman" panose="02020603050405020304" pitchFamily="18" charset="0"/>
                <a:cs typeface="Times New Roman" panose="02020603050405020304" pitchFamily="18" charset="0"/>
              </a:rPr>
              <a:t> </a:t>
            </a:r>
            <a:r>
              <a:rPr lang="en-US" altLang="en-US" sz="4105" b="1" dirty="0" err="1">
                <a:solidFill>
                  <a:srgbClr val="0033CC"/>
                </a:solidFill>
                <a:latin typeface="Times New Roman" panose="02020603050405020304" pitchFamily="18" charset="0"/>
                <a:cs typeface="Times New Roman" panose="02020603050405020304" pitchFamily="18" charset="0"/>
              </a:rPr>
              <a:t>tiếng</a:t>
            </a:r>
            <a:r>
              <a:rPr lang="en-US" altLang="en-US" sz="4105" b="1" dirty="0">
                <a:solidFill>
                  <a:srgbClr val="0033CC"/>
                </a:solidFill>
                <a:latin typeface="Times New Roman" panose="02020603050405020304" pitchFamily="18" charset="0"/>
                <a:cs typeface="Times New Roman" panose="02020603050405020304" pitchFamily="18" charset="0"/>
              </a:rPr>
              <a:t>, </a:t>
            </a:r>
            <a:r>
              <a:rPr lang="en-US" altLang="en-US" sz="4105" b="1" dirty="0" err="1">
                <a:solidFill>
                  <a:srgbClr val="0033CC"/>
                </a:solidFill>
                <a:latin typeface="Times New Roman" panose="02020603050405020304" pitchFamily="18" charset="0"/>
                <a:cs typeface="Times New Roman" panose="02020603050405020304" pitchFamily="18" charset="0"/>
              </a:rPr>
              <a:t>dấu</a:t>
            </a:r>
            <a:r>
              <a:rPr lang="en-US" altLang="en-US" sz="4105" b="1" dirty="0">
                <a:solidFill>
                  <a:srgbClr val="0033CC"/>
                </a:solidFill>
                <a:latin typeface="Times New Roman" panose="02020603050405020304" pitchFamily="18" charset="0"/>
                <a:cs typeface="Times New Roman" panose="02020603050405020304" pitchFamily="18" charset="0"/>
              </a:rPr>
              <a:t> </a:t>
            </a:r>
            <a:r>
              <a:rPr lang="en-US" altLang="en-US" sz="4105" b="1" dirty="0" err="1">
                <a:solidFill>
                  <a:srgbClr val="0033CC"/>
                </a:solidFill>
                <a:latin typeface="Times New Roman" panose="02020603050405020304" pitchFamily="18" charset="0"/>
                <a:cs typeface="Times New Roman" panose="02020603050405020304" pitchFamily="18" charset="0"/>
              </a:rPr>
              <a:t>thanh</a:t>
            </a:r>
            <a:r>
              <a:rPr lang="en-US" altLang="en-US" sz="4105" b="1" dirty="0">
                <a:solidFill>
                  <a:srgbClr val="0033CC"/>
                </a:solidFill>
                <a:latin typeface="Times New Roman" panose="02020603050405020304" pitchFamily="18" charset="0"/>
                <a:cs typeface="Times New Roman" panose="02020603050405020304" pitchFamily="18" charset="0"/>
              </a:rPr>
              <a:t> </a:t>
            </a:r>
            <a:r>
              <a:rPr lang="en-US" altLang="en-US" sz="4105" b="1" dirty="0" err="1">
                <a:solidFill>
                  <a:srgbClr val="0033CC"/>
                </a:solidFill>
                <a:latin typeface="Times New Roman" panose="02020603050405020304" pitchFamily="18" charset="0"/>
                <a:cs typeface="Times New Roman" panose="02020603050405020304" pitchFamily="18" charset="0"/>
              </a:rPr>
              <a:t>cần</a:t>
            </a:r>
            <a:r>
              <a:rPr lang="en-US" altLang="en-US" sz="4105" b="1" dirty="0">
                <a:solidFill>
                  <a:srgbClr val="0033CC"/>
                </a:solidFill>
                <a:latin typeface="Times New Roman" panose="02020603050405020304" pitchFamily="18" charset="0"/>
                <a:cs typeface="Times New Roman" panose="02020603050405020304" pitchFamily="18" charset="0"/>
              </a:rPr>
              <a:t> </a:t>
            </a:r>
            <a:r>
              <a:rPr lang="en-US" altLang="en-US" sz="4105" b="1" dirty="0" err="1">
                <a:solidFill>
                  <a:srgbClr val="0033CC"/>
                </a:solidFill>
                <a:latin typeface="Times New Roman" panose="02020603050405020304" pitchFamily="18" charset="0"/>
                <a:cs typeface="Times New Roman" panose="02020603050405020304" pitchFamily="18" charset="0"/>
              </a:rPr>
              <a:t>được</a:t>
            </a:r>
            <a:r>
              <a:rPr lang="en-US" altLang="en-US" sz="4105" b="1" dirty="0">
                <a:solidFill>
                  <a:srgbClr val="0033CC"/>
                </a:solidFill>
                <a:latin typeface="Times New Roman" panose="02020603050405020304" pitchFamily="18" charset="0"/>
                <a:cs typeface="Times New Roman" panose="02020603050405020304" pitchFamily="18" charset="0"/>
              </a:rPr>
              <a:t> </a:t>
            </a:r>
            <a:r>
              <a:rPr lang="en-US" altLang="en-US" sz="4105" b="1" dirty="0" err="1">
                <a:solidFill>
                  <a:srgbClr val="0033CC"/>
                </a:solidFill>
                <a:latin typeface="Times New Roman" panose="02020603050405020304" pitchFamily="18" charset="0"/>
                <a:cs typeface="Times New Roman" panose="02020603050405020304" pitchFamily="18" charset="0"/>
              </a:rPr>
              <a:t>đặt</a:t>
            </a:r>
            <a:r>
              <a:rPr lang="en-US" altLang="en-US" sz="4105" b="1" dirty="0">
                <a:solidFill>
                  <a:srgbClr val="0033CC"/>
                </a:solidFill>
                <a:latin typeface="Times New Roman" panose="02020603050405020304" pitchFamily="18" charset="0"/>
                <a:cs typeface="Times New Roman" panose="02020603050405020304" pitchFamily="18" charset="0"/>
              </a:rPr>
              <a:t> ở </a:t>
            </a:r>
            <a:r>
              <a:rPr lang="en-US" altLang="en-US" sz="4105" b="1" dirty="0" err="1">
                <a:solidFill>
                  <a:srgbClr val="0033CC"/>
                </a:solidFill>
                <a:latin typeface="Times New Roman" panose="02020603050405020304" pitchFamily="18" charset="0"/>
                <a:cs typeface="Times New Roman" panose="02020603050405020304" pitchFamily="18" charset="0"/>
              </a:rPr>
              <a:t>đâu</a:t>
            </a:r>
            <a:r>
              <a:rPr lang="en-US" altLang="en-US" sz="4105" b="1" dirty="0">
                <a:solidFill>
                  <a:srgbClr val="0033CC"/>
                </a:solidFill>
                <a:latin typeface="Times New Roman" panose="02020603050405020304" pitchFamily="18" charset="0"/>
                <a:cs typeface="Times New Roman" panose="02020603050405020304" pitchFamily="18" charset="0"/>
              </a:rPr>
              <a:t>.</a:t>
            </a:r>
          </a:p>
        </p:txBody>
      </p:sp>
      <p:sp>
        <p:nvSpPr>
          <p:cNvPr id="8199" name="Text Box 7"/>
          <p:cNvSpPr txBox="1">
            <a:spLocks noChangeArrowheads="1"/>
          </p:cNvSpPr>
          <p:nvPr/>
        </p:nvSpPr>
        <p:spPr bwMode="auto">
          <a:xfrm>
            <a:off x="965201" y="3194413"/>
            <a:ext cx="10448101" cy="1137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80000"/>
              </a:lnSpc>
              <a:spcBef>
                <a:spcPct val="20000"/>
              </a:spcBef>
            </a:pPr>
            <a:r>
              <a:rPr lang="en-US" altLang="en-US" sz="4105" b="1" dirty="0">
                <a:solidFill>
                  <a:srgbClr val="008000"/>
                </a:solidFill>
                <a:latin typeface="HP001 4 hàng" panose="020B0603050302020204" pitchFamily="34" charset="0"/>
                <a:cs typeface="Times New Roman" pitchFamily="18" charset="0"/>
              </a:rPr>
              <a:t>- </a:t>
            </a:r>
            <a:r>
              <a:rPr lang="en-US" altLang="en-US" sz="4105" b="1" dirty="0" err="1">
                <a:solidFill>
                  <a:srgbClr val="008000"/>
                </a:solidFill>
                <a:latin typeface="Times New Roman" panose="02020603050405020304" pitchFamily="18" charset="0"/>
                <a:cs typeface="Times New Roman" panose="02020603050405020304" pitchFamily="18" charset="0"/>
              </a:rPr>
              <a:t>Dấu</a:t>
            </a:r>
            <a:r>
              <a:rPr lang="en-US" altLang="en-US" sz="4105" b="1" dirty="0">
                <a:solidFill>
                  <a:srgbClr val="008000"/>
                </a:solidFill>
                <a:latin typeface="Times New Roman" panose="02020603050405020304" pitchFamily="18" charset="0"/>
                <a:cs typeface="Times New Roman" panose="02020603050405020304" pitchFamily="18" charset="0"/>
              </a:rPr>
              <a:t> </a:t>
            </a:r>
            <a:r>
              <a:rPr lang="en-US" altLang="en-US" sz="4105" b="1" dirty="0" err="1">
                <a:solidFill>
                  <a:srgbClr val="008000"/>
                </a:solidFill>
                <a:latin typeface="Times New Roman" panose="02020603050405020304" pitchFamily="18" charset="0"/>
                <a:cs typeface="Times New Roman" panose="02020603050405020304" pitchFamily="18" charset="0"/>
              </a:rPr>
              <a:t>thanh</a:t>
            </a:r>
            <a:r>
              <a:rPr lang="en-US" altLang="en-US" sz="4105" b="1" dirty="0">
                <a:solidFill>
                  <a:srgbClr val="008000"/>
                </a:solidFill>
                <a:latin typeface="Times New Roman" panose="02020603050405020304" pitchFamily="18" charset="0"/>
                <a:cs typeface="Times New Roman" panose="02020603050405020304" pitchFamily="18" charset="0"/>
              </a:rPr>
              <a:t> </a:t>
            </a:r>
            <a:r>
              <a:rPr lang="en-US" altLang="en-US" sz="4105" b="1" dirty="0" err="1">
                <a:solidFill>
                  <a:srgbClr val="008000"/>
                </a:solidFill>
                <a:latin typeface="Times New Roman" panose="02020603050405020304" pitchFamily="18" charset="0"/>
                <a:cs typeface="Times New Roman" panose="02020603050405020304" pitchFamily="18" charset="0"/>
              </a:rPr>
              <a:t>đặt</a:t>
            </a:r>
            <a:r>
              <a:rPr lang="en-US" altLang="en-US" sz="4105" b="1" dirty="0">
                <a:solidFill>
                  <a:srgbClr val="008000"/>
                </a:solidFill>
                <a:latin typeface="Times New Roman" panose="02020603050405020304" pitchFamily="18" charset="0"/>
                <a:cs typeface="Times New Roman" panose="02020603050405020304" pitchFamily="18" charset="0"/>
              </a:rPr>
              <a:t> ở </a:t>
            </a:r>
            <a:r>
              <a:rPr lang="en-US" altLang="en-US" sz="4105" b="1" dirty="0" err="1">
                <a:solidFill>
                  <a:srgbClr val="008000"/>
                </a:solidFill>
                <a:latin typeface="Times New Roman" panose="02020603050405020304" pitchFamily="18" charset="0"/>
                <a:cs typeface="Times New Roman" panose="02020603050405020304" pitchFamily="18" charset="0"/>
              </a:rPr>
              <a:t>âm</a:t>
            </a:r>
            <a:r>
              <a:rPr lang="en-US" altLang="en-US" sz="4105" b="1" dirty="0">
                <a:solidFill>
                  <a:srgbClr val="008000"/>
                </a:solidFill>
                <a:latin typeface="Times New Roman" panose="02020603050405020304" pitchFamily="18" charset="0"/>
                <a:cs typeface="Times New Roman" panose="02020603050405020304" pitchFamily="18" charset="0"/>
              </a:rPr>
              <a:t> </a:t>
            </a:r>
            <a:r>
              <a:rPr lang="en-US" altLang="en-US" sz="4105" b="1" dirty="0" err="1">
                <a:solidFill>
                  <a:srgbClr val="008000"/>
                </a:solidFill>
                <a:latin typeface="Times New Roman" panose="02020603050405020304" pitchFamily="18" charset="0"/>
                <a:cs typeface="Times New Roman" panose="02020603050405020304" pitchFamily="18" charset="0"/>
              </a:rPr>
              <a:t>chính</a:t>
            </a:r>
            <a:r>
              <a:rPr lang="en-US" altLang="en-US" sz="4105" b="1" dirty="0">
                <a:solidFill>
                  <a:srgbClr val="008000"/>
                </a:solidFill>
                <a:latin typeface="Times New Roman" panose="02020603050405020304" pitchFamily="18" charset="0"/>
                <a:cs typeface="Times New Roman" panose="02020603050405020304" pitchFamily="18" charset="0"/>
              </a:rPr>
              <a:t> (</a:t>
            </a:r>
            <a:r>
              <a:rPr lang="en-US" altLang="en-US" sz="4105" b="1" dirty="0" err="1">
                <a:solidFill>
                  <a:srgbClr val="008000"/>
                </a:solidFill>
                <a:latin typeface="Times New Roman" panose="02020603050405020304" pitchFamily="18" charset="0"/>
                <a:cs typeface="Times New Roman" panose="02020603050405020304" pitchFamily="18" charset="0"/>
              </a:rPr>
              <a:t>dấu</a:t>
            </a:r>
            <a:r>
              <a:rPr lang="en-US" altLang="en-US" sz="4105" b="1" dirty="0">
                <a:solidFill>
                  <a:srgbClr val="008000"/>
                </a:solidFill>
                <a:latin typeface="Times New Roman" panose="02020603050405020304" pitchFamily="18" charset="0"/>
                <a:cs typeface="Times New Roman" panose="02020603050405020304" pitchFamily="18" charset="0"/>
              </a:rPr>
              <a:t> </a:t>
            </a:r>
            <a:r>
              <a:rPr lang="en-US" altLang="en-US" sz="4105" b="1" dirty="0" err="1">
                <a:solidFill>
                  <a:srgbClr val="008000"/>
                </a:solidFill>
                <a:latin typeface="Times New Roman" panose="02020603050405020304" pitchFamily="18" charset="0"/>
                <a:cs typeface="Times New Roman" panose="02020603050405020304" pitchFamily="18" charset="0"/>
              </a:rPr>
              <a:t>nặng</a:t>
            </a:r>
            <a:r>
              <a:rPr lang="en-US" altLang="en-US" sz="4105" b="1" dirty="0">
                <a:solidFill>
                  <a:srgbClr val="008000"/>
                </a:solidFill>
                <a:latin typeface="Times New Roman" panose="02020603050405020304" pitchFamily="18" charset="0"/>
                <a:cs typeface="Times New Roman" panose="02020603050405020304" pitchFamily="18" charset="0"/>
              </a:rPr>
              <a:t> </a:t>
            </a:r>
            <a:r>
              <a:rPr lang="en-US" altLang="en-US" sz="4105" b="1" dirty="0" err="1">
                <a:solidFill>
                  <a:srgbClr val="008000"/>
                </a:solidFill>
                <a:latin typeface="Times New Roman" panose="02020603050405020304" pitchFamily="18" charset="0"/>
                <a:cs typeface="Times New Roman" panose="02020603050405020304" pitchFamily="18" charset="0"/>
              </a:rPr>
              <a:t>đặt</a:t>
            </a:r>
            <a:r>
              <a:rPr lang="en-US" altLang="en-US" sz="4105" b="1" dirty="0">
                <a:solidFill>
                  <a:srgbClr val="008000"/>
                </a:solidFill>
                <a:latin typeface="Times New Roman" panose="02020603050405020304" pitchFamily="18" charset="0"/>
                <a:cs typeface="Times New Roman" panose="02020603050405020304" pitchFamily="18" charset="0"/>
              </a:rPr>
              <a:t> </a:t>
            </a:r>
            <a:r>
              <a:rPr lang="en-US" altLang="en-US" sz="4105" b="1" dirty="0" err="1">
                <a:solidFill>
                  <a:srgbClr val="008000"/>
                </a:solidFill>
                <a:latin typeface="Times New Roman" panose="02020603050405020304" pitchFamily="18" charset="0"/>
                <a:cs typeface="Times New Roman" panose="02020603050405020304" pitchFamily="18" charset="0"/>
              </a:rPr>
              <a:t>bên</a:t>
            </a:r>
            <a:r>
              <a:rPr lang="en-US" altLang="en-US" sz="4105" b="1" dirty="0">
                <a:solidFill>
                  <a:srgbClr val="008000"/>
                </a:solidFill>
                <a:latin typeface="Times New Roman" panose="02020603050405020304" pitchFamily="18" charset="0"/>
                <a:cs typeface="Times New Roman" panose="02020603050405020304" pitchFamily="18" charset="0"/>
              </a:rPr>
              <a:t> </a:t>
            </a:r>
            <a:r>
              <a:rPr lang="en-US" altLang="en-US" sz="4105" b="1" dirty="0" err="1">
                <a:solidFill>
                  <a:srgbClr val="008000"/>
                </a:solidFill>
                <a:latin typeface="Times New Roman" panose="02020603050405020304" pitchFamily="18" charset="0"/>
                <a:cs typeface="Times New Roman" panose="02020603050405020304" pitchFamily="18" charset="0"/>
              </a:rPr>
              <a:t>dưới</a:t>
            </a:r>
            <a:r>
              <a:rPr lang="en-US" altLang="en-US" sz="4105" b="1" dirty="0">
                <a:solidFill>
                  <a:srgbClr val="008000"/>
                </a:solidFill>
                <a:latin typeface="Times New Roman" panose="02020603050405020304" pitchFamily="18" charset="0"/>
                <a:cs typeface="Times New Roman" panose="02020603050405020304" pitchFamily="18" charset="0"/>
              </a:rPr>
              <a:t>, </a:t>
            </a:r>
            <a:r>
              <a:rPr lang="en-US" altLang="en-US" sz="4105" b="1" dirty="0" err="1">
                <a:solidFill>
                  <a:srgbClr val="008000"/>
                </a:solidFill>
                <a:latin typeface="Times New Roman" panose="02020603050405020304" pitchFamily="18" charset="0"/>
                <a:cs typeface="Times New Roman" panose="02020603050405020304" pitchFamily="18" charset="0"/>
              </a:rPr>
              <a:t>các</a:t>
            </a:r>
            <a:r>
              <a:rPr lang="en-US" altLang="en-US" sz="4105" b="1" dirty="0">
                <a:solidFill>
                  <a:srgbClr val="008000"/>
                </a:solidFill>
                <a:latin typeface="Times New Roman" panose="02020603050405020304" pitchFamily="18" charset="0"/>
                <a:cs typeface="Times New Roman" panose="02020603050405020304" pitchFamily="18" charset="0"/>
              </a:rPr>
              <a:t> </a:t>
            </a:r>
            <a:r>
              <a:rPr lang="en-US" altLang="en-US" sz="4105" b="1" dirty="0" err="1">
                <a:solidFill>
                  <a:srgbClr val="008000"/>
                </a:solidFill>
                <a:latin typeface="Times New Roman" panose="02020603050405020304" pitchFamily="18" charset="0"/>
                <a:cs typeface="Times New Roman" panose="02020603050405020304" pitchFamily="18" charset="0"/>
              </a:rPr>
              <a:t>dấu</a:t>
            </a:r>
            <a:r>
              <a:rPr lang="en-US" altLang="en-US" sz="4105" b="1" dirty="0">
                <a:solidFill>
                  <a:srgbClr val="008000"/>
                </a:solidFill>
                <a:latin typeface="Times New Roman" panose="02020603050405020304" pitchFamily="18" charset="0"/>
                <a:cs typeface="Times New Roman" panose="02020603050405020304" pitchFamily="18" charset="0"/>
              </a:rPr>
              <a:t> </a:t>
            </a:r>
            <a:r>
              <a:rPr lang="en-US" altLang="en-US" sz="4105" b="1" dirty="0" err="1">
                <a:solidFill>
                  <a:srgbClr val="008000"/>
                </a:solidFill>
                <a:latin typeface="Times New Roman" panose="02020603050405020304" pitchFamily="18" charset="0"/>
                <a:cs typeface="Times New Roman" panose="02020603050405020304" pitchFamily="18" charset="0"/>
              </a:rPr>
              <a:t>khác</a:t>
            </a:r>
            <a:r>
              <a:rPr lang="en-US" altLang="en-US" sz="4105" b="1" dirty="0">
                <a:solidFill>
                  <a:srgbClr val="008000"/>
                </a:solidFill>
                <a:latin typeface="Times New Roman" panose="02020603050405020304" pitchFamily="18" charset="0"/>
                <a:cs typeface="Times New Roman" panose="02020603050405020304" pitchFamily="18" charset="0"/>
              </a:rPr>
              <a:t> </a:t>
            </a:r>
            <a:r>
              <a:rPr lang="en-US" altLang="en-US" sz="4105" b="1" dirty="0" err="1">
                <a:solidFill>
                  <a:srgbClr val="008000"/>
                </a:solidFill>
                <a:latin typeface="Times New Roman" panose="02020603050405020304" pitchFamily="18" charset="0"/>
                <a:cs typeface="Times New Roman" panose="02020603050405020304" pitchFamily="18" charset="0"/>
              </a:rPr>
              <a:t>đặt</a:t>
            </a:r>
            <a:r>
              <a:rPr lang="en-US" altLang="en-US" sz="4105" b="1" dirty="0">
                <a:solidFill>
                  <a:srgbClr val="008000"/>
                </a:solidFill>
                <a:latin typeface="Times New Roman" panose="02020603050405020304" pitchFamily="18" charset="0"/>
                <a:cs typeface="Times New Roman" panose="02020603050405020304" pitchFamily="18" charset="0"/>
              </a:rPr>
              <a:t> </a:t>
            </a:r>
            <a:r>
              <a:rPr lang="en-US" altLang="en-US" sz="4105" b="1" dirty="0" err="1">
                <a:solidFill>
                  <a:srgbClr val="008000"/>
                </a:solidFill>
                <a:latin typeface="Times New Roman" panose="02020603050405020304" pitchFamily="18" charset="0"/>
                <a:cs typeface="Times New Roman" panose="02020603050405020304" pitchFamily="18" charset="0"/>
              </a:rPr>
              <a:t>trên</a:t>
            </a:r>
            <a:r>
              <a:rPr lang="en-US" altLang="en-US" sz="4105" b="1" dirty="0">
                <a:solidFill>
                  <a:srgbClr val="008000"/>
                </a:solidFill>
                <a:latin typeface="Times New Roman" panose="02020603050405020304" pitchFamily="18" charset="0"/>
                <a:cs typeface="Times New Roman" panose="02020603050405020304" pitchFamily="18" charset="0"/>
              </a:rPr>
              <a:t>).</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8198"/>
                                        </p:tgtEl>
                                        <p:attrNameLst>
                                          <p:attrName>style.visibility</p:attrName>
                                        </p:attrNameLst>
                                      </p:cBhvr>
                                      <p:to>
                                        <p:strVal val="visible"/>
                                      </p:to>
                                    </p:set>
                                    <p:anim calcmode="discrete" valueType="clr">
                                      <p:cBhvr override="childStyle">
                                        <p:cTn id="7" dur="80"/>
                                        <p:tgtEl>
                                          <p:spTgt spid="819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8198"/>
                                        </p:tgtEl>
                                        <p:attrNameLst>
                                          <p:attrName>fillcolor</p:attrName>
                                        </p:attrNameLst>
                                      </p:cBhvr>
                                      <p:tavLst>
                                        <p:tav tm="0">
                                          <p:val>
                                            <p:clrVal>
                                              <a:schemeClr val="accent2"/>
                                            </p:clrVal>
                                          </p:val>
                                        </p:tav>
                                        <p:tav tm="50000">
                                          <p:val>
                                            <p:clrVal>
                                              <a:schemeClr val="hlink"/>
                                            </p:clrVal>
                                          </p:val>
                                        </p:tav>
                                      </p:tavLst>
                                    </p:anim>
                                    <p:set>
                                      <p:cBhvr>
                                        <p:cTn id="9" dur="80"/>
                                        <p:tgtEl>
                                          <p:spTgt spid="8198"/>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8199"/>
                                        </p:tgtEl>
                                        <p:attrNameLst>
                                          <p:attrName>style.visibility</p:attrName>
                                        </p:attrNameLst>
                                      </p:cBhvr>
                                      <p:to>
                                        <p:strVal val="visible"/>
                                      </p:to>
                                    </p:set>
                                    <p:anim calcmode="discrete" valueType="clr">
                                      <p:cBhvr override="childStyle">
                                        <p:cTn id="14" dur="80"/>
                                        <p:tgtEl>
                                          <p:spTgt spid="8199"/>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8199"/>
                                        </p:tgtEl>
                                        <p:attrNameLst>
                                          <p:attrName>fillcolor</p:attrName>
                                        </p:attrNameLst>
                                      </p:cBhvr>
                                      <p:tavLst>
                                        <p:tav tm="0">
                                          <p:val>
                                            <p:clrVal>
                                              <a:schemeClr val="accent2"/>
                                            </p:clrVal>
                                          </p:val>
                                        </p:tav>
                                        <p:tav tm="50000">
                                          <p:val>
                                            <p:clrVal>
                                              <a:schemeClr val="hlink"/>
                                            </p:clrVal>
                                          </p:val>
                                        </p:tav>
                                      </p:tavLst>
                                    </p:anim>
                                    <p:set>
                                      <p:cBhvr>
                                        <p:cTn id="16" dur="80"/>
                                        <p:tgtEl>
                                          <p:spTgt spid="819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8" grpId="0"/>
      <p:bldP spid="819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EC9A1-4D5A-4D10-9D80-1B9CB0E0840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75C728A-DCC5-4E85-904D-6F8367D60019}"/>
              </a:ext>
            </a:extLst>
          </p:cNvPr>
          <p:cNvSpPr>
            <a:spLocks noGrp="1"/>
          </p:cNvSpPr>
          <p:nvPr>
            <p:ph idx="1"/>
          </p:nvPr>
        </p:nvSpPr>
        <p:spPr/>
        <p:txBody>
          <a:bodyPr/>
          <a:lstStyle/>
          <a:p>
            <a:endParaRPr lang="en-US"/>
          </a:p>
        </p:txBody>
      </p:sp>
      <p:pic>
        <p:nvPicPr>
          <p:cNvPr id="35842" name="Picture 2" descr="Hình nền Powerpoint làm Slide chào hỏi 10 - Dạy học online">
            <a:extLst>
              <a:ext uri="{FF2B5EF4-FFF2-40B4-BE49-F238E27FC236}">
                <a16:creationId xmlns:a16="http://schemas.microsoft.com/office/drawing/2014/main" id="{1794DACD-B98F-40C9-8708-1998F8049F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309" y="-89803"/>
            <a:ext cx="12162692" cy="703760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5A04173E-CA8C-4BEC-A6E0-B82CB9047E75}"/>
              </a:ext>
            </a:extLst>
          </p:cNvPr>
          <p:cNvSpPr txBox="1">
            <a:spLocks noChangeArrowheads="1"/>
          </p:cNvSpPr>
          <p:nvPr/>
        </p:nvSpPr>
        <p:spPr>
          <a:xfrm>
            <a:off x="2144492" y="1138293"/>
            <a:ext cx="8162108" cy="3229054"/>
          </a:xfrm>
          <a:prstGeom prst="rect">
            <a:avLst/>
          </a:prstGeom>
        </p:spPr>
        <p:txBody>
          <a:bodyPr vert="horz" lIns="70376" tIns="35188" rIns="70376" bIns="35188"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91637" algn="just">
              <a:buNone/>
            </a:pPr>
            <a:r>
              <a:rPr lang="en-US" altLang="en-US" sz="2771" b="1" dirty="0">
                <a:solidFill>
                  <a:schemeClr val="bg1"/>
                </a:solidFill>
                <a:latin typeface="Arial" panose="020B0604020202020204" pitchFamily="34" charset="0"/>
                <a:cs typeface="Arial" panose="020B0604020202020204" pitchFamily="34" charset="0"/>
              </a:rPr>
              <a:t>		</a:t>
            </a:r>
            <a:r>
              <a:rPr lang="en-US" altLang="en-US" sz="4721" b="1" u="sng" dirty="0" err="1">
                <a:solidFill>
                  <a:schemeClr val="bg1"/>
                </a:solidFill>
                <a:latin typeface="Times New Roman" panose="02020603050405020304" pitchFamily="18" charset="0"/>
                <a:cs typeface="Times New Roman" panose="02020603050405020304" pitchFamily="18" charset="0"/>
              </a:rPr>
              <a:t>Vận</a:t>
            </a:r>
            <a:r>
              <a:rPr lang="en-US" altLang="en-US" sz="4721" b="1" u="sng" dirty="0">
                <a:solidFill>
                  <a:schemeClr val="bg1"/>
                </a:solidFill>
                <a:latin typeface="Times New Roman" panose="02020603050405020304" pitchFamily="18" charset="0"/>
                <a:cs typeface="Times New Roman" panose="02020603050405020304" pitchFamily="18" charset="0"/>
              </a:rPr>
              <a:t> </a:t>
            </a:r>
            <a:r>
              <a:rPr lang="en-US" altLang="en-US" sz="4721" b="1" u="sng" dirty="0" err="1">
                <a:solidFill>
                  <a:schemeClr val="bg1"/>
                </a:solidFill>
                <a:latin typeface="Times New Roman" panose="02020603050405020304" pitchFamily="18" charset="0"/>
                <a:cs typeface="Times New Roman" panose="02020603050405020304" pitchFamily="18" charset="0"/>
              </a:rPr>
              <a:t>dụng</a:t>
            </a:r>
            <a:r>
              <a:rPr lang="en-US" altLang="en-US" sz="4721" b="1" u="sng" dirty="0">
                <a:solidFill>
                  <a:schemeClr val="bg1"/>
                </a:solidFill>
                <a:latin typeface="Times New Roman" panose="02020603050405020304" pitchFamily="18" charset="0"/>
                <a:cs typeface="Times New Roman" panose="02020603050405020304" pitchFamily="18" charset="0"/>
              </a:rPr>
              <a:t>:</a:t>
            </a:r>
          </a:p>
          <a:p>
            <a:pPr marL="0" indent="91637" algn="just">
              <a:lnSpc>
                <a:spcPct val="150000"/>
              </a:lnSpc>
              <a:buNone/>
            </a:pPr>
            <a:endParaRPr lang="en-US" altLang="en-US" sz="4721" b="1" dirty="0">
              <a:solidFill>
                <a:schemeClr val="bg1"/>
              </a:solidFill>
              <a:latin typeface="Times New Roman" panose="02020603050405020304" pitchFamily="18" charset="0"/>
              <a:cs typeface="Times New Roman" panose="02020603050405020304" pitchFamily="18" charset="0"/>
            </a:endParaRPr>
          </a:p>
          <a:p>
            <a:pPr marL="0" indent="91637" algn="just">
              <a:lnSpc>
                <a:spcPct val="110000"/>
              </a:lnSpc>
              <a:buNone/>
            </a:pPr>
            <a:r>
              <a:rPr lang="en-US" altLang="en-US" sz="4721" b="1" dirty="0">
                <a:solidFill>
                  <a:schemeClr val="bg1"/>
                </a:solidFill>
                <a:latin typeface="Times New Roman" panose="02020603050405020304" pitchFamily="18" charset="0"/>
                <a:cs typeface="Times New Roman" panose="02020603050405020304" pitchFamily="18" charset="0"/>
              </a:rPr>
              <a:t>+ </a:t>
            </a:r>
            <a:r>
              <a:rPr lang="en-US" altLang="en-US" sz="4721" b="1" dirty="0" err="1">
                <a:solidFill>
                  <a:schemeClr val="bg1"/>
                </a:solidFill>
                <a:latin typeface="Times New Roman" panose="02020603050405020304" pitchFamily="18" charset="0"/>
                <a:cs typeface="Times New Roman" panose="02020603050405020304" pitchFamily="18" charset="0"/>
              </a:rPr>
              <a:t>Xem</a:t>
            </a:r>
            <a:r>
              <a:rPr lang="en-US" altLang="en-US" sz="4721" b="1" dirty="0">
                <a:solidFill>
                  <a:schemeClr val="bg1"/>
                </a:solidFill>
                <a:latin typeface="Times New Roman" panose="02020603050405020304" pitchFamily="18" charset="0"/>
                <a:cs typeface="Times New Roman" panose="02020603050405020304" pitchFamily="18" charset="0"/>
              </a:rPr>
              <a:t> </a:t>
            </a:r>
            <a:r>
              <a:rPr lang="en-US" altLang="en-US" sz="4721" b="1" dirty="0" err="1">
                <a:solidFill>
                  <a:schemeClr val="bg1"/>
                </a:solidFill>
                <a:latin typeface="Times New Roman" panose="02020603050405020304" pitchFamily="18" charset="0"/>
                <a:cs typeface="Times New Roman" panose="02020603050405020304" pitchFamily="18" charset="0"/>
              </a:rPr>
              <a:t>lại</a:t>
            </a:r>
            <a:r>
              <a:rPr lang="en-US" altLang="en-US" sz="4721" b="1" dirty="0">
                <a:solidFill>
                  <a:schemeClr val="bg1"/>
                </a:solidFill>
                <a:latin typeface="Times New Roman" panose="02020603050405020304" pitchFamily="18" charset="0"/>
                <a:cs typeface="Times New Roman" panose="02020603050405020304" pitchFamily="18" charset="0"/>
              </a:rPr>
              <a:t> </a:t>
            </a:r>
            <a:r>
              <a:rPr lang="en-US" altLang="en-US" sz="4721" b="1" dirty="0" err="1">
                <a:solidFill>
                  <a:schemeClr val="bg1"/>
                </a:solidFill>
                <a:latin typeface="Times New Roman" panose="02020603050405020304" pitchFamily="18" charset="0"/>
                <a:cs typeface="Times New Roman" panose="02020603050405020304" pitchFamily="18" charset="0"/>
              </a:rPr>
              <a:t>các</a:t>
            </a:r>
            <a:r>
              <a:rPr lang="en-US" altLang="en-US" sz="4721" b="1" dirty="0">
                <a:solidFill>
                  <a:schemeClr val="bg1"/>
                </a:solidFill>
                <a:latin typeface="Times New Roman" panose="02020603050405020304" pitchFamily="18" charset="0"/>
                <a:cs typeface="Times New Roman" panose="02020603050405020304" pitchFamily="18" charset="0"/>
              </a:rPr>
              <a:t> </a:t>
            </a:r>
            <a:r>
              <a:rPr lang="en-US" altLang="en-US" sz="4721" b="1" dirty="0" err="1">
                <a:solidFill>
                  <a:schemeClr val="bg1"/>
                </a:solidFill>
                <a:latin typeface="Times New Roman" panose="02020603050405020304" pitchFamily="18" charset="0"/>
                <a:cs typeface="Times New Roman" panose="02020603050405020304" pitchFamily="18" charset="0"/>
              </a:rPr>
              <a:t>lỗi</a:t>
            </a:r>
            <a:r>
              <a:rPr lang="en-US" altLang="en-US" sz="4721" b="1" dirty="0">
                <a:solidFill>
                  <a:schemeClr val="bg1"/>
                </a:solidFill>
                <a:latin typeface="Times New Roman" panose="02020603050405020304" pitchFamily="18" charset="0"/>
                <a:cs typeface="Times New Roman" panose="02020603050405020304" pitchFamily="18" charset="0"/>
              </a:rPr>
              <a:t>.</a:t>
            </a:r>
          </a:p>
          <a:p>
            <a:pPr marL="0" indent="91637" algn="just">
              <a:lnSpc>
                <a:spcPct val="160000"/>
              </a:lnSpc>
              <a:buNone/>
            </a:pPr>
            <a:r>
              <a:rPr lang="en-US" altLang="en-US" sz="4721" b="1" dirty="0">
                <a:solidFill>
                  <a:schemeClr val="bg1"/>
                </a:solidFill>
                <a:latin typeface="Times New Roman" panose="02020603050405020304" pitchFamily="18" charset="0"/>
                <a:cs typeface="Times New Roman" panose="02020603050405020304" pitchFamily="18" charset="0"/>
              </a:rPr>
              <a:t>+ Xem trước </a:t>
            </a:r>
            <a:r>
              <a:rPr lang="en-US" altLang="en-US" sz="4721" b="1" dirty="0" err="1">
                <a:solidFill>
                  <a:schemeClr val="bg1"/>
                </a:solidFill>
                <a:latin typeface="Times New Roman" panose="02020603050405020304" pitchFamily="18" charset="0"/>
                <a:cs typeface="Times New Roman" panose="02020603050405020304" pitchFamily="18" charset="0"/>
              </a:rPr>
              <a:t>bài</a:t>
            </a:r>
            <a:r>
              <a:rPr lang="en-US" altLang="en-US" sz="4721" b="1" dirty="0">
                <a:solidFill>
                  <a:schemeClr val="bg1"/>
                </a:solidFill>
                <a:latin typeface="Times New Roman" panose="02020603050405020304" pitchFamily="18" charset="0"/>
                <a:cs typeface="Times New Roman" panose="02020603050405020304" pitchFamily="18" charset="0"/>
              </a:rPr>
              <a:t> </a:t>
            </a:r>
            <a:r>
              <a:rPr lang="vi-VN" altLang="en-US" sz="4721" b="1" dirty="0">
                <a:solidFill>
                  <a:schemeClr val="bg1"/>
                </a:solidFill>
                <a:latin typeface="Times New Roman" panose="02020603050405020304" pitchFamily="18" charset="0"/>
                <a:cs typeface="Times New Roman" panose="02020603050405020304" pitchFamily="18" charset="0"/>
              </a:rPr>
              <a:t>Anh bộ đội Cụ Hồ gốc Bỉ</a:t>
            </a:r>
          </a:p>
        </p:txBody>
      </p:sp>
      <p:pic>
        <p:nvPicPr>
          <p:cNvPr id="6" name="Picture 5" descr="Trường TH HOÀNG HOA THÁM">
            <a:extLst>
              <a:ext uri="{FF2B5EF4-FFF2-40B4-BE49-F238E27FC236}">
                <a16:creationId xmlns:a16="http://schemas.microsoft.com/office/drawing/2014/main" id="{59D2E26A-6EE7-49EF-B48C-00D0AB27C6D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34" y="-117903"/>
            <a:ext cx="842735" cy="5695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698854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anim calcmode="lin" valueType="num">
                                      <p:cBhvr>
                                        <p:cTn id="8"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7" presetClass="entr" presetSubtype="0" fill="hold" nodeType="after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Effect transition="in" filter="fade">
                                      <p:cBhvr>
                                        <p:cTn id="13" dur="500"/>
                                        <p:tgtEl>
                                          <p:spTgt spid="5">
                                            <p:txEl>
                                              <p:pRg st="3" end="3"/>
                                            </p:txEl>
                                          </p:spTgt>
                                        </p:tgtEl>
                                      </p:cBhvr>
                                    </p:animEffect>
                                    <p:anim calcmode="lin" valueType="num">
                                      <p:cBhvr>
                                        <p:cTn id="14"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15" dur="5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 y="-89803"/>
            <a:ext cx="12192000" cy="7037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extBox 5"/>
          <p:cNvSpPr txBox="1">
            <a:spLocks noChangeArrowheads="1"/>
          </p:cNvSpPr>
          <p:nvPr/>
        </p:nvSpPr>
        <p:spPr bwMode="auto">
          <a:xfrm>
            <a:off x="697244" y="535766"/>
            <a:ext cx="10556408" cy="2002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buFontTx/>
              <a:buNone/>
            </a:pPr>
            <a:endParaRPr lang="en-US" altLang="en-US" sz="3694" b="1" dirty="0">
              <a:latin typeface="Times New Roman" panose="02020603050405020304" pitchFamily="18" charset="0"/>
              <a:cs typeface="Times New Roman" panose="02020603050405020304" pitchFamily="18" charset="0"/>
            </a:endParaRPr>
          </a:p>
          <a:p>
            <a:pPr algn="ctr">
              <a:spcBef>
                <a:spcPts val="1231"/>
              </a:spcBef>
            </a:pPr>
            <a:r>
              <a:rPr lang="vi-VN" sz="3694" b="1" dirty="0">
                <a:latin typeface="HP001 5 hàng" panose="020B0603050302020204" pitchFamily="34" charset="0"/>
                <a:cs typeface="Times New Roman" pitchFamily="18" charset="0"/>
              </a:rPr>
              <a:t>           </a:t>
            </a:r>
            <a:r>
              <a:rPr lang="en-US" sz="3694" b="1" dirty="0" err="1">
                <a:latin typeface="HP001 5 hàng" panose="020B0603050302020204" pitchFamily="34" charset="0"/>
                <a:cs typeface="Times New Roman" pitchFamily="18" charset="0"/>
              </a:rPr>
              <a:t>Chính</a:t>
            </a:r>
            <a:r>
              <a:rPr lang="en-US" sz="3694" b="1" dirty="0">
                <a:latin typeface="HP001 5 hàng" panose="020B0603050302020204" pitchFamily="34" charset="0"/>
                <a:cs typeface="Times New Roman" pitchFamily="18" charset="0"/>
              </a:rPr>
              <a:t> </a:t>
            </a:r>
            <a:r>
              <a:rPr lang="en-US" sz="3694" b="1" dirty="0" err="1">
                <a:latin typeface="HP001 5 hàng" panose="020B0603050302020204" pitchFamily="34" charset="0"/>
                <a:cs typeface="Times New Roman" pitchFamily="18" charset="0"/>
              </a:rPr>
              <a:t>tả</a:t>
            </a:r>
            <a:r>
              <a:rPr lang="vi-VN" sz="3694" b="1" dirty="0">
                <a:latin typeface="HP001 5 hàng" panose="020B0603050302020204" pitchFamily="34" charset="0"/>
                <a:cs typeface="Times New Roman" pitchFamily="18" charset="0"/>
              </a:rPr>
              <a:t>(Nhớ - viết)</a:t>
            </a:r>
            <a:endParaRPr lang="en-US" sz="3694" b="1" dirty="0">
              <a:latin typeface="HP001 5 hàng" panose="020B0603050302020204" pitchFamily="34" charset="0"/>
              <a:cs typeface="Times New Roman" pitchFamily="18" charset="0"/>
            </a:endParaRPr>
          </a:p>
          <a:p>
            <a:pPr algn="ctr"/>
            <a:r>
              <a:rPr lang="en-US" sz="3694" b="1" dirty="0" err="1">
                <a:solidFill>
                  <a:srgbClr val="FF0000"/>
                </a:solidFill>
                <a:latin typeface="HP001 5 hàng" panose="020B0603050302020204" pitchFamily="34" charset="0"/>
                <a:cs typeface="Times New Roman" pitchFamily="18" charset="0"/>
              </a:rPr>
              <a:t>Th</a:t>
            </a:r>
            <a:r>
              <a:rPr lang="vi-VN" sz="3694" b="1" dirty="0">
                <a:solidFill>
                  <a:srgbClr val="FF0000"/>
                </a:solidFill>
                <a:latin typeface="HP001 5 hàng" panose="020B0603050302020204" pitchFamily="34" charset="0"/>
                <a:cs typeface="Times New Roman" pitchFamily="18" charset="0"/>
              </a:rPr>
              <a:t>ư</a:t>
            </a:r>
            <a:r>
              <a:rPr lang="en-US" sz="3694" b="1" dirty="0">
                <a:solidFill>
                  <a:srgbClr val="FF0000"/>
                </a:solidFill>
                <a:latin typeface="HP001 5 hàng" panose="020B0603050302020204" pitchFamily="34" charset="0"/>
                <a:cs typeface="Times New Roman" pitchFamily="18" charset="0"/>
              </a:rPr>
              <a:t> </a:t>
            </a:r>
            <a:r>
              <a:rPr lang="en-US" sz="3694" b="1" dirty="0" err="1">
                <a:solidFill>
                  <a:srgbClr val="FF0000"/>
                </a:solidFill>
                <a:latin typeface="HP001 5 hàng" panose="020B0603050302020204" pitchFamily="34" charset="0"/>
                <a:cs typeface="Times New Roman" pitchFamily="18" charset="0"/>
              </a:rPr>
              <a:t>gửi</a:t>
            </a:r>
            <a:r>
              <a:rPr lang="en-US" sz="3694" b="1" dirty="0">
                <a:solidFill>
                  <a:srgbClr val="FF0000"/>
                </a:solidFill>
                <a:latin typeface="HP001 5 hàng" panose="020B0603050302020204" pitchFamily="34" charset="0"/>
                <a:cs typeface="Times New Roman" pitchFamily="18" charset="0"/>
              </a:rPr>
              <a:t> </a:t>
            </a:r>
            <a:r>
              <a:rPr lang="en-US" sz="3694" b="1" dirty="0" err="1">
                <a:solidFill>
                  <a:srgbClr val="FF0000"/>
                </a:solidFill>
                <a:latin typeface="HP001 5 hàng" panose="020B0603050302020204" pitchFamily="34" charset="0"/>
                <a:cs typeface="Times New Roman" pitchFamily="18" charset="0"/>
              </a:rPr>
              <a:t>các</a:t>
            </a:r>
            <a:r>
              <a:rPr lang="en-US" sz="3694" b="1" dirty="0">
                <a:solidFill>
                  <a:srgbClr val="FF0000"/>
                </a:solidFill>
                <a:latin typeface="HP001 5 hàng" panose="020B0603050302020204" pitchFamily="34" charset="0"/>
                <a:cs typeface="Times New Roman" pitchFamily="18" charset="0"/>
              </a:rPr>
              <a:t> </a:t>
            </a:r>
            <a:r>
              <a:rPr lang="en-US" sz="3694" b="1" dirty="0" err="1">
                <a:solidFill>
                  <a:srgbClr val="FF0000"/>
                </a:solidFill>
                <a:latin typeface="HP001 5 hàng" panose="020B0603050302020204" pitchFamily="34" charset="0"/>
                <a:cs typeface="Times New Roman" pitchFamily="18" charset="0"/>
              </a:rPr>
              <a:t>học</a:t>
            </a:r>
            <a:r>
              <a:rPr lang="en-US" sz="3694" b="1" dirty="0">
                <a:solidFill>
                  <a:srgbClr val="FF0000"/>
                </a:solidFill>
                <a:latin typeface="HP001 5 hàng" panose="020B0603050302020204" pitchFamily="34" charset="0"/>
                <a:cs typeface="Times New Roman" pitchFamily="18" charset="0"/>
              </a:rPr>
              <a:t> </a:t>
            </a:r>
            <a:r>
              <a:rPr lang="en-US" sz="3694" b="1" dirty="0" err="1">
                <a:solidFill>
                  <a:srgbClr val="FF0000"/>
                </a:solidFill>
                <a:latin typeface="HP001 5 hàng" panose="020B0603050302020204" pitchFamily="34" charset="0"/>
                <a:cs typeface="Times New Roman" pitchFamily="18" charset="0"/>
              </a:rPr>
              <a:t>sinh</a:t>
            </a:r>
            <a:endParaRPr lang="en-US" sz="3694" b="1" dirty="0">
              <a:solidFill>
                <a:srgbClr val="FF0000"/>
              </a:solidFill>
              <a:latin typeface="HP001 5 hàng" panose="020B0603050302020204" pitchFamily="34" charset="0"/>
              <a:cs typeface="Times New Roman" pitchFamily="18" charset="0"/>
            </a:endParaRPr>
          </a:p>
        </p:txBody>
      </p:sp>
      <p:cxnSp>
        <p:nvCxnSpPr>
          <p:cNvPr id="3" name="Straight Connector 2"/>
          <p:cNvCxnSpPr>
            <a:cxnSpLocks/>
          </p:cNvCxnSpPr>
          <p:nvPr/>
        </p:nvCxnSpPr>
        <p:spPr>
          <a:xfrm flipV="1">
            <a:off x="4963886" y="1752600"/>
            <a:ext cx="2022200" cy="388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9153" y="2803435"/>
            <a:ext cx="5909471" cy="372621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52400" y="62101"/>
            <a:ext cx="11494756" cy="5929676"/>
          </a:xfrm>
          <a:prstGeom prst="roundRect">
            <a:avLst/>
          </a:prstGeom>
          <a:solidFill>
            <a:schemeClr val="accent5">
              <a:lumMod val="40000"/>
              <a:lumOff val="60000"/>
            </a:schemeClr>
          </a:solidFill>
          <a:ln w="60325" cmpd="tri">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832467" algn="just"/>
            <a:r>
              <a:rPr lang="en-US" sz="3694" b="1" dirty="0">
                <a:solidFill>
                  <a:schemeClr val="tx1"/>
                </a:solidFill>
                <a:latin typeface="HP001 4 hàng" panose="020B0603050302020204" pitchFamily="34" charset="0"/>
              </a:rPr>
              <a:t>             </a:t>
            </a:r>
          </a:p>
          <a:p>
            <a:pPr indent="832467" algn="just"/>
            <a:r>
              <a:rPr lang="en-US" sz="3694" b="1" dirty="0">
                <a:solidFill>
                  <a:schemeClr val="tx1"/>
                </a:solidFill>
                <a:latin typeface="HP001 4 hàng" panose="020B0603050302020204" pitchFamily="34" charset="0"/>
              </a:rPr>
              <a:t>             </a:t>
            </a:r>
            <a:r>
              <a:rPr lang="en-US" sz="3694" b="1" dirty="0" err="1">
                <a:solidFill>
                  <a:schemeClr val="tx1"/>
                </a:solidFill>
                <a:latin typeface="Times New Roman" panose="02020603050405020304" pitchFamily="18" charset="0"/>
                <a:cs typeface="Times New Roman" panose="02020603050405020304" pitchFamily="18" charset="0"/>
              </a:rPr>
              <a:t>Thư</a:t>
            </a:r>
            <a:r>
              <a:rPr lang="en-US" sz="3694" b="1" dirty="0">
                <a:solidFill>
                  <a:schemeClr val="tx1"/>
                </a:solidFill>
                <a:latin typeface="Times New Roman" panose="02020603050405020304" pitchFamily="18" charset="0"/>
                <a:cs typeface="Times New Roman" panose="02020603050405020304" pitchFamily="18" charset="0"/>
              </a:rPr>
              <a:t> </a:t>
            </a:r>
            <a:r>
              <a:rPr lang="en-US" sz="3694" b="1" dirty="0" err="1">
                <a:solidFill>
                  <a:schemeClr val="tx1"/>
                </a:solidFill>
                <a:latin typeface="Times New Roman" panose="02020603050405020304" pitchFamily="18" charset="0"/>
                <a:cs typeface="Times New Roman" panose="02020603050405020304" pitchFamily="18" charset="0"/>
              </a:rPr>
              <a:t>gửi</a:t>
            </a:r>
            <a:r>
              <a:rPr lang="en-US" sz="3694" b="1" dirty="0">
                <a:solidFill>
                  <a:schemeClr val="tx1"/>
                </a:solidFill>
                <a:latin typeface="Times New Roman" panose="02020603050405020304" pitchFamily="18" charset="0"/>
                <a:cs typeface="Times New Roman" panose="02020603050405020304" pitchFamily="18" charset="0"/>
              </a:rPr>
              <a:t> </a:t>
            </a:r>
            <a:r>
              <a:rPr lang="en-US" sz="3694" b="1" dirty="0" err="1">
                <a:solidFill>
                  <a:schemeClr val="tx1"/>
                </a:solidFill>
                <a:latin typeface="Times New Roman" panose="02020603050405020304" pitchFamily="18" charset="0"/>
                <a:cs typeface="Times New Roman" panose="02020603050405020304" pitchFamily="18" charset="0"/>
              </a:rPr>
              <a:t>các</a:t>
            </a:r>
            <a:r>
              <a:rPr lang="en-US" sz="3694" b="1" dirty="0">
                <a:solidFill>
                  <a:schemeClr val="tx1"/>
                </a:solidFill>
                <a:latin typeface="Times New Roman" panose="02020603050405020304" pitchFamily="18" charset="0"/>
                <a:cs typeface="Times New Roman" panose="02020603050405020304" pitchFamily="18" charset="0"/>
              </a:rPr>
              <a:t> </a:t>
            </a:r>
            <a:r>
              <a:rPr lang="en-US" sz="3694" b="1" dirty="0" err="1">
                <a:solidFill>
                  <a:schemeClr val="tx1"/>
                </a:solidFill>
                <a:latin typeface="Times New Roman" panose="02020603050405020304" pitchFamily="18" charset="0"/>
                <a:cs typeface="Times New Roman" panose="02020603050405020304" pitchFamily="18" charset="0"/>
              </a:rPr>
              <a:t>học</a:t>
            </a:r>
            <a:r>
              <a:rPr lang="en-US" sz="3694" b="1" dirty="0">
                <a:solidFill>
                  <a:schemeClr val="tx1"/>
                </a:solidFill>
                <a:latin typeface="Times New Roman" panose="02020603050405020304" pitchFamily="18" charset="0"/>
                <a:cs typeface="Times New Roman" panose="02020603050405020304" pitchFamily="18" charset="0"/>
              </a:rPr>
              <a:t> </a:t>
            </a:r>
            <a:r>
              <a:rPr lang="en-US" sz="3694" b="1" dirty="0" err="1">
                <a:solidFill>
                  <a:schemeClr val="tx1"/>
                </a:solidFill>
                <a:latin typeface="Times New Roman" panose="02020603050405020304" pitchFamily="18" charset="0"/>
                <a:cs typeface="Times New Roman" panose="02020603050405020304" pitchFamily="18" charset="0"/>
              </a:rPr>
              <a:t>sinh</a:t>
            </a:r>
            <a:r>
              <a:rPr lang="en-US" sz="3694" b="1" dirty="0">
                <a:solidFill>
                  <a:schemeClr val="tx1"/>
                </a:solidFill>
                <a:latin typeface="Times New Roman" panose="02020603050405020304" pitchFamily="18" charset="0"/>
                <a:cs typeface="Times New Roman" panose="02020603050405020304" pitchFamily="18" charset="0"/>
              </a:rPr>
              <a:t>                            </a:t>
            </a:r>
          </a:p>
          <a:p>
            <a:pPr indent="832467" algn="just"/>
            <a:r>
              <a:rPr lang="vi-VN" sz="3284" dirty="0">
                <a:solidFill>
                  <a:schemeClr val="tx1"/>
                </a:solidFill>
              </a:rPr>
              <a:t> </a:t>
            </a:r>
            <a:endParaRPr lang="en-US" sz="2873" dirty="0">
              <a:solidFill>
                <a:schemeClr val="tx1"/>
              </a:solidFill>
            </a:endParaRPr>
          </a:p>
          <a:p>
            <a:pPr indent="832467" algn="just"/>
            <a:r>
              <a:rPr lang="vi-VN" sz="2873" b="1" dirty="0">
                <a:solidFill>
                  <a:schemeClr val="tx1"/>
                </a:solidFill>
                <a:latin typeface="+mj-lt"/>
              </a:rPr>
              <a:t>Sau 80 năm giời nô lệ làm cho nước nhà bị yếu hèn, ngày nay chúng ta cần phải xây dựng lại cơ đồ mà tổ tiên đã để lại cho chúng ta, làm sao cho chúng ta theo kịp các nước khác trên </a:t>
            </a:r>
            <a:r>
              <a:rPr lang="en-US" sz="2873" b="1" dirty="0">
                <a:solidFill>
                  <a:schemeClr val="tx1"/>
                </a:solidFill>
                <a:latin typeface="+mj-lt"/>
              </a:rPr>
              <a:t>h</a:t>
            </a:r>
            <a:r>
              <a:rPr lang="vi-VN" sz="2873" b="1" dirty="0">
                <a:solidFill>
                  <a:schemeClr val="tx1"/>
                </a:solidFill>
                <a:latin typeface="+mj-lt"/>
              </a:rPr>
              <a:t>oàn cầu. Trong công cuộc kiến thiết đó, nước nhà trông mong chờ đợi ở các em rất nhiều. Non sông Việt Nam có trở nên tươi đẹp hay không, dân tộc Việt Nam có bước tới đài vinh quang để sánh vai với các cường quốc năm châu được hay không, chính là nhờ một phần lớn ở công học tập của các em.</a:t>
            </a:r>
            <a:endParaRPr lang="en-US" sz="2873" b="1" dirty="0">
              <a:solidFill>
                <a:schemeClr val="tx1"/>
              </a:solidFill>
              <a:latin typeface="+mj-lt"/>
            </a:endParaRPr>
          </a:p>
        </p:txBody>
      </p:sp>
      <p:sp>
        <p:nvSpPr>
          <p:cNvPr id="29706" name="Text Box 10"/>
          <p:cNvSpPr txBox="1">
            <a:spLocks noChangeArrowheads="1"/>
          </p:cNvSpPr>
          <p:nvPr/>
        </p:nvSpPr>
        <p:spPr bwMode="auto">
          <a:xfrm>
            <a:off x="700502" y="6013548"/>
            <a:ext cx="9227083" cy="678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3694" b="1" dirty="0">
                <a:solidFill>
                  <a:srgbClr val="008000"/>
                </a:solidFill>
                <a:latin typeface="Times New Roman" panose="02020603050405020304" pitchFamily="18" charset="0"/>
                <a:cs typeface="Times New Roman" panose="02020603050405020304" pitchFamily="18" charset="0"/>
              </a:rPr>
              <a:t>- </a:t>
            </a:r>
            <a:r>
              <a:rPr lang="en-US" altLang="en-US" sz="3694" b="1" dirty="0" err="1">
                <a:solidFill>
                  <a:srgbClr val="008000"/>
                </a:solidFill>
                <a:latin typeface="Times New Roman" panose="02020603050405020304" pitchFamily="18" charset="0"/>
                <a:cs typeface="Times New Roman" panose="02020603050405020304" pitchFamily="18" charset="0"/>
              </a:rPr>
              <a:t>Câu</a:t>
            </a:r>
            <a:r>
              <a:rPr lang="en-US" altLang="en-US" sz="3694" b="1" dirty="0">
                <a:solidFill>
                  <a:srgbClr val="008000"/>
                </a:solidFill>
                <a:latin typeface="Times New Roman" panose="02020603050405020304" pitchFamily="18" charset="0"/>
                <a:cs typeface="Times New Roman" panose="02020603050405020304" pitchFamily="18" charset="0"/>
              </a:rPr>
              <a:t> </a:t>
            </a:r>
            <a:r>
              <a:rPr lang="en-US" altLang="en-US" sz="3694" b="1" dirty="0" err="1">
                <a:solidFill>
                  <a:srgbClr val="008000"/>
                </a:solidFill>
                <a:latin typeface="Times New Roman" panose="02020603050405020304" pitchFamily="18" charset="0"/>
                <a:cs typeface="Times New Roman" panose="02020603050405020304" pitchFamily="18" charset="0"/>
              </a:rPr>
              <a:t>nói</a:t>
            </a:r>
            <a:r>
              <a:rPr lang="en-US" altLang="en-US" sz="3694" b="1" dirty="0">
                <a:solidFill>
                  <a:srgbClr val="008000"/>
                </a:solidFill>
                <a:latin typeface="Times New Roman" panose="02020603050405020304" pitchFamily="18" charset="0"/>
                <a:cs typeface="Times New Roman" panose="02020603050405020304" pitchFamily="18" charset="0"/>
              </a:rPr>
              <a:t> </a:t>
            </a:r>
            <a:r>
              <a:rPr lang="en-US" altLang="en-US" sz="3694" b="1" dirty="0" err="1">
                <a:solidFill>
                  <a:srgbClr val="008000"/>
                </a:solidFill>
                <a:latin typeface="Times New Roman" panose="02020603050405020304" pitchFamily="18" charset="0"/>
                <a:cs typeface="Times New Roman" panose="02020603050405020304" pitchFamily="18" charset="0"/>
              </a:rPr>
              <a:t>đó</a:t>
            </a:r>
            <a:r>
              <a:rPr lang="en-US" altLang="en-US" sz="3694" b="1" dirty="0">
                <a:solidFill>
                  <a:srgbClr val="008000"/>
                </a:solidFill>
                <a:latin typeface="Times New Roman" panose="02020603050405020304" pitchFamily="18" charset="0"/>
                <a:cs typeface="Times New Roman" panose="02020603050405020304" pitchFamily="18" charset="0"/>
              </a:rPr>
              <a:t> </a:t>
            </a:r>
            <a:r>
              <a:rPr lang="en-US" altLang="en-US" sz="3694" b="1" dirty="0" err="1">
                <a:solidFill>
                  <a:srgbClr val="008000"/>
                </a:solidFill>
                <a:latin typeface="Times New Roman" panose="02020603050405020304" pitchFamily="18" charset="0"/>
                <a:cs typeface="Times New Roman" panose="02020603050405020304" pitchFamily="18" charset="0"/>
              </a:rPr>
              <a:t>của</a:t>
            </a:r>
            <a:r>
              <a:rPr lang="en-US" altLang="en-US" sz="3694" b="1" dirty="0">
                <a:solidFill>
                  <a:srgbClr val="008000"/>
                </a:solidFill>
                <a:latin typeface="Times New Roman" panose="02020603050405020304" pitchFamily="18" charset="0"/>
                <a:cs typeface="Times New Roman" panose="02020603050405020304" pitchFamily="18" charset="0"/>
              </a:rPr>
              <a:t> </a:t>
            </a:r>
            <a:r>
              <a:rPr lang="en-US" altLang="en-US" sz="3694" b="1" dirty="0" err="1">
                <a:solidFill>
                  <a:srgbClr val="008000"/>
                </a:solidFill>
                <a:latin typeface="Times New Roman" panose="02020603050405020304" pitchFamily="18" charset="0"/>
                <a:cs typeface="Times New Roman" panose="02020603050405020304" pitchFamily="18" charset="0"/>
              </a:rPr>
              <a:t>Bác</a:t>
            </a:r>
            <a:r>
              <a:rPr lang="en-US" altLang="en-US" sz="3694" b="1" dirty="0">
                <a:solidFill>
                  <a:srgbClr val="008000"/>
                </a:solidFill>
                <a:latin typeface="Times New Roman" panose="02020603050405020304" pitchFamily="18" charset="0"/>
                <a:cs typeface="Times New Roman" panose="02020603050405020304" pitchFamily="18" charset="0"/>
              </a:rPr>
              <a:t> </a:t>
            </a:r>
            <a:r>
              <a:rPr lang="en-US" altLang="en-US" sz="3694" b="1" dirty="0" err="1">
                <a:solidFill>
                  <a:srgbClr val="008000"/>
                </a:solidFill>
                <a:latin typeface="Times New Roman" panose="02020603050405020304" pitchFamily="18" charset="0"/>
                <a:cs typeface="Times New Roman" panose="02020603050405020304" pitchFamily="18" charset="0"/>
              </a:rPr>
              <a:t>thể</a:t>
            </a:r>
            <a:r>
              <a:rPr lang="en-US" altLang="en-US" sz="3694" b="1" dirty="0">
                <a:solidFill>
                  <a:srgbClr val="008000"/>
                </a:solidFill>
                <a:latin typeface="Times New Roman" panose="02020603050405020304" pitchFamily="18" charset="0"/>
                <a:cs typeface="Times New Roman" panose="02020603050405020304" pitchFamily="18" charset="0"/>
              </a:rPr>
              <a:t> </a:t>
            </a:r>
            <a:r>
              <a:rPr lang="en-US" altLang="en-US" sz="3694" b="1" dirty="0" err="1">
                <a:solidFill>
                  <a:srgbClr val="008000"/>
                </a:solidFill>
                <a:latin typeface="Times New Roman" panose="02020603050405020304" pitchFamily="18" charset="0"/>
                <a:cs typeface="Times New Roman" panose="02020603050405020304" pitchFamily="18" charset="0"/>
              </a:rPr>
              <a:t>hiện</a:t>
            </a:r>
            <a:r>
              <a:rPr lang="en-US" altLang="en-US" sz="3694" b="1" dirty="0">
                <a:solidFill>
                  <a:srgbClr val="008000"/>
                </a:solidFill>
                <a:latin typeface="Times New Roman" panose="02020603050405020304" pitchFamily="18" charset="0"/>
                <a:cs typeface="Times New Roman" panose="02020603050405020304" pitchFamily="18" charset="0"/>
              </a:rPr>
              <a:t> </a:t>
            </a:r>
            <a:r>
              <a:rPr lang="en-US" altLang="en-US" sz="3694" b="1" dirty="0" err="1">
                <a:solidFill>
                  <a:srgbClr val="008000"/>
                </a:solidFill>
                <a:latin typeface="Times New Roman" panose="02020603050405020304" pitchFamily="18" charset="0"/>
                <a:cs typeface="Times New Roman" panose="02020603050405020304" pitchFamily="18" charset="0"/>
              </a:rPr>
              <a:t>điều</a:t>
            </a:r>
            <a:r>
              <a:rPr lang="en-US" altLang="en-US" sz="3694" b="1" dirty="0">
                <a:solidFill>
                  <a:srgbClr val="008000"/>
                </a:solidFill>
                <a:latin typeface="Times New Roman" panose="02020603050405020304" pitchFamily="18" charset="0"/>
                <a:cs typeface="Times New Roman" panose="02020603050405020304" pitchFamily="18" charset="0"/>
              </a:rPr>
              <a:t> </a:t>
            </a:r>
            <a:r>
              <a:rPr lang="en-US" altLang="en-US" sz="3694" b="1" dirty="0" err="1">
                <a:solidFill>
                  <a:srgbClr val="008000"/>
                </a:solidFill>
                <a:latin typeface="Times New Roman" panose="02020603050405020304" pitchFamily="18" charset="0"/>
                <a:cs typeface="Times New Roman" panose="02020603050405020304" pitchFamily="18" charset="0"/>
              </a:rPr>
              <a:t>gì</a:t>
            </a:r>
            <a:r>
              <a:rPr lang="en-US" altLang="en-US" sz="3694" b="1" dirty="0">
                <a:solidFill>
                  <a:srgbClr val="008000"/>
                </a:solidFill>
                <a:latin typeface="Times New Roman" panose="02020603050405020304" pitchFamily="18" charset="0"/>
                <a:cs typeface="Times New Roman" panose="02020603050405020304" pitchFamily="18" charset="0"/>
              </a:rPr>
              <a:t>?</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9706"/>
                                        </p:tgtEl>
                                        <p:attrNameLst>
                                          <p:attrName>style.visibility</p:attrName>
                                        </p:attrNameLst>
                                      </p:cBhvr>
                                      <p:to>
                                        <p:strVal val="visible"/>
                                      </p:to>
                                    </p:set>
                                    <p:anim calcmode="discrete" valueType="clr">
                                      <p:cBhvr override="childStyle">
                                        <p:cTn id="7" dur="80"/>
                                        <p:tgtEl>
                                          <p:spTgt spid="2970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9706"/>
                                        </p:tgtEl>
                                        <p:attrNameLst>
                                          <p:attrName>fillcolor</p:attrName>
                                        </p:attrNameLst>
                                      </p:cBhvr>
                                      <p:tavLst>
                                        <p:tav tm="0">
                                          <p:val>
                                            <p:clrVal>
                                              <a:schemeClr val="accent2"/>
                                            </p:clrVal>
                                          </p:val>
                                        </p:tav>
                                        <p:tav tm="50000">
                                          <p:val>
                                            <p:clrVal>
                                              <a:schemeClr val="hlink"/>
                                            </p:clrVal>
                                          </p:val>
                                        </p:tav>
                                      </p:tavLst>
                                    </p:anim>
                                    <p:set>
                                      <p:cBhvr>
                                        <p:cTn id="9" dur="80"/>
                                        <p:tgtEl>
                                          <p:spTgt spid="2970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BF0F9-20B7-49B3-A8EF-C2ECFEE97802}"/>
              </a:ext>
            </a:extLst>
          </p:cNvPr>
          <p:cNvSpPr>
            <a:spLocks noGrp="1"/>
          </p:cNvSpPr>
          <p:nvPr>
            <p:ph type="title"/>
          </p:nvPr>
        </p:nvSpPr>
        <p:spPr/>
        <p:txBody>
          <a:bodyPr/>
          <a:lstStyle/>
          <a:p>
            <a:endParaRPr lang="en-US" sz="4105">
              <a:latin typeface="Arial" pitchFamily="34" charset="0"/>
              <a:cs typeface="Arial" pitchFamily="34" charset="0"/>
            </a:endParaRPr>
          </a:p>
        </p:txBody>
      </p:sp>
      <p:sp>
        <p:nvSpPr>
          <p:cNvPr id="3" name="Content Placeholder 2">
            <a:extLst>
              <a:ext uri="{FF2B5EF4-FFF2-40B4-BE49-F238E27FC236}">
                <a16:creationId xmlns:a16="http://schemas.microsoft.com/office/drawing/2014/main" id="{C3C77F1A-84B5-48C0-878C-58E0BF9FBD63}"/>
              </a:ext>
            </a:extLst>
          </p:cNvPr>
          <p:cNvSpPr>
            <a:spLocks noGrp="1"/>
          </p:cNvSpPr>
          <p:nvPr>
            <p:ph idx="1"/>
          </p:nvPr>
        </p:nvSpPr>
        <p:spPr/>
        <p:txBody>
          <a:bodyPr/>
          <a:lstStyle/>
          <a:p>
            <a:endParaRPr lang="en-US" sz="4105">
              <a:latin typeface="Arial" pitchFamily="34" charset="0"/>
              <a:cs typeface="Arial" pitchFamily="34" charset="0"/>
            </a:endParaRPr>
          </a:p>
        </p:txBody>
      </p:sp>
      <p:pic>
        <p:nvPicPr>
          <p:cNvPr id="1026" name="Picture 2" descr="999+ Hình nền Powerpoint chuyên nghiệp &amp;quot;Tải ngay &amp;quot; miễn phí">
            <a:extLst>
              <a:ext uri="{FF2B5EF4-FFF2-40B4-BE49-F238E27FC236}">
                <a16:creationId xmlns:a16="http://schemas.microsoft.com/office/drawing/2014/main" id="{85CB179C-E18D-406D-91D2-E0B80358005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7474" t="4893" r="6895" b="6483"/>
          <a:stretch/>
        </p:blipFill>
        <p:spPr bwMode="auto">
          <a:xfrm>
            <a:off x="3" y="-89803"/>
            <a:ext cx="12192000" cy="703760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6">
            <a:extLst>
              <a:ext uri="{FF2B5EF4-FFF2-40B4-BE49-F238E27FC236}">
                <a16:creationId xmlns:a16="http://schemas.microsoft.com/office/drawing/2014/main" id="{7838DE4A-3D6F-4C65-840F-4018B6F3313B}"/>
              </a:ext>
            </a:extLst>
          </p:cNvPr>
          <p:cNvSpPr>
            <a:spLocks noChangeArrowheads="1"/>
          </p:cNvSpPr>
          <p:nvPr/>
        </p:nvSpPr>
        <p:spPr bwMode="auto">
          <a:xfrm>
            <a:off x="1404263" y="2902708"/>
            <a:ext cx="9461670" cy="3497730"/>
          </a:xfrm>
          <a:prstGeom prst="rect">
            <a:avLst/>
          </a:prstGeom>
          <a:noFill/>
          <a:ln>
            <a:noFill/>
          </a:ln>
          <a:effectLst/>
        </p:spPr>
        <p:txBody>
          <a:bodyPr numCol="2"/>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fontAlgn="auto" hangingPunct="1">
              <a:spcAft>
                <a:spcPts val="0"/>
              </a:spcAft>
              <a:buFont typeface="Arial" charset="0"/>
              <a:buChar char="•"/>
              <a:defRPr/>
            </a:pPr>
            <a:r>
              <a:rPr lang="vi-VN" altLang="en-US" sz="4105" b="1" dirty="0">
                <a:solidFill>
                  <a:srgbClr val="002060"/>
                </a:solidFill>
                <a:latin typeface="+mj-lt"/>
                <a:cs typeface="Arial" pitchFamily="34" charset="0"/>
              </a:rPr>
              <a:t>80 năm giời,</a:t>
            </a:r>
            <a:endParaRPr lang="en-US" altLang="en-US" sz="4105" b="1" dirty="0">
              <a:solidFill>
                <a:srgbClr val="002060"/>
              </a:solidFill>
              <a:latin typeface="+mj-lt"/>
              <a:cs typeface="Arial" pitchFamily="34" charset="0"/>
            </a:endParaRPr>
          </a:p>
          <a:p>
            <a:pPr algn="just" eaLnBrk="1" fontAlgn="auto" hangingPunct="1">
              <a:spcAft>
                <a:spcPts val="0"/>
              </a:spcAft>
              <a:buFont typeface="Arial" charset="0"/>
              <a:buChar char="•"/>
              <a:defRPr/>
            </a:pPr>
            <a:r>
              <a:rPr lang="vi-VN" altLang="en-US" sz="4105" b="1" dirty="0">
                <a:solidFill>
                  <a:srgbClr val="002060"/>
                </a:solidFill>
                <a:latin typeface="+mj-lt"/>
                <a:cs typeface="Arial" pitchFamily="34" charset="0"/>
              </a:rPr>
              <a:t>yếu hèn,</a:t>
            </a:r>
            <a:endParaRPr lang="en-US" altLang="en-US" sz="4105" b="1" dirty="0">
              <a:solidFill>
                <a:srgbClr val="002060"/>
              </a:solidFill>
              <a:latin typeface="+mj-lt"/>
              <a:cs typeface="Arial" pitchFamily="34" charset="0"/>
            </a:endParaRPr>
          </a:p>
          <a:p>
            <a:pPr algn="just" eaLnBrk="1" fontAlgn="auto" hangingPunct="1">
              <a:spcAft>
                <a:spcPts val="0"/>
              </a:spcAft>
              <a:buFont typeface="Arial" charset="0"/>
              <a:buChar char="•"/>
              <a:defRPr/>
            </a:pPr>
            <a:r>
              <a:rPr lang="vi-VN" altLang="en-US" sz="4105" b="1" dirty="0">
                <a:solidFill>
                  <a:srgbClr val="002060"/>
                </a:solidFill>
                <a:latin typeface="+mj-lt"/>
                <a:cs typeface="Arial" pitchFamily="34" charset="0"/>
              </a:rPr>
              <a:t>hoàn cầu,</a:t>
            </a:r>
            <a:endParaRPr lang="en-US" altLang="en-US" sz="4105" b="1" dirty="0">
              <a:solidFill>
                <a:srgbClr val="002060"/>
              </a:solidFill>
              <a:latin typeface="+mj-lt"/>
              <a:cs typeface="Arial" pitchFamily="34" charset="0"/>
            </a:endParaRPr>
          </a:p>
          <a:p>
            <a:pPr algn="just" eaLnBrk="1" fontAlgn="auto" hangingPunct="1">
              <a:spcAft>
                <a:spcPts val="0"/>
              </a:spcAft>
              <a:buFont typeface="Arial" charset="0"/>
              <a:buChar char="•"/>
              <a:defRPr/>
            </a:pPr>
            <a:r>
              <a:rPr lang="vi-VN" altLang="en-US" sz="4105" b="1" dirty="0">
                <a:solidFill>
                  <a:srgbClr val="002060"/>
                </a:solidFill>
                <a:latin typeface="+mj-lt"/>
                <a:cs typeface="Arial" pitchFamily="34" charset="0"/>
              </a:rPr>
              <a:t>trông mong</a:t>
            </a:r>
            <a:endParaRPr lang="en-US" altLang="en-US" sz="4105" b="1" dirty="0">
              <a:solidFill>
                <a:srgbClr val="002060"/>
              </a:solidFill>
              <a:latin typeface="+mj-lt"/>
              <a:cs typeface="Arial" pitchFamily="34" charset="0"/>
            </a:endParaRPr>
          </a:p>
          <a:p>
            <a:pPr algn="just" eaLnBrk="1" fontAlgn="auto" hangingPunct="1">
              <a:spcAft>
                <a:spcPts val="0"/>
              </a:spcAft>
              <a:buFont typeface="Arial" charset="0"/>
              <a:buChar char="•"/>
              <a:defRPr/>
            </a:pPr>
            <a:r>
              <a:rPr lang="vi-VN" altLang="en-US" sz="4105" b="1" dirty="0">
                <a:solidFill>
                  <a:srgbClr val="002060"/>
                </a:solidFill>
                <a:latin typeface="+mj-lt"/>
                <a:cs typeface="Arial" pitchFamily="34" charset="0"/>
              </a:rPr>
              <a:t>kiến thiết</a:t>
            </a:r>
            <a:endParaRPr lang="en-US" altLang="en-US" sz="4105" b="1" dirty="0">
              <a:solidFill>
                <a:srgbClr val="002060"/>
              </a:solidFill>
              <a:latin typeface="+mj-lt"/>
              <a:cs typeface="Arial" pitchFamily="34" charset="0"/>
            </a:endParaRPr>
          </a:p>
          <a:p>
            <a:pPr algn="just" eaLnBrk="1" fontAlgn="auto" hangingPunct="1">
              <a:spcAft>
                <a:spcPts val="0"/>
              </a:spcAft>
              <a:buFont typeface="Arial" charset="0"/>
              <a:buChar char="•"/>
              <a:defRPr/>
            </a:pPr>
            <a:r>
              <a:rPr lang="vi-VN" altLang="en-US" sz="4105" b="1" dirty="0">
                <a:solidFill>
                  <a:srgbClr val="002060"/>
                </a:solidFill>
                <a:latin typeface="+mj-lt"/>
                <a:cs typeface="Arial" pitchFamily="34" charset="0"/>
              </a:rPr>
              <a:t>vinh quang</a:t>
            </a:r>
            <a:endParaRPr lang="en-US" altLang="en-US" sz="4105" b="1" dirty="0">
              <a:solidFill>
                <a:srgbClr val="002060"/>
              </a:solidFill>
              <a:latin typeface="+mj-lt"/>
              <a:cs typeface="Arial" pitchFamily="34" charset="0"/>
            </a:endParaRPr>
          </a:p>
          <a:p>
            <a:pPr algn="just" eaLnBrk="1" fontAlgn="auto" hangingPunct="1">
              <a:spcAft>
                <a:spcPts val="0"/>
              </a:spcAft>
              <a:buFont typeface="Arial" charset="0"/>
              <a:buChar char="•"/>
              <a:defRPr/>
            </a:pPr>
            <a:r>
              <a:rPr lang="vi-VN" altLang="en-US" sz="4105" b="1" dirty="0">
                <a:solidFill>
                  <a:srgbClr val="002060"/>
                </a:solidFill>
                <a:latin typeface="+mj-lt"/>
                <a:cs typeface="Arial" pitchFamily="34" charset="0"/>
              </a:rPr>
              <a:t>cường quốc.</a:t>
            </a:r>
          </a:p>
        </p:txBody>
      </p:sp>
      <p:sp>
        <p:nvSpPr>
          <p:cNvPr id="6" name="Rectangle 5">
            <a:extLst>
              <a:ext uri="{FF2B5EF4-FFF2-40B4-BE49-F238E27FC236}">
                <a16:creationId xmlns:a16="http://schemas.microsoft.com/office/drawing/2014/main" id="{1E3C5D31-8FEB-4384-838D-EEF148819BC8}"/>
              </a:ext>
            </a:extLst>
          </p:cNvPr>
          <p:cNvSpPr/>
          <p:nvPr/>
        </p:nvSpPr>
        <p:spPr>
          <a:xfrm>
            <a:off x="126095" y="1734995"/>
            <a:ext cx="9582150" cy="719319"/>
          </a:xfrm>
          <a:prstGeom prst="rect">
            <a:avLst/>
          </a:prstGeom>
          <a:noFill/>
        </p:spPr>
        <p:txBody>
          <a:bodyPr wrap="square" lIns="70376" tIns="35188" rIns="70376" bIns="35188">
            <a:spAutoFit/>
          </a:bodyPr>
          <a:lstStyle/>
          <a:p>
            <a:pPr algn="ctr" eaLnBrk="1" fontAlgn="auto" hangingPunct="1">
              <a:spcBef>
                <a:spcPts val="0"/>
              </a:spcBef>
              <a:spcAft>
                <a:spcPts val="0"/>
              </a:spcAft>
            </a:pPr>
            <a:r>
              <a:rPr lang="en-US" sz="4105" b="1" dirty="0" err="1">
                <a:ln w="0">
                  <a:solidFill>
                    <a:srgbClr val="4472C4">
                      <a:lumMod val="50000"/>
                    </a:srgbClr>
                  </a:solidFill>
                </a:ln>
                <a:solidFill>
                  <a:srgbClr val="4472C4">
                    <a:lumMod val="50000"/>
                  </a:srgbClr>
                </a:soli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rPr>
              <a:t>Luyện</a:t>
            </a:r>
            <a:r>
              <a:rPr lang="en-US" sz="4105" b="1" dirty="0">
                <a:ln w="0">
                  <a:solidFill>
                    <a:srgbClr val="4472C4">
                      <a:lumMod val="50000"/>
                    </a:srgbClr>
                  </a:solidFill>
                </a:ln>
                <a:solidFill>
                  <a:srgbClr val="4472C4">
                    <a:lumMod val="50000"/>
                  </a:srgbClr>
                </a:soli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rPr>
              <a:t> </a:t>
            </a:r>
            <a:r>
              <a:rPr lang="en-US" sz="4105" b="1" dirty="0" err="1">
                <a:ln w="0">
                  <a:solidFill>
                    <a:srgbClr val="4472C4">
                      <a:lumMod val="50000"/>
                    </a:srgbClr>
                  </a:solidFill>
                </a:ln>
                <a:solidFill>
                  <a:srgbClr val="4472C4">
                    <a:lumMod val="50000"/>
                  </a:srgbClr>
                </a:soli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rPr>
              <a:t>viết</a:t>
            </a:r>
            <a:r>
              <a:rPr lang="en-US" sz="4105" b="1" dirty="0">
                <a:ln w="0">
                  <a:solidFill>
                    <a:srgbClr val="4472C4">
                      <a:lumMod val="50000"/>
                    </a:srgbClr>
                  </a:solidFill>
                </a:ln>
                <a:solidFill>
                  <a:srgbClr val="4472C4">
                    <a:lumMod val="50000"/>
                  </a:srgbClr>
                </a:soli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rPr>
              <a:t> </a:t>
            </a:r>
            <a:r>
              <a:rPr lang="en-US" sz="4105" b="1" dirty="0" err="1">
                <a:ln w="0">
                  <a:solidFill>
                    <a:srgbClr val="4472C4">
                      <a:lumMod val="50000"/>
                    </a:srgbClr>
                  </a:solidFill>
                </a:ln>
                <a:solidFill>
                  <a:srgbClr val="4472C4">
                    <a:lumMod val="50000"/>
                  </a:srgbClr>
                </a:soli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rPr>
              <a:t>từ</a:t>
            </a:r>
            <a:r>
              <a:rPr lang="en-US" sz="4105" b="1" dirty="0">
                <a:ln w="0">
                  <a:solidFill>
                    <a:srgbClr val="4472C4">
                      <a:lumMod val="50000"/>
                    </a:srgbClr>
                  </a:solidFill>
                </a:ln>
                <a:solidFill>
                  <a:srgbClr val="4472C4">
                    <a:lumMod val="50000"/>
                  </a:srgbClr>
                </a:soli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rPr>
              <a:t> </a:t>
            </a:r>
            <a:r>
              <a:rPr lang="en-US" sz="4105" b="1" dirty="0" err="1">
                <a:ln w="0">
                  <a:solidFill>
                    <a:srgbClr val="4472C4">
                      <a:lumMod val="50000"/>
                    </a:srgbClr>
                  </a:solidFill>
                </a:ln>
                <a:solidFill>
                  <a:srgbClr val="4472C4">
                    <a:lumMod val="50000"/>
                  </a:srgbClr>
                </a:soli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rPr>
              <a:t>khó</a:t>
            </a:r>
            <a:endParaRPr lang="en-US" sz="4105" b="1" dirty="0">
              <a:ln w="0">
                <a:solidFill>
                  <a:srgbClr val="4472C4">
                    <a:lumMod val="50000"/>
                  </a:srgbClr>
                </a:solidFill>
              </a:ln>
              <a:solidFill>
                <a:srgbClr val="4472C4">
                  <a:lumMod val="50000"/>
                </a:srgbClr>
              </a:soli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endParaRPr>
          </a:p>
        </p:txBody>
      </p:sp>
      <p:pic>
        <p:nvPicPr>
          <p:cNvPr id="1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59912" y="301175"/>
            <a:ext cx="3677259" cy="231869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869177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944" y="-103346"/>
            <a:ext cx="12232314" cy="7202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30" name="Rectangle 6"/>
          <p:cNvSpPr>
            <a:spLocks noChangeArrowheads="1"/>
          </p:cNvSpPr>
          <p:nvPr/>
        </p:nvSpPr>
        <p:spPr bwMode="auto">
          <a:xfrm>
            <a:off x="6" y="-279305"/>
            <a:ext cx="195472" cy="379005"/>
          </a:xfrm>
          <a:prstGeom prst="rect">
            <a:avLst/>
          </a:prstGeom>
          <a:noFill/>
          <a:ln w="9525">
            <a:noFill/>
            <a:miter lim="800000"/>
            <a:headEnd/>
            <a:tailEnd/>
          </a:ln>
          <a:effectLst/>
        </p:spPr>
        <p:txBody>
          <a:bodyPr vert="horz" wrap="none" lIns="93835" tIns="46917" rIns="93835" bIns="46917" numCol="1" anchor="ctr" anchorCtr="0" compatLnSpc="1">
            <a:prstTxWarp prst="textNoShape">
              <a:avLst/>
            </a:prstTxWarp>
            <a:spAutoFit/>
          </a:bodyPr>
          <a:lstStyle/>
          <a:p>
            <a:pPr eaLnBrk="1" fontAlgn="auto" hangingPunct="1">
              <a:spcBef>
                <a:spcPts val="0"/>
              </a:spcBef>
              <a:spcAft>
                <a:spcPts val="0"/>
              </a:spcAft>
            </a:pPr>
            <a:endParaRPr lang="en-US">
              <a:solidFill>
                <a:prstClr val="black"/>
              </a:solidFill>
              <a:latin typeface="Calibri"/>
            </a:endParaRPr>
          </a:p>
        </p:txBody>
      </p:sp>
      <p:cxnSp>
        <p:nvCxnSpPr>
          <p:cNvPr id="13" name="Straight Connector 12"/>
          <p:cNvCxnSpPr/>
          <p:nvPr/>
        </p:nvCxnSpPr>
        <p:spPr>
          <a:xfrm rot="5400000">
            <a:off x="-3454245" y="3428763"/>
            <a:ext cx="7037606" cy="2117"/>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639383" y="1464335"/>
            <a:ext cx="1828080" cy="0"/>
          </a:xfrm>
          <a:prstGeom prst="line">
            <a:avLst/>
          </a:prstGeom>
          <a:ln w="12700">
            <a:solidFill>
              <a:srgbClr val="3366FF"/>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815746" y="1045016"/>
            <a:ext cx="3" cy="5484291"/>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4342496" y="983465"/>
            <a:ext cx="4572904" cy="597728"/>
          </a:xfrm>
          <a:prstGeom prst="rect">
            <a:avLst/>
          </a:prstGeom>
          <a:noFill/>
        </p:spPr>
        <p:txBody>
          <a:bodyPr wrap="square" rtlCol="0">
            <a:spAutoFit/>
          </a:bodyPr>
          <a:lstStyle/>
          <a:p>
            <a:pPr eaLnBrk="1" fontAlgn="auto" hangingPunct="1">
              <a:spcBef>
                <a:spcPts val="0"/>
              </a:spcBef>
              <a:spcAft>
                <a:spcPts val="0"/>
              </a:spcAft>
            </a:pPr>
            <a:r>
              <a:rPr lang="en-US" sz="3284" b="1" dirty="0" err="1">
                <a:ln>
                  <a:solidFill>
                    <a:srgbClr val="D60093"/>
                  </a:solidFill>
                </a:ln>
                <a:solidFill>
                  <a:srgbClr val="990033"/>
                </a:solidFill>
                <a:latin typeface="HP001 5 hàng" panose="020B0603050302020204" pitchFamily="34" charset="0"/>
                <a:cs typeface="Times New Roman" panose="02020603050405020304" pitchFamily="18" charset="0"/>
              </a:rPr>
              <a:t>Chính</a:t>
            </a:r>
            <a:r>
              <a:rPr lang="en-US" sz="3284" b="1" dirty="0">
                <a:ln>
                  <a:solidFill>
                    <a:srgbClr val="D60093"/>
                  </a:solidFill>
                </a:ln>
                <a:solidFill>
                  <a:srgbClr val="990033"/>
                </a:solidFill>
                <a:latin typeface="HP001 5 hàng" panose="020B0603050302020204" pitchFamily="34" charset="0"/>
                <a:cs typeface="Times New Roman" panose="02020603050405020304" pitchFamily="18" charset="0"/>
              </a:rPr>
              <a:t> </a:t>
            </a:r>
            <a:r>
              <a:rPr lang="en-US" sz="3284" b="1" dirty="0" err="1">
                <a:ln>
                  <a:solidFill>
                    <a:srgbClr val="D60093"/>
                  </a:solidFill>
                </a:ln>
                <a:solidFill>
                  <a:srgbClr val="990033"/>
                </a:solidFill>
                <a:latin typeface="HP001 5 hàng" panose="020B0603050302020204" pitchFamily="34" charset="0"/>
                <a:cs typeface="Times New Roman" panose="02020603050405020304" pitchFamily="18" charset="0"/>
              </a:rPr>
              <a:t>tả</a:t>
            </a:r>
            <a:r>
              <a:rPr lang="vi-VN" sz="3284" b="1" dirty="0">
                <a:ln>
                  <a:solidFill>
                    <a:srgbClr val="D60093"/>
                  </a:solidFill>
                </a:ln>
                <a:solidFill>
                  <a:srgbClr val="990033"/>
                </a:solidFill>
                <a:latin typeface="HP001 5 hàng" panose="020B0603050302020204" pitchFamily="34" charset="0"/>
                <a:cs typeface="Times New Roman" panose="02020603050405020304" pitchFamily="18" charset="0"/>
              </a:rPr>
              <a:t>:(Nhớ - viết)</a:t>
            </a:r>
            <a:endParaRPr lang="en-US" sz="3284" b="1" dirty="0">
              <a:ln>
                <a:solidFill>
                  <a:srgbClr val="D60093"/>
                </a:solidFill>
              </a:ln>
              <a:solidFill>
                <a:srgbClr val="990033"/>
              </a:solidFill>
              <a:latin typeface="HP001 5 hàng" panose="020B0603050302020204" pitchFamily="34" charset="0"/>
              <a:cs typeface="Times New Roman" panose="02020603050405020304" pitchFamily="18" charset="0"/>
            </a:endParaRPr>
          </a:p>
        </p:txBody>
      </p:sp>
      <p:sp>
        <p:nvSpPr>
          <p:cNvPr id="2" name="TextBox 1"/>
          <p:cNvSpPr txBox="1"/>
          <p:nvPr/>
        </p:nvSpPr>
        <p:spPr>
          <a:xfrm>
            <a:off x="9401851" y="1734171"/>
            <a:ext cx="2660809" cy="379005"/>
          </a:xfrm>
          <a:prstGeom prst="rect">
            <a:avLst/>
          </a:prstGeom>
          <a:noFill/>
        </p:spPr>
        <p:txBody>
          <a:bodyPr wrap="square" rtlCol="0">
            <a:spAutoFit/>
          </a:bodyPr>
          <a:lstStyle/>
          <a:p>
            <a:endParaRPr lang="en-US" dirty="0">
              <a:solidFill>
                <a:prstClr val="black"/>
              </a:solidFill>
              <a:latin typeface="Times New Roman" pitchFamily="18" charset="0"/>
              <a:cs typeface="+mn-cs"/>
            </a:endParaRPr>
          </a:p>
        </p:txBody>
      </p:sp>
      <p:sp>
        <p:nvSpPr>
          <p:cNvPr id="3" name="Rectangle 2"/>
          <p:cNvSpPr/>
          <p:nvPr/>
        </p:nvSpPr>
        <p:spPr>
          <a:xfrm>
            <a:off x="3581024" y="1432896"/>
            <a:ext cx="5725377" cy="9510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fontAlgn="auto" hangingPunct="1">
              <a:spcBef>
                <a:spcPts val="0"/>
              </a:spcBef>
              <a:spcAft>
                <a:spcPts val="0"/>
              </a:spcAft>
            </a:pPr>
            <a:r>
              <a:rPr lang="vi-VN" sz="4000" b="1" dirty="0">
                <a:ln>
                  <a:solidFill>
                    <a:srgbClr val="D60093"/>
                  </a:solidFill>
                </a:ln>
                <a:solidFill>
                  <a:srgbClr val="FF0000"/>
                </a:solidFill>
                <a:latin typeface="HP001 5 hàng" panose="020B0603050302020204" pitchFamily="34" charset="0"/>
                <a:cs typeface="Times New Roman" pitchFamily="18" charset="0"/>
              </a:rPr>
              <a:t>Thư gửi các </a:t>
            </a:r>
            <a:r>
              <a:rPr lang="en-US" sz="4000" b="1" dirty="0">
                <a:ln>
                  <a:solidFill>
                    <a:srgbClr val="D60093"/>
                  </a:solidFill>
                </a:ln>
                <a:solidFill>
                  <a:srgbClr val="FF0000"/>
                </a:solidFill>
                <a:latin typeface="HP001 5 hàng" panose="020B0603050302020204" pitchFamily="34" charset="0"/>
                <a:cs typeface="Times New Roman" pitchFamily="18" charset="0"/>
              </a:rPr>
              <a:t>h</a:t>
            </a:r>
            <a:r>
              <a:rPr lang="vi-VN" sz="4000" b="1" dirty="0">
                <a:ln>
                  <a:solidFill>
                    <a:srgbClr val="D60093"/>
                  </a:solidFill>
                </a:ln>
                <a:solidFill>
                  <a:srgbClr val="FF0000"/>
                </a:solidFill>
                <a:latin typeface="HP001 5 hàng" panose="020B0603050302020204" pitchFamily="34" charset="0"/>
                <a:cs typeface="Times New Roman" pitchFamily="18" charset="0"/>
              </a:rPr>
              <a:t>ọ</a:t>
            </a:r>
            <a:r>
              <a:rPr lang="en-US" sz="4000" b="1" dirty="0">
                <a:ln>
                  <a:solidFill>
                    <a:srgbClr val="D60093"/>
                  </a:solidFill>
                </a:ln>
                <a:solidFill>
                  <a:srgbClr val="FF0000"/>
                </a:solidFill>
                <a:latin typeface="HP001 5 hàng" panose="020B0603050302020204" pitchFamily="34" charset="0"/>
                <a:cs typeface="Times New Roman" pitchFamily="18" charset="0"/>
              </a:rPr>
              <a:t>c </a:t>
            </a:r>
            <a:r>
              <a:rPr lang="vi-VN" sz="4000" b="1" dirty="0">
                <a:ln>
                  <a:solidFill>
                    <a:srgbClr val="D60093"/>
                  </a:solidFill>
                </a:ln>
                <a:solidFill>
                  <a:srgbClr val="FF0000"/>
                </a:solidFill>
                <a:latin typeface="HP001 5 hàng" panose="020B0603050302020204" pitchFamily="34" charset="0"/>
                <a:cs typeface="Times New Roman" pitchFamily="18" charset="0"/>
              </a:rPr>
              <a:t>sinh</a:t>
            </a:r>
            <a:endParaRPr lang="en-US" sz="4000" b="1" dirty="0">
              <a:ln>
                <a:solidFill>
                  <a:srgbClr val="D60093"/>
                </a:solidFill>
              </a:ln>
              <a:solidFill>
                <a:srgbClr val="FF0000"/>
              </a:solidFill>
              <a:latin typeface="HP001 5 hàng" panose="020B0603050302020204" pitchFamily="34" charset="0"/>
              <a:cs typeface="Times New Roman" pitchFamily="18" charset="0"/>
            </a:endParaRPr>
          </a:p>
        </p:txBody>
      </p:sp>
      <p:sp>
        <p:nvSpPr>
          <p:cNvPr id="14" name="Rectangle 13"/>
          <p:cNvSpPr/>
          <p:nvPr/>
        </p:nvSpPr>
        <p:spPr>
          <a:xfrm>
            <a:off x="2032249" y="1631012"/>
            <a:ext cx="10382471" cy="55801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650008" eaLnBrk="1" fontAlgn="auto" hangingPunct="1">
              <a:lnSpc>
                <a:spcPct val="125000"/>
              </a:lnSpc>
              <a:spcBef>
                <a:spcPts val="0"/>
              </a:spcBef>
              <a:spcAft>
                <a:spcPts val="0"/>
              </a:spcAft>
            </a:pPr>
            <a:r>
              <a:rPr lang="vi-VN" sz="3284" b="1" dirty="0">
                <a:ln>
                  <a:solidFill>
                    <a:srgbClr val="D60093"/>
                  </a:solidFill>
                </a:ln>
                <a:solidFill>
                  <a:srgbClr val="990033"/>
                </a:solidFill>
                <a:latin typeface="HP001 5 hàng" panose="020B0603050302020204" pitchFamily="34" charset="0"/>
                <a:cs typeface="Times New Roman" pitchFamily="18" charset="0"/>
              </a:rPr>
              <a:t>Sau 80 năm giƟ nô lệ làm cho </a:t>
            </a:r>
            <a:r>
              <a:rPr lang="en-US" sz="3284" b="1" dirty="0">
                <a:ln>
                  <a:solidFill>
                    <a:srgbClr val="D60093"/>
                  </a:solidFill>
                </a:ln>
                <a:solidFill>
                  <a:srgbClr val="990033"/>
                </a:solidFill>
                <a:latin typeface="HP001 5 hàng" panose="020B0603050302020204" pitchFamily="34" charset="0"/>
                <a:cs typeface="Times New Roman" pitchFamily="18" charset="0"/>
              </a:rPr>
              <a:t>n</a:t>
            </a:r>
            <a:r>
              <a:rPr lang="vi-VN" sz="3284" b="1" dirty="0">
                <a:ln>
                  <a:solidFill>
                    <a:srgbClr val="D60093"/>
                  </a:solidFill>
                </a:ln>
                <a:solidFill>
                  <a:srgbClr val="990033"/>
                </a:solidFill>
                <a:latin typeface="HP001 5 hàng" panose="020B0603050302020204" pitchFamily="34" charset="0"/>
                <a:cs typeface="Times New Roman" pitchFamily="18" charset="0"/>
              </a:rPr>
              <a:t>ư</a:t>
            </a:r>
            <a:r>
              <a:rPr lang="en-US" sz="3284" b="1" dirty="0" err="1">
                <a:ln>
                  <a:solidFill>
                    <a:srgbClr val="D60093"/>
                  </a:solidFill>
                </a:ln>
                <a:solidFill>
                  <a:srgbClr val="990033"/>
                </a:solidFill>
                <a:latin typeface="HP001 5 hàng" panose="020B0603050302020204" pitchFamily="34" charset="0"/>
                <a:cs typeface="Times New Roman" pitchFamily="18" charset="0"/>
              </a:rPr>
              <a:t>ớc</a:t>
            </a:r>
            <a:r>
              <a:rPr lang="vi-VN" sz="3284" b="1" dirty="0">
                <a:ln>
                  <a:solidFill>
                    <a:srgbClr val="D60093"/>
                  </a:solidFill>
                </a:ln>
                <a:solidFill>
                  <a:srgbClr val="990033"/>
                </a:solidFill>
                <a:latin typeface="HP001 5 hàng" panose="020B0603050302020204" pitchFamily="34" charset="0"/>
                <a:cs typeface="Times New Roman" pitchFamily="18" charset="0"/>
              </a:rPr>
              <a:t> nhà bị yếu hèn, ngày nay chúng ta cần phải xây dựng lại cơ đồ mà tổ tiên đã để lại cho chúng ta, làm sao cho chúng ta theo kịp các wư</a:t>
            </a:r>
            <a:r>
              <a:rPr lang="el-GR" sz="3284" b="1" dirty="0">
                <a:ln>
                  <a:solidFill>
                    <a:srgbClr val="D60093"/>
                  </a:solidFill>
                </a:ln>
                <a:solidFill>
                  <a:srgbClr val="990033"/>
                </a:solidFill>
                <a:latin typeface="HP001 5 hàng" panose="020B0603050302020204" pitchFamily="34" charset="0"/>
                <a:cs typeface="Times New Roman" pitchFamily="18" charset="0"/>
              </a:rPr>
              <a:t>ϐ</a:t>
            </a:r>
            <a:r>
              <a:rPr lang="vi-VN" sz="3284" b="1" dirty="0">
                <a:ln>
                  <a:solidFill>
                    <a:srgbClr val="D60093"/>
                  </a:solidFill>
                </a:ln>
                <a:solidFill>
                  <a:srgbClr val="990033"/>
                </a:solidFill>
                <a:latin typeface="HP001 5 hàng" panose="020B0603050302020204" pitchFamily="34" charset="0"/>
                <a:cs typeface="Times New Roman" pitchFamily="18" charset="0"/>
              </a:rPr>
              <a:t> khác trên hoàn cầu. Trong công cuộc kiến thiết đó, nước nhà trông mong chờ đợi ở các em rất nhiều. Non sông Việt Nam có trở lên Ǉư</a:t>
            </a:r>
            <a:r>
              <a:rPr lang="el-GR" sz="3284" b="1" dirty="0">
                <a:ln>
                  <a:solidFill>
                    <a:srgbClr val="D60093"/>
                  </a:solidFill>
                </a:ln>
                <a:solidFill>
                  <a:srgbClr val="990033"/>
                </a:solidFill>
                <a:latin typeface="HP001 5 hàng" panose="020B0603050302020204" pitchFamily="34" charset="0"/>
                <a:cs typeface="Times New Roman" pitchFamily="18" charset="0"/>
              </a:rPr>
              <a:t>Π</a:t>
            </a:r>
            <a:r>
              <a:rPr lang="vi-VN" sz="3284" b="1" dirty="0">
                <a:ln>
                  <a:solidFill>
                    <a:srgbClr val="D60093"/>
                  </a:solidFill>
                </a:ln>
                <a:solidFill>
                  <a:srgbClr val="990033"/>
                </a:solidFill>
                <a:latin typeface="HP001 5 hàng" panose="020B0603050302020204" pitchFamily="34" charset="0"/>
                <a:cs typeface="Times New Roman" pitchFamily="18" charset="0"/>
              </a:rPr>
              <a:t> đẹp hay không, dân tộc Việt Nam có </a:t>
            </a:r>
            <a:r>
              <a:rPr lang="en-US" sz="3284" b="1" dirty="0">
                <a:ln>
                  <a:solidFill>
                    <a:srgbClr val="D60093"/>
                  </a:solidFill>
                </a:ln>
                <a:solidFill>
                  <a:srgbClr val="990033"/>
                </a:solidFill>
                <a:latin typeface="HP001 5 hàng" panose="020B0603050302020204" pitchFamily="34" charset="0"/>
                <a:cs typeface="Times New Roman" pitchFamily="18" charset="0"/>
              </a:rPr>
              <a:t>b</a:t>
            </a:r>
            <a:r>
              <a:rPr lang="vi-VN" sz="3284" b="1" dirty="0">
                <a:ln>
                  <a:solidFill>
                    <a:srgbClr val="D60093"/>
                  </a:solidFill>
                </a:ln>
                <a:solidFill>
                  <a:srgbClr val="990033"/>
                </a:solidFill>
                <a:latin typeface="HP001 5 hàng" panose="020B0603050302020204" pitchFamily="34" charset="0"/>
                <a:cs typeface="Times New Roman" pitchFamily="18" charset="0"/>
              </a:rPr>
              <a:t>ư</a:t>
            </a:r>
            <a:r>
              <a:rPr lang="en-US" sz="3284" b="1" dirty="0" err="1">
                <a:ln>
                  <a:solidFill>
                    <a:srgbClr val="D60093"/>
                  </a:solidFill>
                </a:ln>
                <a:solidFill>
                  <a:srgbClr val="990033"/>
                </a:solidFill>
                <a:latin typeface="HP001 5 hàng" panose="020B0603050302020204" pitchFamily="34" charset="0"/>
                <a:cs typeface="Times New Roman" pitchFamily="18" charset="0"/>
              </a:rPr>
              <a:t>ớc</a:t>
            </a:r>
            <a:r>
              <a:rPr lang="vi-VN" sz="3284" b="1" dirty="0">
                <a:ln>
                  <a:solidFill>
                    <a:srgbClr val="D60093"/>
                  </a:solidFill>
                </a:ln>
                <a:solidFill>
                  <a:srgbClr val="990033"/>
                </a:solidFill>
                <a:latin typeface="HP001 5 hàng" panose="020B0603050302020204" pitchFamily="34" charset="0"/>
                <a:cs typeface="Times New Roman" pitchFamily="18" charset="0"/>
              </a:rPr>
              <a:t> tới đài vinh quang để</a:t>
            </a:r>
            <a:endParaRPr lang="en-US" sz="3284" b="1" dirty="0">
              <a:ln>
                <a:solidFill>
                  <a:srgbClr val="D60093"/>
                </a:solidFill>
              </a:ln>
              <a:solidFill>
                <a:srgbClr val="990033"/>
              </a:solidFill>
              <a:latin typeface="HP001 5 hàng" panose="020B0603050302020204" pitchFamily="34" charset="0"/>
              <a:cs typeface="Times New Roman" pitchFamily="18" charset="0"/>
            </a:endParaRPr>
          </a:p>
        </p:txBody>
      </p:sp>
      <p:cxnSp>
        <p:nvCxnSpPr>
          <p:cNvPr id="5" name="Straight Connector 4"/>
          <p:cNvCxnSpPr/>
          <p:nvPr/>
        </p:nvCxnSpPr>
        <p:spPr>
          <a:xfrm>
            <a:off x="195478" y="1061530"/>
            <a:ext cx="162026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8133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06" y="-89803"/>
            <a:ext cx="12232314" cy="7202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30" name="Rectangle 6"/>
          <p:cNvSpPr>
            <a:spLocks noChangeArrowheads="1"/>
          </p:cNvSpPr>
          <p:nvPr/>
        </p:nvSpPr>
        <p:spPr bwMode="auto">
          <a:xfrm>
            <a:off x="6" y="-279305"/>
            <a:ext cx="195472" cy="379005"/>
          </a:xfrm>
          <a:prstGeom prst="rect">
            <a:avLst/>
          </a:prstGeom>
          <a:noFill/>
          <a:ln w="9525">
            <a:noFill/>
            <a:miter lim="800000"/>
            <a:headEnd/>
            <a:tailEnd/>
          </a:ln>
          <a:effectLst/>
        </p:spPr>
        <p:txBody>
          <a:bodyPr vert="horz" wrap="none" lIns="93835" tIns="46917" rIns="93835" bIns="46917" numCol="1" anchor="ctr" anchorCtr="0" compatLnSpc="1">
            <a:prstTxWarp prst="textNoShape">
              <a:avLst/>
            </a:prstTxWarp>
            <a:spAutoFit/>
          </a:bodyPr>
          <a:lstStyle/>
          <a:p>
            <a:pPr eaLnBrk="1" fontAlgn="auto" hangingPunct="1">
              <a:spcBef>
                <a:spcPts val="0"/>
              </a:spcBef>
              <a:spcAft>
                <a:spcPts val="0"/>
              </a:spcAft>
            </a:pPr>
            <a:endParaRPr lang="en-US">
              <a:solidFill>
                <a:prstClr val="black"/>
              </a:solidFill>
              <a:latin typeface="Calibri"/>
            </a:endParaRPr>
          </a:p>
        </p:txBody>
      </p:sp>
      <p:cxnSp>
        <p:nvCxnSpPr>
          <p:cNvPr id="13" name="Straight Connector 12"/>
          <p:cNvCxnSpPr/>
          <p:nvPr/>
        </p:nvCxnSpPr>
        <p:spPr>
          <a:xfrm rot="5400000">
            <a:off x="-3454245" y="3428763"/>
            <a:ext cx="7037606" cy="2117"/>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639383" y="1464335"/>
            <a:ext cx="1828080" cy="0"/>
          </a:xfrm>
          <a:prstGeom prst="line">
            <a:avLst/>
          </a:prstGeom>
          <a:ln w="12700">
            <a:solidFill>
              <a:srgbClr val="3366FF"/>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815746" y="1045016"/>
            <a:ext cx="3" cy="5484291"/>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4342496" y="983465"/>
            <a:ext cx="4572904" cy="597728"/>
          </a:xfrm>
          <a:prstGeom prst="rect">
            <a:avLst/>
          </a:prstGeom>
          <a:noFill/>
        </p:spPr>
        <p:txBody>
          <a:bodyPr wrap="square" rtlCol="0">
            <a:spAutoFit/>
          </a:bodyPr>
          <a:lstStyle/>
          <a:p>
            <a:pPr eaLnBrk="1" fontAlgn="auto" hangingPunct="1">
              <a:spcBef>
                <a:spcPts val="0"/>
              </a:spcBef>
              <a:spcAft>
                <a:spcPts val="0"/>
              </a:spcAft>
            </a:pPr>
            <a:r>
              <a:rPr lang="en-US" sz="3284" b="1" dirty="0" err="1">
                <a:ln>
                  <a:solidFill>
                    <a:srgbClr val="D60093"/>
                  </a:solidFill>
                </a:ln>
                <a:solidFill>
                  <a:srgbClr val="990033"/>
                </a:solidFill>
                <a:latin typeface="HP001 5 hàng" panose="020B0603050302020204" pitchFamily="34" charset="0"/>
                <a:cs typeface="Times New Roman" panose="02020603050405020304" pitchFamily="18" charset="0"/>
              </a:rPr>
              <a:t>Chính</a:t>
            </a:r>
            <a:r>
              <a:rPr lang="en-US" sz="3284" b="1" dirty="0">
                <a:ln>
                  <a:solidFill>
                    <a:srgbClr val="D60093"/>
                  </a:solidFill>
                </a:ln>
                <a:solidFill>
                  <a:srgbClr val="990033"/>
                </a:solidFill>
                <a:latin typeface="HP001 5 hàng" panose="020B0603050302020204" pitchFamily="34" charset="0"/>
                <a:cs typeface="Times New Roman" panose="02020603050405020304" pitchFamily="18" charset="0"/>
              </a:rPr>
              <a:t> </a:t>
            </a:r>
            <a:r>
              <a:rPr lang="en-US" sz="3284" b="1" dirty="0" err="1">
                <a:ln>
                  <a:solidFill>
                    <a:srgbClr val="D60093"/>
                  </a:solidFill>
                </a:ln>
                <a:solidFill>
                  <a:srgbClr val="990033"/>
                </a:solidFill>
                <a:latin typeface="HP001 5 hàng" panose="020B0603050302020204" pitchFamily="34" charset="0"/>
                <a:cs typeface="Times New Roman" panose="02020603050405020304" pitchFamily="18" charset="0"/>
              </a:rPr>
              <a:t>tả</a:t>
            </a:r>
            <a:r>
              <a:rPr lang="vi-VN" sz="3284" b="1" dirty="0">
                <a:ln>
                  <a:solidFill>
                    <a:srgbClr val="D60093"/>
                  </a:solidFill>
                </a:ln>
                <a:solidFill>
                  <a:srgbClr val="990033"/>
                </a:solidFill>
                <a:latin typeface="HP001 5 hàng" panose="020B0603050302020204" pitchFamily="34" charset="0"/>
                <a:cs typeface="Times New Roman" panose="02020603050405020304" pitchFamily="18" charset="0"/>
              </a:rPr>
              <a:t>:(Nhớ - viết)</a:t>
            </a:r>
            <a:endParaRPr lang="en-US" sz="3284" b="1" dirty="0">
              <a:ln>
                <a:solidFill>
                  <a:srgbClr val="D60093"/>
                </a:solidFill>
              </a:ln>
              <a:solidFill>
                <a:srgbClr val="990033"/>
              </a:solidFill>
              <a:latin typeface="HP001 5 hàng" panose="020B0603050302020204" pitchFamily="34" charset="0"/>
              <a:cs typeface="Times New Roman" panose="02020603050405020304" pitchFamily="18" charset="0"/>
            </a:endParaRPr>
          </a:p>
        </p:txBody>
      </p:sp>
      <p:sp>
        <p:nvSpPr>
          <p:cNvPr id="2" name="TextBox 1"/>
          <p:cNvSpPr txBox="1"/>
          <p:nvPr/>
        </p:nvSpPr>
        <p:spPr>
          <a:xfrm>
            <a:off x="9401851" y="1734171"/>
            <a:ext cx="2660809" cy="379005"/>
          </a:xfrm>
          <a:prstGeom prst="rect">
            <a:avLst/>
          </a:prstGeom>
          <a:noFill/>
        </p:spPr>
        <p:txBody>
          <a:bodyPr wrap="square" rtlCol="0">
            <a:spAutoFit/>
          </a:bodyPr>
          <a:lstStyle/>
          <a:p>
            <a:endParaRPr lang="en-US" dirty="0">
              <a:solidFill>
                <a:prstClr val="black"/>
              </a:solidFill>
              <a:latin typeface="Times New Roman" pitchFamily="18" charset="0"/>
              <a:cs typeface="+mn-cs"/>
            </a:endParaRPr>
          </a:p>
        </p:txBody>
      </p:sp>
      <p:sp>
        <p:nvSpPr>
          <p:cNvPr id="3" name="Rectangle 2"/>
          <p:cNvSpPr/>
          <p:nvPr/>
        </p:nvSpPr>
        <p:spPr>
          <a:xfrm>
            <a:off x="3581024" y="1432896"/>
            <a:ext cx="5725377" cy="9510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fontAlgn="auto" hangingPunct="1">
              <a:spcBef>
                <a:spcPts val="0"/>
              </a:spcBef>
              <a:spcAft>
                <a:spcPts val="0"/>
              </a:spcAft>
            </a:pPr>
            <a:r>
              <a:rPr lang="vi-VN" sz="4000" b="1" dirty="0">
                <a:ln>
                  <a:solidFill>
                    <a:srgbClr val="D60093"/>
                  </a:solidFill>
                </a:ln>
                <a:solidFill>
                  <a:srgbClr val="FF0000"/>
                </a:solidFill>
                <a:latin typeface="HP001 5 hàng" panose="020B0603050302020204" pitchFamily="34" charset="0"/>
                <a:cs typeface="Times New Roman" pitchFamily="18" charset="0"/>
              </a:rPr>
              <a:t>Thư gửi các học sinh</a:t>
            </a:r>
            <a:endParaRPr lang="en-US" sz="4000" b="1" dirty="0">
              <a:ln>
                <a:solidFill>
                  <a:srgbClr val="D60093"/>
                </a:solidFill>
              </a:ln>
              <a:solidFill>
                <a:srgbClr val="FF0000"/>
              </a:solidFill>
              <a:latin typeface="HP001 5 hàng" panose="020B0603050302020204" pitchFamily="34" charset="0"/>
              <a:cs typeface="Times New Roman" pitchFamily="18" charset="0"/>
            </a:endParaRPr>
          </a:p>
        </p:txBody>
      </p:sp>
      <p:sp>
        <p:nvSpPr>
          <p:cNvPr id="14" name="Rectangle 13"/>
          <p:cNvSpPr/>
          <p:nvPr/>
        </p:nvSpPr>
        <p:spPr>
          <a:xfrm>
            <a:off x="1713807" y="1954183"/>
            <a:ext cx="10420914" cy="24362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650008" eaLnBrk="1" fontAlgn="auto" hangingPunct="1">
              <a:lnSpc>
                <a:spcPct val="125000"/>
              </a:lnSpc>
              <a:spcBef>
                <a:spcPts val="0"/>
              </a:spcBef>
              <a:spcAft>
                <a:spcPts val="0"/>
              </a:spcAft>
            </a:pPr>
            <a:r>
              <a:rPr lang="vi-VN" sz="3284" b="1" dirty="0">
                <a:ln>
                  <a:solidFill>
                    <a:srgbClr val="D60093"/>
                  </a:solidFill>
                </a:ln>
                <a:solidFill>
                  <a:srgbClr val="990033"/>
                </a:solidFill>
                <a:latin typeface="HP001 5 hàng" panose="020B0603050302020204" pitchFamily="34" charset="0"/>
                <a:cs typeface="Times New Roman" pitchFamily="18" charset="0"/>
              </a:rPr>
              <a:t>sánh vai với các cường </a:t>
            </a:r>
            <a:r>
              <a:rPr lang="en-US" sz="3284" b="1" dirty="0" err="1">
                <a:ln>
                  <a:solidFill>
                    <a:srgbClr val="D60093"/>
                  </a:solidFill>
                </a:ln>
                <a:solidFill>
                  <a:srgbClr val="990033"/>
                </a:solidFill>
                <a:latin typeface="HP001 5 hàng" panose="020B0603050302020204" pitchFamily="34" charset="0"/>
                <a:cs typeface="Times New Roman" pitchFamily="18" charset="0"/>
              </a:rPr>
              <a:t>quốc</a:t>
            </a:r>
            <a:r>
              <a:rPr lang="vi-VN" sz="3284" b="1" dirty="0">
                <a:ln>
                  <a:solidFill>
                    <a:srgbClr val="D60093"/>
                  </a:solidFill>
                </a:ln>
                <a:solidFill>
                  <a:srgbClr val="990033"/>
                </a:solidFill>
                <a:latin typeface="HP001 5 hàng" panose="020B0603050302020204" pitchFamily="34" charset="0"/>
                <a:cs typeface="Times New Roman" pitchFamily="18" charset="0"/>
              </a:rPr>
              <a:t> năm châu </a:t>
            </a:r>
            <a:r>
              <a:rPr lang="en-US" sz="3284" b="1" dirty="0" err="1">
                <a:ln>
                  <a:solidFill>
                    <a:srgbClr val="D60093"/>
                  </a:solidFill>
                </a:ln>
                <a:solidFill>
                  <a:srgbClr val="990033"/>
                </a:solidFill>
                <a:latin typeface="HP001 5 hàng" panose="020B0603050302020204" pitchFamily="34" charset="0"/>
                <a:cs typeface="Times New Roman" pitchFamily="18" charset="0"/>
              </a:rPr>
              <a:t>được</a:t>
            </a:r>
            <a:r>
              <a:rPr lang="vi-VN" sz="3284" b="1" dirty="0">
                <a:ln>
                  <a:solidFill>
                    <a:srgbClr val="D60093"/>
                  </a:solidFill>
                </a:ln>
                <a:solidFill>
                  <a:srgbClr val="990033"/>
                </a:solidFill>
                <a:latin typeface="HP001 5 hàng" panose="020B0603050302020204" pitchFamily="34" charset="0"/>
                <a:cs typeface="Times New Roman" pitchFamily="18" charset="0"/>
              </a:rPr>
              <a:t> hay không, chính là nhờ </a:t>
            </a:r>
            <a:r>
              <a:rPr lang="en-US" sz="3284" b="1" dirty="0" err="1">
                <a:ln>
                  <a:solidFill>
                    <a:srgbClr val="D60093"/>
                  </a:solidFill>
                </a:ln>
                <a:solidFill>
                  <a:srgbClr val="990033"/>
                </a:solidFill>
                <a:latin typeface="HP001 5 hàng" panose="020B0603050302020204" pitchFamily="34" charset="0"/>
                <a:cs typeface="Times New Roman" pitchFamily="18" charset="0"/>
              </a:rPr>
              <a:t>một</a:t>
            </a:r>
            <a:r>
              <a:rPr lang="vi-VN" sz="3284" b="1" dirty="0">
                <a:ln>
                  <a:solidFill>
                    <a:srgbClr val="D60093"/>
                  </a:solidFill>
                </a:ln>
                <a:solidFill>
                  <a:srgbClr val="990033"/>
                </a:solidFill>
                <a:latin typeface="HP001 5 hàng" panose="020B0603050302020204" pitchFamily="34" charset="0"/>
                <a:cs typeface="Times New Roman" pitchFamily="18" charset="0"/>
              </a:rPr>
              <a:t> phần lớn ở công </a:t>
            </a:r>
            <a:r>
              <a:rPr lang="en-US" sz="3284" b="1" dirty="0" err="1">
                <a:ln>
                  <a:solidFill>
                    <a:srgbClr val="D60093"/>
                  </a:solidFill>
                </a:ln>
                <a:solidFill>
                  <a:srgbClr val="990033"/>
                </a:solidFill>
                <a:latin typeface="HP001 5 hàng" panose="020B0603050302020204" pitchFamily="34" charset="0"/>
                <a:cs typeface="Times New Roman" pitchFamily="18" charset="0"/>
              </a:rPr>
              <a:t>học</a:t>
            </a:r>
            <a:r>
              <a:rPr lang="vi-VN" sz="3284" b="1" dirty="0">
                <a:ln>
                  <a:solidFill>
                    <a:srgbClr val="D60093"/>
                  </a:solidFill>
                </a:ln>
                <a:solidFill>
                  <a:srgbClr val="990033"/>
                </a:solidFill>
                <a:latin typeface="HP001 5 hàng" panose="020B0603050302020204" pitchFamily="34" charset="0"/>
                <a:cs typeface="Times New Roman" pitchFamily="18" charset="0"/>
              </a:rPr>
              <a:t> tập của các em. </a:t>
            </a:r>
            <a:endParaRPr lang="en-US" sz="3284" b="1" dirty="0">
              <a:ln>
                <a:solidFill>
                  <a:srgbClr val="D60093"/>
                </a:solidFill>
              </a:ln>
              <a:solidFill>
                <a:srgbClr val="990033"/>
              </a:solidFill>
              <a:latin typeface="HP001 5 hàng" panose="020B0603050302020204" pitchFamily="34" charset="0"/>
              <a:cs typeface="Times New Roman" pitchFamily="18" charset="0"/>
            </a:endParaRPr>
          </a:p>
        </p:txBody>
      </p:sp>
      <p:cxnSp>
        <p:nvCxnSpPr>
          <p:cNvPr id="5" name="Straight Connector 4"/>
          <p:cNvCxnSpPr/>
          <p:nvPr/>
        </p:nvCxnSpPr>
        <p:spPr>
          <a:xfrm>
            <a:off x="195478" y="1061530"/>
            <a:ext cx="1620268"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BB03B396-5951-4F50-95EF-B9EB950D8E1F}"/>
              </a:ext>
            </a:extLst>
          </p:cNvPr>
          <p:cNvSpPr txBox="1"/>
          <p:nvPr/>
        </p:nvSpPr>
        <p:spPr>
          <a:xfrm>
            <a:off x="1779979" y="4149992"/>
            <a:ext cx="1796809" cy="597728"/>
          </a:xfrm>
          <a:prstGeom prst="rect">
            <a:avLst/>
          </a:prstGeom>
          <a:noFill/>
        </p:spPr>
        <p:txBody>
          <a:bodyPr wrap="square" rtlCol="0">
            <a:spAutoFit/>
          </a:bodyPr>
          <a:lstStyle/>
          <a:p>
            <a:pPr eaLnBrk="1" fontAlgn="auto" hangingPunct="1">
              <a:spcBef>
                <a:spcPts val="0"/>
              </a:spcBef>
              <a:spcAft>
                <a:spcPts val="0"/>
              </a:spcAft>
            </a:pPr>
            <a:r>
              <a:rPr lang="vi-VN" sz="3284" b="1" dirty="0">
                <a:ln>
                  <a:solidFill>
                    <a:srgbClr val="D60093"/>
                  </a:solidFill>
                </a:ln>
                <a:solidFill>
                  <a:srgbClr val="990033"/>
                </a:solidFill>
                <a:latin typeface="HP001 5 hàng" panose="020B0603050302020204" pitchFamily="34" charset="0"/>
                <a:cs typeface="Times New Roman" panose="02020603050405020304" pitchFamily="18" charset="0"/>
              </a:rPr>
              <a:t>Sửa l</a:t>
            </a:r>
            <a:r>
              <a:rPr lang="en-US" sz="3284" b="1" dirty="0" err="1">
                <a:ln>
                  <a:solidFill>
                    <a:srgbClr val="D60093"/>
                  </a:solidFill>
                </a:ln>
                <a:solidFill>
                  <a:srgbClr val="990033"/>
                </a:solidFill>
                <a:latin typeface="HP001 5 hàng" panose="020B0603050302020204" pitchFamily="34" charset="0"/>
                <a:cs typeface="Times New Roman" panose="02020603050405020304" pitchFamily="18" charset="0"/>
              </a:rPr>
              <a:t>ỗi</a:t>
            </a:r>
            <a:r>
              <a:rPr lang="vi-VN" sz="3284" b="1" dirty="0">
                <a:ln>
                  <a:solidFill>
                    <a:srgbClr val="D60093"/>
                  </a:solidFill>
                </a:ln>
                <a:solidFill>
                  <a:srgbClr val="990033"/>
                </a:solidFill>
                <a:latin typeface="HP001 5 hàng" panose="020B0603050302020204" pitchFamily="34" charset="0"/>
                <a:cs typeface="Times New Roman" panose="02020603050405020304" pitchFamily="18" charset="0"/>
              </a:rPr>
              <a:t>:</a:t>
            </a:r>
            <a:endParaRPr lang="en-US" sz="3284" b="1" dirty="0">
              <a:ln>
                <a:solidFill>
                  <a:srgbClr val="D60093"/>
                </a:solidFill>
              </a:ln>
              <a:solidFill>
                <a:srgbClr val="990033"/>
              </a:solidFill>
              <a:latin typeface="HP001 5 hàng" panose="020B0603050302020204" pitchFamily="34" charset="0"/>
              <a:cs typeface="Times New Roman" panose="02020603050405020304" pitchFamily="18" charset="0"/>
            </a:endParaRPr>
          </a:p>
        </p:txBody>
      </p:sp>
    </p:spTree>
    <p:extLst>
      <p:ext uri="{BB962C8B-B14F-4D97-AF65-F5344CB8AC3E}">
        <p14:creationId xmlns:p14="http://schemas.microsoft.com/office/powerpoint/2010/main" val="1861094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BF0F9-20B7-49B3-A8EF-C2ECFEE9780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3C77F1A-84B5-48C0-878C-58E0BF9FBD63}"/>
              </a:ext>
            </a:extLst>
          </p:cNvPr>
          <p:cNvSpPr>
            <a:spLocks noGrp="1"/>
          </p:cNvSpPr>
          <p:nvPr>
            <p:ph idx="1"/>
          </p:nvPr>
        </p:nvSpPr>
        <p:spPr/>
        <p:txBody>
          <a:bodyPr/>
          <a:lstStyle/>
          <a:p>
            <a:endParaRPr lang="en-US"/>
          </a:p>
        </p:txBody>
      </p:sp>
      <p:pic>
        <p:nvPicPr>
          <p:cNvPr id="1026" name="Picture 2" descr="999+ Hình nền Powerpoint chuyên nghiệp &amp;quot;Tải ngay &amp;quot; miễn phí">
            <a:extLst>
              <a:ext uri="{FF2B5EF4-FFF2-40B4-BE49-F238E27FC236}">
                <a16:creationId xmlns:a16="http://schemas.microsoft.com/office/drawing/2014/main" id="{85CB179C-E18D-406D-91D2-E0B80358005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7474" t="4893" r="6895" b="6483"/>
          <a:stretch/>
        </p:blipFill>
        <p:spPr bwMode="auto">
          <a:xfrm>
            <a:off x="1" y="-89803"/>
            <a:ext cx="12192000" cy="7037606"/>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a:extLst>
              <a:ext uri="{FF2B5EF4-FFF2-40B4-BE49-F238E27FC236}">
                <a16:creationId xmlns:a16="http://schemas.microsoft.com/office/drawing/2014/main" id="{CD223CF3-BD6F-4BFD-9C8E-E59DC2551979}"/>
              </a:ext>
            </a:extLst>
          </p:cNvPr>
          <p:cNvSpPr/>
          <p:nvPr/>
        </p:nvSpPr>
        <p:spPr>
          <a:xfrm>
            <a:off x="2186220" y="1094250"/>
            <a:ext cx="8535416" cy="928299"/>
          </a:xfrm>
          <a:prstGeom prst="rect">
            <a:avLst/>
          </a:prstGeom>
          <a:noFill/>
          <a:ln>
            <a:noFill/>
          </a:ln>
        </p:spPr>
        <p:txBody>
          <a:bodyPr wrap="square" lIns="52782" tIns="26392" rIns="52782" bIns="26392">
            <a:spAutoFit/>
          </a:bodyPr>
          <a:lstStyle/>
          <a:p>
            <a:pPr algn="ctr"/>
            <a:r>
              <a:rPr lang="vi-VN" sz="5541" b="1" dirty="0">
                <a:ln w="0">
                  <a:solidFill>
                    <a:schemeClr val="accent6">
                      <a:lumMod val="75000"/>
                    </a:schemeClr>
                  </a:solidFill>
                </a:ln>
                <a:solidFill>
                  <a:schemeClr val="accent6">
                    <a:lumMod val="50000"/>
                  </a:schemeClr>
                </a:solidFill>
                <a:effectLst>
                  <a:reflection blurRad="6350" stA="53000" endA="300" endPos="35500" dir="5400000" sy="-90000" algn="bl" rotWithShape="0"/>
                </a:effectLst>
                <a:latin typeface="+mj-lt"/>
              </a:rPr>
              <a:t>Thư gửi các học sinh</a:t>
            </a:r>
          </a:p>
        </p:txBody>
      </p:sp>
      <p:sp>
        <p:nvSpPr>
          <p:cNvPr id="23" name="Text Box 96">
            <a:extLst>
              <a:ext uri="{FF2B5EF4-FFF2-40B4-BE49-F238E27FC236}">
                <a16:creationId xmlns:a16="http://schemas.microsoft.com/office/drawing/2014/main" id="{6E7BC898-8F7F-40E2-8E66-65B2FD2F9EF8}"/>
              </a:ext>
            </a:extLst>
          </p:cNvPr>
          <p:cNvSpPr txBox="1">
            <a:spLocks noChangeArrowheads="1"/>
          </p:cNvSpPr>
          <p:nvPr/>
        </p:nvSpPr>
        <p:spPr bwMode="gray">
          <a:xfrm>
            <a:off x="3237634" y="5845291"/>
            <a:ext cx="5716735" cy="969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5541" b="1" dirty="0" err="1">
                <a:solidFill>
                  <a:srgbClr val="2D2D8A"/>
                </a:solidFill>
                <a:latin typeface="Times New Roman" panose="02020603050405020304" pitchFamily="18" charset="0"/>
                <a:cs typeface="Times New Roman" panose="02020603050405020304" pitchFamily="18" charset="0"/>
              </a:rPr>
              <a:t>Luyện</a:t>
            </a:r>
            <a:r>
              <a:rPr lang="en-US" altLang="en-US" sz="5541" b="1" dirty="0">
                <a:solidFill>
                  <a:srgbClr val="2D2D8A"/>
                </a:solidFill>
                <a:latin typeface="Times New Roman" panose="02020603050405020304" pitchFamily="18" charset="0"/>
                <a:cs typeface="Times New Roman" panose="02020603050405020304" pitchFamily="18" charset="0"/>
              </a:rPr>
              <a:t> </a:t>
            </a:r>
            <a:r>
              <a:rPr lang="en-US" altLang="en-US" sz="5541" b="1" dirty="0" err="1">
                <a:solidFill>
                  <a:srgbClr val="2D2D8A"/>
                </a:solidFill>
                <a:latin typeface="Times New Roman" panose="02020603050405020304" pitchFamily="18" charset="0"/>
                <a:cs typeface="Times New Roman" panose="02020603050405020304" pitchFamily="18" charset="0"/>
              </a:rPr>
              <a:t>tập</a:t>
            </a:r>
            <a:endParaRPr lang="en-US" altLang="en-US" sz="5541" b="1" dirty="0">
              <a:solidFill>
                <a:srgbClr val="2D2D8A"/>
              </a:solidFill>
              <a:latin typeface="Times New Roman" panose="02020603050405020304" pitchFamily="18" charset="0"/>
              <a:cs typeface="Times New Roman" panose="02020603050405020304" pitchFamily="18" charset="0"/>
            </a:endParaRPr>
          </a:p>
        </p:txBody>
      </p:sp>
      <p:pic>
        <p:nvPicPr>
          <p:cNvPr id="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3145" y="2198196"/>
            <a:ext cx="5205710" cy="328246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07731448"/>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Text Box 6"/>
          <p:cNvSpPr txBox="1">
            <a:spLocks noChangeArrowheads="1"/>
          </p:cNvSpPr>
          <p:nvPr/>
        </p:nvSpPr>
        <p:spPr bwMode="auto">
          <a:xfrm>
            <a:off x="14399" y="66589"/>
            <a:ext cx="12024468" cy="1391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4105" b="1" dirty="0">
                <a:solidFill>
                  <a:srgbClr val="FF0000"/>
                </a:solidFill>
                <a:latin typeface="HP001 4 hàng" panose="020B0603050302020204" pitchFamily="34" charset="0"/>
                <a:cs typeface="Times New Roman" pitchFamily="18" charset="0"/>
              </a:rPr>
              <a:t>* </a:t>
            </a:r>
            <a:r>
              <a:rPr lang="en-US" altLang="en-US" sz="4105" b="1" dirty="0" err="1">
                <a:solidFill>
                  <a:srgbClr val="FF0000"/>
                </a:solidFill>
                <a:latin typeface="Times New Roman" panose="02020603050405020304" pitchFamily="18" charset="0"/>
                <a:cs typeface="Times New Roman" panose="02020603050405020304" pitchFamily="18" charset="0"/>
              </a:rPr>
              <a:t>Bài</a:t>
            </a:r>
            <a:r>
              <a:rPr lang="en-US" altLang="en-US" sz="4105" b="1" dirty="0">
                <a:solidFill>
                  <a:srgbClr val="FF0000"/>
                </a:solidFill>
                <a:latin typeface="Times New Roman" panose="02020603050405020304" pitchFamily="18" charset="0"/>
                <a:cs typeface="Times New Roman" panose="02020603050405020304" pitchFamily="18" charset="0"/>
              </a:rPr>
              <a:t> </a:t>
            </a:r>
            <a:r>
              <a:rPr lang="en-US" altLang="en-US" sz="4105" b="1" dirty="0" err="1">
                <a:solidFill>
                  <a:srgbClr val="FF0000"/>
                </a:solidFill>
                <a:latin typeface="Times New Roman" panose="02020603050405020304" pitchFamily="18" charset="0"/>
                <a:cs typeface="Times New Roman" panose="02020603050405020304" pitchFamily="18" charset="0"/>
              </a:rPr>
              <a:t>tập</a:t>
            </a:r>
            <a:r>
              <a:rPr lang="en-US" altLang="en-US" sz="4105" b="1" dirty="0">
                <a:solidFill>
                  <a:srgbClr val="FF0000"/>
                </a:solidFill>
                <a:latin typeface="Times New Roman" panose="02020603050405020304" pitchFamily="18" charset="0"/>
                <a:cs typeface="Times New Roman" panose="02020603050405020304" pitchFamily="18" charset="0"/>
              </a:rPr>
              <a:t> 2: </a:t>
            </a:r>
            <a:r>
              <a:rPr lang="en-US" altLang="en-US" sz="4105" b="1" dirty="0" err="1">
                <a:solidFill>
                  <a:srgbClr val="0000FF"/>
                </a:solidFill>
                <a:latin typeface="Times New Roman" panose="02020603050405020304" pitchFamily="18" charset="0"/>
                <a:cs typeface="Times New Roman" panose="02020603050405020304" pitchFamily="18" charset="0"/>
              </a:rPr>
              <a:t>Chép</a:t>
            </a:r>
            <a:r>
              <a:rPr lang="en-US" altLang="en-US" sz="4105" b="1" dirty="0">
                <a:solidFill>
                  <a:srgbClr val="0000FF"/>
                </a:solidFill>
                <a:latin typeface="Times New Roman" panose="02020603050405020304" pitchFamily="18" charset="0"/>
                <a:cs typeface="Times New Roman" panose="02020603050405020304" pitchFamily="18" charset="0"/>
              </a:rPr>
              <a:t> </a:t>
            </a:r>
            <a:r>
              <a:rPr lang="en-US" altLang="en-US" sz="4105" b="1" dirty="0" err="1">
                <a:solidFill>
                  <a:srgbClr val="0000FF"/>
                </a:solidFill>
                <a:latin typeface="Times New Roman" panose="02020603050405020304" pitchFamily="18" charset="0"/>
                <a:cs typeface="Times New Roman" panose="02020603050405020304" pitchFamily="18" charset="0"/>
              </a:rPr>
              <a:t>vần</a:t>
            </a:r>
            <a:r>
              <a:rPr lang="en-US" altLang="en-US" sz="4105" b="1" dirty="0">
                <a:solidFill>
                  <a:srgbClr val="0000FF"/>
                </a:solidFill>
                <a:latin typeface="Times New Roman" panose="02020603050405020304" pitchFamily="18" charset="0"/>
                <a:cs typeface="Times New Roman" panose="02020603050405020304" pitchFamily="18" charset="0"/>
              </a:rPr>
              <a:t> </a:t>
            </a:r>
            <a:r>
              <a:rPr lang="en-US" altLang="en-US" sz="4105" b="1" dirty="0" err="1">
                <a:solidFill>
                  <a:srgbClr val="0000FF"/>
                </a:solidFill>
                <a:latin typeface="Times New Roman" panose="02020603050405020304" pitchFamily="18" charset="0"/>
                <a:cs typeface="Times New Roman" panose="02020603050405020304" pitchFamily="18" charset="0"/>
              </a:rPr>
              <a:t>của</a:t>
            </a:r>
            <a:r>
              <a:rPr lang="en-US" altLang="en-US" sz="4105" b="1" dirty="0">
                <a:solidFill>
                  <a:srgbClr val="0000FF"/>
                </a:solidFill>
                <a:latin typeface="Times New Roman" panose="02020603050405020304" pitchFamily="18" charset="0"/>
                <a:cs typeface="Times New Roman" panose="02020603050405020304" pitchFamily="18" charset="0"/>
              </a:rPr>
              <a:t> </a:t>
            </a:r>
            <a:r>
              <a:rPr lang="en-US" altLang="en-US" sz="4105" b="1" dirty="0" err="1">
                <a:solidFill>
                  <a:srgbClr val="0000FF"/>
                </a:solidFill>
                <a:latin typeface="Times New Roman" panose="02020603050405020304" pitchFamily="18" charset="0"/>
                <a:cs typeface="Times New Roman" panose="02020603050405020304" pitchFamily="18" charset="0"/>
              </a:rPr>
              <a:t>từng</a:t>
            </a:r>
            <a:r>
              <a:rPr lang="en-US" altLang="en-US" sz="4105" b="1" dirty="0">
                <a:solidFill>
                  <a:srgbClr val="0000FF"/>
                </a:solidFill>
                <a:latin typeface="Times New Roman" panose="02020603050405020304" pitchFamily="18" charset="0"/>
                <a:cs typeface="Times New Roman" panose="02020603050405020304" pitchFamily="18" charset="0"/>
              </a:rPr>
              <a:t> </a:t>
            </a:r>
            <a:r>
              <a:rPr lang="en-US" altLang="en-US" sz="4105" b="1" dirty="0" err="1">
                <a:solidFill>
                  <a:srgbClr val="0000FF"/>
                </a:solidFill>
                <a:latin typeface="Times New Roman" panose="02020603050405020304" pitchFamily="18" charset="0"/>
                <a:cs typeface="Times New Roman" panose="02020603050405020304" pitchFamily="18" charset="0"/>
              </a:rPr>
              <a:t>tiếng</a:t>
            </a:r>
            <a:r>
              <a:rPr lang="en-US" altLang="en-US" sz="4105" b="1" dirty="0">
                <a:solidFill>
                  <a:srgbClr val="0000FF"/>
                </a:solidFill>
                <a:latin typeface="Times New Roman" panose="02020603050405020304" pitchFamily="18" charset="0"/>
                <a:cs typeface="Times New Roman" panose="02020603050405020304" pitchFamily="18" charset="0"/>
              </a:rPr>
              <a:t> </a:t>
            </a:r>
            <a:r>
              <a:rPr lang="en-US" altLang="en-US" sz="4105" b="1" dirty="0" err="1">
                <a:solidFill>
                  <a:srgbClr val="0000FF"/>
                </a:solidFill>
                <a:latin typeface="Times New Roman" panose="02020603050405020304" pitchFamily="18" charset="0"/>
                <a:cs typeface="Times New Roman" panose="02020603050405020304" pitchFamily="18" charset="0"/>
              </a:rPr>
              <a:t>trong</a:t>
            </a:r>
            <a:r>
              <a:rPr lang="en-US" altLang="en-US" sz="4105" b="1" dirty="0">
                <a:solidFill>
                  <a:srgbClr val="0000FF"/>
                </a:solidFill>
                <a:latin typeface="Times New Roman" panose="02020603050405020304" pitchFamily="18" charset="0"/>
                <a:cs typeface="Times New Roman" panose="02020603050405020304" pitchFamily="18" charset="0"/>
              </a:rPr>
              <a:t> </a:t>
            </a:r>
            <a:r>
              <a:rPr lang="en-US" altLang="en-US" sz="4105" b="1" dirty="0" err="1">
                <a:solidFill>
                  <a:srgbClr val="0000FF"/>
                </a:solidFill>
                <a:latin typeface="Times New Roman" panose="02020603050405020304" pitchFamily="18" charset="0"/>
                <a:cs typeface="Times New Roman" panose="02020603050405020304" pitchFamily="18" charset="0"/>
              </a:rPr>
              <a:t>hai</a:t>
            </a:r>
            <a:r>
              <a:rPr lang="en-US" altLang="en-US" sz="4105" b="1" dirty="0">
                <a:solidFill>
                  <a:srgbClr val="0000FF"/>
                </a:solidFill>
                <a:latin typeface="Times New Roman" panose="02020603050405020304" pitchFamily="18" charset="0"/>
                <a:cs typeface="Times New Roman" panose="02020603050405020304" pitchFamily="18" charset="0"/>
              </a:rPr>
              <a:t> </a:t>
            </a:r>
            <a:r>
              <a:rPr lang="en-US" altLang="en-US" sz="4105" b="1" dirty="0" err="1">
                <a:solidFill>
                  <a:srgbClr val="0000FF"/>
                </a:solidFill>
                <a:latin typeface="Times New Roman" panose="02020603050405020304" pitchFamily="18" charset="0"/>
                <a:cs typeface="Times New Roman" panose="02020603050405020304" pitchFamily="18" charset="0"/>
              </a:rPr>
              <a:t>dòng</a:t>
            </a:r>
            <a:r>
              <a:rPr lang="en-US" altLang="en-US" sz="4105" b="1" dirty="0">
                <a:solidFill>
                  <a:srgbClr val="0000FF"/>
                </a:solidFill>
                <a:latin typeface="Times New Roman" panose="02020603050405020304" pitchFamily="18" charset="0"/>
                <a:cs typeface="Times New Roman" panose="02020603050405020304" pitchFamily="18" charset="0"/>
              </a:rPr>
              <a:t> </a:t>
            </a:r>
            <a:r>
              <a:rPr lang="en-US" altLang="en-US" sz="4105" b="1" dirty="0" err="1">
                <a:solidFill>
                  <a:srgbClr val="0000FF"/>
                </a:solidFill>
                <a:latin typeface="Times New Roman" panose="02020603050405020304" pitchFamily="18" charset="0"/>
                <a:cs typeface="Times New Roman" panose="02020603050405020304" pitchFamily="18" charset="0"/>
              </a:rPr>
              <a:t>thơ</a:t>
            </a:r>
            <a:r>
              <a:rPr lang="en-US" altLang="en-US" sz="4105" b="1" dirty="0">
                <a:solidFill>
                  <a:srgbClr val="0000FF"/>
                </a:solidFill>
                <a:latin typeface="Times New Roman" panose="02020603050405020304" pitchFamily="18" charset="0"/>
                <a:cs typeface="Times New Roman" panose="02020603050405020304" pitchFamily="18" charset="0"/>
              </a:rPr>
              <a:t> </a:t>
            </a:r>
            <a:r>
              <a:rPr lang="en-US" altLang="en-US" sz="4105" b="1" dirty="0" err="1">
                <a:solidFill>
                  <a:srgbClr val="0000FF"/>
                </a:solidFill>
                <a:latin typeface="Times New Roman" panose="02020603050405020304" pitchFamily="18" charset="0"/>
                <a:cs typeface="Times New Roman" panose="02020603050405020304" pitchFamily="18" charset="0"/>
              </a:rPr>
              <a:t>sau</a:t>
            </a:r>
            <a:r>
              <a:rPr lang="en-US" altLang="en-US" sz="4105" b="1" dirty="0">
                <a:solidFill>
                  <a:srgbClr val="0000FF"/>
                </a:solidFill>
                <a:latin typeface="Times New Roman" panose="02020603050405020304" pitchFamily="18" charset="0"/>
                <a:cs typeface="Times New Roman" panose="02020603050405020304" pitchFamily="18" charset="0"/>
              </a:rPr>
              <a:t> </a:t>
            </a:r>
            <a:r>
              <a:rPr lang="en-US" altLang="en-US" sz="4105" b="1" dirty="0" err="1">
                <a:solidFill>
                  <a:srgbClr val="0000FF"/>
                </a:solidFill>
                <a:latin typeface="Times New Roman" panose="02020603050405020304" pitchFamily="18" charset="0"/>
                <a:cs typeface="Times New Roman" panose="02020603050405020304" pitchFamily="18" charset="0"/>
              </a:rPr>
              <a:t>vào</a:t>
            </a:r>
            <a:r>
              <a:rPr lang="en-US" altLang="en-US" sz="4105" b="1" dirty="0">
                <a:solidFill>
                  <a:srgbClr val="0000FF"/>
                </a:solidFill>
                <a:latin typeface="Times New Roman" panose="02020603050405020304" pitchFamily="18" charset="0"/>
                <a:cs typeface="Times New Roman" panose="02020603050405020304" pitchFamily="18" charset="0"/>
              </a:rPr>
              <a:t> </a:t>
            </a:r>
            <a:r>
              <a:rPr lang="en-US" altLang="en-US" sz="4105" b="1" dirty="0" err="1">
                <a:solidFill>
                  <a:srgbClr val="0000FF"/>
                </a:solidFill>
                <a:latin typeface="Times New Roman" panose="02020603050405020304" pitchFamily="18" charset="0"/>
                <a:cs typeface="Times New Roman" panose="02020603050405020304" pitchFamily="18" charset="0"/>
              </a:rPr>
              <a:t>mô</a:t>
            </a:r>
            <a:r>
              <a:rPr lang="en-US" altLang="en-US" sz="4105" b="1" dirty="0">
                <a:solidFill>
                  <a:srgbClr val="0000FF"/>
                </a:solidFill>
                <a:latin typeface="Times New Roman" panose="02020603050405020304" pitchFamily="18" charset="0"/>
                <a:cs typeface="Times New Roman" panose="02020603050405020304" pitchFamily="18" charset="0"/>
              </a:rPr>
              <a:t> </a:t>
            </a:r>
            <a:r>
              <a:rPr lang="en-US" altLang="en-US" sz="4105" b="1" dirty="0" err="1">
                <a:solidFill>
                  <a:srgbClr val="0000FF"/>
                </a:solidFill>
                <a:latin typeface="Times New Roman" panose="02020603050405020304" pitchFamily="18" charset="0"/>
                <a:cs typeface="Times New Roman" panose="02020603050405020304" pitchFamily="18" charset="0"/>
              </a:rPr>
              <a:t>hình</a:t>
            </a:r>
            <a:r>
              <a:rPr lang="en-US" altLang="en-US" sz="4105" b="1" dirty="0">
                <a:solidFill>
                  <a:srgbClr val="0000FF"/>
                </a:solidFill>
                <a:latin typeface="Times New Roman" panose="02020603050405020304" pitchFamily="18" charset="0"/>
                <a:cs typeface="Times New Roman" panose="02020603050405020304" pitchFamily="18" charset="0"/>
              </a:rPr>
              <a:t> </a:t>
            </a:r>
            <a:r>
              <a:rPr lang="en-US" altLang="en-US" sz="4105" b="1" dirty="0" err="1">
                <a:solidFill>
                  <a:srgbClr val="0000FF"/>
                </a:solidFill>
                <a:latin typeface="Times New Roman" panose="02020603050405020304" pitchFamily="18" charset="0"/>
                <a:cs typeface="Times New Roman" panose="02020603050405020304" pitchFamily="18" charset="0"/>
              </a:rPr>
              <a:t>cấu</a:t>
            </a:r>
            <a:r>
              <a:rPr lang="en-US" altLang="en-US" sz="4105" b="1" dirty="0">
                <a:solidFill>
                  <a:srgbClr val="0000FF"/>
                </a:solidFill>
                <a:latin typeface="Times New Roman" panose="02020603050405020304" pitchFamily="18" charset="0"/>
                <a:cs typeface="Times New Roman" panose="02020603050405020304" pitchFamily="18" charset="0"/>
              </a:rPr>
              <a:t> </a:t>
            </a:r>
            <a:r>
              <a:rPr lang="en-US" altLang="en-US" sz="4105" b="1" dirty="0" err="1">
                <a:solidFill>
                  <a:srgbClr val="0000FF"/>
                </a:solidFill>
                <a:latin typeface="Times New Roman" panose="02020603050405020304" pitchFamily="18" charset="0"/>
                <a:cs typeface="Times New Roman" panose="02020603050405020304" pitchFamily="18" charset="0"/>
              </a:rPr>
              <a:t>tạo</a:t>
            </a:r>
            <a:r>
              <a:rPr lang="en-US" altLang="en-US" sz="4105" b="1" dirty="0">
                <a:solidFill>
                  <a:srgbClr val="0000FF"/>
                </a:solidFill>
                <a:latin typeface="Times New Roman" panose="02020603050405020304" pitchFamily="18" charset="0"/>
                <a:cs typeface="Times New Roman" panose="02020603050405020304" pitchFamily="18" charset="0"/>
              </a:rPr>
              <a:t> </a:t>
            </a:r>
            <a:r>
              <a:rPr lang="en-US" altLang="en-US" sz="4105" b="1" dirty="0" err="1">
                <a:solidFill>
                  <a:srgbClr val="0000FF"/>
                </a:solidFill>
                <a:latin typeface="Times New Roman" panose="02020603050405020304" pitchFamily="18" charset="0"/>
                <a:cs typeface="Times New Roman" panose="02020603050405020304" pitchFamily="18" charset="0"/>
              </a:rPr>
              <a:t>vần</a:t>
            </a:r>
            <a:r>
              <a:rPr lang="en-US" altLang="en-US" sz="4105" b="1" dirty="0">
                <a:solidFill>
                  <a:srgbClr val="0000FF"/>
                </a:solidFill>
                <a:latin typeface="Times New Roman" panose="02020603050405020304" pitchFamily="18" charset="0"/>
                <a:cs typeface="Times New Roman" panose="02020603050405020304" pitchFamily="18" charset="0"/>
              </a:rPr>
              <a:t> </a:t>
            </a:r>
            <a:r>
              <a:rPr lang="en-US" altLang="en-US" sz="4105" b="1" dirty="0" err="1">
                <a:solidFill>
                  <a:srgbClr val="0000FF"/>
                </a:solidFill>
                <a:latin typeface="Times New Roman" panose="02020603050405020304" pitchFamily="18" charset="0"/>
                <a:cs typeface="Times New Roman" panose="02020603050405020304" pitchFamily="18" charset="0"/>
              </a:rPr>
              <a:t>dưới</a:t>
            </a:r>
            <a:r>
              <a:rPr lang="en-US" altLang="en-US" sz="4105" b="1" dirty="0">
                <a:solidFill>
                  <a:srgbClr val="0000FF"/>
                </a:solidFill>
                <a:latin typeface="Times New Roman" panose="02020603050405020304" pitchFamily="18" charset="0"/>
                <a:cs typeface="Times New Roman" panose="02020603050405020304" pitchFamily="18" charset="0"/>
              </a:rPr>
              <a:t> </a:t>
            </a:r>
            <a:r>
              <a:rPr lang="en-US" altLang="en-US" sz="4105" b="1" dirty="0" err="1">
                <a:solidFill>
                  <a:srgbClr val="0000FF"/>
                </a:solidFill>
                <a:latin typeface="Times New Roman" panose="02020603050405020304" pitchFamily="18" charset="0"/>
                <a:cs typeface="Times New Roman" panose="02020603050405020304" pitchFamily="18" charset="0"/>
              </a:rPr>
              <a:t>đây</a:t>
            </a:r>
            <a:r>
              <a:rPr lang="en-US" altLang="en-US" sz="4105" b="1" dirty="0">
                <a:solidFill>
                  <a:srgbClr val="0000FF"/>
                </a:solidFill>
                <a:latin typeface="Times New Roman" panose="02020603050405020304" pitchFamily="18" charset="0"/>
                <a:cs typeface="Times New Roman" panose="02020603050405020304" pitchFamily="18" charset="0"/>
              </a:rPr>
              <a:t>:</a:t>
            </a:r>
          </a:p>
        </p:txBody>
      </p:sp>
      <p:sp>
        <p:nvSpPr>
          <p:cNvPr id="6151" name="Text Box 7"/>
          <p:cNvSpPr txBox="1">
            <a:spLocks noChangeArrowheads="1"/>
          </p:cNvSpPr>
          <p:nvPr/>
        </p:nvSpPr>
        <p:spPr bwMode="auto">
          <a:xfrm>
            <a:off x="2844799" y="1630501"/>
            <a:ext cx="8128000" cy="1391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105" b="1" dirty="0" err="1">
                <a:solidFill>
                  <a:srgbClr val="008000"/>
                </a:solidFill>
                <a:latin typeface="Times New Roman" panose="02020603050405020304" pitchFamily="18" charset="0"/>
                <a:cs typeface="Times New Roman" panose="02020603050405020304" pitchFamily="18" charset="0"/>
              </a:rPr>
              <a:t>Em</a:t>
            </a:r>
            <a:r>
              <a:rPr lang="en-US" altLang="en-US" sz="4105" b="1" dirty="0">
                <a:solidFill>
                  <a:srgbClr val="008000"/>
                </a:solidFill>
                <a:latin typeface="Times New Roman" panose="02020603050405020304" pitchFamily="18" charset="0"/>
                <a:cs typeface="Times New Roman" panose="02020603050405020304" pitchFamily="18" charset="0"/>
              </a:rPr>
              <a:t> </a:t>
            </a:r>
            <a:r>
              <a:rPr lang="en-US" altLang="en-US" sz="4105" b="1" dirty="0" err="1">
                <a:solidFill>
                  <a:srgbClr val="008000"/>
                </a:solidFill>
                <a:latin typeface="Times New Roman" panose="02020603050405020304" pitchFamily="18" charset="0"/>
                <a:cs typeface="Times New Roman" panose="02020603050405020304" pitchFamily="18" charset="0"/>
              </a:rPr>
              <a:t>yêu</a:t>
            </a:r>
            <a:r>
              <a:rPr lang="en-US" altLang="en-US" sz="4105" b="1" dirty="0">
                <a:solidFill>
                  <a:srgbClr val="008000"/>
                </a:solidFill>
                <a:latin typeface="Times New Roman" panose="02020603050405020304" pitchFamily="18" charset="0"/>
                <a:cs typeface="Times New Roman" panose="02020603050405020304" pitchFamily="18" charset="0"/>
              </a:rPr>
              <a:t> </a:t>
            </a:r>
            <a:r>
              <a:rPr lang="en-US" altLang="en-US" sz="4105" b="1" dirty="0" err="1">
                <a:solidFill>
                  <a:srgbClr val="008000"/>
                </a:solidFill>
                <a:latin typeface="Times New Roman" panose="02020603050405020304" pitchFamily="18" charset="0"/>
                <a:cs typeface="Times New Roman" panose="02020603050405020304" pitchFamily="18" charset="0"/>
              </a:rPr>
              <a:t>màu</a:t>
            </a:r>
            <a:r>
              <a:rPr lang="en-US" altLang="en-US" sz="4105" b="1" dirty="0">
                <a:solidFill>
                  <a:srgbClr val="008000"/>
                </a:solidFill>
                <a:latin typeface="Times New Roman" panose="02020603050405020304" pitchFamily="18" charset="0"/>
                <a:cs typeface="Times New Roman" panose="02020603050405020304" pitchFamily="18" charset="0"/>
              </a:rPr>
              <a:t> </a:t>
            </a:r>
            <a:r>
              <a:rPr lang="en-US" altLang="en-US" sz="4105" b="1" dirty="0" err="1">
                <a:solidFill>
                  <a:srgbClr val="008000"/>
                </a:solidFill>
                <a:latin typeface="Times New Roman" panose="02020603050405020304" pitchFamily="18" charset="0"/>
                <a:cs typeface="Times New Roman" panose="02020603050405020304" pitchFamily="18" charset="0"/>
              </a:rPr>
              <a:t>tím</a:t>
            </a:r>
            <a:endParaRPr lang="en-US" altLang="en-US" sz="4105" b="1" dirty="0">
              <a:solidFill>
                <a:srgbClr val="008000"/>
              </a:solidFill>
              <a:latin typeface="Times New Roman" panose="02020603050405020304" pitchFamily="18" charset="0"/>
              <a:cs typeface="Times New Roman" panose="02020603050405020304" pitchFamily="18" charset="0"/>
            </a:endParaRPr>
          </a:p>
          <a:p>
            <a:pPr eaLnBrk="1" hangingPunct="1"/>
            <a:r>
              <a:rPr lang="en-US" altLang="en-US" sz="4105" b="1" dirty="0" err="1">
                <a:solidFill>
                  <a:srgbClr val="008000"/>
                </a:solidFill>
                <a:latin typeface="Times New Roman" panose="02020603050405020304" pitchFamily="18" charset="0"/>
                <a:cs typeface="Times New Roman" panose="02020603050405020304" pitchFamily="18" charset="0"/>
              </a:rPr>
              <a:t>Hoa</a:t>
            </a:r>
            <a:r>
              <a:rPr lang="en-US" altLang="en-US" sz="4105" b="1" dirty="0">
                <a:solidFill>
                  <a:srgbClr val="008000"/>
                </a:solidFill>
                <a:latin typeface="Times New Roman" panose="02020603050405020304" pitchFamily="18" charset="0"/>
                <a:cs typeface="Times New Roman" panose="02020603050405020304" pitchFamily="18" charset="0"/>
              </a:rPr>
              <a:t> </a:t>
            </a:r>
            <a:r>
              <a:rPr lang="en-US" altLang="en-US" sz="4105" b="1" dirty="0" err="1">
                <a:solidFill>
                  <a:srgbClr val="008000"/>
                </a:solidFill>
                <a:latin typeface="Times New Roman" panose="02020603050405020304" pitchFamily="18" charset="0"/>
                <a:cs typeface="Times New Roman" panose="02020603050405020304" pitchFamily="18" charset="0"/>
              </a:rPr>
              <a:t>cà</a:t>
            </a:r>
            <a:r>
              <a:rPr lang="en-US" altLang="en-US" sz="4105" b="1" dirty="0">
                <a:solidFill>
                  <a:srgbClr val="008000"/>
                </a:solidFill>
                <a:latin typeface="Times New Roman" panose="02020603050405020304" pitchFamily="18" charset="0"/>
                <a:cs typeface="Times New Roman" panose="02020603050405020304" pitchFamily="18" charset="0"/>
              </a:rPr>
              <a:t>, </a:t>
            </a:r>
            <a:r>
              <a:rPr lang="en-US" altLang="en-US" sz="4105" b="1" dirty="0" err="1">
                <a:solidFill>
                  <a:srgbClr val="008000"/>
                </a:solidFill>
                <a:latin typeface="Times New Roman" panose="02020603050405020304" pitchFamily="18" charset="0"/>
                <a:cs typeface="Times New Roman" panose="02020603050405020304" pitchFamily="18" charset="0"/>
              </a:rPr>
              <a:t>hoa</a:t>
            </a:r>
            <a:r>
              <a:rPr lang="en-US" altLang="en-US" sz="4105" b="1" dirty="0">
                <a:solidFill>
                  <a:srgbClr val="008000"/>
                </a:solidFill>
                <a:latin typeface="Times New Roman" panose="02020603050405020304" pitchFamily="18" charset="0"/>
                <a:cs typeface="Times New Roman" panose="02020603050405020304" pitchFamily="18" charset="0"/>
              </a:rPr>
              <a:t> </a:t>
            </a:r>
            <a:r>
              <a:rPr lang="en-US" altLang="en-US" sz="4105" b="1" dirty="0" err="1">
                <a:solidFill>
                  <a:srgbClr val="008000"/>
                </a:solidFill>
                <a:latin typeface="Times New Roman" panose="02020603050405020304" pitchFamily="18" charset="0"/>
                <a:cs typeface="Times New Roman" panose="02020603050405020304" pitchFamily="18" charset="0"/>
              </a:rPr>
              <a:t>sim</a:t>
            </a:r>
            <a:r>
              <a:rPr lang="en-US" altLang="en-US" sz="4105" b="1" dirty="0">
                <a:solidFill>
                  <a:srgbClr val="008000"/>
                </a:solidFill>
                <a:latin typeface="HP001 4 hàng" panose="020B0603050302020204" pitchFamily="34" charset="0"/>
                <a:cs typeface="Times New Roman" pitchFamily="18" charset="0"/>
              </a:rPr>
              <a:t>.</a:t>
            </a:r>
          </a:p>
        </p:txBody>
      </p:sp>
      <p:graphicFrame>
        <p:nvGraphicFramePr>
          <p:cNvPr id="6" name="Table 5"/>
          <p:cNvGraphicFramePr>
            <a:graphicFrameLocks noGrp="1"/>
          </p:cNvGraphicFramePr>
          <p:nvPr>
            <p:extLst>
              <p:ext uri="{D42A27DB-BD31-4B8C-83A1-F6EECF244321}">
                <p14:modId xmlns:p14="http://schemas.microsoft.com/office/powerpoint/2010/main" val="3598578903"/>
              </p:ext>
            </p:extLst>
          </p:nvPr>
        </p:nvGraphicFramePr>
        <p:xfrm>
          <a:off x="845032" y="3116218"/>
          <a:ext cx="10363199" cy="1790160"/>
        </p:xfrm>
        <a:graphic>
          <a:graphicData uri="http://schemas.openxmlformats.org/drawingml/2006/table">
            <a:tbl>
              <a:tblPr/>
              <a:tblGrid>
                <a:gridCol w="2589001">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2592598">
                  <a:extLst>
                    <a:ext uri="{9D8B030D-6E8A-4147-A177-3AD203B41FA5}">
                      <a16:colId xmlns:a16="http://schemas.microsoft.com/office/drawing/2014/main" val="20002"/>
                    </a:ext>
                  </a:extLst>
                </a:gridCol>
                <a:gridCol w="2590800">
                  <a:extLst>
                    <a:ext uri="{9D8B030D-6E8A-4147-A177-3AD203B41FA5}">
                      <a16:colId xmlns:a16="http://schemas.microsoft.com/office/drawing/2014/main" val="20003"/>
                    </a:ext>
                  </a:extLst>
                </a:gridCol>
              </a:tblGrid>
              <a:tr h="594252">
                <a:tc rowSpan="2">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ko-KR" sz="3300" b="1" i="0" u="none" strike="noStrike" cap="none" normalizeH="0" baseline="0" dirty="0" err="1">
                          <a:ln>
                            <a:noFill/>
                          </a:ln>
                          <a:solidFill>
                            <a:schemeClr val="tx1"/>
                          </a:solidFill>
                          <a:effectLst/>
                          <a:latin typeface="Times New Roman" panose="02020603050405020304" pitchFamily="18" charset="0"/>
                          <a:ea typeface="Batang" pitchFamily="18" charset="-127"/>
                          <a:cs typeface="Times New Roman" panose="02020603050405020304" pitchFamily="18" charset="0"/>
                        </a:rPr>
                        <a:t>Tiếng</a:t>
                      </a:r>
                      <a:endParaRPr kumimoji="0" lang="en-US" altLang="ko-KR" sz="3300" b="1" i="0" u="none" strike="noStrike" cap="none" normalizeH="0" baseline="0" dirty="0">
                        <a:ln>
                          <a:noFill/>
                        </a:ln>
                        <a:solidFill>
                          <a:schemeClr val="tx1"/>
                        </a:solidFill>
                        <a:effectLst/>
                        <a:latin typeface="Times New Roman" panose="02020603050405020304" pitchFamily="18" charset="0"/>
                        <a:ea typeface="Batang" pitchFamily="18" charset="-127"/>
                        <a:cs typeface="Times New Roman" panose="02020603050405020304" pitchFamily="18" charset="0"/>
                      </a:endParaRPr>
                    </a:p>
                  </a:txBody>
                  <a:tcPr marL="121921" marR="121921" marT="46900" marB="469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ko-KR" sz="3300" b="1" i="0" u="none" strike="noStrike" cap="none" normalizeH="0" baseline="0" dirty="0" err="1">
                          <a:ln>
                            <a:noFill/>
                          </a:ln>
                          <a:solidFill>
                            <a:schemeClr val="tx1"/>
                          </a:solidFill>
                          <a:effectLst/>
                          <a:latin typeface="Times New Roman" panose="02020603050405020304" pitchFamily="18" charset="0"/>
                          <a:ea typeface="Batang" pitchFamily="18" charset="-127"/>
                          <a:cs typeface="Times New Roman" panose="02020603050405020304" pitchFamily="18" charset="0"/>
                        </a:rPr>
                        <a:t>Vần</a:t>
                      </a:r>
                      <a:endParaRPr kumimoji="0" lang="en-US" altLang="ko-KR" sz="3300" b="1" i="0" u="none" strike="noStrike" cap="none" normalizeH="0" baseline="0" dirty="0">
                        <a:ln>
                          <a:noFill/>
                        </a:ln>
                        <a:solidFill>
                          <a:schemeClr val="tx1"/>
                        </a:solidFill>
                        <a:effectLst/>
                        <a:latin typeface="Times New Roman" panose="02020603050405020304" pitchFamily="18" charset="0"/>
                        <a:ea typeface="Batang" pitchFamily="18" charset="-127"/>
                        <a:cs typeface="Times New Roman" panose="02020603050405020304" pitchFamily="18" charset="0"/>
                      </a:endParaRPr>
                    </a:p>
                  </a:txBody>
                  <a:tcPr marL="121921" marR="121921" marT="46900" marB="469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94252">
                <a:tc vMerge="1">
                  <a:txBody>
                    <a:bodyPr/>
                    <a:lstStyle/>
                    <a:p>
                      <a:endParaRPr lang="en-US"/>
                    </a:p>
                  </a:txBody>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ko-KR" sz="3300" b="1" i="0" u="none" strike="noStrike" cap="none" normalizeH="0" baseline="0" dirty="0" err="1">
                          <a:ln>
                            <a:noFill/>
                          </a:ln>
                          <a:solidFill>
                            <a:schemeClr val="tx1"/>
                          </a:solidFill>
                          <a:effectLst/>
                          <a:latin typeface="Times New Roman" panose="02020603050405020304" pitchFamily="18" charset="0"/>
                          <a:ea typeface="Batang" pitchFamily="18" charset="-127"/>
                          <a:cs typeface="Times New Roman" panose="02020603050405020304" pitchFamily="18" charset="0"/>
                        </a:rPr>
                        <a:t>Âm</a:t>
                      </a:r>
                      <a:r>
                        <a:rPr kumimoji="0" lang="en-US" altLang="ko-KR" sz="3300" b="1" i="0" u="none" strike="noStrike" cap="none" normalizeH="0" baseline="0" dirty="0">
                          <a:ln>
                            <a:noFill/>
                          </a:ln>
                          <a:solidFill>
                            <a:schemeClr val="tx1"/>
                          </a:solidFill>
                          <a:effectLst/>
                          <a:latin typeface="Times New Roman" panose="02020603050405020304" pitchFamily="18" charset="0"/>
                          <a:ea typeface="Batang" pitchFamily="18" charset="-127"/>
                          <a:cs typeface="Times New Roman" panose="02020603050405020304" pitchFamily="18" charset="0"/>
                        </a:rPr>
                        <a:t> </a:t>
                      </a:r>
                      <a:r>
                        <a:rPr kumimoji="0" lang="en-US" altLang="ko-KR" sz="3300" b="1" i="0" u="none" strike="noStrike" cap="none" normalizeH="0" baseline="0" dirty="0" err="1">
                          <a:ln>
                            <a:noFill/>
                          </a:ln>
                          <a:solidFill>
                            <a:schemeClr val="tx1"/>
                          </a:solidFill>
                          <a:effectLst/>
                          <a:latin typeface="Times New Roman" panose="02020603050405020304" pitchFamily="18" charset="0"/>
                          <a:ea typeface="Batang" pitchFamily="18" charset="-127"/>
                          <a:cs typeface="Times New Roman" panose="02020603050405020304" pitchFamily="18" charset="0"/>
                        </a:rPr>
                        <a:t>đệm</a:t>
                      </a:r>
                      <a:endParaRPr kumimoji="0" lang="en-US" altLang="ko-KR" sz="3300" b="1" i="0" u="none" strike="noStrike" cap="none" normalizeH="0" baseline="0" dirty="0">
                        <a:ln>
                          <a:noFill/>
                        </a:ln>
                        <a:solidFill>
                          <a:schemeClr val="tx1"/>
                        </a:solidFill>
                        <a:effectLst/>
                        <a:latin typeface="Times New Roman" panose="02020603050405020304" pitchFamily="18" charset="0"/>
                        <a:ea typeface="Batang" pitchFamily="18" charset="-127"/>
                        <a:cs typeface="Times New Roman" panose="02020603050405020304" pitchFamily="18" charset="0"/>
                      </a:endParaRPr>
                    </a:p>
                  </a:txBody>
                  <a:tcPr marL="121921" marR="121921" marT="46900" marB="469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ko-KR" sz="3300" b="1" i="0" u="none" strike="noStrike" cap="none" normalizeH="0" baseline="0" dirty="0" err="1">
                          <a:ln>
                            <a:noFill/>
                          </a:ln>
                          <a:solidFill>
                            <a:schemeClr val="tx1"/>
                          </a:solidFill>
                          <a:effectLst/>
                          <a:latin typeface="Times New Roman" panose="02020603050405020304" pitchFamily="18" charset="0"/>
                          <a:ea typeface="Batang" pitchFamily="18" charset="-127"/>
                          <a:cs typeface="Times New Roman" panose="02020603050405020304" pitchFamily="18" charset="0"/>
                        </a:rPr>
                        <a:t>Âm</a:t>
                      </a:r>
                      <a:r>
                        <a:rPr kumimoji="0" lang="en-US" altLang="ko-KR" sz="3300" b="1" i="0" u="none" strike="noStrike" cap="none" normalizeH="0" baseline="0" dirty="0">
                          <a:ln>
                            <a:noFill/>
                          </a:ln>
                          <a:solidFill>
                            <a:schemeClr val="tx1"/>
                          </a:solidFill>
                          <a:effectLst/>
                          <a:latin typeface="Times New Roman" panose="02020603050405020304" pitchFamily="18" charset="0"/>
                          <a:ea typeface="Batang" pitchFamily="18" charset="-127"/>
                          <a:cs typeface="Times New Roman" panose="02020603050405020304" pitchFamily="18" charset="0"/>
                        </a:rPr>
                        <a:t> </a:t>
                      </a:r>
                      <a:r>
                        <a:rPr kumimoji="0" lang="en-US" altLang="ko-KR" sz="3300" b="1" i="0" u="none" strike="noStrike" cap="none" normalizeH="0" baseline="0" dirty="0" err="1">
                          <a:ln>
                            <a:noFill/>
                          </a:ln>
                          <a:solidFill>
                            <a:schemeClr val="tx1"/>
                          </a:solidFill>
                          <a:effectLst/>
                          <a:latin typeface="Times New Roman" panose="02020603050405020304" pitchFamily="18" charset="0"/>
                          <a:ea typeface="Batang" pitchFamily="18" charset="-127"/>
                          <a:cs typeface="Times New Roman" panose="02020603050405020304" pitchFamily="18" charset="0"/>
                        </a:rPr>
                        <a:t>chính</a:t>
                      </a:r>
                      <a:endParaRPr kumimoji="0" lang="en-US" altLang="ko-KR" sz="3300" b="1" i="0" u="none" strike="noStrike" cap="none" normalizeH="0" baseline="0" dirty="0">
                        <a:ln>
                          <a:noFill/>
                        </a:ln>
                        <a:solidFill>
                          <a:schemeClr val="tx1"/>
                        </a:solidFill>
                        <a:effectLst/>
                        <a:latin typeface="Times New Roman" panose="02020603050405020304" pitchFamily="18" charset="0"/>
                        <a:ea typeface="Batang" pitchFamily="18" charset="-127"/>
                        <a:cs typeface="Times New Roman" panose="02020603050405020304" pitchFamily="18" charset="0"/>
                      </a:endParaRPr>
                    </a:p>
                  </a:txBody>
                  <a:tcPr marL="121921" marR="121921" marT="46900" marB="469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ko-KR" sz="3300" b="1" i="0" u="none" strike="noStrike" cap="none" normalizeH="0" baseline="0" dirty="0" err="1">
                          <a:ln>
                            <a:noFill/>
                          </a:ln>
                          <a:solidFill>
                            <a:schemeClr val="tx1"/>
                          </a:solidFill>
                          <a:effectLst/>
                          <a:latin typeface="Times New Roman" panose="02020603050405020304" pitchFamily="18" charset="0"/>
                          <a:ea typeface="Batang" pitchFamily="18" charset="-127"/>
                          <a:cs typeface="Times New Roman" panose="02020603050405020304" pitchFamily="18" charset="0"/>
                        </a:rPr>
                        <a:t>Âm</a:t>
                      </a:r>
                      <a:r>
                        <a:rPr kumimoji="0" lang="en-US" altLang="ko-KR" sz="3300" b="1" i="0" u="none" strike="noStrike" cap="none" normalizeH="0" baseline="0" dirty="0">
                          <a:ln>
                            <a:noFill/>
                          </a:ln>
                          <a:solidFill>
                            <a:schemeClr val="tx1"/>
                          </a:solidFill>
                          <a:effectLst/>
                          <a:latin typeface="Times New Roman" panose="02020603050405020304" pitchFamily="18" charset="0"/>
                          <a:ea typeface="Batang" pitchFamily="18" charset="-127"/>
                          <a:cs typeface="Times New Roman" panose="02020603050405020304" pitchFamily="18" charset="0"/>
                        </a:rPr>
                        <a:t> </a:t>
                      </a:r>
                      <a:r>
                        <a:rPr kumimoji="0" lang="en-US" altLang="ko-KR" sz="3300" b="1" i="0" u="none" strike="noStrike" cap="none" normalizeH="0" baseline="0" dirty="0" err="1">
                          <a:ln>
                            <a:noFill/>
                          </a:ln>
                          <a:solidFill>
                            <a:schemeClr val="tx1"/>
                          </a:solidFill>
                          <a:effectLst/>
                          <a:latin typeface="Times New Roman" panose="02020603050405020304" pitchFamily="18" charset="0"/>
                          <a:ea typeface="Batang" pitchFamily="18" charset="-127"/>
                          <a:cs typeface="Times New Roman" panose="02020603050405020304" pitchFamily="18" charset="0"/>
                        </a:rPr>
                        <a:t>cuối</a:t>
                      </a:r>
                      <a:endParaRPr kumimoji="0" lang="en-US" altLang="ko-KR" sz="3300" b="1" i="0" u="none" strike="noStrike" cap="none" normalizeH="0" baseline="0" dirty="0">
                        <a:ln>
                          <a:noFill/>
                        </a:ln>
                        <a:solidFill>
                          <a:schemeClr val="tx1"/>
                        </a:solidFill>
                        <a:effectLst/>
                        <a:latin typeface="Times New Roman" panose="02020603050405020304" pitchFamily="18" charset="0"/>
                        <a:ea typeface="Batang" pitchFamily="18" charset="-127"/>
                        <a:cs typeface="Times New Roman" panose="02020603050405020304" pitchFamily="18" charset="0"/>
                      </a:endParaRPr>
                    </a:p>
                  </a:txBody>
                  <a:tcPr marL="121921" marR="121921" marT="46900" marB="469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9425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33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tím</a:t>
                      </a:r>
                      <a:endParaRPr kumimoji="0" lang="en-US" altLang="en-US" sz="33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121921" marR="121921" marT="46900" marB="469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121921" marR="121921" marT="46900" marB="469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33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a:t>
                      </a:r>
                    </a:p>
                  </a:txBody>
                  <a:tcPr marL="121921" marR="121921" marT="46900" marB="469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33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m</a:t>
                      </a:r>
                    </a:p>
                  </a:txBody>
                  <a:tcPr marL="121921" marR="121921" marT="46900" marB="469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6150"/>
                                        </p:tgtEl>
                                        <p:attrNameLst>
                                          <p:attrName>style.visibility</p:attrName>
                                        </p:attrNameLst>
                                      </p:cBhvr>
                                      <p:to>
                                        <p:strVal val="visible"/>
                                      </p:to>
                                    </p:set>
                                    <p:anim calcmode="discrete" valueType="clr">
                                      <p:cBhvr override="childStyle">
                                        <p:cTn id="7" dur="80"/>
                                        <p:tgtEl>
                                          <p:spTgt spid="6150"/>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6150"/>
                                        </p:tgtEl>
                                        <p:attrNameLst>
                                          <p:attrName>fillcolor</p:attrName>
                                        </p:attrNameLst>
                                      </p:cBhvr>
                                      <p:tavLst>
                                        <p:tav tm="0">
                                          <p:val>
                                            <p:clrVal>
                                              <a:schemeClr val="accent2"/>
                                            </p:clrVal>
                                          </p:val>
                                        </p:tav>
                                        <p:tav tm="50000">
                                          <p:val>
                                            <p:clrVal>
                                              <a:schemeClr val="hlink"/>
                                            </p:clrVal>
                                          </p:val>
                                        </p:tav>
                                      </p:tavLst>
                                    </p:anim>
                                    <p:set>
                                      <p:cBhvr>
                                        <p:cTn id="9" dur="80"/>
                                        <p:tgtEl>
                                          <p:spTgt spid="6150"/>
                                        </p:tgtEl>
                                        <p:attrNameLst>
                                          <p:attrName>fill.type</p:attrName>
                                        </p:attrNameLst>
                                      </p:cBhvr>
                                      <p:to>
                                        <p:strVal val="solid"/>
                                      </p:to>
                                    </p:set>
                                  </p:childTnLst>
                                </p:cTn>
                              </p:par>
                            </p:childTnLst>
                          </p:cTn>
                        </p:par>
                        <p:par>
                          <p:cTn id="10" fill="hold" nodeType="afterGroup">
                            <p:stCondLst>
                              <p:cond delay="2920"/>
                            </p:stCondLst>
                            <p:childTnLst>
                              <p:par>
                                <p:cTn id="11" presetID="27" presetClass="entr" presetSubtype="0" fill="hold" grpId="0" nodeType="afterEffect">
                                  <p:stCondLst>
                                    <p:cond delay="0"/>
                                  </p:stCondLst>
                                  <p:iterate type="lt">
                                    <p:tmPct val="50000"/>
                                  </p:iterate>
                                  <p:childTnLst>
                                    <p:set>
                                      <p:cBhvr>
                                        <p:cTn id="12" dur="1" fill="hold">
                                          <p:stCondLst>
                                            <p:cond delay="0"/>
                                          </p:stCondLst>
                                        </p:cTn>
                                        <p:tgtEl>
                                          <p:spTgt spid="6151"/>
                                        </p:tgtEl>
                                        <p:attrNameLst>
                                          <p:attrName>style.visibility</p:attrName>
                                        </p:attrNameLst>
                                      </p:cBhvr>
                                      <p:to>
                                        <p:strVal val="visible"/>
                                      </p:to>
                                    </p:set>
                                    <p:anim calcmode="discrete" valueType="clr">
                                      <p:cBhvr override="childStyle">
                                        <p:cTn id="13" dur="80"/>
                                        <p:tgtEl>
                                          <p:spTgt spid="6151"/>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6151"/>
                                        </p:tgtEl>
                                        <p:attrNameLst>
                                          <p:attrName>fillcolor</p:attrName>
                                        </p:attrNameLst>
                                      </p:cBhvr>
                                      <p:tavLst>
                                        <p:tav tm="0">
                                          <p:val>
                                            <p:clrVal>
                                              <a:schemeClr val="accent2"/>
                                            </p:clrVal>
                                          </p:val>
                                        </p:tav>
                                        <p:tav tm="50000">
                                          <p:val>
                                            <p:clrVal>
                                              <a:schemeClr val="hlink"/>
                                            </p:clrVal>
                                          </p:val>
                                        </p:tav>
                                      </p:tavLst>
                                    </p:anim>
                                    <p:set>
                                      <p:cBhvr>
                                        <p:cTn id="15" dur="80"/>
                                        <p:tgtEl>
                                          <p:spTgt spid="615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p:bldP spid="615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989" name="Group 269"/>
          <p:cNvGraphicFramePr>
            <a:graphicFrameLocks noGrp="1"/>
          </p:cNvGraphicFramePr>
          <p:nvPr>
            <p:ph/>
            <p:extLst>
              <p:ext uri="{D42A27DB-BD31-4B8C-83A1-F6EECF244321}">
                <p14:modId xmlns:p14="http://schemas.microsoft.com/office/powerpoint/2010/main" val="3431340453"/>
              </p:ext>
            </p:extLst>
          </p:nvPr>
        </p:nvGraphicFramePr>
        <p:xfrm>
          <a:off x="-16931" y="79621"/>
          <a:ext cx="12192003" cy="6635196"/>
        </p:xfrm>
        <a:graphic>
          <a:graphicData uri="http://schemas.openxmlformats.org/drawingml/2006/table">
            <a:tbl>
              <a:tblPr/>
              <a:tblGrid>
                <a:gridCol w="3045886">
                  <a:extLst>
                    <a:ext uri="{9D8B030D-6E8A-4147-A177-3AD203B41FA5}">
                      <a16:colId xmlns:a16="http://schemas.microsoft.com/office/drawing/2014/main" val="20000"/>
                    </a:ext>
                  </a:extLst>
                </a:gridCol>
                <a:gridCol w="3048001">
                  <a:extLst>
                    <a:ext uri="{9D8B030D-6E8A-4147-A177-3AD203B41FA5}">
                      <a16:colId xmlns:a16="http://schemas.microsoft.com/office/drawing/2014/main" val="20001"/>
                    </a:ext>
                  </a:extLst>
                </a:gridCol>
                <a:gridCol w="3050115">
                  <a:extLst>
                    <a:ext uri="{9D8B030D-6E8A-4147-A177-3AD203B41FA5}">
                      <a16:colId xmlns:a16="http://schemas.microsoft.com/office/drawing/2014/main" val="20002"/>
                    </a:ext>
                  </a:extLst>
                </a:gridCol>
                <a:gridCol w="3048001">
                  <a:extLst>
                    <a:ext uri="{9D8B030D-6E8A-4147-A177-3AD203B41FA5}">
                      <a16:colId xmlns:a16="http://schemas.microsoft.com/office/drawing/2014/main" val="20003"/>
                    </a:ext>
                  </a:extLst>
                </a:gridCol>
              </a:tblGrid>
              <a:tr h="656843">
                <a:tc rowSpan="2">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ko-KR" sz="3700" b="1" i="0" u="none" strike="noStrike" cap="none" normalizeH="0" baseline="0" dirty="0" err="1">
                          <a:ln>
                            <a:noFill/>
                          </a:ln>
                          <a:solidFill>
                            <a:schemeClr val="tx1"/>
                          </a:solidFill>
                          <a:effectLst/>
                          <a:latin typeface="Times New Roman" panose="02020603050405020304" pitchFamily="18" charset="0"/>
                          <a:ea typeface="Batang" pitchFamily="18" charset="-127"/>
                          <a:cs typeface="Times New Roman" panose="02020603050405020304" pitchFamily="18" charset="0"/>
                        </a:rPr>
                        <a:t>Tiếng</a:t>
                      </a:r>
                      <a:endParaRPr kumimoji="0" lang="en-US" altLang="ko-KR" sz="3700" b="1" i="0" u="none" strike="noStrike" cap="none" normalizeH="0" baseline="0" dirty="0">
                        <a:ln>
                          <a:noFill/>
                        </a:ln>
                        <a:solidFill>
                          <a:schemeClr val="tx1"/>
                        </a:solidFill>
                        <a:effectLst/>
                        <a:latin typeface="Times New Roman" panose="02020603050405020304" pitchFamily="18" charset="0"/>
                        <a:ea typeface="Batang" pitchFamily="18" charset="-127"/>
                        <a:cs typeface="Times New Roman" panose="02020603050405020304" pitchFamily="18" charset="0"/>
                      </a:endParaRPr>
                    </a:p>
                  </a:txBody>
                  <a:tcPr marL="121921" marR="121921" marT="46917" marB="469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lumMod val="40000"/>
                        <a:lumOff val="60000"/>
                      </a:schemeClr>
                    </a:solidFill>
                  </a:tcPr>
                </a:tc>
                <a:tc gridSpan="3">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ko-KR" sz="3700" b="1" i="0" u="none" strike="noStrike" cap="none" normalizeH="0" baseline="0" dirty="0" err="1">
                          <a:ln>
                            <a:noFill/>
                          </a:ln>
                          <a:solidFill>
                            <a:schemeClr val="tx1"/>
                          </a:solidFill>
                          <a:effectLst/>
                          <a:latin typeface="Times New Roman" panose="02020603050405020304" pitchFamily="18" charset="0"/>
                          <a:ea typeface="Batang" pitchFamily="18" charset="-127"/>
                          <a:cs typeface="Times New Roman" panose="02020603050405020304" pitchFamily="18" charset="0"/>
                        </a:rPr>
                        <a:t>Vần</a:t>
                      </a:r>
                      <a:endParaRPr kumimoji="0" lang="en-US" altLang="ko-KR" sz="3700" b="1" i="0" u="none" strike="noStrike" cap="none" normalizeH="0" baseline="0" dirty="0">
                        <a:ln>
                          <a:noFill/>
                        </a:ln>
                        <a:solidFill>
                          <a:schemeClr val="tx1"/>
                        </a:solidFill>
                        <a:effectLst/>
                        <a:latin typeface="Times New Roman" panose="02020603050405020304" pitchFamily="18" charset="0"/>
                        <a:ea typeface="Batang" pitchFamily="18" charset="-127"/>
                        <a:cs typeface="Times New Roman" panose="02020603050405020304" pitchFamily="18" charset="0"/>
                      </a:endParaRPr>
                    </a:p>
                  </a:txBody>
                  <a:tcPr marL="121921" marR="121921" marT="46917" marB="469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lumMod val="40000"/>
                        <a:lumOff val="60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656843">
                <a:tc vMerge="1">
                  <a:txBody>
                    <a:bodyPr/>
                    <a:lstStyle/>
                    <a:p>
                      <a:endParaRPr lang="en-US"/>
                    </a:p>
                  </a:txBody>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ko-KR" sz="3700" b="1" i="0" u="none" strike="noStrike" cap="none" normalizeH="0" baseline="0" dirty="0" err="1">
                          <a:ln>
                            <a:noFill/>
                          </a:ln>
                          <a:solidFill>
                            <a:schemeClr val="tx1"/>
                          </a:solidFill>
                          <a:effectLst/>
                          <a:latin typeface="Times New Roman" panose="02020603050405020304" pitchFamily="18" charset="0"/>
                          <a:ea typeface="Batang" pitchFamily="18" charset="-127"/>
                          <a:cs typeface="Times New Roman" panose="02020603050405020304" pitchFamily="18" charset="0"/>
                        </a:rPr>
                        <a:t>Âm</a:t>
                      </a:r>
                      <a:r>
                        <a:rPr kumimoji="0" lang="en-US" altLang="ko-KR" sz="3700" b="1" i="0" u="none" strike="noStrike" cap="none" normalizeH="0" baseline="0" dirty="0">
                          <a:ln>
                            <a:noFill/>
                          </a:ln>
                          <a:solidFill>
                            <a:schemeClr val="tx1"/>
                          </a:solidFill>
                          <a:effectLst/>
                          <a:latin typeface="Times New Roman" panose="02020603050405020304" pitchFamily="18" charset="0"/>
                          <a:ea typeface="Batang" pitchFamily="18" charset="-127"/>
                          <a:cs typeface="Times New Roman" panose="02020603050405020304" pitchFamily="18" charset="0"/>
                        </a:rPr>
                        <a:t> </a:t>
                      </a:r>
                      <a:r>
                        <a:rPr kumimoji="0" lang="en-US" altLang="ko-KR" sz="3700" b="1" i="0" u="none" strike="noStrike" cap="none" normalizeH="0" baseline="0" dirty="0" err="1">
                          <a:ln>
                            <a:noFill/>
                          </a:ln>
                          <a:solidFill>
                            <a:schemeClr val="tx1"/>
                          </a:solidFill>
                          <a:effectLst/>
                          <a:latin typeface="Times New Roman" panose="02020603050405020304" pitchFamily="18" charset="0"/>
                          <a:ea typeface="Batang" pitchFamily="18" charset="-127"/>
                          <a:cs typeface="Times New Roman" panose="02020603050405020304" pitchFamily="18" charset="0"/>
                        </a:rPr>
                        <a:t>đệm</a:t>
                      </a:r>
                      <a:endParaRPr kumimoji="0" lang="en-US" altLang="ko-KR" sz="3700" b="1" i="0" u="none" strike="noStrike" cap="none" normalizeH="0" baseline="0" dirty="0">
                        <a:ln>
                          <a:noFill/>
                        </a:ln>
                        <a:solidFill>
                          <a:schemeClr val="tx1"/>
                        </a:solidFill>
                        <a:effectLst/>
                        <a:latin typeface="Times New Roman" panose="02020603050405020304" pitchFamily="18" charset="0"/>
                        <a:ea typeface="Batang" pitchFamily="18" charset="-127"/>
                        <a:cs typeface="Times New Roman" panose="02020603050405020304" pitchFamily="18" charset="0"/>
                      </a:endParaRPr>
                    </a:p>
                  </a:txBody>
                  <a:tcPr marL="121921" marR="121921" marT="46917" marB="469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lumMod val="40000"/>
                        <a:lumOff val="60000"/>
                      </a:schemeClr>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ko-KR" sz="3700" b="1" i="0" u="none" strike="noStrike" cap="none" normalizeH="0" baseline="0" dirty="0" err="1">
                          <a:ln>
                            <a:noFill/>
                          </a:ln>
                          <a:solidFill>
                            <a:schemeClr val="tx1"/>
                          </a:solidFill>
                          <a:effectLst/>
                          <a:latin typeface="Times New Roman" panose="02020603050405020304" pitchFamily="18" charset="0"/>
                          <a:ea typeface="Batang" pitchFamily="18" charset="-127"/>
                          <a:cs typeface="Times New Roman" panose="02020603050405020304" pitchFamily="18" charset="0"/>
                        </a:rPr>
                        <a:t>Âm</a:t>
                      </a:r>
                      <a:r>
                        <a:rPr kumimoji="0" lang="en-US" altLang="ko-KR" sz="3700" b="1" i="0" u="none" strike="noStrike" cap="none" normalizeH="0" baseline="0" dirty="0">
                          <a:ln>
                            <a:noFill/>
                          </a:ln>
                          <a:solidFill>
                            <a:schemeClr val="tx1"/>
                          </a:solidFill>
                          <a:effectLst/>
                          <a:latin typeface="Times New Roman" panose="02020603050405020304" pitchFamily="18" charset="0"/>
                          <a:ea typeface="Batang" pitchFamily="18" charset="-127"/>
                          <a:cs typeface="Times New Roman" panose="02020603050405020304" pitchFamily="18" charset="0"/>
                        </a:rPr>
                        <a:t> </a:t>
                      </a:r>
                      <a:r>
                        <a:rPr kumimoji="0" lang="en-US" altLang="ko-KR" sz="3700" b="1" i="0" u="none" strike="noStrike" cap="none" normalizeH="0" baseline="0" dirty="0" err="1">
                          <a:ln>
                            <a:noFill/>
                          </a:ln>
                          <a:solidFill>
                            <a:schemeClr val="tx1"/>
                          </a:solidFill>
                          <a:effectLst/>
                          <a:latin typeface="Times New Roman" panose="02020603050405020304" pitchFamily="18" charset="0"/>
                          <a:ea typeface="Batang" pitchFamily="18" charset="-127"/>
                          <a:cs typeface="Times New Roman" panose="02020603050405020304" pitchFamily="18" charset="0"/>
                        </a:rPr>
                        <a:t>chính</a:t>
                      </a:r>
                      <a:endParaRPr kumimoji="0" lang="en-US" altLang="ko-KR" sz="3700" b="1" i="0" u="none" strike="noStrike" cap="none" normalizeH="0" baseline="0" dirty="0">
                        <a:ln>
                          <a:noFill/>
                        </a:ln>
                        <a:solidFill>
                          <a:schemeClr val="tx1"/>
                        </a:solidFill>
                        <a:effectLst/>
                        <a:latin typeface="Times New Roman" panose="02020603050405020304" pitchFamily="18" charset="0"/>
                        <a:ea typeface="Batang" pitchFamily="18" charset="-127"/>
                        <a:cs typeface="Times New Roman" panose="02020603050405020304" pitchFamily="18" charset="0"/>
                      </a:endParaRPr>
                    </a:p>
                  </a:txBody>
                  <a:tcPr marL="121921" marR="121921" marT="46917" marB="469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lumMod val="40000"/>
                        <a:lumOff val="60000"/>
                      </a:schemeClr>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ko-KR" sz="3700" b="1" i="0" u="none" strike="noStrike" cap="none" normalizeH="0" baseline="0" dirty="0" err="1">
                          <a:ln>
                            <a:noFill/>
                          </a:ln>
                          <a:solidFill>
                            <a:schemeClr val="tx1"/>
                          </a:solidFill>
                          <a:effectLst/>
                          <a:latin typeface="Times New Roman" panose="02020603050405020304" pitchFamily="18" charset="0"/>
                          <a:ea typeface="Batang" pitchFamily="18" charset="-127"/>
                          <a:cs typeface="Times New Roman" panose="02020603050405020304" pitchFamily="18" charset="0"/>
                        </a:rPr>
                        <a:t>Âm</a:t>
                      </a:r>
                      <a:r>
                        <a:rPr kumimoji="0" lang="en-US" altLang="ko-KR" sz="3700" b="1" i="0" u="none" strike="noStrike" cap="none" normalizeH="0" baseline="0" dirty="0">
                          <a:ln>
                            <a:noFill/>
                          </a:ln>
                          <a:solidFill>
                            <a:schemeClr val="tx1"/>
                          </a:solidFill>
                          <a:effectLst/>
                          <a:latin typeface="Times New Roman" panose="02020603050405020304" pitchFamily="18" charset="0"/>
                          <a:ea typeface="Batang" pitchFamily="18" charset="-127"/>
                          <a:cs typeface="Times New Roman" panose="02020603050405020304" pitchFamily="18" charset="0"/>
                        </a:rPr>
                        <a:t> </a:t>
                      </a:r>
                      <a:r>
                        <a:rPr kumimoji="0" lang="en-US" altLang="ko-KR" sz="3700" b="1" i="0" u="none" strike="noStrike" cap="none" normalizeH="0" baseline="0" dirty="0" err="1">
                          <a:ln>
                            <a:noFill/>
                          </a:ln>
                          <a:solidFill>
                            <a:schemeClr val="tx1"/>
                          </a:solidFill>
                          <a:effectLst/>
                          <a:latin typeface="Times New Roman" panose="02020603050405020304" pitchFamily="18" charset="0"/>
                          <a:ea typeface="Batang" pitchFamily="18" charset="-127"/>
                          <a:cs typeface="Times New Roman" panose="02020603050405020304" pitchFamily="18" charset="0"/>
                        </a:rPr>
                        <a:t>cuối</a:t>
                      </a:r>
                      <a:endParaRPr kumimoji="0" lang="en-US" altLang="ko-KR" sz="3700" b="1" i="0" u="none" strike="noStrike" cap="none" normalizeH="0" baseline="0" dirty="0">
                        <a:ln>
                          <a:noFill/>
                        </a:ln>
                        <a:solidFill>
                          <a:schemeClr val="tx1"/>
                        </a:solidFill>
                        <a:effectLst/>
                        <a:latin typeface="Times New Roman" panose="02020603050405020304" pitchFamily="18" charset="0"/>
                        <a:ea typeface="Batang" pitchFamily="18" charset="-127"/>
                        <a:cs typeface="Times New Roman" panose="02020603050405020304" pitchFamily="18" charset="0"/>
                      </a:endParaRPr>
                    </a:p>
                  </a:txBody>
                  <a:tcPr marL="121921" marR="121921" marT="46917" marB="469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lumMod val="40000"/>
                        <a:lumOff val="60000"/>
                      </a:schemeClr>
                    </a:solidFill>
                  </a:tcPr>
                </a:tc>
                <a:extLst>
                  <a:ext uri="{0D108BD9-81ED-4DB2-BD59-A6C34878D82A}">
                    <a16:rowId xmlns:a16="http://schemas.microsoft.com/office/drawing/2014/main" val="10001"/>
                  </a:ext>
                </a:extLst>
              </a:tr>
              <a:tr h="66497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6497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6497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6497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6497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66497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66497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66497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3300" b="1"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endParaRPr>
                    </a:p>
                  </a:txBody>
                  <a:tcPr marL="121921" marR="121921" marT="46917" marB="469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0299" name="Rectangle 59"/>
          <p:cNvSpPr>
            <a:spLocks noChangeArrowheads="1"/>
          </p:cNvSpPr>
          <p:nvPr/>
        </p:nvSpPr>
        <p:spPr bwMode="auto">
          <a:xfrm>
            <a:off x="21967" y="1382192"/>
            <a:ext cx="3048001" cy="612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r>
              <a:rPr lang="en-US" altLang="en-US" sz="3694" dirty="0">
                <a:solidFill>
                  <a:srgbClr val="FF0000"/>
                </a:solidFill>
                <a:latin typeface="Arial" pitchFamily="34" charset="0"/>
                <a:cs typeface="Arial" pitchFamily="34" charset="0"/>
              </a:rPr>
              <a:t> </a:t>
            </a:r>
            <a:r>
              <a:rPr lang="en-US" altLang="en-US" sz="3284" b="1" dirty="0" err="1">
                <a:solidFill>
                  <a:srgbClr val="FF0000"/>
                </a:solidFill>
                <a:latin typeface="HP001 4 hàng" panose="020B0603050302020204" pitchFamily="34" charset="0"/>
                <a:cs typeface="Arial" pitchFamily="34" charset="0"/>
              </a:rPr>
              <a:t>Em</a:t>
            </a:r>
            <a:r>
              <a:rPr lang="en-US" altLang="en-US" sz="3284" b="1" dirty="0">
                <a:solidFill>
                  <a:srgbClr val="FF0000"/>
                </a:solidFill>
                <a:latin typeface="HP001 4 hàng" panose="020B0603050302020204" pitchFamily="34" charset="0"/>
                <a:cs typeface="Arial" pitchFamily="34" charset="0"/>
              </a:rPr>
              <a:t> </a:t>
            </a:r>
          </a:p>
        </p:txBody>
      </p:sp>
      <p:sp>
        <p:nvSpPr>
          <p:cNvPr id="10300" name="Rectangle 60"/>
          <p:cNvSpPr>
            <a:spLocks noChangeArrowheads="1"/>
          </p:cNvSpPr>
          <p:nvPr/>
        </p:nvSpPr>
        <p:spPr bwMode="auto">
          <a:xfrm>
            <a:off x="-16932" y="2044753"/>
            <a:ext cx="3048001" cy="612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r>
              <a:rPr lang="en-US" altLang="en-US" sz="3694" dirty="0">
                <a:solidFill>
                  <a:srgbClr val="FF0000"/>
                </a:solidFill>
                <a:latin typeface="Arial" pitchFamily="34" charset="0"/>
                <a:cs typeface="Arial" pitchFamily="34" charset="0"/>
              </a:rPr>
              <a:t> </a:t>
            </a:r>
            <a:r>
              <a:rPr lang="en-US" altLang="en-US" sz="3694" b="1" dirty="0" err="1">
                <a:solidFill>
                  <a:srgbClr val="FF0000"/>
                </a:solidFill>
                <a:latin typeface="HP001 4 hàng" panose="020B0603050302020204" pitchFamily="34" charset="0"/>
                <a:cs typeface="Arial" pitchFamily="34" charset="0"/>
              </a:rPr>
              <a:t>yêu</a:t>
            </a:r>
            <a:endParaRPr lang="en-US" altLang="en-US" sz="3694" b="1" dirty="0">
              <a:solidFill>
                <a:srgbClr val="FF0000"/>
              </a:solidFill>
              <a:latin typeface="HP001 4 hàng" panose="020B0603050302020204" pitchFamily="34" charset="0"/>
              <a:cs typeface="Arial" pitchFamily="34" charset="0"/>
            </a:endParaRPr>
          </a:p>
        </p:txBody>
      </p:sp>
      <p:sp>
        <p:nvSpPr>
          <p:cNvPr id="10301" name="Rectangle 61"/>
          <p:cNvSpPr>
            <a:spLocks noChangeArrowheads="1"/>
          </p:cNvSpPr>
          <p:nvPr/>
        </p:nvSpPr>
        <p:spPr bwMode="auto">
          <a:xfrm>
            <a:off x="-16931" y="4709920"/>
            <a:ext cx="3048001" cy="612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r>
              <a:rPr lang="en-US" altLang="en-US" sz="3694" dirty="0">
                <a:solidFill>
                  <a:srgbClr val="FF0000"/>
                </a:solidFill>
                <a:latin typeface="Arial" pitchFamily="34" charset="0"/>
                <a:cs typeface="Arial" pitchFamily="34" charset="0"/>
              </a:rPr>
              <a:t> </a:t>
            </a:r>
            <a:r>
              <a:rPr lang="en-US" altLang="en-US" sz="3694" b="1" dirty="0" err="1">
                <a:solidFill>
                  <a:srgbClr val="FF0000"/>
                </a:solidFill>
                <a:latin typeface="HP001 4 hàng" panose="020B0603050302020204" pitchFamily="34" charset="0"/>
                <a:cs typeface="Arial" pitchFamily="34" charset="0"/>
              </a:rPr>
              <a:t>cà</a:t>
            </a:r>
            <a:endParaRPr lang="en-US" altLang="en-US" sz="3694" b="1" dirty="0">
              <a:solidFill>
                <a:srgbClr val="FF0000"/>
              </a:solidFill>
              <a:latin typeface="HP001 4 hàng" panose="020B0603050302020204" pitchFamily="34" charset="0"/>
              <a:cs typeface="Arial" pitchFamily="34" charset="0"/>
            </a:endParaRPr>
          </a:p>
        </p:txBody>
      </p:sp>
      <p:sp>
        <p:nvSpPr>
          <p:cNvPr id="10302" name="Rectangle 62"/>
          <p:cNvSpPr>
            <a:spLocks noChangeArrowheads="1"/>
          </p:cNvSpPr>
          <p:nvPr/>
        </p:nvSpPr>
        <p:spPr bwMode="auto">
          <a:xfrm>
            <a:off x="-16933" y="4226550"/>
            <a:ext cx="3048001" cy="612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r>
              <a:rPr lang="en-US" altLang="en-US" sz="3694" b="1" dirty="0" err="1">
                <a:solidFill>
                  <a:srgbClr val="FF0000"/>
                </a:solidFill>
                <a:latin typeface="HP001 4 hàng" panose="020B0603050302020204" pitchFamily="34" charset="0"/>
                <a:cs typeface="Arial" pitchFamily="34" charset="0"/>
              </a:rPr>
              <a:t>Hoa</a:t>
            </a:r>
            <a:endParaRPr lang="en-US" altLang="en-US" sz="3694" b="1" dirty="0">
              <a:solidFill>
                <a:srgbClr val="FF0000"/>
              </a:solidFill>
              <a:latin typeface="HP001 4 hàng" panose="020B0603050302020204" pitchFamily="34" charset="0"/>
              <a:cs typeface="Arial" pitchFamily="34" charset="0"/>
            </a:endParaRPr>
          </a:p>
        </p:txBody>
      </p:sp>
      <p:sp>
        <p:nvSpPr>
          <p:cNvPr id="10303" name="Rectangle 63"/>
          <p:cNvSpPr>
            <a:spLocks noChangeArrowheads="1"/>
          </p:cNvSpPr>
          <p:nvPr/>
        </p:nvSpPr>
        <p:spPr bwMode="auto">
          <a:xfrm>
            <a:off x="21966" y="3367562"/>
            <a:ext cx="3048001" cy="612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r>
              <a:rPr lang="en-US" altLang="en-US" sz="3694" b="1" dirty="0" err="1">
                <a:solidFill>
                  <a:srgbClr val="FF0000"/>
                </a:solidFill>
                <a:latin typeface="HP001 4 hàng" panose="020B0603050302020204" pitchFamily="34" charset="0"/>
                <a:cs typeface="Arial" pitchFamily="34" charset="0"/>
              </a:rPr>
              <a:t>tím</a:t>
            </a:r>
            <a:endParaRPr lang="en-US" altLang="en-US" sz="3694" b="1" dirty="0">
              <a:solidFill>
                <a:srgbClr val="FF0000"/>
              </a:solidFill>
              <a:latin typeface="HP001 4 hàng" panose="020B0603050302020204" pitchFamily="34" charset="0"/>
              <a:cs typeface="Arial" pitchFamily="34" charset="0"/>
            </a:endParaRPr>
          </a:p>
        </p:txBody>
      </p:sp>
      <p:sp>
        <p:nvSpPr>
          <p:cNvPr id="10304" name="Rectangle 64"/>
          <p:cNvSpPr>
            <a:spLocks noChangeArrowheads="1"/>
          </p:cNvSpPr>
          <p:nvPr/>
        </p:nvSpPr>
        <p:spPr bwMode="auto">
          <a:xfrm>
            <a:off x="-16931" y="2734430"/>
            <a:ext cx="3048001" cy="612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r>
              <a:rPr lang="en-US" altLang="en-US" sz="3694" dirty="0">
                <a:solidFill>
                  <a:srgbClr val="FF0000"/>
                </a:solidFill>
                <a:latin typeface="Arial" pitchFamily="34" charset="0"/>
                <a:cs typeface="Arial" pitchFamily="34" charset="0"/>
              </a:rPr>
              <a:t> </a:t>
            </a:r>
            <a:r>
              <a:rPr lang="en-US" altLang="en-US" sz="3694" b="1" dirty="0" err="1">
                <a:solidFill>
                  <a:srgbClr val="FF0000"/>
                </a:solidFill>
                <a:latin typeface="HP001 4 hàng" panose="020B0603050302020204" pitchFamily="34" charset="0"/>
                <a:cs typeface="Arial" pitchFamily="34" charset="0"/>
              </a:rPr>
              <a:t>màu</a:t>
            </a:r>
            <a:endParaRPr lang="en-US" altLang="en-US" sz="3694" b="1" dirty="0">
              <a:solidFill>
                <a:srgbClr val="FF0000"/>
              </a:solidFill>
              <a:latin typeface="HP001 4 hàng" panose="020B0603050302020204" pitchFamily="34" charset="0"/>
              <a:cs typeface="Arial" pitchFamily="34" charset="0"/>
            </a:endParaRPr>
          </a:p>
        </p:txBody>
      </p:sp>
      <p:sp>
        <p:nvSpPr>
          <p:cNvPr id="10305" name="Rectangle 65"/>
          <p:cNvSpPr>
            <a:spLocks noChangeArrowheads="1"/>
          </p:cNvSpPr>
          <p:nvPr/>
        </p:nvSpPr>
        <p:spPr bwMode="auto">
          <a:xfrm>
            <a:off x="-16931" y="5371430"/>
            <a:ext cx="3048001" cy="612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r>
              <a:rPr lang="en-US" altLang="en-US" sz="3694" dirty="0">
                <a:solidFill>
                  <a:srgbClr val="FF0000"/>
                </a:solidFill>
                <a:latin typeface="Arial" pitchFamily="34" charset="0"/>
                <a:cs typeface="Arial" pitchFamily="34" charset="0"/>
              </a:rPr>
              <a:t> </a:t>
            </a:r>
            <a:r>
              <a:rPr lang="en-US" altLang="en-US" sz="3694" b="1" dirty="0" err="1">
                <a:solidFill>
                  <a:srgbClr val="FF0000"/>
                </a:solidFill>
                <a:latin typeface="HP001 4 hàng" panose="020B0603050302020204" pitchFamily="34" charset="0"/>
                <a:cs typeface="Arial" pitchFamily="34" charset="0"/>
              </a:rPr>
              <a:t>hoa</a:t>
            </a:r>
            <a:endParaRPr lang="en-US" altLang="en-US" sz="3694" b="1" dirty="0">
              <a:solidFill>
                <a:srgbClr val="FF0000"/>
              </a:solidFill>
              <a:latin typeface="HP001 4 hàng" panose="020B0603050302020204" pitchFamily="34" charset="0"/>
              <a:cs typeface="Arial" pitchFamily="34" charset="0"/>
            </a:endParaRPr>
          </a:p>
        </p:txBody>
      </p:sp>
      <p:sp>
        <p:nvSpPr>
          <p:cNvPr id="10306" name="Rectangle 66"/>
          <p:cNvSpPr>
            <a:spLocks noChangeArrowheads="1"/>
          </p:cNvSpPr>
          <p:nvPr/>
        </p:nvSpPr>
        <p:spPr bwMode="auto">
          <a:xfrm>
            <a:off x="-16931" y="6032730"/>
            <a:ext cx="3048001" cy="612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r>
              <a:rPr lang="en-US" altLang="en-US" sz="3694" dirty="0">
                <a:solidFill>
                  <a:srgbClr val="FF0000"/>
                </a:solidFill>
                <a:latin typeface="Arial" pitchFamily="34" charset="0"/>
                <a:cs typeface="Arial" pitchFamily="34" charset="0"/>
              </a:rPr>
              <a:t> </a:t>
            </a:r>
            <a:r>
              <a:rPr lang="en-US" altLang="en-US" sz="3694" b="1" dirty="0" err="1">
                <a:solidFill>
                  <a:srgbClr val="FF0000"/>
                </a:solidFill>
                <a:latin typeface="HP001 4 hàng" panose="020B0603050302020204" pitchFamily="34" charset="0"/>
                <a:cs typeface="Arial" pitchFamily="34" charset="0"/>
              </a:rPr>
              <a:t>sim</a:t>
            </a:r>
            <a:endParaRPr lang="en-US" altLang="en-US" sz="3694" b="1" dirty="0">
              <a:solidFill>
                <a:srgbClr val="FF0000"/>
              </a:solidFill>
              <a:latin typeface="HP001 4 hàng" panose="020B0603050302020204" pitchFamily="34" charset="0"/>
              <a:cs typeface="Arial" pitchFamily="34" charset="0"/>
            </a:endParaRPr>
          </a:p>
        </p:txBody>
      </p:sp>
      <p:sp>
        <p:nvSpPr>
          <p:cNvPr id="7232" name="Rectangle 67"/>
          <p:cNvSpPr>
            <a:spLocks noChangeArrowheads="1"/>
          </p:cNvSpPr>
          <p:nvPr/>
        </p:nvSpPr>
        <p:spPr bwMode="auto">
          <a:xfrm>
            <a:off x="9127069" y="1621193"/>
            <a:ext cx="3048001" cy="7167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endParaRPr lang="en-US" altLang="en-US" sz="3694">
              <a:solidFill>
                <a:schemeClr val="bg1"/>
              </a:solidFill>
              <a:latin typeface="Arial" pitchFamily="34" charset="0"/>
              <a:cs typeface="Arial" pitchFamily="34" charset="0"/>
            </a:endParaRPr>
          </a:p>
        </p:txBody>
      </p:sp>
      <p:sp>
        <p:nvSpPr>
          <p:cNvPr id="10308" name="Rectangle 68"/>
          <p:cNvSpPr>
            <a:spLocks noChangeArrowheads="1"/>
          </p:cNvSpPr>
          <p:nvPr/>
        </p:nvSpPr>
        <p:spPr bwMode="auto">
          <a:xfrm>
            <a:off x="6079069" y="2021479"/>
            <a:ext cx="3048001" cy="7167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r>
              <a:rPr lang="en-US" altLang="en-US" sz="3694" b="1" dirty="0" err="1">
                <a:solidFill>
                  <a:srgbClr val="0000FF"/>
                </a:solidFill>
                <a:latin typeface="HP001 4 hàng" panose="020B0603050302020204" pitchFamily="34" charset="0"/>
                <a:cs typeface="Arial" pitchFamily="34" charset="0"/>
              </a:rPr>
              <a:t>yê</a:t>
            </a:r>
            <a:endParaRPr lang="en-US" altLang="en-US" sz="3694" b="1" dirty="0">
              <a:solidFill>
                <a:srgbClr val="0000FF"/>
              </a:solidFill>
              <a:latin typeface="HP001 4 hàng" panose="020B0603050302020204" pitchFamily="34" charset="0"/>
              <a:cs typeface="Arial" pitchFamily="34" charset="0"/>
            </a:endParaRPr>
          </a:p>
        </p:txBody>
      </p:sp>
      <p:sp>
        <p:nvSpPr>
          <p:cNvPr id="10309" name="Rectangle 69"/>
          <p:cNvSpPr>
            <a:spLocks noChangeArrowheads="1"/>
          </p:cNvSpPr>
          <p:nvPr/>
        </p:nvSpPr>
        <p:spPr bwMode="auto">
          <a:xfrm>
            <a:off x="9127069" y="1394955"/>
            <a:ext cx="3048001" cy="718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r>
              <a:rPr lang="en-US" altLang="en-US" sz="3694" b="1" dirty="0">
                <a:solidFill>
                  <a:srgbClr val="0000FF"/>
                </a:solidFill>
                <a:latin typeface="HP001 4 hàng" panose="020B0603050302020204" pitchFamily="34" charset="0"/>
                <a:cs typeface="Arial" pitchFamily="34" charset="0"/>
              </a:rPr>
              <a:t>m</a:t>
            </a:r>
          </a:p>
        </p:txBody>
      </p:sp>
      <p:sp>
        <p:nvSpPr>
          <p:cNvPr id="10310" name="Rectangle 70"/>
          <p:cNvSpPr>
            <a:spLocks noChangeArrowheads="1"/>
          </p:cNvSpPr>
          <p:nvPr/>
        </p:nvSpPr>
        <p:spPr bwMode="auto">
          <a:xfrm>
            <a:off x="6079069" y="1394955"/>
            <a:ext cx="3048001" cy="718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r>
              <a:rPr lang="en-US" altLang="en-US" sz="3694" b="1" dirty="0">
                <a:solidFill>
                  <a:srgbClr val="0000FF"/>
                </a:solidFill>
                <a:latin typeface="HP001 4 hàng" panose="020B0603050302020204" pitchFamily="34" charset="0"/>
                <a:cs typeface="Arial" pitchFamily="34" charset="0"/>
              </a:rPr>
              <a:t>e</a:t>
            </a:r>
          </a:p>
        </p:txBody>
      </p:sp>
      <p:sp>
        <p:nvSpPr>
          <p:cNvPr id="10312" name="Rectangle 72"/>
          <p:cNvSpPr>
            <a:spLocks noChangeArrowheads="1"/>
          </p:cNvSpPr>
          <p:nvPr/>
        </p:nvSpPr>
        <p:spPr bwMode="auto">
          <a:xfrm>
            <a:off x="6079069" y="2725239"/>
            <a:ext cx="3048001" cy="718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r>
              <a:rPr lang="en-US" altLang="en-US" sz="3694" b="1" dirty="0">
                <a:solidFill>
                  <a:srgbClr val="0000FF"/>
                </a:solidFill>
                <a:latin typeface="HP001 4 hàng" panose="020B0603050302020204" pitchFamily="34" charset="0"/>
                <a:cs typeface="Arial" pitchFamily="34" charset="0"/>
              </a:rPr>
              <a:t>a</a:t>
            </a:r>
          </a:p>
        </p:txBody>
      </p:sp>
      <p:sp>
        <p:nvSpPr>
          <p:cNvPr id="10313" name="Rectangle 73"/>
          <p:cNvSpPr>
            <a:spLocks noChangeArrowheads="1"/>
          </p:cNvSpPr>
          <p:nvPr/>
        </p:nvSpPr>
        <p:spPr bwMode="auto">
          <a:xfrm>
            <a:off x="9127069" y="3350805"/>
            <a:ext cx="3048001" cy="720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r>
              <a:rPr lang="en-US" altLang="en-US" sz="3694" b="1" dirty="0">
                <a:solidFill>
                  <a:srgbClr val="0000FF"/>
                </a:solidFill>
                <a:latin typeface="HP001 4 hàng" panose="020B0603050302020204" pitchFamily="34" charset="0"/>
                <a:cs typeface="Arial" pitchFamily="34" charset="0"/>
              </a:rPr>
              <a:t>m</a:t>
            </a:r>
          </a:p>
        </p:txBody>
      </p:sp>
      <p:sp>
        <p:nvSpPr>
          <p:cNvPr id="10314" name="Rectangle 74"/>
          <p:cNvSpPr>
            <a:spLocks noChangeArrowheads="1"/>
          </p:cNvSpPr>
          <p:nvPr/>
        </p:nvSpPr>
        <p:spPr bwMode="auto">
          <a:xfrm>
            <a:off x="6079069" y="3350805"/>
            <a:ext cx="3048001" cy="720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r>
              <a:rPr lang="en-US" altLang="en-US" sz="3694" b="1" dirty="0">
                <a:solidFill>
                  <a:srgbClr val="0000FF"/>
                </a:solidFill>
                <a:latin typeface="HP001 4 hàng" panose="020B0603050302020204" pitchFamily="34" charset="0"/>
                <a:cs typeface="Arial" pitchFamily="34" charset="0"/>
              </a:rPr>
              <a:t>i</a:t>
            </a:r>
          </a:p>
        </p:txBody>
      </p:sp>
      <p:sp>
        <p:nvSpPr>
          <p:cNvPr id="10315" name="Rectangle 75"/>
          <p:cNvSpPr>
            <a:spLocks noChangeArrowheads="1"/>
          </p:cNvSpPr>
          <p:nvPr/>
        </p:nvSpPr>
        <p:spPr bwMode="auto">
          <a:xfrm>
            <a:off x="6079069" y="3976369"/>
            <a:ext cx="3048001" cy="7167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r>
              <a:rPr lang="en-US" altLang="en-US" sz="3694" b="1" dirty="0" err="1">
                <a:solidFill>
                  <a:srgbClr val="0000FF"/>
                </a:solidFill>
                <a:latin typeface="HP001 4 hàng" panose="020B0603050302020204" pitchFamily="34" charset="0"/>
                <a:cs typeface="Arial" pitchFamily="34" charset="0"/>
              </a:rPr>
              <a:t>oa</a:t>
            </a:r>
            <a:endParaRPr lang="en-US" altLang="en-US" sz="3694" b="1" dirty="0">
              <a:solidFill>
                <a:srgbClr val="0000FF"/>
              </a:solidFill>
              <a:latin typeface="HP001 4 hàng" panose="020B0603050302020204" pitchFamily="34" charset="0"/>
              <a:cs typeface="Arial" pitchFamily="34" charset="0"/>
            </a:endParaRPr>
          </a:p>
        </p:txBody>
      </p:sp>
      <p:sp>
        <p:nvSpPr>
          <p:cNvPr id="10316" name="Rectangle 76"/>
          <p:cNvSpPr>
            <a:spLocks noChangeArrowheads="1"/>
          </p:cNvSpPr>
          <p:nvPr/>
        </p:nvSpPr>
        <p:spPr bwMode="auto">
          <a:xfrm>
            <a:off x="3031069" y="4054565"/>
            <a:ext cx="3048001" cy="7167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endParaRPr lang="en-US" altLang="en-US" sz="3694" b="1" dirty="0">
              <a:solidFill>
                <a:srgbClr val="0000FF"/>
              </a:solidFill>
              <a:latin typeface="HP001 4 hàng" panose="020B0603050302020204" pitchFamily="34" charset="0"/>
              <a:cs typeface="Arial" pitchFamily="34" charset="0"/>
            </a:endParaRPr>
          </a:p>
        </p:txBody>
      </p:sp>
      <p:sp>
        <p:nvSpPr>
          <p:cNvPr id="10317" name="Rectangle 77"/>
          <p:cNvSpPr>
            <a:spLocks noChangeArrowheads="1"/>
          </p:cNvSpPr>
          <p:nvPr/>
        </p:nvSpPr>
        <p:spPr bwMode="auto">
          <a:xfrm>
            <a:off x="3031069" y="5383891"/>
            <a:ext cx="3048001" cy="720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endParaRPr lang="en-US" altLang="en-US" sz="3694" b="1" dirty="0">
              <a:solidFill>
                <a:srgbClr val="0000FF"/>
              </a:solidFill>
              <a:latin typeface="HP001 4 hàng" panose="020B0603050302020204" pitchFamily="34" charset="0"/>
              <a:cs typeface="Arial" pitchFamily="34" charset="0"/>
            </a:endParaRPr>
          </a:p>
        </p:txBody>
      </p:sp>
      <p:sp>
        <p:nvSpPr>
          <p:cNvPr id="10318" name="Rectangle 78"/>
          <p:cNvSpPr>
            <a:spLocks noChangeArrowheads="1"/>
          </p:cNvSpPr>
          <p:nvPr/>
        </p:nvSpPr>
        <p:spPr bwMode="auto">
          <a:xfrm>
            <a:off x="9723969" y="6008300"/>
            <a:ext cx="1845734" cy="720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r>
              <a:rPr lang="en-US" altLang="en-US" sz="3694" b="1" dirty="0">
                <a:solidFill>
                  <a:srgbClr val="0000FF"/>
                </a:solidFill>
                <a:latin typeface="HP001 4 hàng" panose="020B0603050302020204" pitchFamily="34" charset="0"/>
                <a:cs typeface="Arial" pitchFamily="34" charset="0"/>
              </a:rPr>
              <a:t>m</a:t>
            </a:r>
          </a:p>
        </p:txBody>
      </p:sp>
      <p:sp>
        <p:nvSpPr>
          <p:cNvPr id="10319" name="Rectangle 79"/>
          <p:cNvSpPr>
            <a:spLocks noChangeArrowheads="1"/>
          </p:cNvSpPr>
          <p:nvPr/>
        </p:nvSpPr>
        <p:spPr bwMode="auto">
          <a:xfrm>
            <a:off x="6680203" y="6087651"/>
            <a:ext cx="1845734" cy="640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r>
              <a:rPr lang="en-US" altLang="en-US" sz="3694" b="1" dirty="0">
                <a:solidFill>
                  <a:srgbClr val="0000FF"/>
                </a:solidFill>
                <a:latin typeface="HP001 4 hàng" panose="020B0603050302020204" pitchFamily="34" charset="0"/>
                <a:cs typeface="Arial" pitchFamily="34" charset="0"/>
              </a:rPr>
              <a:t>i</a:t>
            </a:r>
          </a:p>
        </p:txBody>
      </p:sp>
      <p:sp>
        <p:nvSpPr>
          <p:cNvPr id="10320" name="Rectangle 80"/>
          <p:cNvSpPr>
            <a:spLocks noChangeArrowheads="1"/>
          </p:cNvSpPr>
          <p:nvPr/>
        </p:nvSpPr>
        <p:spPr bwMode="auto">
          <a:xfrm>
            <a:off x="6079069" y="5305695"/>
            <a:ext cx="3048001" cy="720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r>
              <a:rPr lang="en-US" altLang="en-US" sz="3694" b="1" dirty="0" err="1">
                <a:solidFill>
                  <a:srgbClr val="0000FF"/>
                </a:solidFill>
                <a:latin typeface="HP001 4 hàng" panose="020B0603050302020204" pitchFamily="34" charset="0"/>
                <a:cs typeface="Arial" pitchFamily="34" charset="0"/>
              </a:rPr>
              <a:t>oa</a:t>
            </a:r>
            <a:endParaRPr lang="en-US" altLang="en-US" sz="3694" b="1" dirty="0">
              <a:solidFill>
                <a:srgbClr val="0000FF"/>
              </a:solidFill>
              <a:latin typeface="HP001 4 hàng" panose="020B0603050302020204" pitchFamily="34" charset="0"/>
              <a:cs typeface="Arial" pitchFamily="34" charset="0"/>
            </a:endParaRPr>
          </a:p>
        </p:txBody>
      </p:sp>
      <p:sp>
        <p:nvSpPr>
          <p:cNvPr id="10321" name="Rectangle 81"/>
          <p:cNvSpPr>
            <a:spLocks noChangeArrowheads="1"/>
          </p:cNvSpPr>
          <p:nvPr/>
        </p:nvSpPr>
        <p:spPr bwMode="auto">
          <a:xfrm>
            <a:off x="6079069" y="4680130"/>
            <a:ext cx="3048001" cy="7167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r>
              <a:rPr lang="en-US" altLang="en-US" sz="3694" b="1" dirty="0">
                <a:solidFill>
                  <a:srgbClr val="0000FF"/>
                </a:solidFill>
                <a:latin typeface="HP001 4 hàng" panose="020B0603050302020204" pitchFamily="34" charset="0"/>
                <a:cs typeface="Arial" pitchFamily="34" charset="0"/>
              </a:rPr>
              <a:t>a</a:t>
            </a:r>
          </a:p>
        </p:txBody>
      </p:sp>
      <p:sp>
        <p:nvSpPr>
          <p:cNvPr id="39" name="Rectangle 67"/>
          <p:cNvSpPr>
            <a:spLocks noChangeArrowheads="1"/>
          </p:cNvSpPr>
          <p:nvPr/>
        </p:nvSpPr>
        <p:spPr bwMode="auto">
          <a:xfrm>
            <a:off x="9127069" y="2712207"/>
            <a:ext cx="3048001" cy="7167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r>
              <a:rPr lang="en-US" altLang="en-US" sz="3694" b="1" dirty="0">
                <a:solidFill>
                  <a:srgbClr val="0000FF"/>
                </a:solidFill>
                <a:latin typeface="HP001 4 hàng" panose="020B0603050302020204" pitchFamily="34" charset="0"/>
                <a:cs typeface="Arial" pitchFamily="34" charset="0"/>
              </a:rPr>
              <a:t>u</a:t>
            </a:r>
          </a:p>
        </p:txBody>
      </p:sp>
      <p:sp>
        <p:nvSpPr>
          <p:cNvPr id="2" name="Rectangle 67"/>
          <p:cNvSpPr>
            <a:spLocks noChangeArrowheads="1"/>
          </p:cNvSpPr>
          <p:nvPr/>
        </p:nvSpPr>
        <p:spPr bwMode="auto">
          <a:xfrm>
            <a:off x="9127069" y="2021479"/>
            <a:ext cx="3048001" cy="7167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spcBef>
                <a:spcPct val="20000"/>
              </a:spcBef>
            </a:pPr>
            <a:r>
              <a:rPr lang="en-US" altLang="en-US" sz="3694" b="1" dirty="0">
                <a:solidFill>
                  <a:srgbClr val="0000FF"/>
                </a:solidFill>
                <a:latin typeface="HP001 4 hàng" panose="020B0603050302020204" pitchFamily="34" charset="0"/>
                <a:cs typeface="Arial" pitchFamily="34" charset="0"/>
              </a:rPr>
              <a:t>u</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30989"/>
                                        </p:tgtEl>
                                        <p:attrNameLst>
                                          <p:attrName>style.visibility</p:attrName>
                                        </p:attrNameLst>
                                      </p:cBhvr>
                                      <p:to>
                                        <p:strVal val="visible"/>
                                      </p:to>
                                    </p:set>
                                    <p:animEffect transition="in" filter="barn(inVertical)">
                                      <p:cBhvr>
                                        <p:cTn id="7" dur="500"/>
                                        <p:tgtEl>
                                          <p:spTgt spid="3098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299"/>
                                        </p:tgtEl>
                                        <p:attrNameLst>
                                          <p:attrName>style.visibility</p:attrName>
                                        </p:attrNameLst>
                                      </p:cBhvr>
                                      <p:to>
                                        <p:strVal val="visible"/>
                                      </p:to>
                                    </p:set>
                                    <p:anim calcmode="lin" valueType="num">
                                      <p:cBhvr additive="base">
                                        <p:cTn id="12" dur="500" fill="hold"/>
                                        <p:tgtEl>
                                          <p:spTgt spid="10299"/>
                                        </p:tgtEl>
                                        <p:attrNameLst>
                                          <p:attrName>ppt_x</p:attrName>
                                        </p:attrNameLst>
                                      </p:cBhvr>
                                      <p:tavLst>
                                        <p:tav tm="0">
                                          <p:val>
                                            <p:strVal val="#ppt_x"/>
                                          </p:val>
                                        </p:tav>
                                        <p:tav tm="100000">
                                          <p:val>
                                            <p:strVal val="#ppt_x"/>
                                          </p:val>
                                        </p:tav>
                                      </p:tavLst>
                                    </p:anim>
                                    <p:anim calcmode="lin" valueType="num">
                                      <p:cBhvr additive="base">
                                        <p:cTn id="13" dur="500" fill="hold"/>
                                        <p:tgtEl>
                                          <p:spTgt spid="10299"/>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500"/>
                            </p:stCondLst>
                            <p:childTnLst>
                              <p:par>
                                <p:cTn id="15" presetID="2" presetClass="entr" presetSubtype="4" fill="hold" grpId="0" nodeType="afterEffect">
                                  <p:stCondLst>
                                    <p:cond delay="0"/>
                                  </p:stCondLst>
                                  <p:childTnLst>
                                    <p:set>
                                      <p:cBhvr>
                                        <p:cTn id="16" dur="1" fill="hold">
                                          <p:stCondLst>
                                            <p:cond delay="0"/>
                                          </p:stCondLst>
                                        </p:cTn>
                                        <p:tgtEl>
                                          <p:spTgt spid="10300"/>
                                        </p:tgtEl>
                                        <p:attrNameLst>
                                          <p:attrName>style.visibility</p:attrName>
                                        </p:attrNameLst>
                                      </p:cBhvr>
                                      <p:to>
                                        <p:strVal val="visible"/>
                                      </p:to>
                                    </p:set>
                                    <p:anim calcmode="lin" valueType="num">
                                      <p:cBhvr additive="base">
                                        <p:cTn id="17" dur="500" fill="hold"/>
                                        <p:tgtEl>
                                          <p:spTgt spid="10300"/>
                                        </p:tgtEl>
                                        <p:attrNameLst>
                                          <p:attrName>ppt_x</p:attrName>
                                        </p:attrNameLst>
                                      </p:cBhvr>
                                      <p:tavLst>
                                        <p:tav tm="0">
                                          <p:val>
                                            <p:strVal val="#ppt_x"/>
                                          </p:val>
                                        </p:tav>
                                        <p:tav tm="100000">
                                          <p:val>
                                            <p:strVal val="#ppt_x"/>
                                          </p:val>
                                        </p:tav>
                                      </p:tavLst>
                                    </p:anim>
                                    <p:anim calcmode="lin" valueType="num">
                                      <p:cBhvr additive="base">
                                        <p:cTn id="18" dur="500" fill="hold"/>
                                        <p:tgtEl>
                                          <p:spTgt spid="10300"/>
                                        </p:tgtEl>
                                        <p:attrNameLst>
                                          <p:attrName>ppt_y</p:attrName>
                                        </p:attrNameLst>
                                      </p:cBhvr>
                                      <p:tavLst>
                                        <p:tav tm="0">
                                          <p:val>
                                            <p:strVal val="1+#ppt_h/2"/>
                                          </p:val>
                                        </p:tav>
                                        <p:tav tm="100000">
                                          <p:val>
                                            <p:strVal val="#ppt_y"/>
                                          </p:val>
                                        </p:tav>
                                      </p:tavLst>
                                    </p:anim>
                                  </p:childTnLst>
                                </p:cTn>
                              </p:par>
                            </p:childTnLst>
                          </p:cTn>
                        </p:par>
                        <p:par>
                          <p:cTn id="19" fill="hold" nodeType="afterGroup">
                            <p:stCondLst>
                              <p:cond delay="1000"/>
                            </p:stCondLst>
                            <p:childTnLst>
                              <p:par>
                                <p:cTn id="20" presetID="2" presetClass="entr" presetSubtype="4" fill="hold" grpId="0" nodeType="afterEffect">
                                  <p:stCondLst>
                                    <p:cond delay="0"/>
                                  </p:stCondLst>
                                  <p:childTnLst>
                                    <p:set>
                                      <p:cBhvr>
                                        <p:cTn id="21" dur="1" fill="hold">
                                          <p:stCondLst>
                                            <p:cond delay="0"/>
                                          </p:stCondLst>
                                        </p:cTn>
                                        <p:tgtEl>
                                          <p:spTgt spid="10304"/>
                                        </p:tgtEl>
                                        <p:attrNameLst>
                                          <p:attrName>style.visibility</p:attrName>
                                        </p:attrNameLst>
                                      </p:cBhvr>
                                      <p:to>
                                        <p:strVal val="visible"/>
                                      </p:to>
                                    </p:set>
                                    <p:anim calcmode="lin" valueType="num">
                                      <p:cBhvr additive="base">
                                        <p:cTn id="22" dur="500" fill="hold"/>
                                        <p:tgtEl>
                                          <p:spTgt spid="10304"/>
                                        </p:tgtEl>
                                        <p:attrNameLst>
                                          <p:attrName>ppt_x</p:attrName>
                                        </p:attrNameLst>
                                      </p:cBhvr>
                                      <p:tavLst>
                                        <p:tav tm="0">
                                          <p:val>
                                            <p:strVal val="#ppt_x"/>
                                          </p:val>
                                        </p:tav>
                                        <p:tav tm="100000">
                                          <p:val>
                                            <p:strVal val="#ppt_x"/>
                                          </p:val>
                                        </p:tav>
                                      </p:tavLst>
                                    </p:anim>
                                    <p:anim calcmode="lin" valueType="num">
                                      <p:cBhvr additive="base">
                                        <p:cTn id="23" dur="500" fill="hold"/>
                                        <p:tgtEl>
                                          <p:spTgt spid="10304"/>
                                        </p:tgtEl>
                                        <p:attrNameLst>
                                          <p:attrName>ppt_y</p:attrName>
                                        </p:attrNameLst>
                                      </p:cBhvr>
                                      <p:tavLst>
                                        <p:tav tm="0">
                                          <p:val>
                                            <p:strVal val="1+#ppt_h/2"/>
                                          </p:val>
                                        </p:tav>
                                        <p:tav tm="100000">
                                          <p:val>
                                            <p:strVal val="#ppt_y"/>
                                          </p:val>
                                        </p:tav>
                                      </p:tavLst>
                                    </p:anim>
                                  </p:childTnLst>
                                </p:cTn>
                              </p:par>
                            </p:childTnLst>
                          </p:cTn>
                        </p:par>
                        <p:par>
                          <p:cTn id="24" fill="hold" nodeType="afterGroup">
                            <p:stCondLst>
                              <p:cond delay="1500"/>
                            </p:stCondLst>
                            <p:childTnLst>
                              <p:par>
                                <p:cTn id="25" presetID="2" presetClass="entr" presetSubtype="4" fill="hold" grpId="0" nodeType="afterEffect">
                                  <p:stCondLst>
                                    <p:cond delay="0"/>
                                  </p:stCondLst>
                                  <p:childTnLst>
                                    <p:set>
                                      <p:cBhvr>
                                        <p:cTn id="26" dur="1" fill="hold">
                                          <p:stCondLst>
                                            <p:cond delay="0"/>
                                          </p:stCondLst>
                                        </p:cTn>
                                        <p:tgtEl>
                                          <p:spTgt spid="10303"/>
                                        </p:tgtEl>
                                        <p:attrNameLst>
                                          <p:attrName>style.visibility</p:attrName>
                                        </p:attrNameLst>
                                      </p:cBhvr>
                                      <p:to>
                                        <p:strVal val="visible"/>
                                      </p:to>
                                    </p:set>
                                    <p:anim calcmode="lin" valueType="num">
                                      <p:cBhvr additive="base">
                                        <p:cTn id="27" dur="500" fill="hold"/>
                                        <p:tgtEl>
                                          <p:spTgt spid="10303"/>
                                        </p:tgtEl>
                                        <p:attrNameLst>
                                          <p:attrName>ppt_x</p:attrName>
                                        </p:attrNameLst>
                                      </p:cBhvr>
                                      <p:tavLst>
                                        <p:tav tm="0">
                                          <p:val>
                                            <p:strVal val="#ppt_x"/>
                                          </p:val>
                                        </p:tav>
                                        <p:tav tm="100000">
                                          <p:val>
                                            <p:strVal val="#ppt_x"/>
                                          </p:val>
                                        </p:tav>
                                      </p:tavLst>
                                    </p:anim>
                                    <p:anim calcmode="lin" valueType="num">
                                      <p:cBhvr additive="base">
                                        <p:cTn id="28" dur="500" fill="hold"/>
                                        <p:tgtEl>
                                          <p:spTgt spid="10303"/>
                                        </p:tgtEl>
                                        <p:attrNameLst>
                                          <p:attrName>ppt_y</p:attrName>
                                        </p:attrNameLst>
                                      </p:cBhvr>
                                      <p:tavLst>
                                        <p:tav tm="0">
                                          <p:val>
                                            <p:strVal val="1+#ppt_h/2"/>
                                          </p:val>
                                        </p:tav>
                                        <p:tav tm="100000">
                                          <p:val>
                                            <p:strVal val="#ppt_y"/>
                                          </p:val>
                                        </p:tav>
                                      </p:tavLst>
                                    </p:anim>
                                  </p:childTnLst>
                                </p:cTn>
                              </p:par>
                            </p:childTnLst>
                          </p:cTn>
                        </p:par>
                        <p:par>
                          <p:cTn id="29" fill="hold" nodeType="afterGroup">
                            <p:stCondLst>
                              <p:cond delay="2000"/>
                            </p:stCondLst>
                            <p:childTnLst>
                              <p:par>
                                <p:cTn id="30" presetID="2" presetClass="entr" presetSubtype="4" fill="hold" grpId="0" nodeType="afterEffect">
                                  <p:stCondLst>
                                    <p:cond delay="0"/>
                                  </p:stCondLst>
                                  <p:childTnLst>
                                    <p:set>
                                      <p:cBhvr>
                                        <p:cTn id="31" dur="1" fill="hold">
                                          <p:stCondLst>
                                            <p:cond delay="0"/>
                                          </p:stCondLst>
                                        </p:cTn>
                                        <p:tgtEl>
                                          <p:spTgt spid="10302"/>
                                        </p:tgtEl>
                                        <p:attrNameLst>
                                          <p:attrName>style.visibility</p:attrName>
                                        </p:attrNameLst>
                                      </p:cBhvr>
                                      <p:to>
                                        <p:strVal val="visible"/>
                                      </p:to>
                                    </p:set>
                                    <p:anim calcmode="lin" valueType="num">
                                      <p:cBhvr additive="base">
                                        <p:cTn id="32" dur="500" fill="hold"/>
                                        <p:tgtEl>
                                          <p:spTgt spid="10302"/>
                                        </p:tgtEl>
                                        <p:attrNameLst>
                                          <p:attrName>ppt_x</p:attrName>
                                        </p:attrNameLst>
                                      </p:cBhvr>
                                      <p:tavLst>
                                        <p:tav tm="0">
                                          <p:val>
                                            <p:strVal val="#ppt_x"/>
                                          </p:val>
                                        </p:tav>
                                        <p:tav tm="100000">
                                          <p:val>
                                            <p:strVal val="#ppt_x"/>
                                          </p:val>
                                        </p:tav>
                                      </p:tavLst>
                                    </p:anim>
                                    <p:anim calcmode="lin" valueType="num">
                                      <p:cBhvr additive="base">
                                        <p:cTn id="33" dur="500" fill="hold"/>
                                        <p:tgtEl>
                                          <p:spTgt spid="10302"/>
                                        </p:tgtEl>
                                        <p:attrNameLst>
                                          <p:attrName>ppt_y</p:attrName>
                                        </p:attrNameLst>
                                      </p:cBhvr>
                                      <p:tavLst>
                                        <p:tav tm="0">
                                          <p:val>
                                            <p:strVal val="1+#ppt_h/2"/>
                                          </p:val>
                                        </p:tav>
                                        <p:tav tm="100000">
                                          <p:val>
                                            <p:strVal val="#ppt_y"/>
                                          </p:val>
                                        </p:tav>
                                      </p:tavLst>
                                    </p:anim>
                                  </p:childTnLst>
                                </p:cTn>
                              </p:par>
                            </p:childTnLst>
                          </p:cTn>
                        </p:par>
                        <p:par>
                          <p:cTn id="34" fill="hold" nodeType="afterGroup">
                            <p:stCondLst>
                              <p:cond delay="2500"/>
                            </p:stCondLst>
                            <p:childTnLst>
                              <p:par>
                                <p:cTn id="35" presetID="2" presetClass="entr" presetSubtype="4" fill="hold" grpId="0" nodeType="afterEffect">
                                  <p:stCondLst>
                                    <p:cond delay="0"/>
                                  </p:stCondLst>
                                  <p:childTnLst>
                                    <p:set>
                                      <p:cBhvr>
                                        <p:cTn id="36" dur="1" fill="hold">
                                          <p:stCondLst>
                                            <p:cond delay="0"/>
                                          </p:stCondLst>
                                        </p:cTn>
                                        <p:tgtEl>
                                          <p:spTgt spid="10301"/>
                                        </p:tgtEl>
                                        <p:attrNameLst>
                                          <p:attrName>style.visibility</p:attrName>
                                        </p:attrNameLst>
                                      </p:cBhvr>
                                      <p:to>
                                        <p:strVal val="visible"/>
                                      </p:to>
                                    </p:set>
                                    <p:anim calcmode="lin" valueType="num">
                                      <p:cBhvr additive="base">
                                        <p:cTn id="37" dur="500" fill="hold"/>
                                        <p:tgtEl>
                                          <p:spTgt spid="10301"/>
                                        </p:tgtEl>
                                        <p:attrNameLst>
                                          <p:attrName>ppt_x</p:attrName>
                                        </p:attrNameLst>
                                      </p:cBhvr>
                                      <p:tavLst>
                                        <p:tav tm="0">
                                          <p:val>
                                            <p:strVal val="#ppt_x"/>
                                          </p:val>
                                        </p:tav>
                                        <p:tav tm="100000">
                                          <p:val>
                                            <p:strVal val="#ppt_x"/>
                                          </p:val>
                                        </p:tav>
                                      </p:tavLst>
                                    </p:anim>
                                    <p:anim calcmode="lin" valueType="num">
                                      <p:cBhvr additive="base">
                                        <p:cTn id="38" dur="500" fill="hold"/>
                                        <p:tgtEl>
                                          <p:spTgt spid="10301"/>
                                        </p:tgtEl>
                                        <p:attrNameLst>
                                          <p:attrName>ppt_y</p:attrName>
                                        </p:attrNameLst>
                                      </p:cBhvr>
                                      <p:tavLst>
                                        <p:tav tm="0">
                                          <p:val>
                                            <p:strVal val="1+#ppt_h/2"/>
                                          </p:val>
                                        </p:tav>
                                        <p:tav tm="100000">
                                          <p:val>
                                            <p:strVal val="#ppt_y"/>
                                          </p:val>
                                        </p:tav>
                                      </p:tavLst>
                                    </p:anim>
                                  </p:childTnLst>
                                </p:cTn>
                              </p:par>
                            </p:childTnLst>
                          </p:cTn>
                        </p:par>
                        <p:par>
                          <p:cTn id="39" fill="hold" nodeType="afterGroup">
                            <p:stCondLst>
                              <p:cond delay="3000"/>
                            </p:stCondLst>
                            <p:childTnLst>
                              <p:par>
                                <p:cTn id="40" presetID="2" presetClass="entr" presetSubtype="4" fill="hold" grpId="0" nodeType="afterEffect">
                                  <p:stCondLst>
                                    <p:cond delay="0"/>
                                  </p:stCondLst>
                                  <p:childTnLst>
                                    <p:set>
                                      <p:cBhvr>
                                        <p:cTn id="41" dur="1" fill="hold">
                                          <p:stCondLst>
                                            <p:cond delay="0"/>
                                          </p:stCondLst>
                                        </p:cTn>
                                        <p:tgtEl>
                                          <p:spTgt spid="10305"/>
                                        </p:tgtEl>
                                        <p:attrNameLst>
                                          <p:attrName>style.visibility</p:attrName>
                                        </p:attrNameLst>
                                      </p:cBhvr>
                                      <p:to>
                                        <p:strVal val="visible"/>
                                      </p:to>
                                    </p:set>
                                    <p:anim calcmode="lin" valueType="num">
                                      <p:cBhvr additive="base">
                                        <p:cTn id="42" dur="500" fill="hold"/>
                                        <p:tgtEl>
                                          <p:spTgt spid="10305"/>
                                        </p:tgtEl>
                                        <p:attrNameLst>
                                          <p:attrName>ppt_x</p:attrName>
                                        </p:attrNameLst>
                                      </p:cBhvr>
                                      <p:tavLst>
                                        <p:tav tm="0">
                                          <p:val>
                                            <p:strVal val="#ppt_x"/>
                                          </p:val>
                                        </p:tav>
                                        <p:tav tm="100000">
                                          <p:val>
                                            <p:strVal val="#ppt_x"/>
                                          </p:val>
                                        </p:tav>
                                      </p:tavLst>
                                    </p:anim>
                                    <p:anim calcmode="lin" valueType="num">
                                      <p:cBhvr additive="base">
                                        <p:cTn id="43" dur="500" fill="hold"/>
                                        <p:tgtEl>
                                          <p:spTgt spid="10305"/>
                                        </p:tgtEl>
                                        <p:attrNameLst>
                                          <p:attrName>ppt_y</p:attrName>
                                        </p:attrNameLst>
                                      </p:cBhvr>
                                      <p:tavLst>
                                        <p:tav tm="0">
                                          <p:val>
                                            <p:strVal val="1+#ppt_h/2"/>
                                          </p:val>
                                        </p:tav>
                                        <p:tav tm="100000">
                                          <p:val>
                                            <p:strVal val="#ppt_y"/>
                                          </p:val>
                                        </p:tav>
                                      </p:tavLst>
                                    </p:anim>
                                  </p:childTnLst>
                                </p:cTn>
                              </p:par>
                            </p:childTnLst>
                          </p:cTn>
                        </p:par>
                        <p:par>
                          <p:cTn id="44" fill="hold" nodeType="afterGroup">
                            <p:stCondLst>
                              <p:cond delay="3500"/>
                            </p:stCondLst>
                            <p:childTnLst>
                              <p:par>
                                <p:cTn id="45" presetID="2" presetClass="entr" presetSubtype="4" fill="hold" grpId="0" nodeType="afterEffect">
                                  <p:stCondLst>
                                    <p:cond delay="0"/>
                                  </p:stCondLst>
                                  <p:childTnLst>
                                    <p:set>
                                      <p:cBhvr>
                                        <p:cTn id="46" dur="1" fill="hold">
                                          <p:stCondLst>
                                            <p:cond delay="0"/>
                                          </p:stCondLst>
                                        </p:cTn>
                                        <p:tgtEl>
                                          <p:spTgt spid="10306"/>
                                        </p:tgtEl>
                                        <p:attrNameLst>
                                          <p:attrName>style.visibility</p:attrName>
                                        </p:attrNameLst>
                                      </p:cBhvr>
                                      <p:to>
                                        <p:strVal val="visible"/>
                                      </p:to>
                                    </p:set>
                                    <p:anim calcmode="lin" valueType="num">
                                      <p:cBhvr additive="base">
                                        <p:cTn id="47" dur="500" fill="hold"/>
                                        <p:tgtEl>
                                          <p:spTgt spid="10306"/>
                                        </p:tgtEl>
                                        <p:attrNameLst>
                                          <p:attrName>ppt_x</p:attrName>
                                        </p:attrNameLst>
                                      </p:cBhvr>
                                      <p:tavLst>
                                        <p:tav tm="0">
                                          <p:val>
                                            <p:strVal val="#ppt_x"/>
                                          </p:val>
                                        </p:tav>
                                        <p:tav tm="100000">
                                          <p:val>
                                            <p:strVal val="#ppt_x"/>
                                          </p:val>
                                        </p:tav>
                                      </p:tavLst>
                                    </p:anim>
                                    <p:anim calcmode="lin" valueType="num">
                                      <p:cBhvr additive="base">
                                        <p:cTn id="48" dur="500" fill="hold"/>
                                        <p:tgtEl>
                                          <p:spTgt spid="10306"/>
                                        </p:tgtEl>
                                        <p:attrNameLst>
                                          <p:attrName>ppt_y</p:attrName>
                                        </p:attrNameLst>
                                      </p:cBhvr>
                                      <p:tavLst>
                                        <p:tav tm="0">
                                          <p:val>
                                            <p:strVal val="1+#ppt_h/2"/>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0310"/>
                                        </p:tgtEl>
                                        <p:attrNameLst>
                                          <p:attrName>style.visibility</p:attrName>
                                        </p:attrNameLst>
                                      </p:cBhvr>
                                      <p:to>
                                        <p:strVal val="visible"/>
                                      </p:to>
                                    </p:set>
                                    <p:anim calcmode="lin" valueType="num">
                                      <p:cBhvr additive="base">
                                        <p:cTn id="53" dur="500" fill="hold"/>
                                        <p:tgtEl>
                                          <p:spTgt spid="10310"/>
                                        </p:tgtEl>
                                        <p:attrNameLst>
                                          <p:attrName>ppt_x</p:attrName>
                                        </p:attrNameLst>
                                      </p:cBhvr>
                                      <p:tavLst>
                                        <p:tav tm="0">
                                          <p:val>
                                            <p:strVal val="#ppt_x"/>
                                          </p:val>
                                        </p:tav>
                                        <p:tav tm="100000">
                                          <p:val>
                                            <p:strVal val="#ppt_x"/>
                                          </p:val>
                                        </p:tav>
                                      </p:tavLst>
                                    </p:anim>
                                    <p:anim calcmode="lin" valueType="num">
                                      <p:cBhvr additive="base">
                                        <p:cTn id="54" dur="500" fill="hold"/>
                                        <p:tgtEl>
                                          <p:spTgt spid="10310"/>
                                        </p:tgtEl>
                                        <p:attrNameLst>
                                          <p:attrName>ppt_y</p:attrName>
                                        </p:attrNameLst>
                                      </p:cBhvr>
                                      <p:tavLst>
                                        <p:tav tm="0">
                                          <p:val>
                                            <p:strVal val="1+#ppt_h/2"/>
                                          </p:val>
                                        </p:tav>
                                        <p:tav tm="100000">
                                          <p:val>
                                            <p:strVal val="#ppt_y"/>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0309"/>
                                        </p:tgtEl>
                                        <p:attrNameLst>
                                          <p:attrName>style.visibility</p:attrName>
                                        </p:attrNameLst>
                                      </p:cBhvr>
                                      <p:to>
                                        <p:strVal val="visible"/>
                                      </p:to>
                                    </p:set>
                                    <p:anim calcmode="lin" valueType="num">
                                      <p:cBhvr additive="base">
                                        <p:cTn id="59" dur="500" fill="hold"/>
                                        <p:tgtEl>
                                          <p:spTgt spid="10309"/>
                                        </p:tgtEl>
                                        <p:attrNameLst>
                                          <p:attrName>ppt_x</p:attrName>
                                        </p:attrNameLst>
                                      </p:cBhvr>
                                      <p:tavLst>
                                        <p:tav tm="0">
                                          <p:val>
                                            <p:strVal val="#ppt_x"/>
                                          </p:val>
                                        </p:tav>
                                        <p:tav tm="100000">
                                          <p:val>
                                            <p:strVal val="#ppt_x"/>
                                          </p:val>
                                        </p:tav>
                                      </p:tavLst>
                                    </p:anim>
                                    <p:anim calcmode="lin" valueType="num">
                                      <p:cBhvr additive="base">
                                        <p:cTn id="60" dur="500" fill="hold"/>
                                        <p:tgtEl>
                                          <p:spTgt spid="10309"/>
                                        </p:tgtEl>
                                        <p:attrNameLst>
                                          <p:attrName>ppt_y</p:attrName>
                                        </p:attrNameLst>
                                      </p:cBhvr>
                                      <p:tavLst>
                                        <p:tav tm="0">
                                          <p:val>
                                            <p:strVal val="1+#ppt_h/2"/>
                                          </p:val>
                                        </p:tav>
                                        <p:tav tm="100000">
                                          <p:val>
                                            <p:strVal val="#ppt_y"/>
                                          </p:val>
                                        </p:tav>
                                      </p:tavLst>
                                    </p:anim>
                                  </p:childTnLst>
                                </p:cTn>
                              </p:par>
                            </p:childTnLst>
                          </p:cTn>
                        </p:par>
                      </p:childTnLst>
                    </p:cTn>
                  </p:par>
                  <p:par>
                    <p:cTn id="61" fill="hold" nodeType="clickPar">
                      <p:stCondLst>
                        <p:cond delay="indefinite"/>
                      </p:stCondLst>
                      <p:childTnLst>
                        <p:par>
                          <p:cTn id="62" fill="hold" nodeType="withGroup">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0308"/>
                                        </p:tgtEl>
                                        <p:attrNameLst>
                                          <p:attrName>style.visibility</p:attrName>
                                        </p:attrNameLst>
                                      </p:cBhvr>
                                      <p:to>
                                        <p:strVal val="visible"/>
                                      </p:to>
                                    </p:set>
                                    <p:anim calcmode="lin" valueType="num">
                                      <p:cBhvr additive="base">
                                        <p:cTn id="65" dur="500" fill="hold"/>
                                        <p:tgtEl>
                                          <p:spTgt spid="10308"/>
                                        </p:tgtEl>
                                        <p:attrNameLst>
                                          <p:attrName>ppt_x</p:attrName>
                                        </p:attrNameLst>
                                      </p:cBhvr>
                                      <p:tavLst>
                                        <p:tav tm="0">
                                          <p:val>
                                            <p:strVal val="#ppt_x"/>
                                          </p:val>
                                        </p:tav>
                                        <p:tav tm="100000">
                                          <p:val>
                                            <p:strVal val="#ppt_x"/>
                                          </p:val>
                                        </p:tav>
                                      </p:tavLst>
                                    </p:anim>
                                    <p:anim calcmode="lin" valueType="num">
                                      <p:cBhvr additive="base">
                                        <p:cTn id="66" dur="500" fill="hold"/>
                                        <p:tgtEl>
                                          <p:spTgt spid="10308"/>
                                        </p:tgtEl>
                                        <p:attrNameLst>
                                          <p:attrName>ppt_y</p:attrName>
                                        </p:attrNameLst>
                                      </p:cBhvr>
                                      <p:tavLst>
                                        <p:tav tm="0">
                                          <p:val>
                                            <p:strVal val="1+#ppt_h/2"/>
                                          </p:val>
                                        </p:tav>
                                        <p:tav tm="100000">
                                          <p:val>
                                            <p:strVal val="#ppt_y"/>
                                          </p:val>
                                        </p:tav>
                                      </p:tavLst>
                                    </p:anim>
                                  </p:childTnLst>
                                </p:cTn>
                              </p:par>
                            </p:childTnLst>
                          </p:cTn>
                        </p:par>
                      </p:childTnLst>
                    </p:cTn>
                  </p:par>
                  <p:par>
                    <p:cTn id="67" fill="hold" nodeType="clickPar">
                      <p:stCondLst>
                        <p:cond delay="indefinite"/>
                      </p:stCondLst>
                      <p:childTnLst>
                        <p:par>
                          <p:cTn id="68" fill="hold" nodeType="withGroup">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2"/>
                                        </p:tgtEl>
                                        <p:attrNameLst>
                                          <p:attrName>style.visibility</p:attrName>
                                        </p:attrNameLst>
                                      </p:cBhvr>
                                      <p:to>
                                        <p:strVal val="visible"/>
                                      </p:to>
                                    </p:set>
                                    <p:anim calcmode="lin" valueType="num">
                                      <p:cBhvr additive="base">
                                        <p:cTn id="71" dur="500" fill="hold"/>
                                        <p:tgtEl>
                                          <p:spTgt spid="2"/>
                                        </p:tgtEl>
                                        <p:attrNameLst>
                                          <p:attrName>ppt_x</p:attrName>
                                        </p:attrNameLst>
                                      </p:cBhvr>
                                      <p:tavLst>
                                        <p:tav tm="0">
                                          <p:val>
                                            <p:strVal val="#ppt_x"/>
                                          </p:val>
                                        </p:tav>
                                        <p:tav tm="100000">
                                          <p:val>
                                            <p:strVal val="#ppt_x"/>
                                          </p:val>
                                        </p:tav>
                                      </p:tavLst>
                                    </p:anim>
                                    <p:anim calcmode="lin" valueType="num">
                                      <p:cBhvr additive="base">
                                        <p:cTn id="7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10312"/>
                                        </p:tgtEl>
                                        <p:attrNameLst>
                                          <p:attrName>style.visibility</p:attrName>
                                        </p:attrNameLst>
                                      </p:cBhvr>
                                      <p:to>
                                        <p:strVal val="visible"/>
                                      </p:to>
                                    </p:set>
                                    <p:anim calcmode="lin" valueType="num">
                                      <p:cBhvr additive="base">
                                        <p:cTn id="77" dur="500" fill="hold"/>
                                        <p:tgtEl>
                                          <p:spTgt spid="10312"/>
                                        </p:tgtEl>
                                        <p:attrNameLst>
                                          <p:attrName>ppt_x</p:attrName>
                                        </p:attrNameLst>
                                      </p:cBhvr>
                                      <p:tavLst>
                                        <p:tav tm="0">
                                          <p:val>
                                            <p:strVal val="#ppt_x"/>
                                          </p:val>
                                        </p:tav>
                                        <p:tav tm="100000">
                                          <p:val>
                                            <p:strVal val="#ppt_x"/>
                                          </p:val>
                                        </p:tav>
                                      </p:tavLst>
                                    </p:anim>
                                    <p:anim calcmode="lin" valueType="num">
                                      <p:cBhvr additive="base">
                                        <p:cTn id="78" dur="500" fill="hold"/>
                                        <p:tgtEl>
                                          <p:spTgt spid="10312"/>
                                        </p:tgtEl>
                                        <p:attrNameLst>
                                          <p:attrName>ppt_y</p:attrName>
                                        </p:attrNameLst>
                                      </p:cBhvr>
                                      <p:tavLst>
                                        <p:tav tm="0">
                                          <p:val>
                                            <p:strVal val="1+#ppt_h/2"/>
                                          </p:val>
                                        </p:tav>
                                        <p:tav tm="100000">
                                          <p:val>
                                            <p:strVal val="#ppt_y"/>
                                          </p:val>
                                        </p:tav>
                                      </p:tavLst>
                                    </p:anim>
                                  </p:childTnLst>
                                </p:cTn>
                              </p:par>
                            </p:childTnLst>
                          </p:cTn>
                        </p:par>
                      </p:childTnLst>
                    </p:cTn>
                  </p:par>
                  <p:par>
                    <p:cTn id="79" fill="hold" nodeType="clickPar">
                      <p:stCondLst>
                        <p:cond delay="indefinite"/>
                      </p:stCondLst>
                      <p:childTnLst>
                        <p:par>
                          <p:cTn id="80" fill="hold" nodeType="withGroup">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39"/>
                                        </p:tgtEl>
                                        <p:attrNameLst>
                                          <p:attrName>style.visibility</p:attrName>
                                        </p:attrNameLst>
                                      </p:cBhvr>
                                      <p:to>
                                        <p:strVal val="visible"/>
                                      </p:to>
                                    </p:set>
                                    <p:anim calcmode="lin" valueType="num">
                                      <p:cBhvr additive="base">
                                        <p:cTn id="83" dur="500" fill="hold"/>
                                        <p:tgtEl>
                                          <p:spTgt spid="39"/>
                                        </p:tgtEl>
                                        <p:attrNameLst>
                                          <p:attrName>ppt_x</p:attrName>
                                        </p:attrNameLst>
                                      </p:cBhvr>
                                      <p:tavLst>
                                        <p:tav tm="0">
                                          <p:val>
                                            <p:strVal val="#ppt_x"/>
                                          </p:val>
                                        </p:tav>
                                        <p:tav tm="100000">
                                          <p:val>
                                            <p:strVal val="#ppt_x"/>
                                          </p:val>
                                        </p:tav>
                                      </p:tavLst>
                                    </p:anim>
                                    <p:anim calcmode="lin" valueType="num">
                                      <p:cBhvr additive="base">
                                        <p:cTn id="84"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85" fill="hold" nodeType="clickPar">
                      <p:stCondLst>
                        <p:cond delay="indefinite"/>
                      </p:stCondLst>
                      <p:childTnLst>
                        <p:par>
                          <p:cTn id="86" fill="hold" nodeType="withGroup">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10314"/>
                                        </p:tgtEl>
                                        <p:attrNameLst>
                                          <p:attrName>style.visibility</p:attrName>
                                        </p:attrNameLst>
                                      </p:cBhvr>
                                      <p:to>
                                        <p:strVal val="visible"/>
                                      </p:to>
                                    </p:set>
                                    <p:anim calcmode="lin" valueType="num">
                                      <p:cBhvr additive="base">
                                        <p:cTn id="89" dur="500" fill="hold"/>
                                        <p:tgtEl>
                                          <p:spTgt spid="10314"/>
                                        </p:tgtEl>
                                        <p:attrNameLst>
                                          <p:attrName>ppt_x</p:attrName>
                                        </p:attrNameLst>
                                      </p:cBhvr>
                                      <p:tavLst>
                                        <p:tav tm="0">
                                          <p:val>
                                            <p:strVal val="#ppt_x"/>
                                          </p:val>
                                        </p:tav>
                                        <p:tav tm="100000">
                                          <p:val>
                                            <p:strVal val="#ppt_x"/>
                                          </p:val>
                                        </p:tav>
                                      </p:tavLst>
                                    </p:anim>
                                    <p:anim calcmode="lin" valueType="num">
                                      <p:cBhvr additive="base">
                                        <p:cTn id="90" dur="500" fill="hold"/>
                                        <p:tgtEl>
                                          <p:spTgt spid="10314"/>
                                        </p:tgtEl>
                                        <p:attrNameLst>
                                          <p:attrName>ppt_y</p:attrName>
                                        </p:attrNameLst>
                                      </p:cBhvr>
                                      <p:tavLst>
                                        <p:tav tm="0">
                                          <p:val>
                                            <p:strVal val="1+#ppt_h/2"/>
                                          </p:val>
                                        </p:tav>
                                        <p:tav tm="100000">
                                          <p:val>
                                            <p:strVal val="#ppt_y"/>
                                          </p:val>
                                        </p:tav>
                                      </p:tavLst>
                                    </p:anim>
                                  </p:childTnLst>
                                </p:cTn>
                              </p:par>
                            </p:childTnLst>
                          </p:cTn>
                        </p:par>
                      </p:childTnLst>
                    </p:cTn>
                  </p:par>
                  <p:par>
                    <p:cTn id="91" fill="hold" nodeType="clickPar">
                      <p:stCondLst>
                        <p:cond delay="indefinite"/>
                      </p:stCondLst>
                      <p:childTnLst>
                        <p:par>
                          <p:cTn id="92" fill="hold" nodeType="withGroup">
                            <p:stCondLst>
                              <p:cond delay="0"/>
                            </p:stCondLst>
                            <p:childTnLst>
                              <p:par>
                                <p:cTn id="93" presetID="2" presetClass="entr" presetSubtype="4" fill="hold" grpId="0" nodeType="clickEffect">
                                  <p:stCondLst>
                                    <p:cond delay="0"/>
                                  </p:stCondLst>
                                  <p:childTnLst>
                                    <p:set>
                                      <p:cBhvr>
                                        <p:cTn id="94" dur="1" fill="hold">
                                          <p:stCondLst>
                                            <p:cond delay="0"/>
                                          </p:stCondLst>
                                        </p:cTn>
                                        <p:tgtEl>
                                          <p:spTgt spid="10313"/>
                                        </p:tgtEl>
                                        <p:attrNameLst>
                                          <p:attrName>style.visibility</p:attrName>
                                        </p:attrNameLst>
                                      </p:cBhvr>
                                      <p:to>
                                        <p:strVal val="visible"/>
                                      </p:to>
                                    </p:set>
                                    <p:anim calcmode="lin" valueType="num">
                                      <p:cBhvr additive="base">
                                        <p:cTn id="95" dur="500" fill="hold"/>
                                        <p:tgtEl>
                                          <p:spTgt spid="10313"/>
                                        </p:tgtEl>
                                        <p:attrNameLst>
                                          <p:attrName>ppt_x</p:attrName>
                                        </p:attrNameLst>
                                      </p:cBhvr>
                                      <p:tavLst>
                                        <p:tav tm="0">
                                          <p:val>
                                            <p:strVal val="#ppt_x"/>
                                          </p:val>
                                        </p:tav>
                                        <p:tav tm="100000">
                                          <p:val>
                                            <p:strVal val="#ppt_x"/>
                                          </p:val>
                                        </p:tav>
                                      </p:tavLst>
                                    </p:anim>
                                    <p:anim calcmode="lin" valueType="num">
                                      <p:cBhvr additive="base">
                                        <p:cTn id="96" dur="500" fill="hold"/>
                                        <p:tgtEl>
                                          <p:spTgt spid="10313"/>
                                        </p:tgtEl>
                                        <p:attrNameLst>
                                          <p:attrName>ppt_y</p:attrName>
                                        </p:attrNameLst>
                                      </p:cBhvr>
                                      <p:tavLst>
                                        <p:tav tm="0">
                                          <p:val>
                                            <p:strVal val="1+#ppt_h/2"/>
                                          </p:val>
                                        </p:tav>
                                        <p:tav tm="100000">
                                          <p:val>
                                            <p:strVal val="#ppt_y"/>
                                          </p:val>
                                        </p:tav>
                                      </p:tavLst>
                                    </p:anim>
                                  </p:childTnLst>
                                </p:cTn>
                              </p:par>
                            </p:childTnLst>
                          </p:cTn>
                        </p:par>
                      </p:childTnLst>
                    </p:cTn>
                  </p:par>
                  <p:par>
                    <p:cTn id="97" fill="hold" nodeType="clickPar">
                      <p:stCondLst>
                        <p:cond delay="indefinite"/>
                      </p:stCondLst>
                      <p:childTnLst>
                        <p:par>
                          <p:cTn id="98" fill="hold" nodeType="withGroup">
                            <p:stCondLst>
                              <p:cond delay="0"/>
                            </p:stCondLst>
                            <p:childTnLst>
                              <p:par>
                                <p:cTn id="99" presetID="2" presetClass="entr" presetSubtype="4" fill="hold" grpId="0" nodeType="clickEffect" nodePh="1">
                                  <p:stCondLst>
                                    <p:cond delay="0"/>
                                  </p:stCondLst>
                                  <p:endCondLst>
                                    <p:cond evt="begin" delay="0">
                                      <p:tn val="99"/>
                                    </p:cond>
                                  </p:endCondLst>
                                  <p:childTnLst>
                                    <p:set>
                                      <p:cBhvr>
                                        <p:cTn id="100" dur="1" fill="hold">
                                          <p:stCondLst>
                                            <p:cond delay="0"/>
                                          </p:stCondLst>
                                        </p:cTn>
                                        <p:tgtEl>
                                          <p:spTgt spid="10316"/>
                                        </p:tgtEl>
                                        <p:attrNameLst>
                                          <p:attrName>style.visibility</p:attrName>
                                        </p:attrNameLst>
                                      </p:cBhvr>
                                      <p:to>
                                        <p:strVal val="visible"/>
                                      </p:to>
                                    </p:set>
                                    <p:anim calcmode="lin" valueType="num">
                                      <p:cBhvr additive="base">
                                        <p:cTn id="101" dur="500" fill="hold"/>
                                        <p:tgtEl>
                                          <p:spTgt spid="10316"/>
                                        </p:tgtEl>
                                        <p:attrNameLst>
                                          <p:attrName>ppt_x</p:attrName>
                                        </p:attrNameLst>
                                      </p:cBhvr>
                                      <p:tavLst>
                                        <p:tav tm="0">
                                          <p:val>
                                            <p:strVal val="#ppt_x"/>
                                          </p:val>
                                        </p:tav>
                                        <p:tav tm="100000">
                                          <p:val>
                                            <p:strVal val="#ppt_x"/>
                                          </p:val>
                                        </p:tav>
                                      </p:tavLst>
                                    </p:anim>
                                    <p:anim calcmode="lin" valueType="num">
                                      <p:cBhvr additive="base">
                                        <p:cTn id="102" dur="500" fill="hold"/>
                                        <p:tgtEl>
                                          <p:spTgt spid="10316"/>
                                        </p:tgtEl>
                                        <p:attrNameLst>
                                          <p:attrName>ppt_y</p:attrName>
                                        </p:attrNameLst>
                                      </p:cBhvr>
                                      <p:tavLst>
                                        <p:tav tm="0">
                                          <p:val>
                                            <p:strVal val="1+#ppt_h/2"/>
                                          </p:val>
                                        </p:tav>
                                        <p:tav tm="100000">
                                          <p:val>
                                            <p:strVal val="#ppt_y"/>
                                          </p:val>
                                        </p:tav>
                                      </p:tavLst>
                                    </p:anim>
                                  </p:childTnLst>
                                </p:cTn>
                              </p:par>
                            </p:childTnLst>
                          </p:cTn>
                        </p:par>
                      </p:childTnLst>
                    </p:cTn>
                  </p:par>
                  <p:par>
                    <p:cTn id="103" fill="hold" nodeType="clickPar">
                      <p:stCondLst>
                        <p:cond delay="indefinite"/>
                      </p:stCondLst>
                      <p:childTnLst>
                        <p:par>
                          <p:cTn id="104" fill="hold" nodeType="withGroup">
                            <p:stCondLst>
                              <p:cond delay="0"/>
                            </p:stCondLst>
                            <p:childTnLst>
                              <p:par>
                                <p:cTn id="105" presetID="2" presetClass="entr" presetSubtype="4" fill="hold" grpId="0" nodeType="clickEffect">
                                  <p:stCondLst>
                                    <p:cond delay="0"/>
                                  </p:stCondLst>
                                  <p:childTnLst>
                                    <p:set>
                                      <p:cBhvr>
                                        <p:cTn id="106" dur="1" fill="hold">
                                          <p:stCondLst>
                                            <p:cond delay="0"/>
                                          </p:stCondLst>
                                        </p:cTn>
                                        <p:tgtEl>
                                          <p:spTgt spid="10315"/>
                                        </p:tgtEl>
                                        <p:attrNameLst>
                                          <p:attrName>style.visibility</p:attrName>
                                        </p:attrNameLst>
                                      </p:cBhvr>
                                      <p:to>
                                        <p:strVal val="visible"/>
                                      </p:to>
                                    </p:set>
                                    <p:anim calcmode="lin" valueType="num">
                                      <p:cBhvr additive="base">
                                        <p:cTn id="107" dur="500" fill="hold"/>
                                        <p:tgtEl>
                                          <p:spTgt spid="10315"/>
                                        </p:tgtEl>
                                        <p:attrNameLst>
                                          <p:attrName>ppt_x</p:attrName>
                                        </p:attrNameLst>
                                      </p:cBhvr>
                                      <p:tavLst>
                                        <p:tav tm="0">
                                          <p:val>
                                            <p:strVal val="#ppt_x"/>
                                          </p:val>
                                        </p:tav>
                                        <p:tav tm="100000">
                                          <p:val>
                                            <p:strVal val="#ppt_x"/>
                                          </p:val>
                                        </p:tav>
                                      </p:tavLst>
                                    </p:anim>
                                    <p:anim calcmode="lin" valueType="num">
                                      <p:cBhvr additive="base">
                                        <p:cTn id="108" dur="500" fill="hold"/>
                                        <p:tgtEl>
                                          <p:spTgt spid="10315"/>
                                        </p:tgtEl>
                                        <p:attrNameLst>
                                          <p:attrName>ppt_y</p:attrName>
                                        </p:attrNameLst>
                                      </p:cBhvr>
                                      <p:tavLst>
                                        <p:tav tm="0">
                                          <p:val>
                                            <p:strVal val="1+#ppt_h/2"/>
                                          </p:val>
                                        </p:tav>
                                        <p:tav tm="100000">
                                          <p:val>
                                            <p:strVal val="#ppt_y"/>
                                          </p:val>
                                        </p:tav>
                                      </p:tavLst>
                                    </p:anim>
                                  </p:childTnLst>
                                </p:cTn>
                              </p:par>
                            </p:childTnLst>
                          </p:cTn>
                        </p:par>
                      </p:childTnLst>
                    </p:cTn>
                  </p:par>
                  <p:par>
                    <p:cTn id="109" fill="hold" nodeType="clickPar">
                      <p:stCondLst>
                        <p:cond delay="indefinite"/>
                      </p:stCondLst>
                      <p:childTnLst>
                        <p:par>
                          <p:cTn id="110" fill="hold" nodeType="withGroup">
                            <p:stCondLst>
                              <p:cond delay="0"/>
                            </p:stCondLst>
                            <p:childTnLst>
                              <p:par>
                                <p:cTn id="111" presetID="2" presetClass="entr" presetSubtype="4" fill="hold" grpId="0" nodeType="clickEffect">
                                  <p:stCondLst>
                                    <p:cond delay="0"/>
                                  </p:stCondLst>
                                  <p:childTnLst>
                                    <p:set>
                                      <p:cBhvr>
                                        <p:cTn id="112" dur="1" fill="hold">
                                          <p:stCondLst>
                                            <p:cond delay="0"/>
                                          </p:stCondLst>
                                        </p:cTn>
                                        <p:tgtEl>
                                          <p:spTgt spid="10321"/>
                                        </p:tgtEl>
                                        <p:attrNameLst>
                                          <p:attrName>style.visibility</p:attrName>
                                        </p:attrNameLst>
                                      </p:cBhvr>
                                      <p:to>
                                        <p:strVal val="visible"/>
                                      </p:to>
                                    </p:set>
                                    <p:anim calcmode="lin" valueType="num">
                                      <p:cBhvr additive="base">
                                        <p:cTn id="113" dur="500" fill="hold"/>
                                        <p:tgtEl>
                                          <p:spTgt spid="10321"/>
                                        </p:tgtEl>
                                        <p:attrNameLst>
                                          <p:attrName>ppt_x</p:attrName>
                                        </p:attrNameLst>
                                      </p:cBhvr>
                                      <p:tavLst>
                                        <p:tav tm="0">
                                          <p:val>
                                            <p:strVal val="#ppt_x"/>
                                          </p:val>
                                        </p:tav>
                                        <p:tav tm="100000">
                                          <p:val>
                                            <p:strVal val="#ppt_x"/>
                                          </p:val>
                                        </p:tav>
                                      </p:tavLst>
                                    </p:anim>
                                    <p:anim calcmode="lin" valueType="num">
                                      <p:cBhvr additive="base">
                                        <p:cTn id="114" dur="500" fill="hold"/>
                                        <p:tgtEl>
                                          <p:spTgt spid="10321"/>
                                        </p:tgtEl>
                                        <p:attrNameLst>
                                          <p:attrName>ppt_y</p:attrName>
                                        </p:attrNameLst>
                                      </p:cBhvr>
                                      <p:tavLst>
                                        <p:tav tm="0">
                                          <p:val>
                                            <p:strVal val="1+#ppt_h/2"/>
                                          </p:val>
                                        </p:tav>
                                        <p:tav tm="100000">
                                          <p:val>
                                            <p:strVal val="#ppt_y"/>
                                          </p:val>
                                        </p:tav>
                                      </p:tavLst>
                                    </p:anim>
                                  </p:childTnLst>
                                </p:cTn>
                              </p:par>
                            </p:childTnLst>
                          </p:cTn>
                        </p:par>
                      </p:childTnLst>
                    </p:cTn>
                  </p:par>
                  <p:par>
                    <p:cTn id="115" fill="hold" nodeType="clickPar">
                      <p:stCondLst>
                        <p:cond delay="indefinite"/>
                      </p:stCondLst>
                      <p:childTnLst>
                        <p:par>
                          <p:cTn id="116" fill="hold" nodeType="withGroup">
                            <p:stCondLst>
                              <p:cond delay="0"/>
                            </p:stCondLst>
                            <p:childTnLst>
                              <p:par>
                                <p:cTn id="117" presetID="2" presetClass="entr" presetSubtype="4" fill="hold" grpId="0" nodeType="clickEffect" nodePh="1">
                                  <p:stCondLst>
                                    <p:cond delay="0"/>
                                  </p:stCondLst>
                                  <p:endCondLst>
                                    <p:cond evt="begin" delay="0">
                                      <p:tn val="117"/>
                                    </p:cond>
                                  </p:endCondLst>
                                  <p:childTnLst>
                                    <p:set>
                                      <p:cBhvr>
                                        <p:cTn id="118" dur="1" fill="hold">
                                          <p:stCondLst>
                                            <p:cond delay="0"/>
                                          </p:stCondLst>
                                        </p:cTn>
                                        <p:tgtEl>
                                          <p:spTgt spid="10317"/>
                                        </p:tgtEl>
                                        <p:attrNameLst>
                                          <p:attrName>style.visibility</p:attrName>
                                        </p:attrNameLst>
                                      </p:cBhvr>
                                      <p:to>
                                        <p:strVal val="visible"/>
                                      </p:to>
                                    </p:set>
                                    <p:anim calcmode="lin" valueType="num">
                                      <p:cBhvr additive="base">
                                        <p:cTn id="119" dur="500" fill="hold"/>
                                        <p:tgtEl>
                                          <p:spTgt spid="10317"/>
                                        </p:tgtEl>
                                        <p:attrNameLst>
                                          <p:attrName>ppt_x</p:attrName>
                                        </p:attrNameLst>
                                      </p:cBhvr>
                                      <p:tavLst>
                                        <p:tav tm="0">
                                          <p:val>
                                            <p:strVal val="#ppt_x"/>
                                          </p:val>
                                        </p:tav>
                                        <p:tav tm="100000">
                                          <p:val>
                                            <p:strVal val="#ppt_x"/>
                                          </p:val>
                                        </p:tav>
                                      </p:tavLst>
                                    </p:anim>
                                    <p:anim calcmode="lin" valueType="num">
                                      <p:cBhvr additive="base">
                                        <p:cTn id="120" dur="500" fill="hold"/>
                                        <p:tgtEl>
                                          <p:spTgt spid="10317"/>
                                        </p:tgtEl>
                                        <p:attrNameLst>
                                          <p:attrName>ppt_y</p:attrName>
                                        </p:attrNameLst>
                                      </p:cBhvr>
                                      <p:tavLst>
                                        <p:tav tm="0">
                                          <p:val>
                                            <p:strVal val="1+#ppt_h/2"/>
                                          </p:val>
                                        </p:tav>
                                        <p:tav tm="100000">
                                          <p:val>
                                            <p:strVal val="#ppt_y"/>
                                          </p:val>
                                        </p:tav>
                                      </p:tavLst>
                                    </p:anim>
                                  </p:childTnLst>
                                </p:cTn>
                              </p:par>
                            </p:childTnLst>
                          </p:cTn>
                        </p:par>
                      </p:childTnLst>
                    </p:cTn>
                  </p:par>
                  <p:par>
                    <p:cTn id="121" fill="hold" nodeType="clickPar">
                      <p:stCondLst>
                        <p:cond delay="indefinite"/>
                      </p:stCondLst>
                      <p:childTnLst>
                        <p:par>
                          <p:cTn id="122" fill="hold" nodeType="withGroup">
                            <p:stCondLst>
                              <p:cond delay="0"/>
                            </p:stCondLst>
                            <p:childTnLst>
                              <p:par>
                                <p:cTn id="123" presetID="2" presetClass="entr" presetSubtype="4" fill="hold" grpId="0" nodeType="clickEffect">
                                  <p:stCondLst>
                                    <p:cond delay="0"/>
                                  </p:stCondLst>
                                  <p:childTnLst>
                                    <p:set>
                                      <p:cBhvr>
                                        <p:cTn id="124" dur="1" fill="hold">
                                          <p:stCondLst>
                                            <p:cond delay="0"/>
                                          </p:stCondLst>
                                        </p:cTn>
                                        <p:tgtEl>
                                          <p:spTgt spid="10320"/>
                                        </p:tgtEl>
                                        <p:attrNameLst>
                                          <p:attrName>style.visibility</p:attrName>
                                        </p:attrNameLst>
                                      </p:cBhvr>
                                      <p:to>
                                        <p:strVal val="visible"/>
                                      </p:to>
                                    </p:set>
                                    <p:anim calcmode="lin" valueType="num">
                                      <p:cBhvr additive="base">
                                        <p:cTn id="125" dur="500" fill="hold"/>
                                        <p:tgtEl>
                                          <p:spTgt spid="10320"/>
                                        </p:tgtEl>
                                        <p:attrNameLst>
                                          <p:attrName>ppt_x</p:attrName>
                                        </p:attrNameLst>
                                      </p:cBhvr>
                                      <p:tavLst>
                                        <p:tav tm="0">
                                          <p:val>
                                            <p:strVal val="#ppt_x"/>
                                          </p:val>
                                        </p:tav>
                                        <p:tav tm="100000">
                                          <p:val>
                                            <p:strVal val="#ppt_x"/>
                                          </p:val>
                                        </p:tav>
                                      </p:tavLst>
                                    </p:anim>
                                    <p:anim calcmode="lin" valueType="num">
                                      <p:cBhvr additive="base">
                                        <p:cTn id="126" dur="500" fill="hold"/>
                                        <p:tgtEl>
                                          <p:spTgt spid="10320"/>
                                        </p:tgtEl>
                                        <p:attrNameLst>
                                          <p:attrName>ppt_y</p:attrName>
                                        </p:attrNameLst>
                                      </p:cBhvr>
                                      <p:tavLst>
                                        <p:tav tm="0">
                                          <p:val>
                                            <p:strVal val="1+#ppt_h/2"/>
                                          </p:val>
                                        </p:tav>
                                        <p:tav tm="100000">
                                          <p:val>
                                            <p:strVal val="#ppt_y"/>
                                          </p:val>
                                        </p:tav>
                                      </p:tavLst>
                                    </p:anim>
                                  </p:childTnLst>
                                </p:cTn>
                              </p:par>
                            </p:childTnLst>
                          </p:cTn>
                        </p:par>
                      </p:childTnLst>
                    </p:cTn>
                  </p:par>
                  <p:par>
                    <p:cTn id="127" fill="hold" nodeType="clickPar">
                      <p:stCondLst>
                        <p:cond delay="indefinite"/>
                      </p:stCondLst>
                      <p:childTnLst>
                        <p:par>
                          <p:cTn id="128" fill="hold" nodeType="withGroup">
                            <p:stCondLst>
                              <p:cond delay="0"/>
                            </p:stCondLst>
                            <p:childTnLst>
                              <p:par>
                                <p:cTn id="129" presetID="2" presetClass="entr" presetSubtype="4" fill="hold" grpId="0" nodeType="clickEffect">
                                  <p:stCondLst>
                                    <p:cond delay="0"/>
                                  </p:stCondLst>
                                  <p:childTnLst>
                                    <p:set>
                                      <p:cBhvr>
                                        <p:cTn id="130" dur="1" fill="hold">
                                          <p:stCondLst>
                                            <p:cond delay="0"/>
                                          </p:stCondLst>
                                        </p:cTn>
                                        <p:tgtEl>
                                          <p:spTgt spid="10319"/>
                                        </p:tgtEl>
                                        <p:attrNameLst>
                                          <p:attrName>style.visibility</p:attrName>
                                        </p:attrNameLst>
                                      </p:cBhvr>
                                      <p:to>
                                        <p:strVal val="visible"/>
                                      </p:to>
                                    </p:set>
                                    <p:anim calcmode="lin" valueType="num">
                                      <p:cBhvr additive="base">
                                        <p:cTn id="131" dur="500" fill="hold"/>
                                        <p:tgtEl>
                                          <p:spTgt spid="10319"/>
                                        </p:tgtEl>
                                        <p:attrNameLst>
                                          <p:attrName>ppt_x</p:attrName>
                                        </p:attrNameLst>
                                      </p:cBhvr>
                                      <p:tavLst>
                                        <p:tav tm="0">
                                          <p:val>
                                            <p:strVal val="#ppt_x"/>
                                          </p:val>
                                        </p:tav>
                                        <p:tav tm="100000">
                                          <p:val>
                                            <p:strVal val="#ppt_x"/>
                                          </p:val>
                                        </p:tav>
                                      </p:tavLst>
                                    </p:anim>
                                    <p:anim calcmode="lin" valueType="num">
                                      <p:cBhvr additive="base">
                                        <p:cTn id="132" dur="500" fill="hold"/>
                                        <p:tgtEl>
                                          <p:spTgt spid="10319"/>
                                        </p:tgtEl>
                                        <p:attrNameLst>
                                          <p:attrName>ppt_y</p:attrName>
                                        </p:attrNameLst>
                                      </p:cBhvr>
                                      <p:tavLst>
                                        <p:tav tm="0">
                                          <p:val>
                                            <p:strVal val="1+#ppt_h/2"/>
                                          </p:val>
                                        </p:tav>
                                        <p:tav tm="100000">
                                          <p:val>
                                            <p:strVal val="#ppt_y"/>
                                          </p:val>
                                        </p:tav>
                                      </p:tavLst>
                                    </p:anim>
                                  </p:childTnLst>
                                </p:cTn>
                              </p:par>
                            </p:childTnLst>
                          </p:cTn>
                        </p:par>
                      </p:childTnLst>
                    </p:cTn>
                  </p:par>
                  <p:par>
                    <p:cTn id="133" fill="hold" nodeType="clickPar">
                      <p:stCondLst>
                        <p:cond delay="indefinite"/>
                      </p:stCondLst>
                      <p:childTnLst>
                        <p:par>
                          <p:cTn id="134" fill="hold" nodeType="withGroup">
                            <p:stCondLst>
                              <p:cond delay="0"/>
                            </p:stCondLst>
                            <p:childTnLst>
                              <p:par>
                                <p:cTn id="135" presetID="2" presetClass="entr" presetSubtype="4" fill="hold" grpId="0" nodeType="clickEffect">
                                  <p:stCondLst>
                                    <p:cond delay="0"/>
                                  </p:stCondLst>
                                  <p:childTnLst>
                                    <p:set>
                                      <p:cBhvr>
                                        <p:cTn id="136" dur="1" fill="hold">
                                          <p:stCondLst>
                                            <p:cond delay="0"/>
                                          </p:stCondLst>
                                        </p:cTn>
                                        <p:tgtEl>
                                          <p:spTgt spid="10318"/>
                                        </p:tgtEl>
                                        <p:attrNameLst>
                                          <p:attrName>style.visibility</p:attrName>
                                        </p:attrNameLst>
                                      </p:cBhvr>
                                      <p:to>
                                        <p:strVal val="visible"/>
                                      </p:to>
                                    </p:set>
                                    <p:anim calcmode="lin" valueType="num">
                                      <p:cBhvr additive="base">
                                        <p:cTn id="137" dur="500" fill="hold"/>
                                        <p:tgtEl>
                                          <p:spTgt spid="10318"/>
                                        </p:tgtEl>
                                        <p:attrNameLst>
                                          <p:attrName>ppt_x</p:attrName>
                                        </p:attrNameLst>
                                      </p:cBhvr>
                                      <p:tavLst>
                                        <p:tav tm="0">
                                          <p:val>
                                            <p:strVal val="#ppt_x"/>
                                          </p:val>
                                        </p:tav>
                                        <p:tav tm="100000">
                                          <p:val>
                                            <p:strVal val="#ppt_x"/>
                                          </p:val>
                                        </p:tav>
                                      </p:tavLst>
                                    </p:anim>
                                    <p:anim calcmode="lin" valueType="num">
                                      <p:cBhvr additive="base">
                                        <p:cTn id="138" dur="500" fill="hold"/>
                                        <p:tgtEl>
                                          <p:spTgt spid="103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99" grpId="0"/>
      <p:bldP spid="10300" grpId="0"/>
      <p:bldP spid="10301" grpId="0"/>
      <p:bldP spid="10302" grpId="0"/>
      <p:bldP spid="10303" grpId="0"/>
      <p:bldP spid="10304" grpId="0"/>
      <p:bldP spid="10305" grpId="0"/>
      <p:bldP spid="10306" grpId="0"/>
      <p:bldP spid="10308" grpId="0"/>
      <p:bldP spid="10309" grpId="0"/>
      <p:bldP spid="10310" grpId="0"/>
      <p:bldP spid="10312" grpId="0"/>
      <p:bldP spid="10313" grpId="0"/>
      <p:bldP spid="10314" grpId="0"/>
      <p:bldP spid="10315" grpId="0"/>
      <p:bldP spid="10316" grpId="0"/>
      <p:bldP spid="10317" grpId="0"/>
      <p:bldP spid="10318" grpId="0"/>
      <p:bldP spid="10319" grpId="0"/>
      <p:bldP spid="10320" grpId="0"/>
      <p:bldP spid="10321" grpId="0"/>
      <p:bldP spid="39" grpId="0"/>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571</TotalTime>
  <Words>507</Words>
  <Application>Microsoft Office PowerPoint</Application>
  <PresentationFormat>Widescreen</PresentationFormat>
  <Paragraphs>73</Paragraphs>
  <Slides>11</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11</vt:i4>
      </vt:variant>
    </vt:vector>
  </HeadingPairs>
  <TitlesOfParts>
    <vt:vector size="21" baseType="lpstr">
      <vt:lpstr>Batang</vt:lpstr>
      <vt:lpstr>Arial</vt:lpstr>
      <vt:lpstr>Calibri</vt:lpstr>
      <vt:lpstr>Calibri Light</vt:lpstr>
      <vt:lpstr>HP001 4 hàng</vt:lpstr>
      <vt:lpstr>HP001 5 hàng</vt:lpstr>
      <vt:lpstr>Times New Roman</vt:lpstr>
      <vt:lpstr>Office Theme</vt:lpstr>
      <vt:lpstr>2_Office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MS.THAO</dc:creator>
  <cp:lastModifiedBy>Administrator</cp:lastModifiedBy>
  <cp:revision>63</cp:revision>
  <cp:lastPrinted>1601-01-01T00:00:00Z</cp:lastPrinted>
  <dcterms:created xsi:type="dcterms:W3CDTF">1601-01-01T00:00:00Z</dcterms:created>
  <dcterms:modified xsi:type="dcterms:W3CDTF">2023-08-31T23:19:43Z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