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audio2.wav" ContentType="audio/wav"/>
  <Override PartName="/ppt/media/audio3.wav" ContentType="audio/wav"/>
  <Override PartName="/ppt/notesSlides/notesSlide1.xml" ContentType="application/vnd.openxmlformats-officedocument.presentationml.notesSlide+xml"/>
  <Override PartName="/ppt/media/audio4.wav" ContentType="audio/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7"/>
  </p:notesMasterIdLst>
  <p:sldIdLst>
    <p:sldId id="271" r:id="rId2"/>
    <p:sldId id="256" r:id="rId3"/>
    <p:sldId id="270" r:id="rId4"/>
    <p:sldId id="267" r:id="rId5"/>
    <p:sldId id="257" r:id="rId6"/>
    <p:sldId id="263" r:id="rId7"/>
    <p:sldId id="268" r:id="rId8"/>
    <p:sldId id="260" r:id="rId9"/>
    <p:sldId id="261" r:id="rId10"/>
    <p:sldId id="269" r:id="rId11"/>
    <p:sldId id="262" r:id="rId12"/>
    <p:sldId id="264" r:id="rId13"/>
    <p:sldId id="273" r:id="rId14"/>
    <p:sldId id="272" r:id="rId15"/>
    <p:sldId id="274" r:id="rId16"/>
  </p:sldIdLst>
  <p:sldSz cx="12161838" cy="6858000"/>
  <p:notesSz cx="6858000" cy="9144000"/>
  <p:embeddedFontLst>
    <p:embeddedFont>
      <p:font typeface="#9Slide03 Arima Madurai" panose="00000500000000000000" pitchFamily="2" charset="0"/>
      <p:regular r:id="rId18"/>
    </p:embeddedFont>
    <p:embeddedFont>
      <p:font typeface="#9Slide03 Arima Madurai Black" panose="00000A00000000000000" pitchFamily="2" charset="0"/>
      <p:bold r:id="rId19"/>
    </p:embeddedFont>
    <p:embeddedFont>
      <p:font typeface="#9Slide03 BoosterNextFYBlack" panose="02000A03000000020004" pitchFamily="2" charset="0"/>
      <p:regular r:id="rId20"/>
    </p:embeddedFont>
    <p:embeddedFont>
      <p:font typeface="#9Slide03 FS Neusa Regular" panose="00000500000000000000" pitchFamily="2" charset="0"/>
      <p:regular r:id="rId21"/>
    </p:embeddedFont>
    <p:embeddedFont>
      <p:font typeface="#9Slide07 IcielPony" panose="02000000000000000000" pitchFamily="2" charset="0"/>
      <p:regular r:id="rId22"/>
    </p:embeddedFont>
    <p:embeddedFont>
      <p:font typeface="#9Slide07 Itim" panose="00000500000000000000" pitchFamily="2" charset="-34"/>
      <p:regular r:id="rId23"/>
    </p:embeddedFont>
    <p:embeddedFont>
      <p:font typeface="#9Slide07 SVNPosterizer KG Inli" panose="02000503000000020003" pitchFamily="2" charset="0"/>
      <p:regular r:id="rId24"/>
    </p:embeddedFont>
    <p:embeddedFont>
      <p:font typeface="Britannic Bold" panose="020B0903060703020204" pitchFamily="34" charset="0"/>
      <p:regular r:id="rId25"/>
    </p:embeddedFont>
    <p:embeddedFont>
      <p:font typeface="Calibri" panose="020F0502020204030204" pitchFamily="34" charset="0"/>
      <p:regular r:id="rId26"/>
      <p:bold r:id="rId27"/>
      <p:italic r:id="rId28"/>
      <p:boldItalic r:id="rId29"/>
    </p:embeddedFont>
    <p:embeddedFont>
      <p:font typeface="Cambria Math" panose="02040503050406030204" pitchFamily="18"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22043F8-801B-4E90-999E-1657675A144E}">
          <p14:sldIdLst>
            <p14:sldId id="271"/>
            <p14:sldId id="256"/>
            <p14:sldId id="270"/>
          </p14:sldIdLst>
        </p14:section>
        <p14:section name="Bài 1" id="{4513C2A7-1C8B-4771-9E01-23F12A23A3D8}">
          <p14:sldIdLst>
            <p14:sldId id="267"/>
            <p14:sldId id="257"/>
            <p14:sldId id="263"/>
          </p14:sldIdLst>
        </p14:section>
        <p14:section name="Bài 2" id="{82907D74-67E9-4B91-99AF-697D210CC663}">
          <p14:sldIdLst>
            <p14:sldId id="268"/>
            <p14:sldId id="260"/>
            <p14:sldId id="261"/>
          </p14:sldIdLst>
        </p14:section>
        <p14:section name="Bài 3" id="{3C677EB8-5DC3-46BA-8DB9-FDEE27D91A27}">
          <p14:sldIdLst>
            <p14:sldId id="269"/>
            <p14:sldId id="262"/>
          </p14:sldIdLst>
        </p14:section>
        <p14:section name="Bài 4" id="{5CCD9C0E-2F41-4BBA-9A15-F29F9938FA31}">
          <p14:sldIdLst>
            <p14:sldId id="264"/>
            <p14:sldId id="273"/>
            <p14:sldId id="272"/>
            <p14:sldId id="274"/>
          </p14:sldIdLst>
        </p14:section>
      </p14:sectionLst>
    </p:ex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DD6E"/>
    <a:srgbClr val="FFE89F"/>
    <a:srgbClr val="FF7C80"/>
    <a:srgbClr val="E3CD29"/>
    <a:srgbClr val="9A0000"/>
    <a:srgbClr val="AC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91" autoAdjust="0"/>
    <p:restoredTop sz="94660"/>
  </p:normalViewPr>
  <p:slideViewPr>
    <p:cSldViewPr showGuides="1">
      <p:cViewPr varScale="1">
        <p:scale>
          <a:sx n="61" d="100"/>
          <a:sy n="61" d="100"/>
        </p:scale>
        <p:origin x="660" y="28"/>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E4E237-F9A0-4559-87D9-9A78C75AFDF4}" type="datetimeFigureOut">
              <a:rPr lang="en-US" smtClean="0"/>
              <a:t>4/14/2022</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E66421-8304-4B7A-A8C6-7D61E28C45D9}" type="slidenum">
              <a:rPr lang="en-US" smtClean="0"/>
              <a:t>‹#›</a:t>
            </a:fld>
            <a:endParaRPr lang="en-US"/>
          </a:p>
        </p:txBody>
      </p:sp>
    </p:spTree>
    <p:extLst>
      <p:ext uri="{BB962C8B-B14F-4D97-AF65-F5344CB8AC3E}">
        <p14:creationId xmlns:p14="http://schemas.microsoft.com/office/powerpoint/2010/main" val="831684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phép</a:t>
            </a:r>
            <a:r>
              <a:rPr lang="en-US" baseline="0" dirty="0"/>
              <a:t> </a:t>
            </a:r>
            <a:r>
              <a:rPr lang="en-US" baseline="0" dirty="0" err="1"/>
              <a:t>tính</a:t>
            </a:r>
            <a:r>
              <a:rPr lang="en-US" baseline="0" dirty="0"/>
              <a:t> -&gt; </a:t>
            </a:r>
            <a:r>
              <a:rPr lang="en-US" baseline="0" dirty="0" err="1"/>
              <a:t>hiện</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p:txBody>
          <a:bodyPr/>
          <a:lstStyle/>
          <a:p>
            <a:fld id="{DEE66421-8304-4B7A-A8C6-7D61E28C45D9}" type="slidenum">
              <a:rPr lang="en-US" smtClean="0"/>
              <a:t>5</a:t>
            </a:fld>
            <a:endParaRPr lang="en-US"/>
          </a:p>
        </p:txBody>
      </p:sp>
    </p:spTree>
    <p:extLst>
      <p:ext uri="{BB962C8B-B14F-4D97-AF65-F5344CB8AC3E}">
        <p14:creationId xmlns:p14="http://schemas.microsoft.com/office/powerpoint/2010/main" val="1356013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vào</a:t>
            </a:r>
            <a:r>
              <a:rPr lang="en-US" baseline="0" dirty="0"/>
              <a:t> </a:t>
            </a:r>
            <a:r>
              <a:rPr lang="en-US" baseline="0" dirty="0" err="1"/>
              <a:t>phép</a:t>
            </a:r>
            <a:r>
              <a:rPr lang="en-US" baseline="0" dirty="0"/>
              <a:t> </a:t>
            </a:r>
            <a:r>
              <a:rPr lang="en-US" baseline="0" dirty="0" err="1"/>
              <a:t>tính</a:t>
            </a:r>
            <a:r>
              <a:rPr lang="en-US" baseline="0" dirty="0"/>
              <a:t> -&gt; </a:t>
            </a:r>
            <a:r>
              <a:rPr lang="en-US" baseline="0" dirty="0" err="1"/>
              <a:t>hiện</a:t>
            </a:r>
            <a:r>
              <a:rPr lang="en-US" baseline="0" dirty="0"/>
              <a:t> </a:t>
            </a:r>
            <a:r>
              <a:rPr lang="en-US" baseline="0" dirty="0" err="1"/>
              <a:t>đáp</a:t>
            </a:r>
            <a:r>
              <a:rPr lang="en-US" baseline="0" dirty="0"/>
              <a:t> </a:t>
            </a:r>
            <a:r>
              <a:rPr lang="en-US" baseline="0" dirty="0" err="1"/>
              <a:t>án</a:t>
            </a:r>
            <a:endParaRPr lang="en-US" dirty="0"/>
          </a:p>
          <a:p>
            <a:endParaRPr lang="en-US" dirty="0"/>
          </a:p>
        </p:txBody>
      </p:sp>
      <p:sp>
        <p:nvSpPr>
          <p:cNvPr id="4" name="Slide Number Placeholder 3"/>
          <p:cNvSpPr>
            <a:spLocks noGrp="1"/>
          </p:cNvSpPr>
          <p:nvPr>
            <p:ph type="sldNum" sz="quarter" idx="10"/>
          </p:nvPr>
        </p:nvSpPr>
        <p:spPr/>
        <p:txBody>
          <a:bodyPr/>
          <a:lstStyle/>
          <a:p>
            <a:fld id="{DEE66421-8304-4B7A-A8C6-7D61E28C45D9}" type="slidenum">
              <a:rPr lang="en-US" smtClean="0"/>
              <a:t>6</a:t>
            </a:fld>
            <a:endParaRPr lang="en-US"/>
          </a:p>
        </p:txBody>
      </p:sp>
    </p:spTree>
    <p:extLst>
      <p:ext uri="{BB962C8B-B14F-4D97-AF65-F5344CB8AC3E}">
        <p14:creationId xmlns:p14="http://schemas.microsoft.com/office/powerpoint/2010/main" val="2089087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vào</a:t>
            </a:r>
            <a:r>
              <a:rPr lang="en-US" baseline="0" dirty="0"/>
              <a:t> </a:t>
            </a:r>
            <a:r>
              <a:rPr lang="en-US" baseline="0" dirty="0" err="1"/>
              <a:t>phép</a:t>
            </a:r>
            <a:r>
              <a:rPr lang="en-US" baseline="0" dirty="0"/>
              <a:t> </a:t>
            </a:r>
            <a:r>
              <a:rPr lang="en-US" baseline="0" dirty="0" err="1"/>
              <a:t>tính</a:t>
            </a:r>
            <a:r>
              <a:rPr lang="en-US" baseline="0" dirty="0"/>
              <a:t> -&gt; </a:t>
            </a:r>
            <a:r>
              <a:rPr lang="en-US" baseline="0" dirty="0" err="1"/>
              <a:t>hiện</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p:txBody>
          <a:bodyPr/>
          <a:lstStyle/>
          <a:p>
            <a:fld id="{DEE66421-8304-4B7A-A8C6-7D61E28C45D9}" type="slidenum">
              <a:rPr lang="en-US" smtClean="0"/>
              <a:t>8</a:t>
            </a:fld>
            <a:endParaRPr lang="en-US"/>
          </a:p>
        </p:txBody>
      </p:sp>
    </p:spTree>
    <p:extLst>
      <p:ext uri="{BB962C8B-B14F-4D97-AF65-F5344CB8AC3E}">
        <p14:creationId xmlns:p14="http://schemas.microsoft.com/office/powerpoint/2010/main" val="2388730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vào</a:t>
            </a:r>
            <a:r>
              <a:rPr lang="en-US" baseline="0" dirty="0"/>
              <a:t> </a:t>
            </a:r>
            <a:r>
              <a:rPr lang="en-US" baseline="0" dirty="0" err="1"/>
              <a:t>phép</a:t>
            </a:r>
            <a:r>
              <a:rPr lang="en-US" baseline="0" dirty="0"/>
              <a:t> </a:t>
            </a:r>
            <a:r>
              <a:rPr lang="en-US" baseline="0" dirty="0" err="1"/>
              <a:t>tính</a:t>
            </a:r>
            <a:r>
              <a:rPr lang="en-US" baseline="0" dirty="0"/>
              <a:t> -&gt; </a:t>
            </a:r>
            <a:r>
              <a:rPr lang="en-US" baseline="0" dirty="0" err="1"/>
              <a:t>hiện</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p:txBody>
          <a:bodyPr/>
          <a:lstStyle/>
          <a:p>
            <a:fld id="{DEE66421-8304-4B7A-A8C6-7D61E28C45D9}" type="slidenum">
              <a:rPr lang="en-US" smtClean="0"/>
              <a:t>9</a:t>
            </a:fld>
            <a:endParaRPr lang="en-US"/>
          </a:p>
        </p:txBody>
      </p:sp>
    </p:spTree>
    <p:extLst>
      <p:ext uri="{BB962C8B-B14F-4D97-AF65-F5344CB8AC3E}">
        <p14:creationId xmlns:p14="http://schemas.microsoft.com/office/powerpoint/2010/main" val="388955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BC9CB3B-8787-432B-AA39-CBA38F825686}" type="datetimeFigureOut">
              <a:rPr lang="en-US" smtClean="0"/>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3531569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C9CB3B-8787-432B-AA39-CBA38F825686}" type="datetimeFigureOut">
              <a:rPr lang="en-US" smtClean="0"/>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2638063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C9CB3B-8787-432B-AA39-CBA38F825686}" type="datetimeFigureOut">
              <a:rPr lang="en-US" smtClean="0"/>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2315531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C9CB3B-8787-432B-AA39-CBA38F825686}" type="datetimeFigureOut">
              <a:rPr lang="en-US" smtClean="0"/>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1565436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C9CB3B-8787-432B-AA39-CBA38F825686}" type="datetimeFigureOut">
              <a:rPr lang="en-US" smtClean="0"/>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3332427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C9CB3B-8787-432B-AA39-CBA38F825686}" type="datetimeFigureOut">
              <a:rPr lang="en-US" smtClean="0"/>
              <a:t>4/14/2022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231434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C9CB3B-8787-432B-AA39-CBA38F825686}" type="datetimeFigureOut">
              <a:rPr lang="en-US" smtClean="0"/>
              <a:t>4/14/2022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2879469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C9CB3B-8787-432B-AA39-CBA38F825686}" type="datetimeFigureOut">
              <a:rPr lang="en-US" smtClean="0"/>
              <a:t>4/14/2022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565600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C9CB3B-8787-432B-AA39-CBA38F825686}" type="datetimeFigureOut">
              <a:rPr lang="en-US" smtClean="0"/>
              <a:t>4/14/2022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3988902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C9CB3B-8787-432B-AA39-CBA38F825686}" type="datetimeFigureOut">
              <a:rPr lang="en-US" smtClean="0"/>
              <a:t>4/14/2022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352085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C9CB3B-8787-432B-AA39-CBA38F825686}" type="datetimeFigureOut">
              <a:rPr lang="en-US" smtClean="0"/>
              <a:t>4/14/2022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2081515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C9CB3B-8787-432B-AA39-CBA38F825686}" type="datetimeFigureOut">
              <a:rPr lang="en-US" smtClean="0"/>
              <a:t>4/14/2022</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2BC12B-78F5-4B34-8C69-ECE13F132218}" type="slidenum">
              <a:rPr lang="en-US" smtClean="0"/>
              <a:t>‹#›</a:t>
            </a:fld>
            <a:endParaRPr lang="en-US"/>
          </a:p>
        </p:txBody>
      </p:sp>
    </p:spTree>
    <p:extLst>
      <p:ext uri="{BB962C8B-B14F-4D97-AF65-F5344CB8AC3E}">
        <p14:creationId xmlns:p14="http://schemas.microsoft.com/office/powerpoint/2010/main" val="366999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image" Target="../media/image8.png"/><Relationship Id="rId3" Type="http://schemas.openxmlformats.org/officeDocument/2006/relationships/slideLayout" Target="../slideLayouts/slideLayout2.xml"/><Relationship Id="rId21" Type="http://schemas.microsoft.com/office/2007/relationships/hdphoto" Target="../media/hdphoto8.wdp"/><Relationship Id="rId7" Type="http://schemas.openxmlformats.org/officeDocument/2006/relationships/image" Target="../media/image2.png"/><Relationship Id="rId12" Type="http://schemas.openxmlformats.org/officeDocument/2006/relationships/image" Target="../media/image5.png"/><Relationship Id="rId17" Type="http://schemas.microsoft.com/office/2007/relationships/hdphoto" Target="../media/hdphoto6.wdp"/><Relationship Id="rId2" Type="http://schemas.openxmlformats.org/officeDocument/2006/relationships/audio" Target="../media/media1.mp3"/><Relationship Id="rId16" Type="http://schemas.openxmlformats.org/officeDocument/2006/relationships/image" Target="../media/image7.png"/><Relationship Id="rId20" Type="http://schemas.openxmlformats.org/officeDocument/2006/relationships/image" Target="../media/image9.png"/><Relationship Id="rId1" Type="http://schemas.microsoft.com/office/2007/relationships/media" Target="../media/media1.mp3"/><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jpeg"/><Relationship Id="rId15" Type="http://schemas.microsoft.com/office/2007/relationships/hdphoto" Target="../media/hdphoto5.wdp"/><Relationship Id="rId10" Type="http://schemas.openxmlformats.org/officeDocument/2006/relationships/image" Target="../media/image4.png"/><Relationship Id="rId19" Type="http://schemas.microsoft.com/office/2007/relationships/hdphoto" Target="../media/hdphoto7.wdp"/><Relationship Id="rId4" Type="http://schemas.openxmlformats.org/officeDocument/2006/relationships/audio" Target="../media/audio1.wav"/><Relationship Id="rId9" Type="http://schemas.openxmlformats.org/officeDocument/2006/relationships/image" Target="../media/image3.jpeg"/><Relationship Id="rId14" Type="http://schemas.openxmlformats.org/officeDocument/2006/relationships/image" Target="../media/image6.png"/><Relationship Id="rId22"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100.png"/><Relationship Id="rId3" Type="http://schemas.microsoft.com/office/2007/relationships/hdphoto" Target="../media/hdphoto1.wdp"/><Relationship Id="rId7" Type="http://schemas.openxmlformats.org/officeDocument/2006/relationships/image" Target="../media/image99.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1.png"/></Relationships>
</file>

<file path=ppt/slides/_rels/slide11.xml.rels><?xml version="1.0" encoding="UTF-8" standalone="yes"?>
<Relationships xmlns="http://schemas.openxmlformats.org/package/2006/relationships"><Relationship Id="rId8" Type="http://schemas.microsoft.com/office/2007/relationships/hdphoto" Target="../media/hdphoto40.wdp"/><Relationship Id="rId13" Type="http://schemas.openxmlformats.org/officeDocument/2006/relationships/image" Target="../media/image104.png"/><Relationship Id="rId18" Type="http://schemas.openxmlformats.org/officeDocument/2006/relationships/image" Target="../media/image107.png"/><Relationship Id="rId3" Type="http://schemas.openxmlformats.org/officeDocument/2006/relationships/audio" Target="../media/audio4.wav"/><Relationship Id="rId21" Type="http://schemas.openxmlformats.org/officeDocument/2006/relationships/image" Target="../media/image110.png"/><Relationship Id="rId7" Type="http://schemas.openxmlformats.org/officeDocument/2006/relationships/image" Target="../media/image102.png"/><Relationship Id="rId12" Type="http://schemas.microsoft.com/office/2007/relationships/hdphoto" Target="../media/hdphoto41.wdp"/><Relationship Id="rId17" Type="http://schemas.openxmlformats.org/officeDocument/2006/relationships/image" Target="../media/image106.png"/><Relationship Id="rId2" Type="http://schemas.openxmlformats.org/officeDocument/2006/relationships/audio" Target="../media/audio1.wav"/><Relationship Id="rId16" Type="http://schemas.microsoft.com/office/2007/relationships/hdphoto" Target="../media/hdphoto43.wdp"/><Relationship Id="rId20" Type="http://schemas.openxmlformats.org/officeDocument/2006/relationships/image" Target="../media/image109.png"/><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103.png"/><Relationship Id="rId5" Type="http://schemas.openxmlformats.org/officeDocument/2006/relationships/image" Target="../media/image28.png"/><Relationship Id="rId15" Type="http://schemas.openxmlformats.org/officeDocument/2006/relationships/image" Target="../media/image105.png"/><Relationship Id="rId10" Type="http://schemas.microsoft.com/office/2007/relationships/hdphoto" Target="../media/hdphoto31.wdp"/><Relationship Id="rId19" Type="http://schemas.openxmlformats.org/officeDocument/2006/relationships/image" Target="../media/image108.png"/><Relationship Id="rId4" Type="http://schemas.openxmlformats.org/officeDocument/2006/relationships/image" Target="../media/image27.png"/><Relationship Id="rId9" Type="http://schemas.openxmlformats.org/officeDocument/2006/relationships/image" Target="../media/image74.png"/><Relationship Id="rId14" Type="http://schemas.microsoft.com/office/2007/relationships/hdphoto" Target="../media/hdphoto42.wdp"/><Relationship Id="rId22" Type="http://schemas.openxmlformats.org/officeDocument/2006/relationships/image" Target="../media/image111.png"/></Relationships>
</file>

<file path=ppt/slides/_rels/slide1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microsoft.com/office/2007/relationships/hdphoto" Target="../media/hdphoto44.wdp"/><Relationship Id="rId4" Type="http://schemas.openxmlformats.org/officeDocument/2006/relationships/image" Target="../media/image113.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46.wdp"/><Relationship Id="rId18" Type="http://schemas.openxmlformats.org/officeDocument/2006/relationships/image" Target="../media/image120.png"/><Relationship Id="rId3" Type="http://schemas.openxmlformats.org/officeDocument/2006/relationships/slideLayout" Target="../slideLayouts/slideLayout2.xml"/><Relationship Id="rId21" Type="http://schemas.microsoft.com/office/2007/relationships/hdphoto" Target="../media/hdphoto50.wdp"/><Relationship Id="rId7" Type="http://schemas.microsoft.com/office/2007/relationships/hdphoto" Target="../media/hdphoto9.wdp"/><Relationship Id="rId12" Type="http://schemas.openxmlformats.org/officeDocument/2006/relationships/image" Target="../media/image117.png"/><Relationship Id="rId17" Type="http://schemas.microsoft.com/office/2007/relationships/hdphoto" Target="../media/hdphoto48.wdp"/><Relationship Id="rId2" Type="http://schemas.openxmlformats.org/officeDocument/2006/relationships/audio" Target="../media/media2.mp3"/><Relationship Id="rId16" Type="http://schemas.openxmlformats.org/officeDocument/2006/relationships/image" Target="../media/image119.png"/><Relationship Id="rId20" Type="http://schemas.openxmlformats.org/officeDocument/2006/relationships/image" Target="../media/image121.png"/><Relationship Id="rId1" Type="http://schemas.microsoft.com/office/2007/relationships/media" Target="../media/media2.mp3"/><Relationship Id="rId6" Type="http://schemas.openxmlformats.org/officeDocument/2006/relationships/image" Target="../media/image13.png"/><Relationship Id="rId11" Type="http://schemas.microsoft.com/office/2007/relationships/hdphoto" Target="../media/hdphoto45.wdp"/><Relationship Id="rId24" Type="http://schemas.openxmlformats.org/officeDocument/2006/relationships/image" Target="../media/image10.png"/><Relationship Id="rId5" Type="http://schemas.openxmlformats.org/officeDocument/2006/relationships/image" Target="../media/image115.emf"/><Relationship Id="rId15" Type="http://schemas.microsoft.com/office/2007/relationships/hdphoto" Target="../media/hdphoto47.wdp"/><Relationship Id="rId23" Type="http://schemas.microsoft.com/office/2007/relationships/hdphoto" Target="../media/hdphoto51.wdp"/><Relationship Id="rId10" Type="http://schemas.openxmlformats.org/officeDocument/2006/relationships/image" Target="../media/image116.png"/><Relationship Id="rId19" Type="http://schemas.microsoft.com/office/2007/relationships/hdphoto" Target="../media/hdphoto49.wdp"/><Relationship Id="rId4" Type="http://schemas.openxmlformats.org/officeDocument/2006/relationships/image" Target="../media/image114.png"/><Relationship Id="rId9" Type="http://schemas.openxmlformats.org/officeDocument/2006/relationships/image" Target="../media/image3.jpeg"/><Relationship Id="rId14" Type="http://schemas.openxmlformats.org/officeDocument/2006/relationships/image" Target="../media/image118.png"/><Relationship Id="rId22" Type="http://schemas.openxmlformats.org/officeDocument/2006/relationships/image" Target="../media/image122.png"/></Relationships>
</file>

<file path=ppt/slides/_rels/slide14.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1.wdp"/><Relationship Id="rId10" Type="http://schemas.openxmlformats.org/officeDocument/2006/relationships/audio" Target="../media/audio3.wav"/><Relationship Id="rId4" Type="http://schemas.openxmlformats.org/officeDocument/2006/relationships/image" Target="../media/image1.jpeg"/><Relationship Id="rId9"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1.wdp"/><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3.wdp"/><Relationship Id="rId18" Type="http://schemas.openxmlformats.org/officeDocument/2006/relationships/image" Target="../media/image36.png"/><Relationship Id="rId3" Type="http://schemas.openxmlformats.org/officeDocument/2006/relationships/audio" Target="../media/audio1.wav"/><Relationship Id="rId21" Type="http://schemas.openxmlformats.org/officeDocument/2006/relationships/image" Target="../media/image39.png"/><Relationship Id="rId7" Type="http://schemas.microsoft.com/office/2007/relationships/hdphoto" Target="../media/hdphoto11.wdp"/><Relationship Id="rId12" Type="http://schemas.openxmlformats.org/officeDocument/2006/relationships/image" Target="../media/image32.png"/><Relationship Id="rId17" Type="http://schemas.openxmlformats.org/officeDocument/2006/relationships/image" Target="../media/image35.png"/><Relationship Id="rId25" Type="http://schemas.microsoft.com/office/2007/relationships/hdphoto" Target="../media/hdphoto16.wdp"/><Relationship Id="rId2" Type="http://schemas.openxmlformats.org/officeDocument/2006/relationships/notesSlide" Target="../notesSlides/notesSlide1.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1.png"/><Relationship Id="rId24" Type="http://schemas.openxmlformats.org/officeDocument/2006/relationships/image" Target="../media/image41.png"/><Relationship Id="rId5" Type="http://schemas.openxmlformats.org/officeDocument/2006/relationships/image" Target="../media/image27.png"/><Relationship Id="rId15" Type="http://schemas.microsoft.com/office/2007/relationships/hdphoto" Target="../media/hdphoto14.wdp"/><Relationship Id="rId23" Type="http://schemas.openxmlformats.org/officeDocument/2006/relationships/image" Target="../media/image40.png"/><Relationship Id="rId10" Type="http://schemas.openxmlformats.org/officeDocument/2006/relationships/image" Target="../media/image30.png"/><Relationship Id="rId19" Type="http://schemas.openxmlformats.org/officeDocument/2006/relationships/image" Target="../media/image37.png"/><Relationship Id="rId4" Type="http://schemas.openxmlformats.org/officeDocument/2006/relationships/audio" Target="../media/audio4.wav"/><Relationship Id="rId9" Type="http://schemas.microsoft.com/office/2007/relationships/hdphoto" Target="../media/hdphoto12.wdp"/><Relationship Id="rId14" Type="http://schemas.openxmlformats.org/officeDocument/2006/relationships/image" Target="../media/image33.png"/><Relationship Id="rId22" Type="http://schemas.microsoft.com/office/2007/relationships/hdphoto" Target="../media/hdphoto15.wdp"/></Relationships>
</file>

<file path=ppt/slides/_rels/slide6.xml.rels><?xml version="1.0" encoding="UTF-8" standalone="yes"?>
<Relationships xmlns="http://schemas.openxmlformats.org/package/2006/relationships"><Relationship Id="rId13" Type="http://schemas.microsoft.com/office/2007/relationships/hdphoto" Target="../media/hdphoto19.wdp"/><Relationship Id="rId18" Type="http://schemas.openxmlformats.org/officeDocument/2006/relationships/image" Target="../media/image39.png"/><Relationship Id="rId26" Type="http://schemas.openxmlformats.org/officeDocument/2006/relationships/image" Target="../media/image50.png"/><Relationship Id="rId3" Type="http://schemas.openxmlformats.org/officeDocument/2006/relationships/audio" Target="../media/audio1.wav"/><Relationship Id="rId21" Type="http://schemas.microsoft.com/office/2007/relationships/hdphoto" Target="../media/hdphoto22.wdp"/><Relationship Id="rId7" Type="http://schemas.microsoft.com/office/2007/relationships/hdphoto" Target="../media/hdphoto17.wdp"/><Relationship Id="rId12" Type="http://schemas.openxmlformats.org/officeDocument/2006/relationships/image" Target="../media/image44.png"/><Relationship Id="rId17" Type="http://schemas.microsoft.com/office/2007/relationships/hdphoto" Target="../media/hdphoto21.wdp"/><Relationship Id="rId25" Type="http://schemas.microsoft.com/office/2007/relationships/hdphoto" Target="../media/hdphoto24.wdp"/><Relationship Id="rId33" Type="http://schemas.microsoft.com/office/2007/relationships/hdphoto" Target="../media/hdphoto25.wdp"/><Relationship Id="rId2" Type="http://schemas.openxmlformats.org/officeDocument/2006/relationships/notesSlide" Target="../notesSlides/notesSlide2.xml"/><Relationship Id="rId16" Type="http://schemas.openxmlformats.org/officeDocument/2006/relationships/image" Target="../media/image46.png"/><Relationship Id="rId20" Type="http://schemas.openxmlformats.org/officeDocument/2006/relationships/image" Target="../media/image47.png"/><Relationship Id="rId29"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2.png"/><Relationship Id="rId11" Type="http://schemas.microsoft.com/office/2007/relationships/hdphoto" Target="../media/hdphoto11.wdp"/><Relationship Id="rId24" Type="http://schemas.openxmlformats.org/officeDocument/2006/relationships/image" Target="../media/image49.png"/><Relationship Id="rId32" Type="http://schemas.openxmlformats.org/officeDocument/2006/relationships/image" Target="../media/image56.png"/><Relationship Id="rId5" Type="http://schemas.openxmlformats.org/officeDocument/2006/relationships/image" Target="../media/image27.png"/><Relationship Id="rId15" Type="http://schemas.microsoft.com/office/2007/relationships/hdphoto" Target="../media/hdphoto20.wdp"/><Relationship Id="rId23" Type="http://schemas.microsoft.com/office/2007/relationships/hdphoto" Target="../media/hdphoto23.wdp"/><Relationship Id="rId28" Type="http://schemas.openxmlformats.org/officeDocument/2006/relationships/image" Target="../media/image52.png"/><Relationship Id="rId10" Type="http://schemas.openxmlformats.org/officeDocument/2006/relationships/image" Target="../media/image28.png"/><Relationship Id="rId19" Type="http://schemas.microsoft.com/office/2007/relationships/hdphoto" Target="../media/hdphoto15.wdp"/><Relationship Id="rId31" Type="http://schemas.openxmlformats.org/officeDocument/2006/relationships/image" Target="../media/image55.png"/><Relationship Id="rId4" Type="http://schemas.openxmlformats.org/officeDocument/2006/relationships/audio" Target="../media/audio4.wav"/><Relationship Id="rId9" Type="http://schemas.microsoft.com/office/2007/relationships/hdphoto" Target="../media/hdphoto18.wdp"/><Relationship Id="rId14" Type="http://schemas.openxmlformats.org/officeDocument/2006/relationships/image" Target="../media/image45.png"/><Relationship Id="rId22" Type="http://schemas.openxmlformats.org/officeDocument/2006/relationships/image" Target="../media/image48.png"/><Relationship Id="rId27" Type="http://schemas.openxmlformats.org/officeDocument/2006/relationships/image" Target="../media/image51.png"/><Relationship Id="rId30" Type="http://schemas.openxmlformats.org/officeDocument/2006/relationships/image" Target="../media/image54.png"/><Relationship Id="rId8"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microsoft.com/office/2007/relationships/hdphoto" Target="../media/hdphoto1.wdp"/><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8.xml.rels><?xml version="1.0" encoding="UTF-8" standalone="yes"?>
<Relationships xmlns="http://schemas.openxmlformats.org/package/2006/relationships"><Relationship Id="rId8" Type="http://schemas.openxmlformats.org/officeDocument/2006/relationships/image" Target="../media/image70.png"/><Relationship Id="rId13" Type="http://schemas.microsoft.com/office/2007/relationships/hdphoto" Target="../media/hdphoto29.wdp"/><Relationship Id="rId18" Type="http://schemas.openxmlformats.org/officeDocument/2006/relationships/image" Target="../media/image28.png"/><Relationship Id="rId26" Type="http://schemas.openxmlformats.org/officeDocument/2006/relationships/image" Target="../media/image78.png"/><Relationship Id="rId3" Type="http://schemas.openxmlformats.org/officeDocument/2006/relationships/audio" Target="../media/audio1.wav"/><Relationship Id="rId21" Type="http://schemas.microsoft.com/office/2007/relationships/hdphoto" Target="../media/hdphoto32.wdp"/><Relationship Id="rId7" Type="http://schemas.microsoft.com/office/2007/relationships/hdphoto" Target="../media/hdphoto26.wdp"/><Relationship Id="rId12" Type="http://schemas.openxmlformats.org/officeDocument/2006/relationships/image" Target="../media/image72.png"/><Relationship Id="rId17" Type="http://schemas.microsoft.com/office/2007/relationships/hdphoto" Target="../media/hdphoto31.wdp"/><Relationship Id="rId25" Type="http://schemas.openxmlformats.org/officeDocument/2006/relationships/image" Target="../media/image77.png"/><Relationship Id="rId2" Type="http://schemas.openxmlformats.org/officeDocument/2006/relationships/notesSlide" Target="../notesSlides/notesSlide3.xml"/><Relationship Id="rId16" Type="http://schemas.openxmlformats.org/officeDocument/2006/relationships/image" Target="../media/image74.png"/><Relationship Id="rId20" Type="http://schemas.openxmlformats.org/officeDocument/2006/relationships/image" Target="../media/image75.png"/><Relationship Id="rId29"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69.png"/><Relationship Id="rId11" Type="http://schemas.microsoft.com/office/2007/relationships/hdphoto" Target="../media/hdphoto28.wdp"/><Relationship Id="rId24" Type="http://schemas.openxmlformats.org/officeDocument/2006/relationships/image" Target="../media/image76.png"/><Relationship Id="rId5" Type="http://schemas.openxmlformats.org/officeDocument/2006/relationships/image" Target="../media/image27.png"/><Relationship Id="rId15" Type="http://schemas.microsoft.com/office/2007/relationships/hdphoto" Target="../media/hdphoto30.wdp"/><Relationship Id="rId23" Type="http://schemas.microsoft.com/office/2007/relationships/hdphoto" Target="../media/hdphoto5.wdp"/><Relationship Id="rId28" Type="http://schemas.openxmlformats.org/officeDocument/2006/relationships/image" Target="../media/image80.png"/><Relationship Id="rId10" Type="http://schemas.openxmlformats.org/officeDocument/2006/relationships/image" Target="../media/image71.png"/><Relationship Id="rId19" Type="http://schemas.microsoft.com/office/2007/relationships/hdphoto" Target="../media/hdphoto11.wdp"/><Relationship Id="rId4" Type="http://schemas.openxmlformats.org/officeDocument/2006/relationships/audio" Target="../media/audio4.wav"/><Relationship Id="rId9" Type="http://schemas.microsoft.com/office/2007/relationships/hdphoto" Target="../media/hdphoto27.wdp"/><Relationship Id="rId14" Type="http://schemas.openxmlformats.org/officeDocument/2006/relationships/image" Target="../media/image73.png"/><Relationship Id="rId22" Type="http://schemas.openxmlformats.org/officeDocument/2006/relationships/image" Target="../media/image6.png"/><Relationship Id="rId27" Type="http://schemas.openxmlformats.org/officeDocument/2006/relationships/image" Target="../media/image79.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35.wdp"/><Relationship Id="rId18" Type="http://schemas.openxmlformats.org/officeDocument/2006/relationships/image" Target="../media/image87.png"/><Relationship Id="rId26" Type="http://schemas.openxmlformats.org/officeDocument/2006/relationships/image" Target="../media/image89.png"/><Relationship Id="rId3" Type="http://schemas.openxmlformats.org/officeDocument/2006/relationships/audio" Target="../media/audio1.wav"/><Relationship Id="rId21" Type="http://schemas.microsoft.com/office/2007/relationships/hdphoto" Target="../media/hdphoto31.wdp"/><Relationship Id="rId7" Type="http://schemas.microsoft.com/office/2007/relationships/hdphoto" Target="../media/hdphoto33.wdp"/><Relationship Id="rId12" Type="http://schemas.openxmlformats.org/officeDocument/2006/relationships/image" Target="../media/image84.png"/><Relationship Id="rId17" Type="http://schemas.microsoft.com/office/2007/relationships/hdphoto" Target="../media/hdphoto37.wdp"/><Relationship Id="rId25" Type="http://schemas.microsoft.com/office/2007/relationships/hdphoto" Target="../media/hdphoto39.wdp"/><Relationship Id="rId2" Type="http://schemas.openxmlformats.org/officeDocument/2006/relationships/notesSlide" Target="../notesSlides/notesSlide4.xml"/><Relationship Id="rId16" Type="http://schemas.openxmlformats.org/officeDocument/2006/relationships/image" Target="../media/image86.png"/><Relationship Id="rId20" Type="http://schemas.openxmlformats.org/officeDocument/2006/relationships/image" Target="../media/image74.png"/><Relationship Id="rId29"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82.png"/><Relationship Id="rId11" Type="http://schemas.microsoft.com/office/2007/relationships/hdphoto" Target="../media/hdphoto34.wdp"/><Relationship Id="rId24" Type="http://schemas.openxmlformats.org/officeDocument/2006/relationships/image" Target="../media/image88.png"/><Relationship Id="rId32" Type="http://schemas.openxmlformats.org/officeDocument/2006/relationships/image" Target="../media/image95.png"/><Relationship Id="rId5" Type="http://schemas.openxmlformats.org/officeDocument/2006/relationships/image" Target="../media/image27.png"/><Relationship Id="rId15" Type="http://schemas.microsoft.com/office/2007/relationships/hdphoto" Target="../media/hdphoto36.wdp"/><Relationship Id="rId23" Type="http://schemas.microsoft.com/office/2007/relationships/hdphoto" Target="../media/hdphoto25.wdp"/><Relationship Id="rId28" Type="http://schemas.openxmlformats.org/officeDocument/2006/relationships/image" Target="../media/image91.png"/><Relationship Id="rId10" Type="http://schemas.openxmlformats.org/officeDocument/2006/relationships/image" Target="../media/image83.png"/><Relationship Id="rId19" Type="http://schemas.microsoft.com/office/2007/relationships/hdphoto" Target="../media/hdphoto38.wdp"/><Relationship Id="rId31" Type="http://schemas.openxmlformats.org/officeDocument/2006/relationships/image" Target="../media/image94.png"/><Relationship Id="rId4" Type="http://schemas.openxmlformats.org/officeDocument/2006/relationships/audio" Target="../media/audio4.wav"/><Relationship Id="rId9" Type="http://schemas.microsoft.com/office/2007/relationships/hdphoto" Target="../media/hdphoto11.wdp"/><Relationship Id="rId14" Type="http://schemas.openxmlformats.org/officeDocument/2006/relationships/image" Target="../media/image85.png"/><Relationship Id="rId22" Type="http://schemas.openxmlformats.org/officeDocument/2006/relationships/image" Target="../media/image56.png"/><Relationship Id="rId27" Type="http://schemas.openxmlformats.org/officeDocument/2006/relationships/image" Target="../media/image90.png"/><Relationship Id="rId30" Type="http://schemas.openxmlformats.org/officeDocument/2006/relationships/image" Target="../media/image9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Free Vector | Cartoon fastfood with self kiosk background"/>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te chef girl smiling in uniform mascot gesturing ok sign cartoon art  illustration 2335552 Vector Art at Vecteezy"/>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865" b="95833" l="10000" r="90000">
                        <a14:backgroundMark x1="23646" y1="58464" x2="23646" y2="58464"/>
                        <a14:backgroundMark x1="24219" y1="45443" x2="43958" y2="75651"/>
                        <a14:backgroundMark x1="71094" y1="24544" x2="72604" y2="69336"/>
                        <a14:backgroundMark x1="37969" y1="50651" x2="37969" y2="50651"/>
                      </a14:backgroundRemoval>
                    </a14:imgEffect>
                  </a14:imgLayer>
                </a14:imgProps>
              </a:ext>
              <a:ext uri="{28A0092B-C50C-407E-A947-70E740481C1C}">
                <a14:useLocalDpi xmlns:a14="http://schemas.microsoft.com/office/drawing/2010/main" val="0"/>
              </a:ext>
            </a:extLst>
          </a:blip>
          <a:srcRect l="23906" t="2321" r="26288" b="6900"/>
          <a:stretch/>
        </p:blipFill>
        <p:spPr bwMode="auto">
          <a:xfrm>
            <a:off x="61119" y="2971800"/>
            <a:ext cx="2576311" cy="3756589"/>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7343363" y="484406"/>
            <a:ext cx="4376356" cy="5680642"/>
            <a:chOff x="7166434" y="484406"/>
            <a:chExt cx="4376356" cy="5680642"/>
          </a:xfrm>
        </p:grpSpPr>
        <p:pic>
          <p:nvPicPr>
            <p:cNvPr id="25" name="Picture 12" descr="Gastronomía Postre Baguette Bocanadas | Food background wallpapers, Gourmet  desserts, Cake wallpaper"/>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66434" y="484406"/>
              <a:ext cx="4376356" cy="5680642"/>
            </a:xfrm>
            <a:prstGeom prst="roundRect">
              <a:avLst>
                <a:gd name="adj" fmla="val 6987"/>
              </a:avLst>
            </a:prstGeom>
            <a:noFill/>
            <a:ln>
              <a:solidFill>
                <a:srgbClr val="FF7C80"/>
              </a:solidFill>
            </a:ln>
            <a:extLst>
              <a:ext uri="{909E8E84-426E-40DD-AFC4-6F175D3DCCD1}">
                <a14:hiddenFill xmlns:a14="http://schemas.microsoft.com/office/drawing/2010/main">
                  <a:solidFill>
                    <a:srgbClr val="FFFFFF"/>
                  </a:solidFill>
                </a14:hiddenFill>
              </a:ext>
            </a:extLst>
          </p:spPr>
        </p:pic>
        <p:pic>
          <p:nvPicPr>
            <p:cNvPr id="7180" name="Picture 12" descr="Gastronomía Postre Baguette Bocanadas | Food background wallpapers, Gourmet  desserts, Cake wallpap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8832" y="678650"/>
              <a:ext cx="4071557" cy="5285004"/>
            </a:xfrm>
            <a:prstGeom prst="roundRect">
              <a:avLst>
                <a:gd name="adj" fmla="val 6987"/>
              </a:avLst>
            </a:prstGeom>
            <a:noFill/>
            <a:ln>
              <a:solidFill>
                <a:srgbClr val="FF7C80"/>
              </a:solidFill>
            </a:ln>
            <a:extLst>
              <a:ext uri="{909E8E84-426E-40DD-AFC4-6F175D3DCCD1}">
                <a14:hiddenFill xmlns:a14="http://schemas.microsoft.com/office/drawing/2010/main">
                  <a:solidFill>
                    <a:srgbClr val="FFFFFF"/>
                  </a:solidFill>
                </a14:hiddenFill>
              </a:ext>
            </a:extLst>
          </p:spPr>
        </p:pic>
        <p:pic>
          <p:nvPicPr>
            <p:cNvPr id="15" name="Picture 18" descr="Hình ảnh Chân Gà Chiên Trang Trí Phim Hoạt Hình Minh Họa, Gà Rán, Chân Gà  Chiên, Đồ ăn Nhẹ miễn phí tải tập tin PNG PSDComment và Vecto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7344" r="95156"/>
                      </a14:imgEffect>
                      <a14:imgEffect>
                        <a14:colorTemperature colorTemp="11200"/>
                      </a14:imgEffect>
                    </a14:imgLayer>
                  </a14:imgProps>
                </a:ext>
                <a:ext uri="{28A0092B-C50C-407E-A947-70E740481C1C}">
                  <a14:useLocalDpi xmlns:a14="http://schemas.microsoft.com/office/drawing/2010/main" val="0"/>
                </a:ext>
              </a:extLst>
            </a:blip>
            <a:srcRect t="23307" b="21303"/>
            <a:stretch/>
          </p:blipFill>
          <p:spPr bwMode="auto">
            <a:xfrm>
              <a:off x="9496473" y="1822621"/>
              <a:ext cx="1531475" cy="8482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Pizza Background"/>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632" b="89977" l="9938" r="89938"/>
                      </a14:imgEffect>
                    </a14:imgLayer>
                  </a14:imgProps>
                </a:ext>
                <a:ext uri="{28A0092B-C50C-407E-A947-70E740481C1C}">
                  <a14:useLocalDpi xmlns:a14="http://schemas.microsoft.com/office/drawing/2010/main" val="0"/>
                </a:ext>
              </a:extLst>
            </a:blip>
            <a:srcRect/>
            <a:stretch>
              <a:fillRect/>
            </a:stretch>
          </p:blipFill>
          <p:spPr bwMode="auto">
            <a:xfrm>
              <a:off x="9300962" y="4806302"/>
              <a:ext cx="1770095" cy="642693"/>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9805010" y="3399185"/>
              <a:ext cx="1125371" cy="841195"/>
              <a:chOff x="2538853" y="5268654"/>
              <a:chExt cx="1125371" cy="841195"/>
            </a:xfrm>
          </p:grpSpPr>
          <p:pic>
            <p:nvPicPr>
              <p:cNvPr id="18" name="Picture 2" descr="Vector Kimbap | Food illustration art, Kimbap, Artsy illustration"/>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foregroundMark x1="24547" y1="26847" x2="41046" y2="31034"/>
                            <a14:foregroundMark x1="46479" y1="48522" x2="45070" y2="66010"/>
                            <a14:foregroundMark x1="58753" y1="23645" x2="74648" y2="37438"/>
                            <a14:foregroundMark x1="76660" y1="57143" x2="62374" y2="62808"/>
                            <a14:foregroundMark x1="58149" y1="59606" x2="58149" y2="59606"/>
                            <a14:foregroundMark x1="61368" y1="61823" x2="61368" y2="61823"/>
                            <a14:foregroundMark x1="57143" y1="61576" x2="60362" y2="64778"/>
                            <a14:foregroundMark x1="72435" y1="63547" x2="72435" y2="63547"/>
                            <a14:foregroundMark x1="65996" y1="64286" x2="65996" y2="64286"/>
                            <a14:foregroundMark x1="63783" y1="64286" x2="63783" y2="64286"/>
                            <a14:foregroundMark x1="74044" y1="64039" x2="74044" y2="64039"/>
                          </a14:backgroundRemoval>
                        </a14:imgEffect>
                      </a14:imgLayer>
                    </a14:imgProps>
                  </a:ext>
                  <a:ext uri="{28A0092B-C50C-407E-A947-70E740481C1C}">
                    <a14:useLocalDpi xmlns:a14="http://schemas.microsoft.com/office/drawing/2010/main" val="0"/>
                  </a:ext>
                </a:extLst>
              </a:blip>
              <a:srcRect l="7922" t="10563" r="10518" b="24974"/>
              <a:stretch/>
            </p:blipFill>
            <p:spPr bwMode="auto">
              <a:xfrm>
                <a:off x="2597424" y="5268654"/>
                <a:ext cx="1066800" cy="6887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Vector Kimbap | Food illustration art, Kimbap, Artsy illustration"/>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foregroundMark x1="24547" y1="26847" x2="41046" y2="31034"/>
                            <a14:foregroundMark x1="46479" y1="48522" x2="45070" y2="66010"/>
                            <a14:foregroundMark x1="58753" y1="23645" x2="74648" y2="37438"/>
                            <a14:foregroundMark x1="76660" y1="57143" x2="62374" y2="62808"/>
                            <a14:foregroundMark x1="58149" y1="59606" x2="58149" y2="59606"/>
                            <a14:foregroundMark x1="61368" y1="61823" x2="61368" y2="61823"/>
                            <a14:foregroundMark x1="57143" y1="61576" x2="60362" y2="64778"/>
                            <a14:foregroundMark x1="72435" y1="63547" x2="72435" y2="63547"/>
                            <a14:foregroundMark x1="65996" y1="64286" x2="65996" y2="64286"/>
                            <a14:foregroundMark x1="63783" y1="64286" x2="63783" y2="64286"/>
                            <a14:foregroundMark x1="74044" y1="64039" x2="74044" y2="64039"/>
                          </a14:backgroundRemoval>
                        </a14:imgEffect>
                      </a14:imgLayer>
                    </a14:imgProps>
                  </a:ext>
                  <a:ext uri="{28A0092B-C50C-407E-A947-70E740481C1C}">
                    <a14:useLocalDpi xmlns:a14="http://schemas.microsoft.com/office/drawing/2010/main" val="0"/>
                  </a:ext>
                </a:extLst>
              </a:blip>
              <a:srcRect l="7922" t="10563" r="10518" b="24974"/>
              <a:stretch/>
            </p:blipFill>
            <p:spPr bwMode="auto">
              <a:xfrm>
                <a:off x="2538853" y="5421054"/>
                <a:ext cx="1066800" cy="68879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4" descr="Hình ảnh Mì Cay PNG, Vector, PSD, và biểu tượng để tải về miễn phí | pngtree"/>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41250" b="97000" l="1167" r="69417">
                          <a14:foregroundMark x1="26667" y1="56417" x2="26667" y2="56417"/>
                          <a14:foregroundMark x1="30333" y1="54917" x2="34750" y2="67083"/>
                          <a14:foregroundMark x1="41417" y1="57500" x2="43250" y2="68917"/>
                          <a14:foregroundMark x1="46167" y1="61917" x2="45417" y2="68583"/>
                        </a14:backgroundRemoval>
                      </a14:imgEffect>
                    </a14:imgLayer>
                  </a14:imgProps>
                </a:ext>
                <a:ext uri="{28A0092B-C50C-407E-A947-70E740481C1C}">
                  <a14:useLocalDpi xmlns:a14="http://schemas.microsoft.com/office/drawing/2010/main" val="0"/>
                </a:ext>
              </a:extLst>
            </a:blip>
            <a:srcRect t="40191" r="29523"/>
            <a:stretch/>
          </p:blipFill>
          <p:spPr bwMode="auto">
            <a:xfrm>
              <a:off x="7623633" y="4607546"/>
              <a:ext cx="991529" cy="8414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artoon Boba - Câu Nói Hay Về Trà Sữa Transparent PNG - 750x750 - Free  Download on NicePNG"/>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2465" b="94145" l="10000" r="90000"/>
                      </a14:imgEffect>
                    </a14:imgLayer>
                  </a14:imgProps>
                </a:ext>
                <a:ext uri="{28A0092B-C50C-407E-A947-70E740481C1C}">
                  <a14:useLocalDpi xmlns:a14="http://schemas.microsoft.com/office/drawing/2010/main" val="0"/>
                </a:ext>
              </a:extLst>
            </a:blip>
            <a:srcRect l="24652" r="26394"/>
            <a:stretch/>
          </p:blipFill>
          <p:spPr bwMode="auto">
            <a:xfrm>
              <a:off x="7730049" y="3056285"/>
              <a:ext cx="778699" cy="1258981"/>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Bỏng ngô Phim Hoạt hình Clip nghệ thuật - phim hoạt hình bỏng ngô png tải  về - Miễn phí trong suốt Thức ăn png Tải về."/>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1000" b="97222" l="7667" r="97000"/>
                      </a14:imgEffect>
                    </a14:imgLayer>
                  </a14:imgProps>
                </a:ext>
                <a:ext uri="{28A0092B-C50C-407E-A947-70E740481C1C}">
                  <a14:useLocalDpi xmlns:a14="http://schemas.microsoft.com/office/drawing/2010/main" val="0"/>
                </a:ext>
              </a:extLst>
            </a:blip>
            <a:srcRect l="5804" r="3664"/>
            <a:stretch/>
          </p:blipFill>
          <p:spPr bwMode="auto">
            <a:xfrm>
              <a:off x="7730049" y="1821648"/>
              <a:ext cx="768854" cy="849264"/>
            </a:xfrm>
            <a:prstGeom prst="rect">
              <a:avLst/>
            </a:prstGeom>
            <a:noFill/>
            <a:extLst>
              <a:ext uri="{909E8E84-426E-40DD-AFC4-6F175D3DCCD1}">
                <a14:hiddenFill xmlns:a14="http://schemas.microsoft.com/office/drawing/2010/main">
                  <a:solidFill>
                    <a:srgbClr val="FFFFFF"/>
                  </a:solidFill>
                </a14:hiddenFill>
              </a:ext>
            </a:extLst>
          </p:spPr>
        </p:pic>
        <p:sp>
          <p:nvSpPr>
            <p:cNvPr id="14" name="Curved Down Ribbon 13"/>
            <p:cNvSpPr/>
            <p:nvPr/>
          </p:nvSpPr>
          <p:spPr>
            <a:xfrm>
              <a:off x="7929362" y="746563"/>
              <a:ext cx="2799757" cy="1234637"/>
            </a:xfrm>
            <a:prstGeom prst="ellipseRibbon">
              <a:avLst>
                <a:gd name="adj1" fmla="val 36492"/>
                <a:gd name="adj2" fmla="val 55172"/>
                <a:gd name="adj3" fmla="val 28362"/>
              </a:avLst>
            </a:prstGeom>
            <a:solidFill>
              <a:schemeClr val="bg1"/>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595519" y="1287113"/>
              <a:ext cx="1467068" cy="646333"/>
            </a:xfrm>
            <a:prstGeom prst="rect">
              <a:avLst/>
            </a:prstGeom>
            <a:noFill/>
          </p:spPr>
          <p:txBody>
            <a:bodyPr wrap="none" rtlCol="0" anchor="ctr">
              <a:spAutoFit/>
            </a:bodyPr>
            <a:lstStyle/>
            <a:p>
              <a:r>
                <a:rPr lang="en-US" sz="3600" b="1" dirty="0">
                  <a:solidFill>
                    <a:srgbClr val="FF7C80"/>
                  </a:solidFill>
                  <a:effectLst>
                    <a:glow rad="101600">
                      <a:srgbClr val="FFFF00">
                        <a:alpha val="60000"/>
                      </a:srgbClr>
                    </a:glow>
                  </a:effectLst>
                  <a:latin typeface="#9Slide03 Arima Madurai Black" pitchFamily="2" charset="0"/>
                  <a:cs typeface="#9Slide03 Arima Madurai Black" pitchFamily="2" charset="0"/>
                </a:rPr>
                <a:t>MENU</a:t>
              </a:r>
            </a:p>
          </p:txBody>
        </p:sp>
      </p:grpSp>
      <p:grpSp>
        <p:nvGrpSpPr>
          <p:cNvPr id="7169" name="Group 7168"/>
          <p:cNvGrpSpPr/>
          <p:nvPr/>
        </p:nvGrpSpPr>
        <p:grpSpPr>
          <a:xfrm>
            <a:off x="559515" y="914400"/>
            <a:ext cx="6435804" cy="1756512"/>
            <a:chOff x="559515" y="914400"/>
            <a:chExt cx="6435804" cy="1756512"/>
          </a:xfrm>
        </p:grpSpPr>
        <p:sp>
          <p:nvSpPr>
            <p:cNvPr id="27" name="Rounded Rectangular Callout 26"/>
            <p:cNvSpPr/>
            <p:nvPr/>
          </p:nvSpPr>
          <p:spPr>
            <a:xfrm>
              <a:off x="559515" y="914400"/>
              <a:ext cx="6435804" cy="1756512"/>
            </a:xfrm>
            <a:prstGeom prst="wedgeRoundRectCallout">
              <a:avLst>
                <a:gd name="adj1" fmla="val -28796"/>
                <a:gd name="adj2" fmla="val 87630"/>
                <a:gd name="adj3" fmla="val 16667"/>
              </a:avLst>
            </a:prstGeom>
            <a:solidFill>
              <a:schemeClr val="bg1"/>
            </a:solidFill>
            <a:ln w="57150">
              <a:solidFill>
                <a:srgbClr val="ECD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701095" y="1219200"/>
              <a:ext cx="6152646" cy="1200329"/>
            </a:xfrm>
            <a:prstGeom prst="rect">
              <a:avLst/>
            </a:prstGeom>
            <a:noFill/>
          </p:spPr>
          <p:txBody>
            <a:bodyPr wrap="none" rtlCol="0">
              <a:spAutoFit/>
            </a:bodyPr>
            <a:lstStyle/>
            <a:p>
              <a:pPr algn="ctr"/>
              <a:r>
                <a:rPr lang="en-US" sz="3200" b="1" dirty="0" err="1">
                  <a:solidFill>
                    <a:srgbClr val="FF7C80"/>
                  </a:solidFill>
                  <a:latin typeface="#9Slide03 Arima Madurai" pitchFamily="2" charset="0"/>
                  <a:cs typeface="#9Slide03 Arima Madurai" pitchFamily="2" charset="0"/>
                </a:rPr>
                <a:t>Chào</a:t>
              </a:r>
              <a:r>
                <a:rPr lang="en-US" sz="3200" b="1" dirty="0">
                  <a:solidFill>
                    <a:srgbClr val="FF7C80"/>
                  </a:solidFill>
                  <a:latin typeface="#9Slide03 Arima Madurai" pitchFamily="2" charset="0"/>
                  <a:cs typeface="#9Slide03 Arima Madurai" pitchFamily="2" charset="0"/>
                </a:rPr>
                <a:t> </a:t>
              </a:r>
              <a:r>
                <a:rPr lang="en-US" sz="3200" b="1" dirty="0" err="1">
                  <a:solidFill>
                    <a:srgbClr val="FF7C80"/>
                  </a:solidFill>
                  <a:latin typeface="#9Slide03 Arima Madurai" pitchFamily="2" charset="0"/>
                  <a:cs typeface="#9Slide03 Arima Madurai" pitchFamily="2" charset="0"/>
                </a:rPr>
                <a:t>mừng</a:t>
              </a:r>
              <a:r>
                <a:rPr lang="en-US" sz="3200" b="1" dirty="0">
                  <a:solidFill>
                    <a:srgbClr val="FF7C80"/>
                  </a:solidFill>
                  <a:latin typeface="#9Slide03 Arima Madurai" pitchFamily="2" charset="0"/>
                  <a:cs typeface="#9Slide03 Arima Madurai" pitchFamily="2" charset="0"/>
                </a:rPr>
                <a:t> </a:t>
              </a:r>
              <a:r>
                <a:rPr lang="en-US" sz="3200" b="1" dirty="0" err="1">
                  <a:solidFill>
                    <a:srgbClr val="FF7C80"/>
                  </a:solidFill>
                  <a:latin typeface="#9Slide03 Arima Madurai" pitchFamily="2" charset="0"/>
                  <a:cs typeface="#9Slide03 Arima Madurai" pitchFamily="2" charset="0"/>
                </a:rPr>
                <a:t>các</a:t>
              </a:r>
              <a:r>
                <a:rPr lang="en-US" sz="3200" b="1" dirty="0">
                  <a:solidFill>
                    <a:srgbClr val="FF7C80"/>
                  </a:solidFill>
                  <a:latin typeface="#9Slide03 Arima Madurai" pitchFamily="2" charset="0"/>
                  <a:cs typeface="#9Slide03 Arima Madurai" pitchFamily="2" charset="0"/>
                </a:rPr>
                <a:t> </a:t>
              </a:r>
              <a:r>
                <a:rPr lang="en-US" sz="3200" b="1" dirty="0" err="1">
                  <a:solidFill>
                    <a:srgbClr val="FF7C80"/>
                  </a:solidFill>
                  <a:latin typeface="#9Slide03 Arima Madurai" pitchFamily="2" charset="0"/>
                  <a:cs typeface="#9Slide03 Arima Madurai" pitchFamily="2" charset="0"/>
                </a:rPr>
                <a:t>bạn</a:t>
              </a:r>
              <a:r>
                <a:rPr lang="en-US" sz="3200" b="1" dirty="0">
                  <a:solidFill>
                    <a:srgbClr val="FF7C80"/>
                  </a:solidFill>
                  <a:latin typeface="#9Slide03 Arima Madurai" pitchFamily="2" charset="0"/>
                  <a:cs typeface="#9Slide03 Arima Madurai" pitchFamily="2" charset="0"/>
                </a:rPr>
                <a:t> </a:t>
              </a:r>
              <a:r>
                <a:rPr lang="en-US" sz="3200" b="1" dirty="0" err="1">
                  <a:solidFill>
                    <a:srgbClr val="FF7C80"/>
                  </a:solidFill>
                  <a:latin typeface="#9Slide03 Arima Madurai" pitchFamily="2" charset="0"/>
                  <a:cs typeface="#9Slide03 Arima Madurai" pitchFamily="2" charset="0"/>
                </a:rPr>
                <a:t>đến</a:t>
              </a:r>
              <a:r>
                <a:rPr lang="en-US" sz="3200" b="1" dirty="0">
                  <a:solidFill>
                    <a:srgbClr val="FF7C80"/>
                  </a:solidFill>
                  <a:latin typeface="#9Slide03 Arima Madurai" pitchFamily="2" charset="0"/>
                  <a:cs typeface="#9Slide03 Arima Madurai" pitchFamily="2" charset="0"/>
                </a:rPr>
                <a:t> </a:t>
              </a:r>
              <a:r>
                <a:rPr lang="en-US" sz="3200" b="1" dirty="0" err="1">
                  <a:solidFill>
                    <a:srgbClr val="FF7C80"/>
                  </a:solidFill>
                  <a:latin typeface="#9Slide03 Arima Madurai" pitchFamily="2" charset="0"/>
                  <a:cs typeface="#9Slide03 Arima Madurai" pitchFamily="2" charset="0"/>
                </a:rPr>
                <a:t>với</a:t>
              </a:r>
              <a:r>
                <a:rPr lang="en-US" sz="3200" b="1" dirty="0">
                  <a:solidFill>
                    <a:srgbClr val="FF7C80"/>
                  </a:solidFill>
                  <a:latin typeface="#9Slide03 Arima Madurai" pitchFamily="2" charset="0"/>
                  <a:cs typeface="#9Slide03 Arima Madurai" pitchFamily="2" charset="0"/>
                </a:rPr>
                <a:t> </a:t>
              </a:r>
              <a:r>
                <a:rPr lang="en-US" sz="3200" b="1" dirty="0" err="1">
                  <a:solidFill>
                    <a:srgbClr val="FF7C80"/>
                  </a:solidFill>
                  <a:latin typeface="#9Slide03 Arima Madurai" pitchFamily="2" charset="0"/>
                  <a:cs typeface="#9Slide03 Arima Madurai" pitchFamily="2" charset="0"/>
                </a:rPr>
                <a:t>quán</a:t>
              </a:r>
              <a:endParaRPr lang="en-US" sz="3200" b="1" dirty="0">
                <a:solidFill>
                  <a:srgbClr val="FF7C80"/>
                </a:solidFill>
                <a:latin typeface="#9Slide03 Arima Madurai" pitchFamily="2" charset="0"/>
                <a:cs typeface="#9Slide03 Arima Madurai" pitchFamily="2" charset="0"/>
              </a:endParaRPr>
            </a:p>
            <a:p>
              <a:pPr algn="ctr"/>
              <a:r>
                <a:rPr lang="en-US" sz="4000" b="1" dirty="0" err="1">
                  <a:solidFill>
                    <a:srgbClr val="FF7C80"/>
                  </a:solidFill>
                  <a:effectLst>
                    <a:glow rad="101600">
                      <a:srgbClr val="FFFF00">
                        <a:alpha val="60000"/>
                      </a:srgbClr>
                    </a:glow>
                  </a:effectLst>
                  <a:latin typeface="#9Slide03 BoosterNextFYBlack" pitchFamily="2" charset="0"/>
                  <a:cs typeface="#9Slide03 Arima Madurai" pitchFamily="2" charset="0"/>
                </a:rPr>
                <a:t>Ăn</a:t>
              </a:r>
              <a:r>
                <a:rPr lang="en-US" sz="4000" b="1" dirty="0">
                  <a:solidFill>
                    <a:srgbClr val="FF7C80"/>
                  </a:solidFill>
                  <a:effectLst>
                    <a:glow rad="101600">
                      <a:srgbClr val="FFFF00">
                        <a:alpha val="60000"/>
                      </a:srgbClr>
                    </a:glow>
                  </a:effectLst>
                  <a:latin typeface="#9Slide03 BoosterNextFYBlack" pitchFamily="2" charset="0"/>
                  <a:cs typeface="#9Slide03 Arima Madurai" pitchFamily="2" charset="0"/>
                </a:rPr>
                <a:t> </a:t>
              </a:r>
              <a:r>
                <a:rPr lang="en-US" sz="4000" b="1" dirty="0" err="1">
                  <a:solidFill>
                    <a:srgbClr val="FF7C80"/>
                  </a:solidFill>
                  <a:effectLst>
                    <a:glow rad="101600">
                      <a:srgbClr val="FFFF00">
                        <a:alpha val="60000"/>
                      </a:srgbClr>
                    </a:glow>
                  </a:effectLst>
                  <a:latin typeface="#9Slide03 BoosterNextFYBlack" pitchFamily="2" charset="0"/>
                  <a:cs typeface="#9Slide03 Arima Madurai" pitchFamily="2" charset="0"/>
                </a:rPr>
                <a:t>là</a:t>
              </a:r>
              <a:r>
                <a:rPr lang="en-US" sz="4000" b="1" dirty="0">
                  <a:solidFill>
                    <a:srgbClr val="FF7C80"/>
                  </a:solidFill>
                  <a:effectLst>
                    <a:glow rad="101600">
                      <a:srgbClr val="FFFF00">
                        <a:alpha val="60000"/>
                      </a:srgbClr>
                    </a:glow>
                  </a:effectLst>
                  <a:latin typeface="#9Slide03 BoosterNextFYBlack" pitchFamily="2" charset="0"/>
                  <a:cs typeface="#9Slide03 Arima Madurai" pitchFamily="2" charset="0"/>
                </a:rPr>
                <a:t> </a:t>
              </a:r>
              <a:r>
                <a:rPr lang="en-US" sz="4000" b="1" dirty="0" err="1">
                  <a:solidFill>
                    <a:srgbClr val="FF7C80"/>
                  </a:solidFill>
                  <a:effectLst>
                    <a:glow rad="101600">
                      <a:srgbClr val="FFFF00">
                        <a:alpha val="60000"/>
                      </a:srgbClr>
                    </a:glow>
                  </a:effectLst>
                  <a:latin typeface="#9Slide03 BoosterNextFYBlack" pitchFamily="2" charset="0"/>
                  <a:cs typeface="#9Slide03 Arima Madurai" pitchFamily="2" charset="0"/>
                </a:rPr>
                <a:t>ghiền</a:t>
              </a:r>
              <a:endParaRPr lang="en-US" sz="4000" b="1" dirty="0">
                <a:solidFill>
                  <a:srgbClr val="FF7C80"/>
                </a:solidFill>
                <a:effectLst>
                  <a:glow rad="101600">
                    <a:srgbClr val="FFFF00">
                      <a:alpha val="60000"/>
                    </a:srgbClr>
                  </a:glow>
                </a:effectLst>
                <a:latin typeface="#9Slide03 BoosterNextFYBlack" pitchFamily="2" charset="0"/>
                <a:cs typeface="#9Slide03 Arima Madurai" pitchFamily="2" charset="0"/>
              </a:endParaRPr>
            </a:p>
          </p:txBody>
        </p:sp>
      </p:grpSp>
      <p:grpSp>
        <p:nvGrpSpPr>
          <p:cNvPr id="7171" name="Group 7170"/>
          <p:cNvGrpSpPr/>
          <p:nvPr/>
        </p:nvGrpSpPr>
        <p:grpSpPr>
          <a:xfrm>
            <a:off x="137319" y="910488"/>
            <a:ext cx="7413381" cy="1756512"/>
            <a:chOff x="-167481" y="4408536"/>
            <a:chExt cx="7413381" cy="1756512"/>
          </a:xfrm>
        </p:grpSpPr>
        <p:sp>
          <p:nvSpPr>
            <p:cNvPr id="39" name="Rounded Rectangular Callout 38"/>
            <p:cNvSpPr/>
            <p:nvPr/>
          </p:nvSpPr>
          <p:spPr>
            <a:xfrm>
              <a:off x="213519" y="4408536"/>
              <a:ext cx="6609375" cy="1756512"/>
            </a:xfrm>
            <a:prstGeom prst="wedgeRoundRectCallout">
              <a:avLst>
                <a:gd name="adj1" fmla="val -28796"/>
                <a:gd name="adj2" fmla="val 87630"/>
                <a:gd name="adj3" fmla="val 16667"/>
              </a:avLst>
            </a:prstGeom>
            <a:solidFill>
              <a:schemeClr val="bg1"/>
            </a:solidFill>
            <a:ln w="57150">
              <a:solidFill>
                <a:srgbClr val="ECD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8" name="Rectangle 7167"/>
            <p:cNvSpPr/>
            <p:nvPr/>
          </p:nvSpPr>
          <p:spPr>
            <a:xfrm>
              <a:off x="-167481" y="4637782"/>
              <a:ext cx="7413381" cy="1077218"/>
            </a:xfrm>
            <a:prstGeom prst="rect">
              <a:avLst/>
            </a:prstGeom>
          </p:spPr>
          <p:txBody>
            <a:bodyPr wrap="square">
              <a:spAutoFit/>
            </a:bodyPr>
            <a:lstStyle/>
            <a:p>
              <a:pPr algn="ctr"/>
              <a:r>
                <a:rPr lang="en-US" sz="3200" b="1" dirty="0" err="1">
                  <a:solidFill>
                    <a:srgbClr val="FF7C80"/>
                  </a:solidFill>
                  <a:latin typeface="#9Slide03 Arima Madurai" pitchFamily="2" charset="0"/>
                  <a:cs typeface="#9Slide03 Arima Madurai" pitchFamily="2" charset="0"/>
                </a:rPr>
                <a:t>Hôm</a:t>
              </a:r>
              <a:r>
                <a:rPr lang="en-US" sz="3200" b="1" dirty="0">
                  <a:solidFill>
                    <a:srgbClr val="FF7C80"/>
                  </a:solidFill>
                  <a:latin typeface="#9Slide03 Arima Madurai" pitchFamily="2" charset="0"/>
                  <a:cs typeface="#9Slide03 Arima Madurai" pitchFamily="2" charset="0"/>
                </a:rPr>
                <a:t> nay, </a:t>
              </a:r>
              <a:r>
                <a:rPr lang="en-US" sz="3200" b="1" dirty="0" err="1">
                  <a:solidFill>
                    <a:srgbClr val="FF7C80"/>
                  </a:solidFill>
                  <a:latin typeface="#9Slide03 Arima Madurai" pitchFamily="2" charset="0"/>
                  <a:cs typeface="#9Slide03 Arima Madurai" pitchFamily="2" charset="0"/>
                </a:rPr>
                <a:t>chúng</a:t>
              </a:r>
              <a:r>
                <a:rPr lang="en-US" sz="3200" b="1" dirty="0">
                  <a:solidFill>
                    <a:srgbClr val="FF7C80"/>
                  </a:solidFill>
                  <a:latin typeface="#9Slide03 Arima Madurai" pitchFamily="2" charset="0"/>
                  <a:cs typeface="#9Slide03 Arima Madurai" pitchFamily="2" charset="0"/>
                </a:rPr>
                <a:t> </a:t>
              </a:r>
              <a:r>
                <a:rPr lang="en-US" sz="3200" b="1" dirty="0" err="1">
                  <a:solidFill>
                    <a:srgbClr val="FF7C80"/>
                  </a:solidFill>
                  <a:latin typeface="#9Slide03 Arima Madurai" pitchFamily="2" charset="0"/>
                  <a:cs typeface="#9Slide03 Arima Madurai" pitchFamily="2" charset="0"/>
                </a:rPr>
                <a:t>mình</a:t>
              </a:r>
              <a:r>
                <a:rPr lang="en-US" sz="3200" b="1" dirty="0">
                  <a:solidFill>
                    <a:srgbClr val="FF7C80"/>
                  </a:solidFill>
                  <a:latin typeface="#9Slide03 Arima Madurai" pitchFamily="2" charset="0"/>
                  <a:cs typeface="#9Slide03 Arima Madurai" pitchFamily="2" charset="0"/>
                </a:rPr>
                <a:t> </a:t>
              </a:r>
              <a:r>
                <a:rPr lang="en-US" sz="3200" b="1" dirty="0" err="1">
                  <a:solidFill>
                    <a:srgbClr val="FF7C80"/>
                  </a:solidFill>
                  <a:latin typeface="#9Slide03 Arima Madurai" pitchFamily="2" charset="0"/>
                  <a:cs typeface="#9Slide03 Arima Madurai" pitchFamily="2" charset="0"/>
                </a:rPr>
                <a:t>sẽ</a:t>
              </a:r>
              <a:r>
                <a:rPr lang="en-US" sz="3200" b="1" dirty="0">
                  <a:solidFill>
                    <a:srgbClr val="FF7C80"/>
                  </a:solidFill>
                  <a:latin typeface="#9Slide03 Arima Madurai" pitchFamily="2" charset="0"/>
                  <a:cs typeface="#9Slide03 Arima Madurai" pitchFamily="2" charset="0"/>
                </a:rPr>
                <a:t> </a:t>
              </a:r>
            </a:p>
            <a:p>
              <a:pPr algn="ctr"/>
              <a:r>
                <a:rPr lang="en-US" sz="3200" b="1" dirty="0" err="1">
                  <a:solidFill>
                    <a:srgbClr val="FF7C80"/>
                  </a:solidFill>
                  <a:latin typeface="#9Slide03 Arima Madurai" pitchFamily="2" charset="0"/>
                  <a:cs typeface="#9Slide03 Arima Madurai" pitchFamily="2" charset="0"/>
                </a:rPr>
                <a:t>cùng</a:t>
              </a:r>
              <a:r>
                <a:rPr lang="en-US" sz="3200" b="1" dirty="0">
                  <a:solidFill>
                    <a:srgbClr val="FF7C80"/>
                  </a:solidFill>
                  <a:latin typeface="#9Slide03 Arima Madurai" pitchFamily="2" charset="0"/>
                  <a:cs typeface="#9Slide03 Arima Madurai" pitchFamily="2" charset="0"/>
                </a:rPr>
                <a:t> </a:t>
              </a:r>
              <a:r>
                <a:rPr lang="en-US" sz="3200" b="1" dirty="0" err="1">
                  <a:solidFill>
                    <a:srgbClr val="FF7C80"/>
                  </a:solidFill>
                  <a:latin typeface="#9Slide03 Arima Madurai" pitchFamily="2" charset="0"/>
                  <a:cs typeface="#9Slide03 Arima Madurai" pitchFamily="2" charset="0"/>
                </a:rPr>
                <a:t>nhau</a:t>
              </a:r>
              <a:r>
                <a:rPr lang="en-US" sz="3200" b="1" dirty="0">
                  <a:solidFill>
                    <a:srgbClr val="FF7C80"/>
                  </a:solidFill>
                  <a:latin typeface="#9Slide03 Arima Madurai" pitchFamily="2" charset="0"/>
                  <a:cs typeface="#9Slide03 Arima Madurai" pitchFamily="2" charset="0"/>
                </a:rPr>
                <a:t> </a:t>
              </a:r>
              <a:r>
                <a:rPr lang="en-US" sz="3200" b="1" dirty="0" err="1">
                  <a:solidFill>
                    <a:srgbClr val="FF7C80"/>
                  </a:solidFill>
                  <a:latin typeface="#9Slide03 Arima Madurai" pitchFamily="2" charset="0"/>
                  <a:cs typeface="#9Slide03 Arima Madurai" pitchFamily="2" charset="0"/>
                </a:rPr>
                <a:t>thực</a:t>
              </a:r>
              <a:r>
                <a:rPr lang="en-US" sz="3200" b="1" dirty="0">
                  <a:solidFill>
                    <a:srgbClr val="FF7C80"/>
                  </a:solidFill>
                  <a:latin typeface="#9Slide03 Arima Madurai" pitchFamily="2" charset="0"/>
                  <a:cs typeface="#9Slide03 Arima Madurai" pitchFamily="2" charset="0"/>
                </a:rPr>
                <a:t> </a:t>
              </a:r>
              <a:r>
                <a:rPr lang="en-US" sz="3200" b="1" dirty="0" err="1">
                  <a:solidFill>
                    <a:srgbClr val="FF7C80"/>
                  </a:solidFill>
                  <a:latin typeface="#9Slide03 Arima Madurai" pitchFamily="2" charset="0"/>
                  <a:cs typeface="#9Slide03 Arima Madurai" pitchFamily="2" charset="0"/>
                </a:rPr>
                <a:t>hiện</a:t>
              </a:r>
              <a:r>
                <a:rPr lang="en-US" sz="3200" b="1" dirty="0">
                  <a:solidFill>
                    <a:srgbClr val="FF7C80"/>
                  </a:solidFill>
                  <a:latin typeface="#9Slide03 Arima Madurai" pitchFamily="2" charset="0"/>
                  <a:cs typeface="#9Slide03 Arima Madurai" pitchFamily="2" charset="0"/>
                </a:rPr>
                <a:t> menu </a:t>
              </a:r>
              <a:r>
                <a:rPr lang="en-US" sz="3200" b="1" dirty="0" err="1">
                  <a:solidFill>
                    <a:srgbClr val="FF7C80"/>
                  </a:solidFill>
                  <a:latin typeface="#9Slide03 Arima Madurai" pitchFamily="2" charset="0"/>
                  <a:cs typeface="#9Slide03 Arima Madurai" pitchFamily="2" charset="0"/>
                </a:rPr>
                <a:t>sau</a:t>
              </a:r>
              <a:r>
                <a:rPr lang="en-US" sz="3200" b="1" dirty="0">
                  <a:solidFill>
                    <a:srgbClr val="FF7C80"/>
                  </a:solidFill>
                  <a:latin typeface="#9Slide03 Arima Madurai" pitchFamily="2" charset="0"/>
                  <a:cs typeface="#9Slide03 Arima Madurai" pitchFamily="2" charset="0"/>
                </a:rPr>
                <a:t> </a:t>
              </a:r>
              <a:r>
                <a:rPr lang="en-US" sz="3200" b="1" dirty="0" err="1">
                  <a:solidFill>
                    <a:srgbClr val="FF7C80"/>
                  </a:solidFill>
                  <a:latin typeface="#9Slide03 Arima Madurai" pitchFamily="2" charset="0"/>
                  <a:cs typeface="#9Slide03 Arima Madurai" pitchFamily="2" charset="0"/>
                </a:rPr>
                <a:t>nhé</a:t>
              </a:r>
              <a:r>
                <a:rPr lang="en-US" sz="3200" b="1" dirty="0">
                  <a:solidFill>
                    <a:srgbClr val="FF7C80"/>
                  </a:solidFill>
                  <a:latin typeface="#9Slide03 Arima Madurai" pitchFamily="2" charset="0"/>
                  <a:cs typeface="#9Slide03 Arima Madurai" pitchFamily="2" charset="0"/>
                </a:rPr>
                <a:t>!</a:t>
              </a:r>
            </a:p>
          </p:txBody>
        </p:sp>
      </p:grpSp>
      <p:pic>
        <p:nvPicPr>
          <p:cNvPr id="42" name="Media2">
            <a:hlinkClick r:id="" action="ppaction://media"/>
            <a:extLst>
              <a:ext uri="{FF2B5EF4-FFF2-40B4-BE49-F238E27FC236}">
                <a16:creationId xmlns:a16="http://schemas.microsoft.com/office/drawing/2014/main" id="{202CF6FF-89BF-42BC-A191-54CC0CDD529B}"/>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758329" y="12610"/>
            <a:ext cx="609600" cy="609600"/>
          </a:xfrm>
          <a:prstGeom prst="rect">
            <a:avLst/>
          </a:prstGeom>
        </p:spPr>
      </p:pic>
    </p:spTree>
    <p:extLst>
      <p:ext uri="{BB962C8B-B14F-4D97-AF65-F5344CB8AC3E}">
        <p14:creationId xmlns:p14="http://schemas.microsoft.com/office/powerpoint/2010/main" val="228476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339" fill="hold"/>
                                        <p:tgtEl>
                                          <p:spTgt spid="42"/>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169"/>
                                        </p:tgtEl>
                                        <p:attrNameLst>
                                          <p:attrName>style.visibility</p:attrName>
                                        </p:attrNameLst>
                                      </p:cBhvr>
                                      <p:to>
                                        <p:strVal val="visible"/>
                                      </p:to>
                                    </p:set>
                                    <p:animEffect transition="in" filter="wipe(down)">
                                      <p:cBhvr>
                                        <p:cTn id="17" dur="500"/>
                                        <p:tgtEl>
                                          <p:spTgt spid="716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171"/>
                                        </p:tgtEl>
                                        <p:attrNameLst>
                                          <p:attrName>style.visibility</p:attrName>
                                        </p:attrNameLst>
                                      </p:cBhvr>
                                      <p:to>
                                        <p:strVal val="visible"/>
                                      </p:to>
                                    </p:set>
                                    <p:animEffect transition="in" filter="wipe(down)">
                                      <p:cBhvr>
                                        <p:cTn id="22" dur="500"/>
                                        <p:tgtEl>
                                          <p:spTgt spid="7171"/>
                                        </p:tgtEl>
                                      </p:cBhvr>
                                    </p:animEffect>
                                  </p:childTnLst>
                                </p:cTn>
                              </p:par>
                            </p:childTnLst>
                          </p:cTn>
                        </p:par>
                        <p:par>
                          <p:cTn id="23" fill="hold">
                            <p:stCondLst>
                              <p:cond delay="500"/>
                            </p:stCondLst>
                            <p:childTnLst>
                              <p:par>
                                <p:cTn id="24" presetID="15" presetClass="entr" presetSubtype="0" fill="hold" nodeType="afterEffect">
                                  <p:stCondLst>
                                    <p:cond delay="250"/>
                                  </p:stCondLst>
                                  <p:childTnLst>
                                    <p:set>
                                      <p:cBhvr>
                                        <p:cTn id="25" dur="1" fill="hold">
                                          <p:stCondLst>
                                            <p:cond delay="0"/>
                                          </p:stCondLst>
                                        </p:cTn>
                                        <p:tgtEl>
                                          <p:spTgt spid="26"/>
                                        </p:tgtEl>
                                        <p:attrNameLst>
                                          <p:attrName>style.visibility</p:attrName>
                                        </p:attrNameLst>
                                      </p:cBhvr>
                                      <p:to>
                                        <p:strVal val="visible"/>
                                      </p:to>
                                    </p:set>
                                    <p:anim calcmode="lin" valueType="num">
                                      <p:cBhvr>
                                        <p:cTn id="26" dur="750" fill="hold"/>
                                        <p:tgtEl>
                                          <p:spTgt spid="26"/>
                                        </p:tgtEl>
                                        <p:attrNameLst>
                                          <p:attrName>ppt_w</p:attrName>
                                        </p:attrNameLst>
                                      </p:cBhvr>
                                      <p:tavLst>
                                        <p:tav tm="0">
                                          <p:val>
                                            <p:fltVal val="0"/>
                                          </p:val>
                                        </p:tav>
                                        <p:tav tm="100000">
                                          <p:val>
                                            <p:strVal val="#ppt_w"/>
                                          </p:val>
                                        </p:tav>
                                      </p:tavLst>
                                    </p:anim>
                                    <p:anim calcmode="lin" valueType="num">
                                      <p:cBhvr>
                                        <p:cTn id="27" dur="750" fill="hold"/>
                                        <p:tgtEl>
                                          <p:spTgt spid="26"/>
                                        </p:tgtEl>
                                        <p:attrNameLst>
                                          <p:attrName>ppt_h</p:attrName>
                                        </p:attrNameLst>
                                      </p:cBhvr>
                                      <p:tavLst>
                                        <p:tav tm="0">
                                          <p:val>
                                            <p:fltVal val="0"/>
                                          </p:val>
                                        </p:tav>
                                        <p:tav tm="100000">
                                          <p:val>
                                            <p:strVal val="#ppt_h"/>
                                          </p:val>
                                        </p:tav>
                                      </p:tavLst>
                                    </p:anim>
                                    <p:anim calcmode="lin" valueType="num">
                                      <p:cBhvr>
                                        <p:cTn id="28" dur="750" fill="hold"/>
                                        <p:tgtEl>
                                          <p:spTgt spid="26"/>
                                        </p:tgtEl>
                                        <p:attrNameLst>
                                          <p:attrName>ppt_x</p:attrName>
                                        </p:attrNameLst>
                                      </p:cBhvr>
                                      <p:tavLst>
                                        <p:tav tm="0" fmla="#ppt_x+(cos(-2*pi*(1-$))*-#ppt_x-sin(-2*pi*(1-$))*(1-#ppt_y))*(1-$)">
                                          <p:val>
                                            <p:fltVal val="0"/>
                                          </p:val>
                                        </p:tav>
                                        <p:tav tm="100000">
                                          <p:val>
                                            <p:fltVal val="1"/>
                                          </p:val>
                                        </p:tav>
                                      </p:tavLst>
                                    </p:anim>
                                    <p:anim calcmode="lin" valueType="num">
                                      <p:cBhvr>
                                        <p:cTn id="29" dur="750" fill="hold"/>
                                        <p:tgtEl>
                                          <p:spTgt spid="2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4"/>
                                            </p:cond>
                                          </p:stCondLst>
                                          <p:endCondLst>
                                            <p:cond evt="onStopAudio" delay="0">
                                              <p:tgtEl>
                                                <p:sldTgt/>
                                              </p:tgtEl>
                                            </p:cond>
                                          </p:endCondLst>
                                        </p:cTn>
                                        <p:tgtEl>
                                          <p:sndTgt r:embed="rId4"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0" repeatCount="indefinite" fill="hold" display="0">
                  <p:stCondLst>
                    <p:cond delay="indefinite"/>
                  </p:stCondLst>
                  <p:endCondLst>
                    <p:cond evt="onStopAudio" delay="0">
                      <p:tgtEl>
                        <p:sldTgt/>
                      </p:tgtEl>
                    </p:cond>
                  </p:endCondLst>
                </p:cTn>
                <p:tgtEl>
                  <p:spTgt spid="4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Free Vector | Cartoon fastfood with self kiosk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30639" y="152400"/>
            <a:ext cx="12070080" cy="1371600"/>
            <a:chOff x="30639" y="152400"/>
            <a:chExt cx="12070080" cy="1371600"/>
          </a:xfrm>
        </p:grpSpPr>
        <p:grpSp>
          <p:nvGrpSpPr>
            <p:cNvPr id="6" name="Group 5"/>
            <p:cNvGrpSpPr/>
            <p:nvPr/>
          </p:nvGrpSpPr>
          <p:grpSpPr>
            <a:xfrm>
              <a:off x="30639" y="152400"/>
              <a:ext cx="12070080" cy="1371600"/>
              <a:chOff x="2619262" y="457200"/>
              <a:chExt cx="6897189" cy="1371600"/>
            </a:xfrm>
          </p:grpSpPr>
          <p:sp>
            <p:nvSpPr>
              <p:cNvPr id="4" name="Rounded Rectangle 3"/>
              <p:cNvSpPr/>
              <p:nvPr/>
            </p:nvSpPr>
            <p:spPr>
              <a:xfrm>
                <a:off x="2619262" y="457200"/>
                <a:ext cx="6897189" cy="1371600"/>
              </a:xfrm>
              <a:prstGeom prst="roundRect">
                <a:avLst>
                  <a:gd name="adj" fmla="val 23201"/>
                </a:avLst>
              </a:prstGeom>
              <a:pattFill prst="diagBrick">
                <a:fgClr>
                  <a:srgbClr val="ECDD6E"/>
                </a:fgClr>
                <a:bgClr>
                  <a:schemeClr val="bg1"/>
                </a:bgClr>
              </a:pattFill>
              <a:ln>
                <a:solidFill>
                  <a:srgbClr val="E3C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673691" y="533400"/>
                <a:ext cx="6781800" cy="1219200"/>
              </a:xfrm>
              <a:prstGeom prst="roundRect">
                <a:avLst/>
              </a:prstGeom>
              <a:solidFill>
                <a:srgbClr val="ECDD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129932" y="545811"/>
              <a:ext cx="11787907" cy="584775"/>
            </a:xfrm>
            <a:prstGeom prst="rect">
              <a:avLst/>
            </a:prstGeom>
            <a:noFill/>
          </p:spPr>
          <p:txBody>
            <a:bodyPr wrap="square" rtlCol="0" anchor="ctr">
              <a:spAutoFit/>
            </a:bodyPr>
            <a:lstStyle/>
            <a:p>
              <a:r>
                <a:rPr lang="en-US" sz="3200" b="1" dirty="0" err="1">
                  <a:latin typeface="#9Slide03 Arima Madurai Black" pitchFamily="2" charset="0"/>
                  <a:cs typeface="#9Slide03 Arima Madurai Black" pitchFamily="2" charset="0"/>
                </a:rPr>
                <a:t>Bài</a:t>
              </a:r>
              <a:r>
                <a:rPr lang="en-US" sz="3200" b="1" dirty="0">
                  <a:latin typeface="#9Slide03 Arima Madurai Black" pitchFamily="2" charset="0"/>
                  <a:cs typeface="#9Slide03 Arima Madurai Black" pitchFamily="2" charset="0"/>
                </a:rPr>
                <a:t> 3. </a:t>
              </a:r>
              <a:r>
                <a:rPr lang="en-US" sz="3200" b="1" dirty="0" err="1">
                  <a:latin typeface="#9Slide03 Arima Madurai Black" pitchFamily="2" charset="0"/>
                  <a:cs typeface="#9Slide03 Arima Madurai Black" pitchFamily="2" charset="0"/>
                </a:rPr>
                <a:t>Viết</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kết</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quả</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phép</a:t>
              </a:r>
              <a:r>
                <a:rPr lang="en-US" sz="3200" b="1" dirty="0">
                  <a:latin typeface="#9Slide03 Arima Madurai Black" pitchFamily="2" charset="0"/>
                  <a:cs typeface="#9Slide03 Arima Madurai Black" pitchFamily="2" charset="0"/>
                </a:rPr>
                <a:t> chia </a:t>
              </a:r>
              <a:r>
                <a:rPr lang="en-US" sz="3200" b="1" dirty="0" err="1">
                  <a:latin typeface="#9Slide03 Arima Madurai Black" pitchFamily="2" charset="0"/>
                  <a:cs typeface="#9Slide03 Arima Madurai Black" pitchFamily="2" charset="0"/>
                </a:rPr>
                <a:t>dưới</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dạng</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phân</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số</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và</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số</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thập</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phân</a:t>
              </a:r>
              <a:endParaRPr lang="en-US" sz="3200" b="1" dirty="0">
                <a:latin typeface="#9Slide03 Arima Madurai Black" pitchFamily="2" charset="0"/>
                <a:cs typeface="#9Slide03 Arima Madurai Black" pitchFamily="2" charset="0"/>
              </a:endParaRPr>
            </a:p>
          </p:txBody>
        </p:sp>
      </p:grpSp>
      <mc:AlternateContent xmlns:mc="http://schemas.openxmlformats.org/markup-compatibility/2006" xmlns:a14="http://schemas.microsoft.com/office/drawing/2010/main">
        <mc:Choice Requires="a14">
          <p:sp>
            <p:nvSpPr>
              <p:cNvPr id="13" name="TextBox 12"/>
              <p:cNvSpPr txBox="1"/>
              <p:nvPr/>
            </p:nvSpPr>
            <p:spPr>
              <a:xfrm>
                <a:off x="8977352" y="2401259"/>
                <a:ext cx="2239559" cy="715089"/>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b="0" dirty="0">
                    <a:solidFill>
                      <a:schemeClr val="accent3"/>
                    </a:solidFill>
                    <a:latin typeface="#9Slide03 BoosterNextFYBlack" pitchFamily="2" charset="0"/>
                  </a:rPr>
                  <a:t>d) </a:t>
                </a:r>
                <a14:m>
                  <m:oMath xmlns:m="http://schemas.openxmlformats.org/officeDocument/2006/math">
                    <m:r>
                      <a:rPr lang="en-US" sz="3600" b="0" i="1" smtClean="0">
                        <a:solidFill>
                          <a:schemeClr val="tx1"/>
                        </a:solidFill>
                        <a:latin typeface="Cambria Math"/>
                      </a:rPr>
                      <m:t>7:4</m:t>
                    </m:r>
                  </m:oMath>
                </a14:m>
                <a:endParaRPr lang="en-US" sz="3600" dirty="0">
                  <a:solidFill>
                    <a:schemeClr val="tx1"/>
                  </a:solidFill>
                  <a:latin typeface="#9Slide03 FS Neusa Regular" pitchFamily="2"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977352" y="2401259"/>
                <a:ext cx="2239559" cy="715089"/>
              </a:xfrm>
              <a:prstGeom prst="roundRect">
                <a:avLst/>
              </a:prstGeom>
              <a:blipFill rotWithShape="1">
                <a:blip r:embed="rId4"/>
                <a:stretch>
                  <a:fillRect t="-5691" b="-22764"/>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823119" y="2401259"/>
                <a:ext cx="2242061" cy="715089"/>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b="0" dirty="0">
                    <a:solidFill>
                      <a:schemeClr val="accent3"/>
                    </a:solidFill>
                    <a:latin typeface="#9Slide03 BoosterNextFYBlack" pitchFamily="2" charset="0"/>
                  </a:rPr>
                  <a:t>a) </a:t>
                </a:r>
                <a14:m>
                  <m:oMath xmlns:m="http://schemas.openxmlformats.org/officeDocument/2006/math">
                    <m:r>
                      <a:rPr lang="en-US" sz="3600" b="0" i="1" smtClean="0">
                        <a:solidFill>
                          <a:schemeClr val="tx1"/>
                        </a:solidFill>
                        <a:latin typeface="Cambria Math"/>
                      </a:rPr>
                      <m:t>3:4</m:t>
                    </m:r>
                  </m:oMath>
                </a14:m>
                <a:endParaRPr lang="en-US" sz="3600" dirty="0">
                  <a:solidFill>
                    <a:schemeClr val="tx1"/>
                  </a:solidFill>
                  <a:latin typeface="#9Slide03 BoosterNextFYBlack" pitchFamily="2"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823119" y="2401259"/>
                <a:ext cx="2242061" cy="715089"/>
              </a:xfrm>
              <a:prstGeom prst="roundRect">
                <a:avLst/>
              </a:prstGeom>
              <a:blipFill rotWithShape="1">
                <a:blip r:embed="rId5"/>
                <a:stretch>
                  <a:fillRect t="-4878" b="-23577"/>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3569003" y="2401259"/>
                <a:ext cx="2239559" cy="715089"/>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b="0" dirty="0">
                    <a:solidFill>
                      <a:schemeClr val="accent3"/>
                    </a:solidFill>
                    <a:latin typeface="#9Slide03 BoosterNextFYBlack" pitchFamily="2" charset="0"/>
                  </a:rPr>
                  <a:t>b) </a:t>
                </a:r>
                <a14:m>
                  <m:oMath xmlns:m="http://schemas.openxmlformats.org/officeDocument/2006/math">
                    <m:r>
                      <a:rPr lang="en-US" sz="3600" b="0" i="1" smtClean="0">
                        <a:solidFill>
                          <a:schemeClr val="tx1"/>
                        </a:solidFill>
                        <a:latin typeface="Cambria Math"/>
                      </a:rPr>
                      <m:t>7:5</m:t>
                    </m:r>
                  </m:oMath>
                </a14:m>
                <a:endParaRPr lang="en-US" sz="3600" dirty="0">
                  <a:solidFill>
                    <a:schemeClr val="tx1"/>
                  </a:solidFill>
                  <a:latin typeface="#9Slide03 FS Neusa Regular" pitchFamily="2"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569003" y="2401259"/>
                <a:ext cx="2239559" cy="715089"/>
              </a:xfrm>
              <a:prstGeom prst="roundRect">
                <a:avLst/>
              </a:prstGeom>
              <a:blipFill rotWithShape="1">
                <a:blip r:embed="rId6"/>
                <a:stretch>
                  <a:fillRect t="-5691" b="-22764"/>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6330642" y="2401259"/>
                <a:ext cx="2189711" cy="715089"/>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b="0" dirty="0">
                    <a:solidFill>
                      <a:schemeClr val="accent3"/>
                    </a:solidFill>
                    <a:latin typeface="#9Slide03 BoosterNextFYBlack" pitchFamily="2" charset="0"/>
                  </a:rPr>
                  <a:t>c) </a:t>
                </a:r>
                <a14:m>
                  <m:oMath xmlns:m="http://schemas.openxmlformats.org/officeDocument/2006/math">
                    <m:r>
                      <a:rPr lang="en-US" sz="3600" b="0" i="1" smtClean="0">
                        <a:solidFill>
                          <a:schemeClr val="tx1"/>
                        </a:solidFill>
                        <a:latin typeface="Cambria Math"/>
                      </a:rPr>
                      <m:t>1:2</m:t>
                    </m:r>
                  </m:oMath>
                </a14:m>
                <a:endParaRPr lang="en-US" sz="3600" dirty="0">
                  <a:solidFill>
                    <a:schemeClr val="tx1"/>
                  </a:solidFill>
                  <a:latin typeface="#9Slide03 FS Neusa Regular" pitchFamily="2"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6330642" y="2401259"/>
                <a:ext cx="2189711" cy="715089"/>
              </a:xfrm>
              <a:prstGeom prst="roundRect">
                <a:avLst/>
              </a:prstGeom>
              <a:blipFill rotWithShape="1">
                <a:blip r:embed="rId7"/>
                <a:stretch>
                  <a:fillRect t="-5691" b="-22764"/>
                </a:stretch>
              </a:blipFill>
              <a:ln w="38100"/>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7D4A56A1-DDBC-4354-94A4-457A89909E9E}"/>
              </a:ext>
            </a:extLst>
          </p:cNvPr>
          <p:cNvGrpSpPr/>
          <p:nvPr/>
        </p:nvGrpSpPr>
        <p:grpSpPr>
          <a:xfrm>
            <a:off x="3490119" y="3657600"/>
            <a:ext cx="4953000" cy="2819400"/>
            <a:chOff x="184289" y="2590800"/>
            <a:chExt cx="4738957" cy="3962400"/>
          </a:xfrm>
        </p:grpSpPr>
        <p:grpSp>
          <p:nvGrpSpPr>
            <p:cNvPr id="11" name="Group 10">
              <a:extLst>
                <a:ext uri="{FF2B5EF4-FFF2-40B4-BE49-F238E27FC236}">
                  <a16:creationId xmlns:a16="http://schemas.microsoft.com/office/drawing/2014/main" id="{490D224A-E2A0-4AA1-982F-D6EC83E2CA86}"/>
                </a:ext>
              </a:extLst>
            </p:cNvPr>
            <p:cNvGrpSpPr/>
            <p:nvPr/>
          </p:nvGrpSpPr>
          <p:grpSpPr>
            <a:xfrm>
              <a:off x="184289" y="2590800"/>
              <a:ext cx="4738957" cy="3962400"/>
              <a:chOff x="3934353" y="2590800"/>
              <a:chExt cx="4738957" cy="3962400"/>
            </a:xfrm>
          </p:grpSpPr>
          <p:sp>
            <p:nvSpPr>
              <p:cNvPr id="17" name="Rectangle: Rounded Corners 53">
                <a:extLst>
                  <a:ext uri="{FF2B5EF4-FFF2-40B4-BE49-F238E27FC236}">
                    <a16:creationId xmlns:a16="http://schemas.microsoft.com/office/drawing/2014/main" id="{5627C3B4-9DC3-49D0-9B7F-7B37D1B8D597}"/>
                  </a:ext>
                </a:extLst>
              </p:cNvPr>
              <p:cNvSpPr/>
              <p:nvPr/>
            </p:nvSpPr>
            <p:spPr>
              <a:xfrm>
                <a:off x="4259610" y="2590800"/>
                <a:ext cx="4413700" cy="3962400"/>
              </a:xfrm>
              <a:prstGeom prst="roundRect">
                <a:avLst>
                  <a:gd name="adj" fmla="val 11479"/>
                </a:avLst>
              </a:prstGeom>
              <a:solidFill>
                <a:schemeClr val="bg1">
                  <a:lumMod val="9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Chevron 54">
                <a:extLst>
                  <a:ext uri="{FF2B5EF4-FFF2-40B4-BE49-F238E27FC236}">
                    <a16:creationId xmlns:a16="http://schemas.microsoft.com/office/drawing/2014/main" id="{D75078C9-57F0-4A40-8AF4-181CA86F4CD6}"/>
                  </a:ext>
                </a:extLst>
              </p:cNvPr>
              <p:cNvSpPr/>
              <p:nvPr/>
            </p:nvSpPr>
            <p:spPr>
              <a:xfrm rot="10800000">
                <a:off x="3934353" y="2922035"/>
                <a:ext cx="2031043" cy="686211"/>
              </a:xfrm>
              <a:prstGeom prst="chevron">
                <a:avLst/>
              </a:prstGeom>
              <a:solidFill>
                <a:srgbClr val="ECDD6E"/>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TextBox 18">
                <a:extLst>
                  <a:ext uri="{FF2B5EF4-FFF2-40B4-BE49-F238E27FC236}">
                    <a16:creationId xmlns:a16="http://schemas.microsoft.com/office/drawing/2014/main" id="{53340FC8-37FC-40F1-B651-2848DB067BE0}"/>
                  </a:ext>
                </a:extLst>
              </p:cNvPr>
              <p:cNvSpPr txBox="1"/>
              <p:nvPr/>
            </p:nvSpPr>
            <p:spPr>
              <a:xfrm>
                <a:off x="4407492" y="2968938"/>
                <a:ext cx="844650" cy="605571"/>
              </a:xfrm>
              <a:prstGeom prst="rect">
                <a:avLst/>
              </a:prstGeom>
              <a:noFill/>
            </p:spPr>
            <p:txBody>
              <a:bodyPr wrap="none" lIns="0" tIns="0" rIns="0" bIns="0" rtlCol="0">
                <a:spAutoFit/>
              </a:bodyPr>
              <a:lstStyle/>
              <a:p>
                <a:pPr algn="l"/>
                <a:r>
                  <a:rPr lang="en-US" sz="2800" dirty="0" err="1">
                    <a:solidFill>
                      <a:srgbClr val="1E1E1E"/>
                    </a:solidFill>
                    <a:latin typeface="#9Slide07 IcielPony" panose="02000000000000000000" pitchFamily="2" charset="0"/>
                  </a:rPr>
                  <a:t>Mẫu</a:t>
                </a:r>
                <a:endParaRPr lang="en-US" sz="2800" dirty="0">
                  <a:solidFill>
                    <a:srgbClr val="1E1E1E"/>
                  </a:solidFill>
                  <a:latin typeface="#9Slide07 IcielPony" panose="02000000000000000000" pitchFamily="2" charset="0"/>
                </a:endParaRPr>
              </a:p>
            </p:txBody>
          </p:sp>
          <p:sp>
            <p:nvSpPr>
              <p:cNvPr id="20" name="Heart 19">
                <a:extLst>
                  <a:ext uri="{FF2B5EF4-FFF2-40B4-BE49-F238E27FC236}">
                    <a16:creationId xmlns:a16="http://schemas.microsoft.com/office/drawing/2014/main" id="{8BC6AC11-35D0-47F8-A922-8F020BA338D0}"/>
                  </a:ext>
                </a:extLst>
              </p:cNvPr>
              <p:cNvSpPr/>
              <p:nvPr/>
            </p:nvSpPr>
            <p:spPr>
              <a:xfrm>
                <a:off x="7866953" y="5620005"/>
                <a:ext cx="685800" cy="609600"/>
              </a:xfrm>
              <a:prstGeom prst="heart">
                <a:avLst/>
              </a:prstGeom>
              <a:solidFill>
                <a:srgbClr val="ECDD6E"/>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B939FF4-5FE9-4E97-8939-097F8B575F7A}"/>
                    </a:ext>
                  </a:extLst>
                </p:cNvPr>
                <p:cNvSpPr txBox="1"/>
                <p:nvPr/>
              </p:nvSpPr>
              <p:spPr>
                <a:xfrm>
                  <a:off x="767545" y="4141217"/>
                  <a:ext cx="1766278" cy="77859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600" i="1">
                            <a:latin typeface="Cambria Math"/>
                          </a:rPr>
                          <m:t>3:4</m:t>
                        </m:r>
                      </m:oMath>
                    </m:oMathPara>
                  </a14:m>
                  <a:endParaRPr lang="en-US" sz="3600" dirty="0">
                    <a:latin typeface="#9Slide03 BoosterNextFYBlack" pitchFamily="2" charset="0"/>
                  </a:endParaRPr>
                </a:p>
              </p:txBody>
            </p:sp>
          </mc:Choice>
          <mc:Fallback xmlns="">
            <p:sp>
              <p:nvSpPr>
                <p:cNvPr id="12" name="TextBox 11">
                  <a:extLst>
                    <a:ext uri="{FF2B5EF4-FFF2-40B4-BE49-F238E27FC236}">
                      <a16:creationId xmlns:a16="http://schemas.microsoft.com/office/drawing/2014/main" xmlns="" id="{AB939FF4-5FE9-4E97-8939-097F8B575F7A}"/>
                    </a:ext>
                  </a:extLst>
                </p:cNvPr>
                <p:cNvSpPr txBox="1">
                  <a:spLocks noRot="1" noChangeAspect="1" noMove="1" noResize="1" noEditPoints="1" noAdjustHandles="1" noChangeArrowheads="1" noChangeShapeType="1" noTextEdit="1"/>
                </p:cNvSpPr>
                <p:nvPr/>
              </p:nvSpPr>
              <p:spPr>
                <a:xfrm>
                  <a:off x="767545" y="4141217"/>
                  <a:ext cx="1766278" cy="778592"/>
                </a:xfrm>
                <a:prstGeom prst="rect">
                  <a:avLst/>
                </a:prstGeom>
                <a:blipFill rotWithShape="1">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B939FF4-5FE9-4E97-8939-097F8B575F7A}"/>
                  </a:ext>
                </a:extLst>
              </p:cNvPr>
              <p:cNvSpPr txBox="1"/>
              <p:nvPr/>
            </p:nvSpPr>
            <p:spPr>
              <a:xfrm>
                <a:off x="5323726" y="4495800"/>
                <a:ext cx="2966993" cy="1037143"/>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600" b="1" i="0" smtClean="0">
                          <a:solidFill>
                            <a:schemeClr val="accent3"/>
                          </a:solidFill>
                          <a:latin typeface="Cambria Math"/>
                          <a:ea typeface="Cambria Math"/>
                        </a:rPr>
                        <m:t>=</m:t>
                      </m:r>
                      <m:f>
                        <m:fPr>
                          <m:ctrlPr>
                            <a:rPr lang="en-US" sz="3600" b="1" i="1" smtClean="0">
                              <a:solidFill>
                                <a:schemeClr val="accent3"/>
                              </a:solidFill>
                              <a:latin typeface="Cambria Math" panose="02040503050406030204" pitchFamily="18" charset="0"/>
                              <a:ea typeface="Cambria Math"/>
                            </a:rPr>
                          </m:ctrlPr>
                        </m:fPr>
                        <m:num>
                          <m:r>
                            <a:rPr lang="en-US" sz="3600" b="1" i="0" smtClean="0">
                              <a:solidFill>
                                <a:schemeClr val="accent3"/>
                              </a:solidFill>
                              <a:latin typeface="Cambria Math"/>
                              <a:ea typeface="Cambria Math"/>
                            </a:rPr>
                            <m:t>𝟑</m:t>
                          </m:r>
                        </m:num>
                        <m:den>
                          <m:r>
                            <a:rPr lang="en-US" sz="3600" b="1" i="0" smtClean="0">
                              <a:solidFill>
                                <a:schemeClr val="accent3"/>
                              </a:solidFill>
                              <a:latin typeface="Cambria Math"/>
                              <a:ea typeface="Cambria Math"/>
                            </a:rPr>
                            <m:t>𝟒</m:t>
                          </m:r>
                        </m:den>
                      </m:f>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𝟎</m:t>
                      </m:r>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𝟕𝟓</m:t>
                      </m:r>
                    </m:oMath>
                  </m:oMathPara>
                </a14:m>
                <a:endParaRPr lang="en-US" sz="3600" b="1" dirty="0">
                  <a:solidFill>
                    <a:schemeClr val="accent3"/>
                  </a:solidFill>
                  <a:latin typeface="#9Slide03 BoosterNextFYBlack" pitchFamily="2" charset="0"/>
                </a:endParaRPr>
              </a:p>
            </p:txBody>
          </p:sp>
        </mc:Choice>
        <mc:Fallback xmlns="">
          <p:sp>
            <p:nvSpPr>
              <p:cNvPr id="21" name="TextBox 20">
                <a:extLst>
                  <a:ext uri="{FF2B5EF4-FFF2-40B4-BE49-F238E27FC236}">
                    <a16:creationId xmlns:a16="http://schemas.microsoft.com/office/drawing/2014/main" xmlns="" id="{AB939FF4-5FE9-4E97-8939-097F8B575F7A}"/>
                  </a:ext>
                </a:extLst>
              </p:cNvPr>
              <p:cNvSpPr txBox="1">
                <a:spLocks noRot="1" noChangeAspect="1" noMove="1" noResize="1" noEditPoints="1" noAdjustHandles="1" noChangeArrowheads="1" noChangeShapeType="1" noTextEdit="1"/>
              </p:cNvSpPr>
              <p:nvPr/>
            </p:nvSpPr>
            <p:spPr>
              <a:xfrm>
                <a:off x="5323726" y="4495800"/>
                <a:ext cx="2966993" cy="1037143"/>
              </a:xfrm>
              <a:prstGeom prst="rect">
                <a:avLst/>
              </a:prstGeom>
              <a:blipFill rotWithShape="1">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428566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28000" fill="hold" grpId="0" nodeType="clickEffect" p14:presetBounceEnd="80000">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80000">
                                          <p:cBhvr additive="base">
                                            <p:cTn id="15" dur="500" fill="hold"/>
                                            <p:tgtEl>
                                              <p:spTgt spid="14"/>
                                            </p:tgtEl>
                                            <p:attrNameLst>
                                              <p:attrName>ppt_x</p:attrName>
                                            </p:attrNameLst>
                                          </p:cBhvr>
                                          <p:tavLst>
                                            <p:tav tm="0">
                                              <p:val>
                                                <p:strVal val="#ppt_x"/>
                                              </p:val>
                                            </p:tav>
                                            <p:tav tm="100000">
                                              <p:val>
                                                <p:strVal val="#ppt_x"/>
                                              </p:val>
                                            </p:tav>
                                          </p:tavLst>
                                        </p:anim>
                                        <p:anim calcmode="lin" valueType="num" p14:bounceEnd="80000">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accel="28000" fill="hold" grpId="0" nodeType="withEffect" p14:presetBounceEnd="80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80000">
                                          <p:cBhvr additive="base">
                                            <p:cTn id="19" dur="500" fill="hold"/>
                                            <p:tgtEl>
                                              <p:spTgt spid="15"/>
                                            </p:tgtEl>
                                            <p:attrNameLst>
                                              <p:attrName>ppt_x</p:attrName>
                                            </p:attrNameLst>
                                          </p:cBhvr>
                                          <p:tavLst>
                                            <p:tav tm="0">
                                              <p:val>
                                                <p:strVal val="#ppt_x"/>
                                              </p:val>
                                            </p:tav>
                                            <p:tav tm="100000">
                                              <p:val>
                                                <p:strVal val="#ppt_x"/>
                                              </p:val>
                                            </p:tav>
                                          </p:tavLst>
                                        </p:anim>
                                        <p:anim calcmode="lin" valueType="num" p14:bounceEnd="80000">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accel="28000" fill="hold" grpId="0" nodeType="withEffect" p14:presetBounceEnd="80000">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14:bounceEnd="80000">
                                          <p:cBhvr additive="base">
                                            <p:cTn id="23" dur="500" fill="hold"/>
                                            <p:tgtEl>
                                              <p:spTgt spid="16"/>
                                            </p:tgtEl>
                                            <p:attrNameLst>
                                              <p:attrName>ppt_x</p:attrName>
                                            </p:attrNameLst>
                                          </p:cBhvr>
                                          <p:tavLst>
                                            <p:tav tm="0">
                                              <p:val>
                                                <p:strVal val="#ppt_x"/>
                                              </p:val>
                                            </p:tav>
                                            <p:tav tm="100000">
                                              <p:val>
                                                <p:strVal val="#ppt_x"/>
                                              </p:val>
                                            </p:tav>
                                          </p:tavLst>
                                        </p:anim>
                                        <p:anim calcmode="lin" valueType="num" p14:bounceEnd="80000">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accel="28000" fill="hold" grpId="0" nodeType="withEffect" p14:presetBounceEnd="80000">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14:bounceEnd="80000">
                                          <p:cBhvr additive="base">
                                            <p:cTn id="27" dur="500" fill="hold"/>
                                            <p:tgtEl>
                                              <p:spTgt spid="13"/>
                                            </p:tgtEl>
                                            <p:attrNameLst>
                                              <p:attrName>ppt_x</p:attrName>
                                            </p:attrNameLst>
                                          </p:cBhvr>
                                          <p:tavLst>
                                            <p:tav tm="0">
                                              <p:val>
                                                <p:strVal val="#ppt_x"/>
                                              </p:val>
                                            </p:tav>
                                            <p:tav tm="100000">
                                              <p:val>
                                                <p:strVal val="#ppt_x"/>
                                              </p:val>
                                            </p:tav>
                                          </p:tavLst>
                                        </p:anim>
                                        <p:anim calcmode="lin" valueType="num" p14:bounceEnd="80000">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900" decel="100000" fill="hold"/>
                                            <p:tgtEl>
                                              <p:spTgt spid="10"/>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randombar(horizontal)">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2800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accel="2800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accel="2800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accel="2800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900" decel="100000" fill="hold"/>
                                            <p:tgtEl>
                                              <p:spTgt spid="10"/>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randombar(horizontal)">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1"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0" descr="Kitchen Background on Behance"/>
          <p:cNvPicPr>
            <a:picLocks noChangeAspect="1" noChangeArrowheads="1"/>
          </p:cNvPicPr>
          <p:nvPr/>
        </p:nvPicPr>
        <p:blipFill rotWithShape="1">
          <a:blip r:embed="rId4">
            <a:extLst>
              <a:ext uri="{28A0092B-C50C-407E-A947-70E740481C1C}">
                <a14:useLocalDpi xmlns:a14="http://schemas.microsoft.com/office/drawing/2010/main" val="0"/>
              </a:ext>
            </a:extLst>
          </a:blip>
          <a:srcRect b="1099"/>
          <a:stretch/>
        </p:blipFill>
        <p:spPr bwMode="auto">
          <a:xfrm>
            <a:off x="0" y="0"/>
            <a:ext cx="12280684"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7909799" y="4439152"/>
            <a:ext cx="2362120" cy="1026431"/>
            <a:chOff x="7422770" y="3993648"/>
            <a:chExt cx="2362120" cy="1026431"/>
          </a:xfrm>
        </p:grpSpPr>
        <p:pic>
          <p:nvPicPr>
            <p:cNvPr id="12" name="Picture 8" descr="Soup plate icon in cartoon style isolated on white background Stock Vector  | Adobe Stock"/>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7422770" y="3996106"/>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Trà Sữa The Alley NewCity Thủ Thiê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71" b="93143" l="9689" r="98270"/>
                      </a14:imgEffect>
                    </a14:imgLayer>
                  </a14:imgProps>
                </a:ext>
                <a:ext uri="{28A0092B-C50C-407E-A947-70E740481C1C}">
                  <a14:useLocalDpi xmlns:a14="http://schemas.microsoft.com/office/drawing/2010/main" val="0"/>
                </a:ext>
              </a:extLst>
            </a:blip>
            <a:srcRect/>
            <a:stretch>
              <a:fillRect/>
            </a:stretch>
          </p:blipFill>
          <p:spPr bwMode="auto">
            <a:xfrm>
              <a:off x="7833519" y="3993648"/>
              <a:ext cx="1376363" cy="833438"/>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Beautiful chef girl holding an empty plate cartoon illustration 1936473  Vector Art at Vecteezy"/>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7292" b="94596" l="10000" r="96823">
                        <a14:foregroundMark x1="49688" y1="61784" x2="49688" y2="61784"/>
                        <a14:foregroundMark x1="48490" y1="59896" x2="48490" y2="59896"/>
                        <a14:foregroundMark x1="46979" y1="56901" x2="46979" y2="56901"/>
                        <a14:foregroundMark x1="49948" y1="55404" x2="49948" y2="55404"/>
                        <a14:foregroundMark x1="64896" y1="59896" x2="64896" y2="59896"/>
                        <a14:foregroundMark x1="67292" y1="59115" x2="86094" y2="63997"/>
                        <a14:foregroundMark x1="82188" y1="53190" x2="91771" y2="61784"/>
                        <a14:foregroundMark x1="86406" y1="66211" x2="58333" y2="62891"/>
                      </a14:backgroundRemoval>
                    </a14:imgEffect>
                  </a14:imgLayer>
                </a14:imgProps>
              </a:ext>
              <a:ext uri="{28A0092B-C50C-407E-A947-70E740481C1C}">
                <a14:useLocalDpi xmlns:a14="http://schemas.microsoft.com/office/drawing/2010/main" val="0"/>
              </a:ext>
            </a:extLst>
          </a:blip>
          <a:srcRect/>
          <a:stretch>
            <a:fillRect/>
          </a:stretch>
        </p:blipFill>
        <p:spPr bwMode="auto">
          <a:xfrm>
            <a:off x="-1058105" y="3056362"/>
            <a:ext cx="5691224" cy="4552979"/>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ình ảnh Một Hộp Sữa Tươi Và đơn Giản Vẽ Bằng Tay Hộp đầy Sữa, Clipart Sữa,  Một Hộp Sữa, Tươi Và đơn Giản miễn phí tải tập tin PNG PSDComment và"/>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6719" b="93125" l="10000" r="90000"/>
                    </a14:imgEffect>
                  </a14:imgLayer>
                </a14:imgProps>
              </a:ext>
              <a:ext uri="{28A0092B-C50C-407E-A947-70E740481C1C}">
                <a14:useLocalDpi xmlns:a14="http://schemas.microsoft.com/office/drawing/2010/main" val="0"/>
              </a:ext>
            </a:extLst>
          </a:blip>
          <a:srcRect l="27455" t="5050" r="22615" b="5749"/>
          <a:stretch/>
        </p:blipFill>
        <p:spPr bwMode="auto">
          <a:xfrm>
            <a:off x="7018926" y="3665122"/>
            <a:ext cx="1007805" cy="180046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artoon Boba - Câu Nói Hay Về Trà Sữa Transparent PNG - 750x750 - Free  Download on NiceP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2465" b="94145" l="10000" r="90000"/>
                    </a14:imgEffect>
                  </a14:imgLayer>
                </a14:imgProps>
              </a:ext>
              <a:ext uri="{28A0092B-C50C-407E-A947-70E740481C1C}">
                <a14:useLocalDpi xmlns:a14="http://schemas.microsoft.com/office/drawing/2010/main" val="0"/>
              </a:ext>
            </a:extLst>
          </a:blip>
          <a:srcRect l="24652" r="26394"/>
          <a:stretch/>
        </p:blipFill>
        <p:spPr bwMode="auto">
          <a:xfrm>
            <a:off x="2575719" y="4209837"/>
            <a:ext cx="1096964" cy="177354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9890919" y="4348547"/>
            <a:ext cx="2362120" cy="1119060"/>
            <a:chOff x="9890919" y="4348547"/>
            <a:chExt cx="2362120" cy="1119060"/>
          </a:xfrm>
        </p:grpSpPr>
        <p:pic>
          <p:nvPicPr>
            <p:cNvPr id="17" name="Picture 8" descr="Soup plate icon in cartoon style isolated on white background Stock Vector  | Adobe Stock"/>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9890919" y="4443634"/>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lip Art Vector Graphics GIF Ice Cube, PNG, 884x868px, Ice Cube, Cartoon,  Cube, Glass, Ice Download"/>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8882" l="488" r="100000"/>
                      </a14:imgEffect>
                    </a14:imgLayer>
                  </a14:imgProps>
                </a:ext>
                <a:ext uri="{28A0092B-C50C-407E-A947-70E740481C1C}">
                  <a14:useLocalDpi xmlns:a14="http://schemas.microsoft.com/office/drawing/2010/main" val="0"/>
                </a:ext>
              </a:extLst>
            </a:blip>
            <a:srcRect/>
            <a:stretch>
              <a:fillRect/>
            </a:stretch>
          </p:blipFill>
          <p:spPr bwMode="auto">
            <a:xfrm>
              <a:off x="10533797" y="4348547"/>
              <a:ext cx="762000" cy="7480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lip Art Vector Graphics GIF Ice Cube, PNG, 884x868px, Ice Cube, Cartoon,  Cube, Glass, Ice Download"/>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8882" l="488" r="100000"/>
                      </a14:imgEffect>
                    </a14:imgLayer>
                  </a14:imgProps>
                </a:ext>
                <a:ext uri="{28A0092B-C50C-407E-A947-70E740481C1C}">
                  <a14:useLocalDpi xmlns:a14="http://schemas.microsoft.com/office/drawing/2010/main" val="0"/>
                </a:ext>
              </a:extLst>
            </a:blip>
            <a:srcRect/>
            <a:stretch>
              <a:fillRect/>
            </a:stretch>
          </p:blipFill>
          <p:spPr bwMode="auto">
            <a:xfrm>
              <a:off x="10713197" y="4426987"/>
              <a:ext cx="762000" cy="748061"/>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14" name="3"/>
              <p:cNvSpPr txBox="1"/>
              <p:nvPr/>
            </p:nvSpPr>
            <p:spPr>
              <a:xfrm>
                <a:off x="8186336" y="1295400"/>
                <a:ext cx="3931920" cy="1280160"/>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nchor="ctr">
                <a:spAutoFit/>
              </a:bodyPr>
              <a:lstStyle/>
              <a:p>
                <a:r>
                  <a:rPr lang="en-US" sz="3600" b="0" dirty="0">
                    <a:solidFill>
                      <a:schemeClr val="accent3"/>
                    </a:solidFill>
                    <a:latin typeface="#9Slide03 BoosterNextFYBlack" pitchFamily="2" charset="0"/>
                  </a:rPr>
                  <a:t>d) </a:t>
                </a:r>
                <a14:m>
                  <m:oMath xmlns:m="http://schemas.openxmlformats.org/officeDocument/2006/math">
                    <m:r>
                      <a:rPr lang="en-US" sz="3600" b="0" i="1" smtClean="0">
                        <a:solidFill>
                          <a:schemeClr val="tx1"/>
                        </a:solidFill>
                        <a:latin typeface="Cambria Math"/>
                      </a:rPr>
                      <m:t>7:4</m:t>
                    </m:r>
                  </m:oMath>
                </a14:m>
                <a:endParaRPr lang="en-US" sz="3600" dirty="0">
                  <a:solidFill>
                    <a:schemeClr val="tx1"/>
                  </a:solidFill>
                  <a:latin typeface="#9Slide03 FS Neusa Regular" pitchFamily="2" charset="0"/>
                </a:endParaRPr>
              </a:p>
            </p:txBody>
          </p:sp>
        </mc:Choice>
        <mc:Fallback xmlns="">
          <p:sp>
            <p:nvSpPr>
              <p:cNvPr id="14" name="3"/>
              <p:cNvSpPr txBox="1">
                <a:spLocks noRot="1" noChangeAspect="1" noMove="1" noResize="1" noEditPoints="1" noAdjustHandles="1" noChangeArrowheads="1" noChangeShapeType="1" noTextEdit="1"/>
              </p:cNvSpPr>
              <p:nvPr/>
            </p:nvSpPr>
            <p:spPr>
              <a:xfrm>
                <a:off x="8186336" y="1295400"/>
                <a:ext cx="3931920" cy="1280160"/>
              </a:xfrm>
              <a:prstGeom prst="roundRect">
                <a:avLst/>
              </a:prstGeom>
              <a:blipFill rotWithShape="1">
                <a:blip r:embed="rId17"/>
                <a:stretch>
                  <a:fillRect l="-2611"/>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1"/>
              <p:cNvSpPr txBox="1"/>
              <p:nvPr/>
            </p:nvSpPr>
            <p:spPr>
              <a:xfrm>
                <a:off x="137319" y="1308630"/>
                <a:ext cx="3749040" cy="1280160"/>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nchor="ctr">
                <a:spAutoFit/>
              </a:bodyPr>
              <a:lstStyle/>
              <a:p>
                <a:r>
                  <a:rPr lang="en-US" sz="3600" dirty="0">
                    <a:solidFill>
                      <a:schemeClr val="accent3"/>
                    </a:solidFill>
                    <a:latin typeface="#9Slide03 BoosterNextFYBlack" pitchFamily="2" charset="0"/>
                  </a:rPr>
                  <a:t>b) </a:t>
                </a:r>
                <a14:m>
                  <m:oMath xmlns:m="http://schemas.openxmlformats.org/officeDocument/2006/math">
                    <m:r>
                      <a:rPr lang="en-US" sz="3600" b="0" i="1" smtClean="0">
                        <a:solidFill>
                          <a:schemeClr val="tx1"/>
                        </a:solidFill>
                        <a:latin typeface="Cambria Math"/>
                      </a:rPr>
                      <m:t>7:5</m:t>
                    </m:r>
                  </m:oMath>
                </a14:m>
                <a:endParaRPr lang="en-US" sz="3600" dirty="0">
                  <a:solidFill>
                    <a:schemeClr val="tx1"/>
                  </a:solidFill>
                  <a:latin typeface="#9Slide03 FS Neusa Regular" pitchFamily="2" charset="0"/>
                </a:endParaRPr>
              </a:p>
            </p:txBody>
          </p:sp>
        </mc:Choice>
        <mc:Fallback xmlns="">
          <p:sp>
            <p:nvSpPr>
              <p:cNvPr id="16" name="1"/>
              <p:cNvSpPr txBox="1">
                <a:spLocks noRot="1" noChangeAspect="1" noMove="1" noResize="1" noEditPoints="1" noAdjustHandles="1" noChangeArrowheads="1" noChangeShapeType="1" noTextEdit="1"/>
              </p:cNvSpPr>
              <p:nvPr/>
            </p:nvSpPr>
            <p:spPr>
              <a:xfrm>
                <a:off x="137319" y="1308630"/>
                <a:ext cx="3749040" cy="1280160"/>
              </a:xfrm>
              <a:prstGeom prst="roundRect">
                <a:avLst/>
              </a:prstGeom>
              <a:blipFill rotWithShape="1">
                <a:blip r:embed="rId18"/>
                <a:stretch>
                  <a:fillRect l="-2899"/>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2"/>
              <p:cNvSpPr txBox="1"/>
              <p:nvPr/>
            </p:nvSpPr>
            <p:spPr>
              <a:xfrm>
                <a:off x="4175919" y="1308630"/>
                <a:ext cx="3749040" cy="1280160"/>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nchor="ctr">
                <a:spAutoFit/>
              </a:bodyPr>
              <a:lstStyle/>
              <a:p>
                <a:r>
                  <a:rPr lang="en-US" sz="3600" b="0" dirty="0">
                    <a:solidFill>
                      <a:schemeClr val="accent3"/>
                    </a:solidFill>
                    <a:latin typeface="#9Slide03 BoosterNextFYBlack" pitchFamily="2" charset="0"/>
                  </a:rPr>
                  <a:t>c) </a:t>
                </a:r>
                <a14:m>
                  <m:oMath xmlns:m="http://schemas.openxmlformats.org/officeDocument/2006/math">
                    <m:r>
                      <a:rPr lang="en-US" sz="3600" b="0" i="1" smtClean="0">
                        <a:solidFill>
                          <a:schemeClr val="tx1"/>
                        </a:solidFill>
                        <a:latin typeface="Cambria Math"/>
                      </a:rPr>
                      <m:t>1:2</m:t>
                    </m:r>
                  </m:oMath>
                </a14:m>
                <a:endParaRPr lang="en-US" sz="3600" dirty="0">
                  <a:solidFill>
                    <a:schemeClr val="tx1"/>
                  </a:solidFill>
                  <a:latin typeface="#9Slide03 FS Neusa Regular" pitchFamily="2" charset="0"/>
                </a:endParaRPr>
              </a:p>
            </p:txBody>
          </p:sp>
        </mc:Choice>
        <mc:Fallback xmlns="">
          <p:sp>
            <p:nvSpPr>
              <p:cNvPr id="19" name="2"/>
              <p:cNvSpPr txBox="1">
                <a:spLocks noRot="1" noChangeAspect="1" noMove="1" noResize="1" noEditPoints="1" noAdjustHandles="1" noChangeArrowheads="1" noChangeShapeType="1" noTextEdit="1"/>
              </p:cNvSpPr>
              <p:nvPr/>
            </p:nvSpPr>
            <p:spPr>
              <a:xfrm>
                <a:off x="4175919" y="1308630"/>
                <a:ext cx="3749040" cy="1280160"/>
              </a:xfrm>
              <a:prstGeom prst="roundRect">
                <a:avLst/>
              </a:prstGeom>
              <a:blipFill rotWithShape="1">
                <a:blip r:embed="rId19"/>
                <a:stretch>
                  <a:fillRect l="-2738"/>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B939FF4-5FE9-4E97-8939-097F8B575F7A}"/>
                  </a:ext>
                </a:extLst>
              </p:cNvPr>
              <p:cNvSpPr txBox="1"/>
              <p:nvPr/>
            </p:nvSpPr>
            <p:spPr>
              <a:xfrm>
                <a:off x="1594531" y="1402185"/>
                <a:ext cx="2215333" cy="1033553"/>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600" b="1" i="0" smtClean="0">
                          <a:solidFill>
                            <a:schemeClr val="accent3"/>
                          </a:solidFill>
                          <a:latin typeface="Cambria Math"/>
                          <a:ea typeface="Cambria Math"/>
                        </a:rPr>
                        <m:t>=</m:t>
                      </m:r>
                      <m:f>
                        <m:fPr>
                          <m:ctrlPr>
                            <a:rPr lang="en-US" sz="3600" b="1" i="1" smtClean="0">
                              <a:solidFill>
                                <a:schemeClr val="accent3"/>
                              </a:solidFill>
                              <a:latin typeface="Cambria Math" panose="02040503050406030204" pitchFamily="18" charset="0"/>
                              <a:ea typeface="Cambria Math"/>
                            </a:rPr>
                          </m:ctrlPr>
                        </m:fPr>
                        <m:num>
                          <m:r>
                            <a:rPr lang="en-US" sz="3600" b="1" i="0" smtClean="0">
                              <a:solidFill>
                                <a:schemeClr val="accent3"/>
                              </a:solidFill>
                              <a:latin typeface="Cambria Math"/>
                              <a:ea typeface="Cambria Math"/>
                            </a:rPr>
                            <m:t>𝟕</m:t>
                          </m:r>
                        </m:num>
                        <m:den>
                          <m:r>
                            <a:rPr lang="en-US" sz="3600" b="1" i="0" smtClean="0">
                              <a:solidFill>
                                <a:schemeClr val="accent3"/>
                              </a:solidFill>
                              <a:latin typeface="Cambria Math"/>
                              <a:ea typeface="Cambria Math"/>
                            </a:rPr>
                            <m:t>𝟓</m:t>
                          </m:r>
                        </m:den>
                      </m:f>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𝟏</m:t>
                      </m:r>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𝟒</m:t>
                      </m:r>
                    </m:oMath>
                  </m:oMathPara>
                </a14:m>
                <a:endParaRPr lang="en-US" sz="3600" b="1" dirty="0">
                  <a:solidFill>
                    <a:schemeClr val="accent3"/>
                  </a:solidFill>
                  <a:latin typeface="#9Slide03 BoosterNextFYBlack" pitchFamily="2" charset="0"/>
                </a:endParaRPr>
              </a:p>
            </p:txBody>
          </p:sp>
        </mc:Choice>
        <mc:Fallback xmlns="">
          <p:sp>
            <p:nvSpPr>
              <p:cNvPr id="20" name="TextBox 19">
                <a:extLst>
                  <a:ext uri="{FF2B5EF4-FFF2-40B4-BE49-F238E27FC236}">
                    <a16:creationId xmlns:a16="http://schemas.microsoft.com/office/drawing/2014/main" xmlns="" id="{AB939FF4-5FE9-4E97-8939-097F8B575F7A}"/>
                  </a:ext>
                </a:extLst>
              </p:cNvPr>
              <p:cNvSpPr txBox="1">
                <a:spLocks noRot="1" noChangeAspect="1" noMove="1" noResize="1" noEditPoints="1" noAdjustHandles="1" noChangeArrowheads="1" noChangeShapeType="1" noTextEdit="1"/>
              </p:cNvSpPr>
              <p:nvPr/>
            </p:nvSpPr>
            <p:spPr>
              <a:xfrm>
                <a:off x="1594531" y="1402185"/>
                <a:ext cx="2215333" cy="1033553"/>
              </a:xfrm>
              <a:prstGeom prst="rect">
                <a:avLst/>
              </a:prstGeom>
              <a:blipFill rotWithShape="1">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B939FF4-5FE9-4E97-8939-097F8B575F7A}"/>
                  </a:ext>
                </a:extLst>
              </p:cNvPr>
              <p:cNvSpPr txBox="1"/>
              <p:nvPr/>
            </p:nvSpPr>
            <p:spPr>
              <a:xfrm>
                <a:off x="5626403" y="1364445"/>
                <a:ext cx="2130918" cy="1040734"/>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600" b="1" i="0" smtClean="0">
                          <a:solidFill>
                            <a:schemeClr val="accent3"/>
                          </a:solidFill>
                          <a:latin typeface="Cambria Math"/>
                          <a:ea typeface="Cambria Math"/>
                        </a:rPr>
                        <m:t>=</m:t>
                      </m:r>
                      <m:f>
                        <m:fPr>
                          <m:ctrlPr>
                            <a:rPr lang="en-US" sz="3600" b="1" i="1" smtClean="0">
                              <a:solidFill>
                                <a:schemeClr val="accent3"/>
                              </a:solidFill>
                              <a:latin typeface="Cambria Math" panose="02040503050406030204" pitchFamily="18" charset="0"/>
                              <a:ea typeface="Cambria Math"/>
                            </a:rPr>
                          </m:ctrlPr>
                        </m:fPr>
                        <m:num>
                          <m:r>
                            <a:rPr lang="en-US" sz="3600" b="1" i="0" smtClean="0">
                              <a:solidFill>
                                <a:schemeClr val="accent3"/>
                              </a:solidFill>
                              <a:latin typeface="Cambria Math"/>
                              <a:ea typeface="Cambria Math"/>
                            </a:rPr>
                            <m:t>𝟏</m:t>
                          </m:r>
                        </m:num>
                        <m:den>
                          <m:r>
                            <a:rPr lang="en-US" sz="3600" b="1" i="0" smtClean="0">
                              <a:solidFill>
                                <a:schemeClr val="accent3"/>
                              </a:solidFill>
                              <a:latin typeface="Cambria Math"/>
                              <a:ea typeface="Cambria Math"/>
                            </a:rPr>
                            <m:t>𝟐</m:t>
                          </m:r>
                        </m:den>
                      </m:f>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𝟎</m:t>
                      </m:r>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𝟓</m:t>
                      </m:r>
                    </m:oMath>
                  </m:oMathPara>
                </a14:m>
                <a:endParaRPr lang="en-US" sz="3600" b="1" dirty="0">
                  <a:solidFill>
                    <a:schemeClr val="accent3"/>
                  </a:solidFill>
                  <a:latin typeface="#9Slide03 BoosterNextFYBlack" pitchFamily="2" charset="0"/>
                </a:endParaRPr>
              </a:p>
            </p:txBody>
          </p:sp>
        </mc:Choice>
        <mc:Fallback xmlns="">
          <p:sp>
            <p:nvSpPr>
              <p:cNvPr id="21" name="TextBox 20">
                <a:extLst>
                  <a:ext uri="{FF2B5EF4-FFF2-40B4-BE49-F238E27FC236}">
                    <a16:creationId xmlns:a16="http://schemas.microsoft.com/office/drawing/2014/main" xmlns="" id="{AB939FF4-5FE9-4E97-8939-097F8B575F7A}"/>
                  </a:ext>
                </a:extLst>
              </p:cNvPr>
              <p:cNvSpPr txBox="1">
                <a:spLocks noRot="1" noChangeAspect="1" noMove="1" noResize="1" noEditPoints="1" noAdjustHandles="1" noChangeArrowheads="1" noChangeShapeType="1" noTextEdit="1"/>
              </p:cNvSpPr>
              <p:nvPr/>
            </p:nvSpPr>
            <p:spPr>
              <a:xfrm>
                <a:off x="5626403" y="1364445"/>
                <a:ext cx="2130918" cy="1040734"/>
              </a:xfrm>
              <a:prstGeom prst="rect">
                <a:avLst/>
              </a:prstGeom>
              <a:blipFill rotWithShape="1">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B939FF4-5FE9-4E97-8939-097F8B575F7A}"/>
                  </a:ext>
                </a:extLst>
              </p:cNvPr>
              <p:cNvSpPr txBox="1"/>
              <p:nvPr/>
            </p:nvSpPr>
            <p:spPr>
              <a:xfrm>
                <a:off x="9488932" y="1344539"/>
                <a:ext cx="2687987" cy="1033553"/>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600" b="1" i="0" smtClean="0">
                          <a:solidFill>
                            <a:schemeClr val="accent3"/>
                          </a:solidFill>
                          <a:latin typeface="Cambria Math"/>
                          <a:ea typeface="Cambria Math"/>
                        </a:rPr>
                        <m:t>=</m:t>
                      </m:r>
                      <m:f>
                        <m:fPr>
                          <m:ctrlPr>
                            <a:rPr lang="en-US" sz="3600" b="1" i="1" smtClean="0">
                              <a:solidFill>
                                <a:schemeClr val="accent3"/>
                              </a:solidFill>
                              <a:latin typeface="Cambria Math" panose="02040503050406030204" pitchFamily="18" charset="0"/>
                              <a:ea typeface="Cambria Math"/>
                            </a:rPr>
                          </m:ctrlPr>
                        </m:fPr>
                        <m:num>
                          <m:r>
                            <a:rPr lang="en-US" sz="3600" b="1" i="0" smtClean="0">
                              <a:solidFill>
                                <a:schemeClr val="accent3"/>
                              </a:solidFill>
                              <a:latin typeface="Cambria Math"/>
                              <a:ea typeface="Cambria Math"/>
                            </a:rPr>
                            <m:t>𝟕</m:t>
                          </m:r>
                        </m:num>
                        <m:den>
                          <m:r>
                            <a:rPr lang="en-US" sz="3600" b="1" i="0" smtClean="0">
                              <a:solidFill>
                                <a:schemeClr val="accent3"/>
                              </a:solidFill>
                              <a:latin typeface="Cambria Math"/>
                              <a:ea typeface="Cambria Math"/>
                            </a:rPr>
                            <m:t>𝟒</m:t>
                          </m:r>
                        </m:den>
                      </m:f>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𝟏</m:t>
                      </m:r>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𝟕𝟓</m:t>
                      </m:r>
                    </m:oMath>
                  </m:oMathPara>
                </a14:m>
                <a:endParaRPr lang="en-US" sz="3600" b="1" dirty="0">
                  <a:solidFill>
                    <a:schemeClr val="accent3"/>
                  </a:solidFill>
                  <a:latin typeface="#9Slide03 BoosterNextFYBlack" pitchFamily="2" charset="0"/>
                </a:endParaRPr>
              </a:p>
            </p:txBody>
          </p:sp>
        </mc:Choice>
        <mc:Fallback xmlns="">
          <p:sp>
            <p:nvSpPr>
              <p:cNvPr id="22" name="TextBox 21">
                <a:extLst>
                  <a:ext uri="{FF2B5EF4-FFF2-40B4-BE49-F238E27FC236}">
                    <a16:creationId xmlns:a16="http://schemas.microsoft.com/office/drawing/2014/main" xmlns="" id="{AB939FF4-5FE9-4E97-8939-097F8B575F7A}"/>
                  </a:ext>
                </a:extLst>
              </p:cNvPr>
              <p:cNvSpPr txBox="1">
                <a:spLocks noRot="1" noChangeAspect="1" noMove="1" noResize="1" noEditPoints="1" noAdjustHandles="1" noChangeArrowheads="1" noChangeShapeType="1" noTextEdit="1"/>
              </p:cNvSpPr>
              <p:nvPr/>
            </p:nvSpPr>
            <p:spPr>
              <a:xfrm>
                <a:off x="9488932" y="1344539"/>
                <a:ext cx="2687987" cy="1033553"/>
              </a:xfrm>
              <a:prstGeom prst="rect">
                <a:avLst/>
              </a:prstGeom>
              <a:blipFill rotWithShape="1">
                <a:blip r:embed="rId2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0549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 calcmode="lin" valueType="num">
                                      <p:cBhvr>
                                        <p:cTn id="24" dur="500" fill="hold"/>
                                        <p:tgtEl>
                                          <p:spTgt spid="3074"/>
                                        </p:tgtEl>
                                        <p:attrNameLst>
                                          <p:attrName>ppt_w</p:attrName>
                                        </p:attrNameLst>
                                      </p:cBhvr>
                                      <p:tavLst>
                                        <p:tav tm="0">
                                          <p:val>
                                            <p:fltVal val="0"/>
                                          </p:val>
                                        </p:tav>
                                        <p:tav tm="100000">
                                          <p:val>
                                            <p:strVal val="#ppt_w"/>
                                          </p:val>
                                        </p:tav>
                                      </p:tavLst>
                                    </p:anim>
                                    <p:anim calcmode="lin" valueType="num">
                                      <p:cBhvr>
                                        <p:cTn id="25" dur="500" fill="hold"/>
                                        <p:tgtEl>
                                          <p:spTgt spid="3074"/>
                                        </p:tgtEl>
                                        <p:attrNameLst>
                                          <p:attrName>ppt_h</p:attrName>
                                        </p:attrNameLst>
                                      </p:cBhvr>
                                      <p:tavLst>
                                        <p:tav tm="0">
                                          <p:val>
                                            <p:fltVal val="0"/>
                                          </p:val>
                                        </p:tav>
                                        <p:tav tm="100000">
                                          <p:val>
                                            <p:strVal val="#ppt_h"/>
                                          </p:val>
                                        </p:tav>
                                      </p:tavLst>
                                    </p:anim>
                                    <p:animEffect transition="in" filter="fade">
                                      <p:cBhvr>
                                        <p:cTn id="26" dur="500"/>
                                        <p:tgtEl>
                                          <p:spTgt spid="3074"/>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par>
                          <p:cTn id="33" fill="hold">
                            <p:stCondLst>
                              <p:cond delay="500"/>
                            </p:stCondLst>
                            <p:childTnLst>
                              <p:par>
                                <p:cTn id="34" presetID="14" presetClass="entr" presetSubtype="1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randombar(horizontal)">
                                      <p:cBhvr>
                                        <p:cTn id="36" dur="500"/>
                                        <p:tgtEl>
                                          <p:spTgt spid="2"/>
                                        </p:tgtEl>
                                      </p:cBhvr>
                                    </p:animEffect>
                                  </p:childTnLst>
                                  <p:subTnLst>
                                    <p:audio>
                                      <p:cMediaNode>
                                        <p:cTn display="0" masterRel="sameClick">
                                          <p:stCondLst>
                                            <p:cond evt="begin" delay="0">
                                              <p:tn val="3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randombar(horizontal)">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childTnLst>
                          </p:cTn>
                        </p:par>
                        <p:par>
                          <p:cTn id="53" fill="hold">
                            <p:stCondLst>
                              <p:cond delay="500"/>
                            </p:stCondLst>
                            <p:childTnLst>
                              <p:par>
                                <p:cTn id="54" presetID="14" presetClass="entr" presetSubtype="10" fill="hold" nodeType="afterEffect">
                                  <p:stCondLst>
                                    <p:cond delay="0"/>
                                  </p:stCondLst>
                                  <p:childTnLst>
                                    <p:set>
                                      <p:cBhvr>
                                        <p:cTn id="55" dur="1" fill="hold">
                                          <p:stCondLst>
                                            <p:cond delay="0"/>
                                          </p:stCondLst>
                                        </p:cTn>
                                        <p:tgtEl>
                                          <p:spTgt spid="10250"/>
                                        </p:tgtEl>
                                        <p:attrNameLst>
                                          <p:attrName>style.visibility</p:attrName>
                                        </p:attrNameLst>
                                      </p:cBhvr>
                                      <p:to>
                                        <p:strVal val="visible"/>
                                      </p:to>
                                    </p:set>
                                    <p:animEffect transition="in" filter="randombar(horizontal)">
                                      <p:cBhvr>
                                        <p:cTn id="56" dur="500"/>
                                        <p:tgtEl>
                                          <p:spTgt spid="10250"/>
                                        </p:tgtEl>
                                      </p:cBhvr>
                                    </p:animEffect>
                                  </p:childTnLst>
                                  <p:subTnLst>
                                    <p:audio>
                                      <p:cMediaNode>
                                        <p:cTn display="0" masterRel="sameClick">
                                          <p:stCondLst>
                                            <p:cond evt="begin" delay="0">
                                              <p:tn val="5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4"/>
                  </p:tgtEl>
                </p:cond>
              </p:nextCondLst>
            </p:seq>
          </p:childTnLst>
        </p:cTn>
      </p:par>
    </p:tnLst>
    <p:bldLst>
      <p:bldP spid="14" grpId="0" animBg="1"/>
      <p:bldP spid="16" grpId="0" animBg="1"/>
      <p:bldP spid="19" grpId="0" animBg="1"/>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DapAnA - 9Slide.vn">
            <a:extLst>
              <a:ext uri="{FF2B5EF4-FFF2-40B4-BE49-F238E27FC236}">
                <a16:creationId xmlns:a16="http://schemas.microsoft.com/office/drawing/2014/main" id="{1F59E306-23F2-4B07-B138-C6AD905419D0}"/>
              </a:ext>
            </a:extLst>
          </p:cNvPr>
          <p:cNvGrpSpPr/>
          <p:nvPr/>
        </p:nvGrpSpPr>
        <p:grpSpPr>
          <a:xfrm>
            <a:off x="518320" y="3048000"/>
            <a:ext cx="5044329" cy="1421875"/>
            <a:chOff x="609600" y="3061123"/>
            <a:chExt cx="5044329" cy="1421875"/>
          </a:xfrm>
        </p:grpSpPr>
        <p:grpSp>
          <p:nvGrpSpPr>
            <p:cNvPr id="14" name="Group 13">
              <a:extLst>
                <a:ext uri="{FF2B5EF4-FFF2-40B4-BE49-F238E27FC236}">
                  <a16:creationId xmlns:a16="http://schemas.microsoft.com/office/drawing/2014/main" id="{BC96A427-FE20-4CAA-8CF3-C25E8AE1B849}"/>
                </a:ext>
              </a:extLst>
            </p:cNvPr>
            <p:cNvGrpSpPr/>
            <p:nvPr/>
          </p:nvGrpSpPr>
          <p:grpSpPr>
            <a:xfrm>
              <a:off x="609600" y="3061123"/>
              <a:ext cx="5044329" cy="1421875"/>
              <a:chOff x="289671" y="3263476"/>
              <a:chExt cx="10591800" cy="1981200"/>
            </a:xfrm>
          </p:grpSpPr>
          <p:sp>
            <p:nvSpPr>
              <p:cNvPr id="19" name="Rectangle: Rounded Corners 10">
                <a:extLst>
                  <a:ext uri="{FF2B5EF4-FFF2-40B4-BE49-F238E27FC236}">
                    <a16:creationId xmlns:a16="http://schemas.microsoft.com/office/drawing/2014/main" id="{11F8A1C6-DAB4-4119-BD6B-E78AC69CC786}"/>
                  </a:ext>
                </a:extLst>
              </p:cNvPr>
              <p:cNvSpPr/>
              <p:nvPr/>
            </p:nvSpPr>
            <p:spPr>
              <a:xfrm>
                <a:off x="289671" y="3263476"/>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1">
                <a:extLst>
                  <a:ext uri="{FF2B5EF4-FFF2-40B4-BE49-F238E27FC236}">
                    <a16:creationId xmlns:a16="http://schemas.microsoft.com/office/drawing/2014/main" id="{94150808-4BA3-4153-A415-955A62680A74}"/>
                  </a:ext>
                </a:extLst>
              </p:cNvPr>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9D6B11D4-4B62-42D4-AAFA-9EE144629154}"/>
                </a:ext>
              </a:extLst>
            </p:cNvPr>
            <p:cNvSpPr txBox="1"/>
            <p:nvPr/>
          </p:nvSpPr>
          <p:spPr>
            <a:xfrm>
              <a:off x="3214500" y="3474564"/>
              <a:ext cx="1332096" cy="615553"/>
            </a:xfrm>
            <a:prstGeom prst="rect">
              <a:avLst/>
            </a:prstGeom>
            <a:noFill/>
          </p:spPr>
          <p:txBody>
            <a:bodyPr wrap="none" lIns="0" tIns="0" rIns="0" bIns="0" rtlCol="0">
              <a:spAutoFit/>
            </a:bodyPr>
            <a:lstStyle/>
            <a:p>
              <a:pPr algn="ctr"/>
              <a:r>
                <a:rPr lang="en-US" sz="4000" b="1" dirty="0">
                  <a:solidFill>
                    <a:srgbClr val="E3CD29"/>
                  </a:solidFill>
                  <a:latin typeface="Britannic Bold" pitchFamily="34" charset="0"/>
                  <a:cs typeface="Calibri" panose="020F0502020204030204" pitchFamily="34" charset="0"/>
                </a:rPr>
                <a:t>150%</a:t>
              </a:r>
            </a:p>
          </p:txBody>
        </p:sp>
        <p:grpSp>
          <p:nvGrpSpPr>
            <p:cNvPr id="16" name="Group 15">
              <a:extLst>
                <a:ext uri="{FF2B5EF4-FFF2-40B4-BE49-F238E27FC236}">
                  <a16:creationId xmlns:a16="http://schemas.microsoft.com/office/drawing/2014/main" id="{03524752-DB6B-4C77-B096-723E370C3302}"/>
                </a:ext>
              </a:extLst>
            </p:cNvPr>
            <p:cNvGrpSpPr/>
            <p:nvPr/>
          </p:nvGrpSpPr>
          <p:grpSpPr>
            <a:xfrm>
              <a:off x="742754" y="3134284"/>
              <a:ext cx="1320383" cy="1229921"/>
              <a:chOff x="812176" y="3134284"/>
              <a:chExt cx="1320383" cy="1229921"/>
            </a:xfrm>
          </p:grpSpPr>
          <p:pic>
            <p:nvPicPr>
              <p:cNvPr id="17" name="Picture 16">
                <a:extLst>
                  <a:ext uri="{FF2B5EF4-FFF2-40B4-BE49-F238E27FC236}">
                    <a16:creationId xmlns:a16="http://schemas.microsoft.com/office/drawing/2014/main" id="{4237D1DF-0AD7-4B8A-9476-CBE94220A8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2176" y="3200477"/>
                <a:ext cx="1320383" cy="1163728"/>
              </a:xfrm>
              <a:prstGeom prst="rect">
                <a:avLst/>
              </a:prstGeom>
            </p:spPr>
          </p:pic>
          <p:sp>
            <p:nvSpPr>
              <p:cNvPr id="18" name="TextBox 17">
                <a:extLst>
                  <a:ext uri="{FF2B5EF4-FFF2-40B4-BE49-F238E27FC236}">
                    <a16:creationId xmlns:a16="http://schemas.microsoft.com/office/drawing/2014/main" id="{FF0342AB-3C01-4ABC-ADF5-285FA8F640C1}"/>
                  </a:ext>
                </a:extLst>
              </p:cNvPr>
              <p:cNvSpPr txBox="1"/>
              <p:nvPr/>
            </p:nvSpPr>
            <p:spPr>
              <a:xfrm>
                <a:off x="1215887" y="3134284"/>
                <a:ext cx="512961" cy="1015663"/>
              </a:xfrm>
              <a:prstGeom prst="rect">
                <a:avLst/>
              </a:prstGeom>
              <a:noFill/>
            </p:spPr>
            <p:txBody>
              <a:bodyPr wrap="none" lIns="0" tIns="0" rIns="0" bIns="0" rtlCol="0">
                <a:spAutoFit/>
              </a:bodyPr>
              <a:lstStyle/>
              <a:p>
                <a:pPr algn="ctr"/>
                <a:r>
                  <a:rPr lang="en-US" sz="6600" b="1" dirty="0">
                    <a:solidFill>
                      <a:srgbClr val="E3CD29"/>
                    </a:solidFill>
                    <a:latin typeface="Calibri" panose="020F0502020204030204" pitchFamily="34" charset="0"/>
                    <a:cs typeface="Calibri" panose="020F0502020204030204" pitchFamily="34" charset="0"/>
                  </a:rPr>
                  <a:t>A</a:t>
                </a:r>
              </a:p>
            </p:txBody>
          </p:sp>
        </p:grpSp>
      </p:grpSp>
      <p:grpSp>
        <p:nvGrpSpPr>
          <p:cNvPr id="21" name="DapAnB - 9Slide.vn">
            <a:extLst>
              <a:ext uri="{FF2B5EF4-FFF2-40B4-BE49-F238E27FC236}">
                <a16:creationId xmlns:a16="http://schemas.microsoft.com/office/drawing/2014/main" id="{2BA1BDB9-CC1A-4BCC-9A40-3888CDF0D2E4}"/>
              </a:ext>
            </a:extLst>
          </p:cNvPr>
          <p:cNvGrpSpPr/>
          <p:nvPr/>
        </p:nvGrpSpPr>
        <p:grpSpPr>
          <a:xfrm>
            <a:off x="6744536" y="3048000"/>
            <a:ext cx="5044329" cy="1421875"/>
            <a:chOff x="6835816" y="3061123"/>
            <a:chExt cx="5044329" cy="1421875"/>
          </a:xfrm>
        </p:grpSpPr>
        <p:grpSp>
          <p:nvGrpSpPr>
            <p:cNvPr id="22" name="Group 21">
              <a:extLst>
                <a:ext uri="{FF2B5EF4-FFF2-40B4-BE49-F238E27FC236}">
                  <a16:creationId xmlns:a16="http://schemas.microsoft.com/office/drawing/2014/main" id="{2C6526EF-8820-47F4-898F-BF92CB5DB2F4}"/>
                </a:ext>
              </a:extLst>
            </p:cNvPr>
            <p:cNvGrpSpPr/>
            <p:nvPr/>
          </p:nvGrpSpPr>
          <p:grpSpPr>
            <a:xfrm>
              <a:off x="6835816" y="3061123"/>
              <a:ext cx="5044329" cy="1421875"/>
              <a:chOff x="289671" y="3263477"/>
              <a:chExt cx="10591800" cy="1981200"/>
            </a:xfrm>
          </p:grpSpPr>
          <p:sp>
            <p:nvSpPr>
              <p:cNvPr id="27" name="Rectangle: Rounded Corners 24">
                <a:extLst>
                  <a:ext uri="{FF2B5EF4-FFF2-40B4-BE49-F238E27FC236}">
                    <a16:creationId xmlns:a16="http://schemas.microsoft.com/office/drawing/2014/main" id="{061D260B-9291-4BDE-961D-13DA3754D087}"/>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5">
                <a:extLst>
                  <a:ext uri="{FF2B5EF4-FFF2-40B4-BE49-F238E27FC236}">
                    <a16:creationId xmlns:a16="http://schemas.microsoft.com/office/drawing/2014/main" id="{3F4B0462-9249-43F8-9E5D-1C6A4CD54645}"/>
                  </a:ext>
                </a:extLst>
              </p:cNvPr>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DFAAF9DE-AEEA-437B-9717-C2A55E726BC1}"/>
                </a:ext>
              </a:extLst>
            </p:cNvPr>
            <p:cNvSpPr txBox="1"/>
            <p:nvPr/>
          </p:nvSpPr>
          <p:spPr>
            <a:xfrm>
              <a:off x="9626834" y="3436169"/>
              <a:ext cx="1019511" cy="615553"/>
            </a:xfrm>
            <a:prstGeom prst="rect">
              <a:avLst/>
            </a:prstGeom>
            <a:noFill/>
          </p:spPr>
          <p:txBody>
            <a:bodyPr wrap="none" lIns="0" tIns="0" rIns="0" bIns="0" rtlCol="0">
              <a:spAutoFit/>
            </a:bodyPr>
            <a:lstStyle/>
            <a:p>
              <a:pPr algn="ctr"/>
              <a:r>
                <a:rPr lang="en-US" sz="4000" b="1" dirty="0">
                  <a:solidFill>
                    <a:srgbClr val="E3CD29"/>
                  </a:solidFill>
                  <a:latin typeface="Britannic Bold" pitchFamily="34" charset="0"/>
                  <a:cs typeface="Calibri" panose="020F0502020204030204" pitchFamily="34" charset="0"/>
                </a:rPr>
                <a:t>60%</a:t>
              </a:r>
            </a:p>
          </p:txBody>
        </p:sp>
        <p:grpSp>
          <p:nvGrpSpPr>
            <p:cNvPr id="24" name="Group 23">
              <a:extLst>
                <a:ext uri="{FF2B5EF4-FFF2-40B4-BE49-F238E27FC236}">
                  <a16:creationId xmlns:a16="http://schemas.microsoft.com/office/drawing/2014/main" id="{076F9C8F-5E75-4567-912E-0BC657F668CB}"/>
                </a:ext>
              </a:extLst>
            </p:cNvPr>
            <p:cNvGrpSpPr/>
            <p:nvPr/>
          </p:nvGrpSpPr>
          <p:grpSpPr>
            <a:xfrm>
              <a:off x="6980629" y="3134284"/>
              <a:ext cx="1320383" cy="1229921"/>
              <a:chOff x="7038392" y="3134284"/>
              <a:chExt cx="1320383" cy="1229921"/>
            </a:xfrm>
          </p:grpSpPr>
          <p:pic>
            <p:nvPicPr>
              <p:cNvPr id="25" name="Picture 24">
                <a:extLst>
                  <a:ext uri="{FF2B5EF4-FFF2-40B4-BE49-F238E27FC236}">
                    <a16:creationId xmlns:a16="http://schemas.microsoft.com/office/drawing/2014/main" id="{68525EF2-5621-4445-8570-04712CCF13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38392" y="3200477"/>
                <a:ext cx="1320383" cy="1163728"/>
              </a:xfrm>
              <a:prstGeom prst="rect">
                <a:avLst/>
              </a:prstGeom>
            </p:spPr>
          </p:pic>
          <p:sp>
            <p:nvSpPr>
              <p:cNvPr id="26" name="TextBox 25">
                <a:extLst>
                  <a:ext uri="{FF2B5EF4-FFF2-40B4-BE49-F238E27FC236}">
                    <a16:creationId xmlns:a16="http://schemas.microsoft.com/office/drawing/2014/main" id="{72EE74F9-01EF-47EF-A42E-5A2CF5D75523}"/>
                  </a:ext>
                </a:extLst>
              </p:cNvPr>
              <p:cNvSpPr txBox="1"/>
              <p:nvPr/>
            </p:nvSpPr>
            <p:spPr>
              <a:xfrm>
                <a:off x="7461340" y="3134284"/>
                <a:ext cx="474489" cy="1015663"/>
              </a:xfrm>
              <a:prstGeom prst="rect">
                <a:avLst/>
              </a:prstGeom>
              <a:noFill/>
            </p:spPr>
            <p:txBody>
              <a:bodyPr wrap="none" lIns="0" tIns="0" rIns="0" bIns="0" rtlCol="0">
                <a:spAutoFit/>
              </a:bodyPr>
              <a:lstStyle/>
              <a:p>
                <a:pPr algn="ctr"/>
                <a:r>
                  <a:rPr lang="en-US" sz="6600" b="1" dirty="0">
                    <a:solidFill>
                      <a:srgbClr val="E3CD29"/>
                    </a:solidFill>
                    <a:latin typeface="Calibri" panose="020F0502020204030204" pitchFamily="34" charset="0"/>
                    <a:cs typeface="Calibri" panose="020F0502020204030204" pitchFamily="34" charset="0"/>
                  </a:rPr>
                  <a:t>B</a:t>
                </a:r>
              </a:p>
            </p:txBody>
          </p:sp>
        </p:grpSp>
      </p:grpSp>
      <p:grpSp>
        <p:nvGrpSpPr>
          <p:cNvPr id="29" name="Dap an C - 9Slide.vn">
            <a:extLst>
              <a:ext uri="{FF2B5EF4-FFF2-40B4-BE49-F238E27FC236}">
                <a16:creationId xmlns:a16="http://schemas.microsoft.com/office/drawing/2014/main" id="{54A21D12-8841-4B36-BE8C-1B50BB4E319B}"/>
              </a:ext>
            </a:extLst>
          </p:cNvPr>
          <p:cNvGrpSpPr/>
          <p:nvPr/>
        </p:nvGrpSpPr>
        <p:grpSpPr>
          <a:xfrm>
            <a:off x="6698986" y="4752902"/>
            <a:ext cx="5044329" cy="1421875"/>
            <a:chOff x="4062080" y="5105400"/>
            <a:chExt cx="5044329" cy="1421875"/>
          </a:xfrm>
        </p:grpSpPr>
        <p:grpSp>
          <p:nvGrpSpPr>
            <p:cNvPr id="30" name="Group 29">
              <a:extLst>
                <a:ext uri="{FF2B5EF4-FFF2-40B4-BE49-F238E27FC236}">
                  <a16:creationId xmlns:a16="http://schemas.microsoft.com/office/drawing/2014/main" id="{D783F25C-5B9E-445C-A2F5-48E0CC91E199}"/>
                </a:ext>
              </a:extLst>
            </p:cNvPr>
            <p:cNvGrpSpPr/>
            <p:nvPr/>
          </p:nvGrpSpPr>
          <p:grpSpPr>
            <a:xfrm>
              <a:off x="4062080" y="5105400"/>
              <a:ext cx="5044329" cy="1421875"/>
              <a:chOff x="289671" y="3263477"/>
              <a:chExt cx="10591800" cy="1981200"/>
            </a:xfrm>
          </p:grpSpPr>
          <p:sp>
            <p:nvSpPr>
              <p:cNvPr id="35" name="Rectangle: Rounded Corners 29">
                <a:extLst>
                  <a:ext uri="{FF2B5EF4-FFF2-40B4-BE49-F238E27FC236}">
                    <a16:creationId xmlns:a16="http://schemas.microsoft.com/office/drawing/2014/main" id="{5FD0979C-639C-4E6C-AF22-D7EF50A09BA1}"/>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0">
                <a:extLst>
                  <a:ext uri="{FF2B5EF4-FFF2-40B4-BE49-F238E27FC236}">
                    <a16:creationId xmlns:a16="http://schemas.microsoft.com/office/drawing/2014/main" id="{E1AB957F-0A3B-44A5-BB22-66D4D36BBA2F}"/>
                  </a:ext>
                </a:extLst>
              </p:cNvPr>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4BF35E0A-3A01-4522-BBDA-30D199994DEC}"/>
                </a:ext>
              </a:extLst>
            </p:cNvPr>
            <p:cNvSpPr txBox="1"/>
            <p:nvPr/>
          </p:nvSpPr>
          <p:spPr>
            <a:xfrm>
              <a:off x="6805041" y="5508560"/>
              <a:ext cx="1017907" cy="615553"/>
            </a:xfrm>
            <a:prstGeom prst="rect">
              <a:avLst/>
            </a:prstGeom>
            <a:noFill/>
          </p:spPr>
          <p:txBody>
            <a:bodyPr wrap="none" lIns="0" tIns="0" rIns="0" bIns="0" rtlCol="0">
              <a:spAutoFit/>
            </a:bodyPr>
            <a:lstStyle/>
            <a:p>
              <a:pPr algn="ctr"/>
              <a:r>
                <a:rPr lang="en-US" sz="4000" b="1" dirty="0">
                  <a:solidFill>
                    <a:srgbClr val="E3CD29"/>
                  </a:solidFill>
                  <a:latin typeface="Britannic Bold" pitchFamily="34" charset="0"/>
                  <a:cs typeface="Calibri" panose="020F0502020204030204" pitchFamily="34" charset="0"/>
                </a:rPr>
                <a:t>40%</a:t>
              </a:r>
            </a:p>
          </p:txBody>
        </p:sp>
        <p:grpSp>
          <p:nvGrpSpPr>
            <p:cNvPr id="32" name="Group 31">
              <a:extLst>
                <a:ext uri="{FF2B5EF4-FFF2-40B4-BE49-F238E27FC236}">
                  <a16:creationId xmlns:a16="http://schemas.microsoft.com/office/drawing/2014/main" id="{9095B8BF-8A09-480F-9041-08D4043CED54}"/>
                </a:ext>
              </a:extLst>
            </p:cNvPr>
            <p:cNvGrpSpPr/>
            <p:nvPr/>
          </p:nvGrpSpPr>
          <p:grpSpPr>
            <a:xfrm>
              <a:off x="4215284" y="5208081"/>
              <a:ext cx="1320383" cy="1200401"/>
              <a:chOff x="4264656" y="5208081"/>
              <a:chExt cx="1320383" cy="1200401"/>
            </a:xfrm>
          </p:grpSpPr>
          <p:pic>
            <p:nvPicPr>
              <p:cNvPr id="33" name="Picture 32">
                <a:extLst>
                  <a:ext uri="{FF2B5EF4-FFF2-40B4-BE49-F238E27FC236}">
                    <a16:creationId xmlns:a16="http://schemas.microsoft.com/office/drawing/2014/main" id="{EBA3C68D-7F89-41CE-8690-A57E90B35D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4656" y="5244754"/>
                <a:ext cx="1320383" cy="1163728"/>
              </a:xfrm>
              <a:prstGeom prst="rect">
                <a:avLst/>
              </a:prstGeom>
            </p:spPr>
          </p:pic>
          <p:sp>
            <p:nvSpPr>
              <p:cNvPr id="34" name="TextBox 33">
                <a:extLst>
                  <a:ext uri="{FF2B5EF4-FFF2-40B4-BE49-F238E27FC236}">
                    <a16:creationId xmlns:a16="http://schemas.microsoft.com/office/drawing/2014/main" id="{E77B9104-63B0-4C74-A90D-CC74BF5992F7}"/>
                  </a:ext>
                </a:extLst>
              </p:cNvPr>
              <p:cNvSpPr txBox="1"/>
              <p:nvPr/>
            </p:nvSpPr>
            <p:spPr>
              <a:xfrm>
                <a:off x="4657948" y="5208081"/>
                <a:ext cx="533800" cy="1015663"/>
              </a:xfrm>
              <a:prstGeom prst="rect">
                <a:avLst/>
              </a:prstGeom>
              <a:noFill/>
            </p:spPr>
            <p:txBody>
              <a:bodyPr wrap="none" lIns="0" tIns="0" rIns="0" bIns="0" rtlCol="0">
                <a:spAutoFit/>
              </a:bodyPr>
              <a:lstStyle/>
              <a:p>
                <a:pPr algn="ctr"/>
                <a:r>
                  <a:rPr lang="en-US" sz="6600" b="1" dirty="0">
                    <a:solidFill>
                      <a:srgbClr val="E3CD29"/>
                    </a:solidFill>
                    <a:latin typeface="Calibri" panose="020F0502020204030204" pitchFamily="34" charset="0"/>
                    <a:cs typeface="Calibri" panose="020F0502020204030204" pitchFamily="34" charset="0"/>
                  </a:rPr>
                  <a:t>D</a:t>
                </a:r>
              </a:p>
            </p:txBody>
          </p:sp>
        </p:grpSp>
      </p:grpSp>
      <p:grpSp>
        <p:nvGrpSpPr>
          <p:cNvPr id="37" name="Dap an C - 9Slide.vn">
            <a:extLst>
              <a:ext uri="{FF2B5EF4-FFF2-40B4-BE49-F238E27FC236}">
                <a16:creationId xmlns:a16="http://schemas.microsoft.com/office/drawing/2014/main" id="{A4738562-C967-4A9C-BF10-E1C6152DED82}"/>
              </a:ext>
            </a:extLst>
          </p:cNvPr>
          <p:cNvGrpSpPr/>
          <p:nvPr/>
        </p:nvGrpSpPr>
        <p:grpSpPr>
          <a:xfrm>
            <a:off x="518319" y="4788561"/>
            <a:ext cx="5044329" cy="1421875"/>
            <a:chOff x="4062080" y="5105400"/>
            <a:chExt cx="5044329" cy="1421875"/>
          </a:xfrm>
        </p:grpSpPr>
        <p:grpSp>
          <p:nvGrpSpPr>
            <p:cNvPr id="38" name="Group 37">
              <a:extLst>
                <a:ext uri="{FF2B5EF4-FFF2-40B4-BE49-F238E27FC236}">
                  <a16:creationId xmlns:a16="http://schemas.microsoft.com/office/drawing/2014/main" id="{C42CAECE-B78A-40F8-BC53-834EA9136E72}"/>
                </a:ext>
              </a:extLst>
            </p:cNvPr>
            <p:cNvGrpSpPr/>
            <p:nvPr/>
          </p:nvGrpSpPr>
          <p:grpSpPr>
            <a:xfrm>
              <a:off x="4062080" y="5105400"/>
              <a:ext cx="5044329" cy="1421875"/>
              <a:chOff x="289671" y="3263477"/>
              <a:chExt cx="10591800" cy="1981200"/>
            </a:xfrm>
          </p:grpSpPr>
          <p:sp>
            <p:nvSpPr>
              <p:cNvPr id="43" name="Rectangle: Rounded Corners 83">
                <a:extLst>
                  <a:ext uri="{FF2B5EF4-FFF2-40B4-BE49-F238E27FC236}">
                    <a16:creationId xmlns:a16="http://schemas.microsoft.com/office/drawing/2014/main" id="{7F7C5E46-0EBE-4018-BB5E-CCC7577ED73A}"/>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84">
                <a:extLst>
                  <a:ext uri="{FF2B5EF4-FFF2-40B4-BE49-F238E27FC236}">
                    <a16:creationId xmlns:a16="http://schemas.microsoft.com/office/drawing/2014/main" id="{C15E4302-9150-48C2-B3DD-9288F80F44EC}"/>
                  </a:ext>
                </a:extLst>
              </p:cNvPr>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106FE5EF-1BD2-44B9-9430-F46B8040D5D6}"/>
                </a:ext>
              </a:extLst>
            </p:cNvPr>
            <p:cNvSpPr txBox="1"/>
            <p:nvPr/>
          </p:nvSpPr>
          <p:spPr>
            <a:xfrm>
              <a:off x="6803114" y="5518841"/>
              <a:ext cx="1021113" cy="615553"/>
            </a:xfrm>
            <a:prstGeom prst="rect">
              <a:avLst/>
            </a:prstGeom>
            <a:noFill/>
          </p:spPr>
          <p:txBody>
            <a:bodyPr wrap="none" lIns="0" tIns="0" rIns="0" bIns="0" rtlCol="0">
              <a:spAutoFit/>
            </a:bodyPr>
            <a:lstStyle/>
            <a:p>
              <a:pPr algn="ctr"/>
              <a:r>
                <a:rPr lang="en-US" sz="4000" b="1" dirty="0">
                  <a:solidFill>
                    <a:srgbClr val="E3CD29"/>
                  </a:solidFill>
                  <a:latin typeface="Britannic Bold" pitchFamily="34" charset="0"/>
                  <a:cs typeface="Calibri" panose="020F0502020204030204" pitchFamily="34" charset="0"/>
                </a:rPr>
                <a:t>66%</a:t>
              </a:r>
            </a:p>
          </p:txBody>
        </p:sp>
        <p:grpSp>
          <p:nvGrpSpPr>
            <p:cNvPr id="40" name="Group 39">
              <a:extLst>
                <a:ext uri="{FF2B5EF4-FFF2-40B4-BE49-F238E27FC236}">
                  <a16:creationId xmlns:a16="http://schemas.microsoft.com/office/drawing/2014/main" id="{BA7DBABD-53A1-4C10-9C8A-47746748FD2F}"/>
                </a:ext>
              </a:extLst>
            </p:cNvPr>
            <p:cNvGrpSpPr/>
            <p:nvPr/>
          </p:nvGrpSpPr>
          <p:grpSpPr>
            <a:xfrm>
              <a:off x="4215284" y="5208081"/>
              <a:ext cx="1320383" cy="1200401"/>
              <a:chOff x="4264656" y="5208081"/>
              <a:chExt cx="1320383" cy="1200401"/>
            </a:xfrm>
          </p:grpSpPr>
          <p:pic>
            <p:nvPicPr>
              <p:cNvPr id="41" name="Picture 40">
                <a:extLst>
                  <a:ext uri="{FF2B5EF4-FFF2-40B4-BE49-F238E27FC236}">
                    <a16:creationId xmlns:a16="http://schemas.microsoft.com/office/drawing/2014/main" id="{940A9784-6112-4540-8103-987357254D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4656" y="5244754"/>
                <a:ext cx="1320383" cy="1163728"/>
              </a:xfrm>
              <a:prstGeom prst="rect">
                <a:avLst/>
              </a:prstGeom>
            </p:spPr>
          </p:pic>
          <p:sp>
            <p:nvSpPr>
              <p:cNvPr id="42" name="TextBox 41">
                <a:extLst>
                  <a:ext uri="{FF2B5EF4-FFF2-40B4-BE49-F238E27FC236}">
                    <a16:creationId xmlns:a16="http://schemas.microsoft.com/office/drawing/2014/main" id="{9A61BB29-9C8B-4A26-81F3-FFB9BC5BB0CF}"/>
                  </a:ext>
                </a:extLst>
              </p:cNvPr>
              <p:cNvSpPr txBox="1"/>
              <p:nvPr/>
            </p:nvSpPr>
            <p:spPr>
              <a:xfrm>
                <a:off x="4701229" y="5208081"/>
                <a:ext cx="447238" cy="1015663"/>
              </a:xfrm>
              <a:prstGeom prst="rect">
                <a:avLst/>
              </a:prstGeom>
              <a:noFill/>
            </p:spPr>
            <p:txBody>
              <a:bodyPr wrap="none" lIns="0" tIns="0" rIns="0" bIns="0" rtlCol="0">
                <a:spAutoFit/>
              </a:bodyPr>
              <a:lstStyle/>
              <a:p>
                <a:pPr algn="ctr"/>
                <a:r>
                  <a:rPr lang="en-US" sz="6600" b="1" dirty="0">
                    <a:solidFill>
                      <a:srgbClr val="E3CD29"/>
                    </a:solidFill>
                    <a:latin typeface="Calibri" panose="020F0502020204030204" pitchFamily="34" charset="0"/>
                    <a:cs typeface="Calibri" panose="020F0502020204030204" pitchFamily="34" charset="0"/>
                  </a:rPr>
                  <a:t>C</a:t>
                </a:r>
              </a:p>
            </p:txBody>
          </p:sp>
        </p:grpSp>
      </p:grpSp>
      <p:grpSp>
        <p:nvGrpSpPr>
          <p:cNvPr id="4" name="Group 3"/>
          <p:cNvGrpSpPr/>
          <p:nvPr/>
        </p:nvGrpSpPr>
        <p:grpSpPr>
          <a:xfrm>
            <a:off x="289719" y="381000"/>
            <a:ext cx="11472296" cy="1905000"/>
            <a:chOff x="289719" y="381000"/>
            <a:chExt cx="11472296" cy="1905000"/>
          </a:xfrm>
        </p:grpSpPr>
        <p:grpSp>
          <p:nvGrpSpPr>
            <p:cNvPr id="45" name="Group 44"/>
            <p:cNvGrpSpPr/>
            <p:nvPr/>
          </p:nvGrpSpPr>
          <p:grpSpPr>
            <a:xfrm>
              <a:off x="289719" y="381000"/>
              <a:ext cx="11472296" cy="1905000"/>
              <a:chOff x="2619262" y="457200"/>
              <a:chExt cx="6897189" cy="1371600"/>
            </a:xfrm>
          </p:grpSpPr>
          <p:sp>
            <p:nvSpPr>
              <p:cNvPr id="46" name="Rounded Rectangle 45"/>
              <p:cNvSpPr/>
              <p:nvPr/>
            </p:nvSpPr>
            <p:spPr>
              <a:xfrm>
                <a:off x="2619262" y="457200"/>
                <a:ext cx="6897189" cy="1371600"/>
              </a:xfrm>
              <a:prstGeom prst="roundRect">
                <a:avLst>
                  <a:gd name="adj" fmla="val 23201"/>
                </a:avLst>
              </a:prstGeom>
              <a:pattFill prst="diagBrick">
                <a:fgClr>
                  <a:srgbClr val="ECDD6E"/>
                </a:fgClr>
                <a:bgClr>
                  <a:schemeClr val="bg1"/>
                </a:bgClr>
              </a:pattFill>
              <a:ln>
                <a:solidFill>
                  <a:srgbClr val="E3C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2673691" y="533400"/>
                <a:ext cx="6781800" cy="1219200"/>
              </a:xfrm>
              <a:prstGeom prst="roundRect">
                <a:avLst/>
              </a:prstGeom>
              <a:solidFill>
                <a:srgbClr val="ECDD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p:cNvSpPr txBox="1"/>
            <p:nvPr/>
          </p:nvSpPr>
          <p:spPr>
            <a:xfrm>
              <a:off x="594519" y="751582"/>
              <a:ext cx="10989898" cy="1077218"/>
            </a:xfrm>
            <a:prstGeom prst="rect">
              <a:avLst/>
            </a:prstGeom>
            <a:noFill/>
          </p:spPr>
          <p:txBody>
            <a:bodyPr wrap="square" rtlCol="0" anchor="ctr">
              <a:spAutoFit/>
            </a:bodyPr>
            <a:lstStyle/>
            <a:p>
              <a:r>
                <a:rPr lang="en-US" sz="3200" b="1" dirty="0" err="1">
                  <a:latin typeface="#9Slide03 Arima Madurai Black" pitchFamily="2" charset="0"/>
                  <a:cs typeface="#9Slide03 Arima Madurai Black" pitchFamily="2" charset="0"/>
                </a:rPr>
                <a:t>Bài</a:t>
              </a:r>
              <a:r>
                <a:rPr lang="en-US" sz="3200" b="1" dirty="0">
                  <a:latin typeface="#9Slide03 Arima Madurai Black" pitchFamily="2" charset="0"/>
                  <a:cs typeface="#9Slide03 Arima Madurai Black" pitchFamily="2" charset="0"/>
                </a:rPr>
                <a:t> 4. </a:t>
              </a:r>
              <a:r>
                <a:rPr lang="en-US" sz="3200" b="1" dirty="0" err="1">
                  <a:latin typeface="#9Slide03 Arima Madurai Black" pitchFamily="2" charset="0"/>
                  <a:cs typeface="#9Slide03 Arima Madurai Black" pitchFamily="2" charset="0"/>
                </a:rPr>
                <a:t>Một</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lớp</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học</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có</a:t>
              </a:r>
              <a:r>
                <a:rPr lang="en-US" sz="3200" b="1" dirty="0">
                  <a:latin typeface="#9Slide03 Arima Madurai Black" pitchFamily="2" charset="0"/>
                  <a:cs typeface="#9Slide03 Arima Madurai Black" pitchFamily="2" charset="0"/>
                </a:rPr>
                <a:t> 18 </a:t>
              </a:r>
              <a:r>
                <a:rPr lang="en-US" sz="3200" b="1" dirty="0" err="1">
                  <a:latin typeface="#9Slide03 Arima Madurai Black" pitchFamily="2" charset="0"/>
                  <a:cs typeface="#9Slide03 Arima Madurai Black" pitchFamily="2" charset="0"/>
                </a:rPr>
                <a:t>nữ</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và</a:t>
              </a:r>
              <a:r>
                <a:rPr lang="en-US" sz="3200" b="1" dirty="0">
                  <a:latin typeface="#9Slide03 Arima Madurai Black" pitchFamily="2" charset="0"/>
                  <a:cs typeface="#9Slide03 Arima Madurai Black" pitchFamily="2" charset="0"/>
                </a:rPr>
                <a:t> 12 </a:t>
              </a:r>
              <a:r>
                <a:rPr lang="en-US" sz="3200" b="1" dirty="0" err="1">
                  <a:latin typeface="#9Slide03 Arima Madurai Black" pitchFamily="2" charset="0"/>
                  <a:cs typeface="#9Slide03 Arima Madurai Black" pitchFamily="2" charset="0"/>
                </a:rPr>
                <a:t>nam</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Hỏi</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số</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học</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sinh</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nam</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chiếm</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bao</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nhiêu</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phần</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trăm</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số</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học</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sinh</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cả</a:t>
              </a:r>
              <a:r>
                <a:rPr lang="en-US" sz="3200" b="1" dirty="0">
                  <a:latin typeface="#9Slide03 Arima Madurai Black" pitchFamily="2" charset="0"/>
                  <a:cs typeface="#9Slide03 Arima Madurai Black" pitchFamily="2" charset="0"/>
                </a:rPr>
                <a:t> </a:t>
              </a:r>
              <a:r>
                <a:rPr lang="en-US" sz="3200" b="1" dirty="0" err="1">
                  <a:latin typeface="#9Slide03 Arima Madurai Black" pitchFamily="2" charset="0"/>
                  <a:cs typeface="#9Slide03 Arima Madurai Black" pitchFamily="2" charset="0"/>
                </a:rPr>
                <a:t>lớp</a:t>
              </a:r>
              <a:r>
                <a:rPr lang="en-US" sz="3200" b="1" dirty="0">
                  <a:latin typeface="#9Slide03 Arima Madurai Black" pitchFamily="2" charset="0"/>
                  <a:cs typeface="#9Slide03 Arima Madurai Black" pitchFamily="2" charset="0"/>
                </a:rPr>
                <a:t>?</a:t>
              </a:r>
            </a:p>
          </p:txBody>
        </p:sp>
      </p:grpSp>
      <p:pic>
        <p:nvPicPr>
          <p:cNvPr id="63" name="Picture 10" descr="Bỏng ngô Phim Hoạt hình Clip nghệ thuật - phim hoạt hình bỏng ngô png tải  về - Miễn phí trong suốt Thức ăn png Tải về."/>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 b="97222" l="7667" r="97000">
                        <a14:foregroundMark x1="26000" y1="61000" x2="26000" y2="61000"/>
                        <a14:foregroundMark x1="28111" y1="39222" x2="31444" y2="77222"/>
                        <a14:foregroundMark x1="48778" y1="34889" x2="51000" y2="92444"/>
                        <a14:foregroundMark x1="72667" y1="34889" x2="74889" y2="86000"/>
                        <a14:foregroundMark x1="27000" y1="37111" x2="30333" y2="86000"/>
                        <a14:foregroundMark x1="22667" y1="34889" x2="24889" y2="83778"/>
                        <a14:foregroundMark x1="31444" y1="91444" x2="31444" y2="91444"/>
                        <a14:foregroundMark x1="49889" y1="39222" x2="54222" y2="62111"/>
                        <a14:foregroundMark x1="71556" y1="36000" x2="70444" y2="78333"/>
                      </a14:backgroundRemoval>
                    </a14:imgEffect>
                  </a14:imgLayer>
                </a14:imgProps>
              </a:ext>
              <a:ext uri="{28A0092B-C50C-407E-A947-70E740481C1C}">
                <a14:useLocalDpi xmlns:a14="http://schemas.microsoft.com/office/drawing/2010/main" val="0"/>
              </a:ext>
            </a:extLst>
          </a:blip>
          <a:srcRect l="5804" r="3664"/>
          <a:stretch/>
        </p:blipFill>
        <p:spPr bwMode="auto">
          <a:xfrm>
            <a:off x="8394612" y="2508366"/>
            <a:ext cx="1420107" cy="1568628"/>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id="{7D4A56A1-DDBC-4354-94A4-457A89909E9E}"/>
              </a:ext>
            </a:extLst>
          </p:cNvPr>
          <p:cNvGrpSpPr/>
          <p:nvPr/>
        </p:nvGrpSpPr>
        <p:grpSpPr>
          <a:xfrm>
            <a:off x="-15831" y="3021593"/>
            <a:ext cx="6550367" cy="3226807"/>
            <a:chOff x="292038" y="2590799"/>
            <a:chExt cx="4631208" cy="4534969"/>
          </a:xfrm>
        </p:grpSpPr>
        <p:grpSp>
          <p:nvGrpSpPr>
            <p:cNvPr id="50" name="Group 49">
              <a:extLst>
                <a:ext uri="{FF2B5EF4-FFF2-40B4-BE49-F238E27FC236}">
                  <a16:creationId xmlns:a16="http://schemas.microsoft.com/office/drawing/2014/main" id="{490D224A-E2A0-4AA1-982F-D6EC83E2CA86}"/>
                </a:ext>
              </a:extLst>
            </p:cNvPr>
            <p:cNvGrpSpPr/>
            <p:nvPr/>
          </p:nvGrpSpPr>
          <p:grpSpPr>
            <a:xfrm>
              <a:off x="292038" y="2590799"/>
              <a:ext cx="4631208" cy="4534969"/>
              <a:chOff x="4042102" y="2590799"/>
              <a:chExt cx="4631208" cy="4534969"/>
            </a:xfrm>
          </p:grpSpPr>
          <p:sp>
            <p:nvSpPr>
              <p:cNvPr id="52" name="Rectangle: Rounded Corners 53">
                <a:extLst>
                  <a:ext uri="{FF2B5EF4-FFF2-40B4-BE49-F238E27FC236}">
                    <a16:creationId xmlns:a16="http://schemas.microsoft.com/office/drawing/2014/main" id="{5627C3B4-9DC3-49D0-9B7F-7B37D1B8D597}"/>
                  </a:ext>
                </a:extLst>
              </p:cNvPr>
              <p:cNvSpPr/>
              <p:nvPr/>
            </p:nvSpPr>
            <p:spPr>
              <a:xfrm>
                <a:off x="4259610" y="2590799"/>
                <a:ext cx="4413700" cy="4534969"/>
              </a:xfrm>
              <a:prstGeom prst="roundRect">
                <a:avLst>
                  <a:gd name="adj" fmla="val 11479"/>
                </a:avLst>
              </a:prstGeom>
              <a:solidFill>
                <a:schemeClr val="bg1">
                  <a:lumMod val="9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Arrow: Chevron 54">
                <a:extLst>
                  <a:ext uri="{FF2B5EF4-FFF2-40B4-BE49-F238E27FC236}">
                    <a16:creationId xmlns:a16="http://schemas.microsoft.com/office/drawing/2014/main" id="{D75078C9-57F0-4A40-8AF4-181CA86F4CD6}"/>
                  </a:ext>
                </a:extLst>
              </p:cNvPr>
              <p:cNvSpPr/>
              <p:nvPr/>
            </p:nvSpPr>
            <p:spPr>
              <a:xfrm rot="10800000">
                <a:off x="4042102" y="2729599"/>
                <a:ext cx="1091172" cy="686213"/>
              </a:xfrm>
              <a:prstGeom prst="chevron">
                <a:avLst/>
              </a:prstGeom>
              <a:solidFill>
                <a:srgbClr val="ECDD6E"/>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 name="TextBox 53">
                <a:extLst>
                  <a:ext uri="{FF2B5EF4-FFF2-40B4-BE49-F238E27FC236}">
                    <a16:creationId xmlns:a16="http://schemas.microsoft.com/office/drawing/2014/main" id="{53340FC8-37FC-40F1-B651-2848DB067BE0}"/>
                  </a:ext>
                </a:extLst>
              </p:cNvPr>
              <p:cNvSpPr txBox="1"/>
              <p:nvPr/>
            </p:nvSpPr>
            <p:spPr>
              <a:xfrm>
                <a:off x="4325155" y="2776503"/>
                <a:ext cx="679443" cy="605570"/>
              </a:xfrm>
              <a:prstGeom prst="rect">
                <a:avLst/>
              </a:prstGeom>
              <a:noFill/>
            </p:spPr>
            <p:txBody>
              <a:bodyPr wrap="none" lIns="0" tIns="0" rIns="0" bIns="0" rtlCol="0">
                <a:spAutoFit/>
              </a:bodyPr>
              <a:lstStyle/>
              <a:p>
                <a:pPr algn="l"/>
                <a:r>
                  <a:rPr lang="en-US" sz="2800" dirty="0" err="1">
                    <a:solidFill>
                      <a:srgbClr val="1E1E1E"/>
                    </a:solidFill>
                    <a:latin typeface="#9Slide07 IcielPony" panose="02000000000000000000" pitchFamily="2" charset="0"/>
                  </a:rPr>
                  <a:t>Giải</a:t>
                </a:r>
                <a:endParaRPr lang="en-US" sz="2800" dirty="0">
                  <a:solidFill>
                    <a:srgbClr val="1E1E1E"/>
                  </a:solidFill>
                  <a:latin typeface="#9Slide07 IcielPony" panose="02000000000000000000" pitchFamily="2" charset="0"/>
                </a:endParaRPr>
              </a:p>
            </p:txBody>
          </p:sp>
          <p:sp>
            <p:nvSpPr>
              <p:cNvPr id="55" name="Heart 54">
                <a:extLst>
                  <a:ext uri="{FF2B5EF4-FFF2-40B4-BE49-F238E27FC236}">
                    <a16:creationId xmlns:a16="http://schemas.microsoft.com/office/drawing/2014/main" id="{8BC6AC11-35D0-47F8-A922-8F020BA338D0}"/>
                  </a:ext>
                </a:extLst>
              </p:cNvPr>
              <p:cNvSpPr/>
              <p:nvPr/>
            </p:nvSpPr>
            <p:spPr>
              <a:xfrm>
                <a:off x="7866953" y="6296581"/>
                <a:ext cx="685800" cy="609600"/>
              </a:xfrm>
              <a:prstGeom prst="heart">
                <a:avLst/>
              </a:prstGeom>
              <a:solidFill>
                <a:srgbClr val="ECDD6E"/>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AB939FF4-5FE9-4E97-8939-097F8B575F7A}"/>
                </a:ext>
              </a:extLst>
            </p:cNvPr>
            <p:cNvSpPr txBox="1"/>
            <p:nvPr/>
          </p:nvSpPr>
          <p:spPr>
            <a:xfrm>
              <a:off x="634413" y="3693426"/>
              <a:ext cx="4035144" cy="3027860"/>
            </a:xfrm>
            <a:prstGeom prst="rect">
              <a:avLst/>
            </a:prstGeom>
            <a:noFill/>
          </p:spPr>
          <p:txBody>
            <a:bodyPr wrap="square" lIns="0" tIns="0" rIns="0" bIns="0" rtlCol="0">
              <a:spAutoFit/>
            </a:bodyPr>
            <a:lstStyle/>
            <a:p>
              <a:r>
                <a:rPr lang="en-US" sz="2800" dirty="0" err="1">
                  <a:latin typeface="#9Slide03 BoosterNextFYBlack" pitchFamily="2" charset="0"/>
                </a:rPr>
                <a:t>Số</a:t>
              </a:r>
              <a:r>
                <a:rPr lang="en-US" sz="2800" dirty="0">
                  <a:latin typeface="#9Slide03 BoosterNextFYBlack" pitchFamily="2" charset="0"/>
                </a:rPr>
                <a:t> HS </a:t>
              </a:r>
              <a:r>
                <a:rPr lang="en-US" sz="2800" dirty="0" err="1">
                  <a:latin typeface="#9Slide03 BoosterNextFYBlack" pitchFamily="2" charset="0"/>
                </a:rPr>
                <a:t>cả</a:t>
              </a:r>
              <a:r>
                <a:rPr lang="en-US" sz="2800" dirty="0">
                  <a:latin typeface="#9Slide03 BoosterNextFYBlack" pitchFamily="2" charset="0"/>
                </a:rPr>
                <a:t> </a:t>
              </a:r>
              <a:r>
                <a:rPr lang="en-US" sz="2800" dirty="0" err="1">
                  <a:latin typeface="#9Slide03 BoosterNextFYBlack" pitchFamily="2" charset="0"/>
                </a:rPr>
                <a:t>lớp</a:t>
              </a:r>
              <a:r>
                <a:rPr lang="en-US" sz="2800" dirty="0">
                  <a:latin typeface="#9Slide03 BoosterNextFYBlack" pitchFamily="2" charset="0"/>
                </a:rPr>
                <a:t> </a:t>
              </a:r>
              <a:r>
                <a:rPr lang="en-US" sz="2800" dirty="0" err="1">
                  <a:latin typeface="#9Slide03 BoosterNextFYBlack" pitchFamily="2" charset="0"/>
                </a:rPr>
                <a:t>là</a:t>
              </a:r>
              <a:r>
                <a:rPr lang="en-US" sz="2800" dirty="0">
                  <a:latin typeface="#9Slide03 BoosterNextFYBlack" pitchFamily="2" charset="0"/>
                </a:rPr>
                <a:t>:</a:t>
              </a:r>
            </a:p>
            <a:p>
              <a:r>
                <a:rPr lang="en-US" sz="2800" dirty="0">
                  <a:latin typeface="#9Slide03 BoosterNextFYBlack" pitchFamily="2" charset="0"/>
                </a:rPr>
                <a:t>	18 + 12 = 30 (</a:t>
              </a:r>
              <a:r>
                <a:rPr lang="en-US" sz="2800" dirty="0" err="1">
                  <a:latin typeface="#9Slide03 BoosterNextFYBlack" pitchFamily="2" charset="0"/>
                </a:rPr>
                <a:t>học</a:t>
              </a:r>
              <a:r>
                <a:rPr lang="en-US" sz="2800" dirty="0">
                  <a:latin typeface="#9Slide03 BoosterNextFYBlack" pitchFamily="2" charset="0"/>
                </a:rPr>
                <a:t> </a:t>
              </a:r>
              <a:r>
                <a:rPr lang="en-US" sz="2800" dirty="0" err="1">
                  <a:latin typeface="#9Slide03 BoosterNextFYBlack" pitchFamily="2" charset="0"/>
                </a:rPr>
                <a:t>sinh</a:t>
              </a:r>
              <a:r>
                <a:rPr lang="en-US" sz="2800" dirty="0">
                  <a:latin typeface="#9Slide03 BoosterNextFYBlack" pitchFamily="2" charset="0"/>
                </a:rPr>
                <a:t>)</a:t>
              </a:r>
            </a:p>
            <a:p>
              <a:r>
                <a:rPr lang="en-US" sz="2800" dirty="0" err="1">
                  <a:latin typeface="#9Slide03 BoosterNextFYBlack" pitchFamily="2" charset="0"/>
                </a:rPr>
                <a:t>Số</a:t>
              </a:r>
              <a:r>
                <a:rPr lang="en-US" sz="2800" dirty="0">
                  <a:latin typeface="#9Slide03 BoosterNextFYBlack" pitchFamily="2" charset="0"/>
                </a:rPr>
                <a:t> </a:t>
              </a:r>
              <a:r>
                <a:rPr lang="en-US" sz="2800" dirty="0" err="1">
                  <a:latin typeface="#9Slide03 BoosterNextFYBlack" pitchFamily="2" charset="0"/>
                </a:rPr>
                <a:t>học</a:t>
              </a:r>
              <a:r>
                <a:rPr lang="en-US" sz="2800" dirty="0">
                  <a:latin typeface="#9Slide03 BoosterNextFYBlack" pitchFamily="2" charset="0"/>
                </a:rPr>
                <a:t> </a:t>
              </a:r>
              <a:r>
                <a:rPr lang="en-US" sz="2800" dirty="0" err="1">
                  <a:latin typeface="#9Slide03 BoosterNextFYBlack" pitchFamily="2" charset="0"/>
                </a:rPr>
                <a:t>sinh</a:t>
              </a:r>
              <a:r>
                <a:rPr lang="en-US" sz="2800" dirty="0">
                  <a:latin typeface="#9Slide03 BoosterNextFYBlack" pitchFamily="2" charset="0"/>
                </a:rPr>
                <a:t> </a:t>
              </a:r>
              <a:r>
                <a:rPr lang="en-US" sz="2800" dirty="0" err="1">
                  <a:latin typeface="#9Slide03 BoosterNextFYBlack" pitchFamily="2" charset="0"/>
                </a:rPr>
                <a:t>nam</a:t>
              </a:r>
              <a:r>
                <a:rPr lang="en-US" sz="2800" dirty="0">
                  <a:latin typeface="#9Slide03 BoosterNextFYBlack" pitchFamily="2" charset="0"/>
                </a:rPr>
                <a:t> </a:t>
              </a:r>
              <a:r>
                <a:rPr lang="en-US" sz="2800" dirty="0" err="1">
                  <a:latin typeface="#9Slide03 BoosterNextFYBlack" pitchFamily="2" charset="0"/>
                </a:rPr>
                <a:t>chiếm</a:t>
              </a:r>
              <a:r>
                <a:rPr lang="en-US" sz="2800" dirty="0">
                  <a:latin typeface="#9Slide03 BoosterNextFYBlack" pitchFamily="2" charset="0"/>
                </a:rPr>
                <a:t> </a:t>
              </a:r>
              <a:r>
                <a:rPr lang="en-US" sz="2800" dirty="0" err="1">
                  <a:latin typeface="#9Slide03 BoosterNextFYBlack" pitchFamily="2" charset="0"/>
                </a:rPr>
                <a:t>số</a:t>
              </a:r>
              <a:r>
                <a:rPr lang="en-US" sz="2800" dirty="0">
                  <a:latin typeface="#9Slide03 BoosterNextFYBlack" pitchFamily="2" charset="0"/>
                </a:rPr>
                <a:t> </a:t>
              </a:r>
              <a:r>
                <a:rPr lang="en-US" sz="2800" dirty="0" err="1">
                  <a:latin typeface="#9Slide03 BoosterNextFYBlack" pitchFamily="2" charset="0"/>
                </a:rPr>
                <a:t>phần</a:t>
              </a:r>
              <a:r>
                <a:rPr lang="en-US" sz="2800" dirty="0">
                  <a:latin typeface="#9Slide03 BoosterNextFYBlack" pitchFamily="2" charset="0"/>
                </a:rPr>
                <a:t> </a:t>
              </a:r>
              <a:r>
                <a:rPr lang="en-US" sz="2800" dirty="0" err="1">
                  <a:latin typeface="#9Slide03 BoosterNextFYBlack" pitchFamily="2" charset="0"/>
                </a:rPr>
                <a:t>trăm</a:t>
              </a:r>
              <a:r>
                <a:rPr lang="en-US" sz="2800" dirty="0">
                  <a:latin typeface="#9Slide03 BoosterNextFYBlack" pitchFamily="2" charset="0"/>
                </a:rPr>
                <a:t> </a:t>
              </a:r>
              <a:r>
                <a:rPr lang="en-US" sz="2800" dirty="0" err="1">
                  <a:latin typeface="#9Slide03 BoosterNextFYBlack" pitchFamily="2" charset="0"/>
                </a:rPr>
                <a:t>số</a:t>
              </a:r>
              <a:r>
                <a:rPr lang="en-US" sz="2800" dirty="0">
                  <a:latin typeface="#9Slide03 BoosterNextFYBlack" pitchFamily="2" charset="0"/>
                </a:rPr>
                <a:t> </a:t>
              </a:r>
              <a:r>
                <a:rPr lang="en-US" sz="2800" dirty="0" err="1">
                  <a:latin typeface="#9Slide03 BoosterNextFYBlack" pitchFamily="2" charset="0"/>
                </a:rPr>
                <a:t>học</a:t>
              </a:r>
              <a:r>
                <a:rPr lang="en-US" sz="2800" dirty="0">
                  <a:latin typeface="#9Slide03 BoosterNextFYBlack" pitchFamily="2" charset="0"/>
                </a:rPr>
                <a:t> </a:t>
              </a:r>
              <a:r>
                <a:rPr lang="en-US" sz="2800" dirty="0" err="1">
                  <a:latin typeface="#9Slide03 BoosterNextFYBlack" pitchFamily="2" charset="0"/>
                </a:rPr>
                <a:t>sinh</a:t>
              </a:r>
              <a:r>
                <a:rPr lang="en-US" sz="2800" dirty="0">
                  <a:latin typeface="#9Slide03 BoosterNextFYBlack" pitchFamily="2" charset="0"/>
                </a:rPr>
                <a:t> </a:t>
              </a:r>
              <a:r>
                <a:rPr lang="en-US" sz="2800" dirty="0" err="1">
                  <a:latin typeface="#9Slide03 BoosterNextFYBlack" pitchFamily="2" charset="0"/>
                </a:rPr>
                <a:t>cả</a:t>
              </a:r>
              <a:r>
                <a:rPr lang="en-US" sz="2800" dirty="0">
                  <a:latin typeface="#9Slide03 BoosterNextFYBlack" pitchFamily="2" charset="0"/>
                </a:rPr>
                <a:t> </a:t>
              </a:r>
              <a:r>
                <a:rPr lang="en-US" sz="2800" dirty="0" err="1">
                  <a:latin typeface="#9Slide03 BoosterNextFYBlack" pitchFamily="2" charset="0"/>
                </a:rPr>
                <a:t>lớp</a:t>
              </a:r>
              <a:r>
                <a:rPr lang="en-US" sz="2800" dirty="0">
                  <a:latin typeface="#9Slide03 BoosterNextFYBlack" pitchFamily="2" charset="0"/>
                </a:rPr>
                <a:t> </a:t>
              </a:r>
              <a:r>
                <a:rPr lang="en-US" sz="2800" dirty="0" err="1">
                  <a:latin typeface="#9Slide03 BoosterNextFYBlack" pitchFamily="2" charset="0"/>
                </a:rPr>
                <a:t>là</a:t>
              </a:r>
              <a:r>
                <a:rPr lang="en-US" sz="2800" dirty="0">
                  <a:latin typeface="#9Slide03 BoosterNextFYBlack" pitchFamily="2" charset="0"/>
                </a:rPr>
                <a:t>:</a:t>
              </a:r>
            </a:p>
            <a:p>
              <a:r>
                <a:rPr lang="en-US" sz="2800" dirty="0">
                  <a:latin typeface="#9Slide03 BoosterNextFYBlack" pitchFamily="2" charset="0"/>
                </a:rPr>
                <a:t>	12 : 30 = 0,4 = 40%</a:t>
              </a:r>
            </a:p>
          </p:txBody>
        </p:sp>
      </p:grpSp>
    </p:spTree>
    <p:extLst>
      <p:ext uri="{BB962C8B-B14F-4D97-AF65-F5344CB8AC3E}">
        <p14:creationId xmlns:p14="http://schemas.microsoft.com/office/powerpoint/2010/main" val="39905311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4000" fill="hold" nodeType="afterEffect" p14:presetBounceEnd="78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8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78000">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500" fill="hold"/>
                                            <p:tgtEl>
                                              <p:spTgt spid="37"/>
                                            </p:tgtEl>
                                            <p:attrNameLst>
                                              <p:attrName>ppt_w</p:attrName>
                                            </p:attrNameLst>
                                          </p:cBhvr>
                                          <p:tavLst>
                                            <p:tav tm="0">
                                              <p:val>
                                                <p:fltVal val="0"/>
                                              </p:val>
                                            </p:tav>
                                            <p:tav tm="100000">
                                              <p:val>
                                                <p:strVal val="#ppt_w"/>
                                              </p:val>
                                            </p:tav>
                                          </p:tavLst>
                                        </p:anim>
                                        <p:anim calcmode="lin" valueType="num">
                                          <p:cBhvr>
                                            <p:cTn id="26" dur="500" fill="hold"/>
                                            <p:tgtEl>
                                              <p:spTgt spid="37"/>
                                            </p:tgtEl>
                                            <p:attrNameLst>
                                              <p:attrName>ppt_h</p:attrName>
                                            </p:attrNameLst>
                                          </p:cBhvr>
                                          <p:tavLst>
                                            <p:tav tm="0">
                                              <p:val>
                                                <p:fltVal val="0"/>
                                              </p:val>
                                            </p:tav>
                                            <p:tav tm="100000">
                                              <p:val>
                                                <p:strVal val="#ppt_h"/>
                                              </p:val>
                                            </p:tav>
                                          </p:tavLst>
                                        </p:anim>
                                        <p:animEffect transition="in" filter="fade">
                                          <p:cBhvr>
                                            <p:cTn id="27" dur="500"/>
                                            <p:tgtEl>
                                              <p:spTgt spid="37"/>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AmThanhDung_2.wav"/>
                                            </p:tgtEl>
                                          </p:cMediaNode>
                                        </p:audio>
                                      </p:subTnLst>
                                    </p:cTn>
                                  </p:par>
                                  <p:par>
                                    <p:cTn id="39" presetID="1" presetClass="exit" presetSubtype="0" fill="hold" nodeType="withEffect">
                                      <p:stCondLst>
                                        <p:cond delay="0"/>
                                      </p:stCondLst>
                                      <p:childTnLst>
                                        <p:set>
                                          <p:cBhvr>
                                            <p:cTn id="40" dur="1" fill="hold">
                                              <p:stCondLst>
                                                <p:cond delay="0"/>
                                              </p:stCondLst>
                                            </p:cTn>
                                            <p:tgtEl>
                                              <p:spTgt spid="21"/>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7"/>
                                            </p:tgtEl>
                                            <p:attrNameLst>
                                              <p:attrName>style.visibility</p:attrName>
                                            </p:attrNameLst>
                                          </p:cBhvr>
                                          <p:to>
                                            <p:strVal val="hidden"/>
                                          </p:to>
                                        </p:set>
                                      </p:childTnLst>
                                    </p:cTn>
                                  </p:par>
                                  <p:par>
                                    <p:cTn id="43" presetID="26" presetClass="emph" presetSubtype="0" repeatCount="indefinite" fill="hold" nodeType="withEffect">
                                      <p:stCondLst>
                                        <p:cond delay="0"/>
                                      </p:stCondLst>
                                      <p:childTnLst>
                                        <p:animEffect transition="out" filter="fade">
                                          <p:cBhvr>
                                            <p:cTn id="44" dur="500" tmFilter="0, 0; .2, .5; .8, .5; 1, 0"/>
                                            <p:tgtEl>
                                              <p:spTgt spid="29"/>
                                            </p:tgtEl>
                                          </p:cBhvr>
                                        </p:animEffect>
                                        <p:animScale>
                                          <p:cBhvr>
                                            <p:cTn id="45" dur="250" autoRev="1" fill="hold"/>
                                            <p:tgtEl>
                                              <p:spTgt spid="29"/>
                                            </p:tgtEl>
                                          </p:cBhvr>
                                          <p:by x="105000" y="105000"/>
                                        </p:animScale>
                                      </p:childTnLst>
                                    </p:cTn>
                                  </p:par>
                                </p:childTnLst>
                              </p:cTn>
                            </p:par>
                            <p:par>
                              <p:cTn id="46" fill="hold">
                                <p:stCondLst>
                                  <p:cond delay="500"/>
                                </p:stCondLst>
                                <p:childTnLst>
                                  <p:par>
                                    <p:cTn id="47" presetID="37" presetClass="entr" presetSubtype="0" fill="hold"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1000"/>
                                            <p:tgtEl>
                                              <p:spTgt spid="49"/>
                                            </p:tgtEl>
                                          </p:cBhvr>
                                        </p:animEffect>
                                        <p:anim calcmode="lin" valueType="num">
                                          <p:cBhvr>
                                            <p:cTn id="50" dur="1000" fill="hold"/>
                                            <p:tgtEl>
                                              <p:spTgt spid="49"/>
                                            </p:tgtEl>
                                            <p:attrNameLst>
                                              <p:attrName>ppt_x</p:attrName>
                                            </p:attrNameLst>
                                          </p:cBhvr>
                                          <p:tavLst>
                                            <p:tav tm="0">
                                              <p:val>
                                                <p:strVal val="#ppt_x"/>
                                              </p:val>
                                            </p:tav>
                                            <p:tav tm="100000">
                                              <p:val>
                                                <p:strVal val="#ppt_x"/>
                                              </p:val>
                                            </p:tav>
                                          </p:tavLst>
                                        </p:anim>
                                        <p:anim calcmode="lin" valueType="num">
                                          <p:cBhvr>
                                            <p:cTn id="51" dur="900" decel="100000" fill="hold"/>
                                            <p:tgtEl>
                                              <p:spTgt spid="49"/>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63"/>
                                            </p:tgtEl>
                                            <p:attrNameLst>
                                              <p:attrName>style.visibility</p:attrName>
                                            </p:attrNameLst>
                                          </p:cBhvr>
                                          <p:to>
                                            <p:strVal val="visible"/>
                                          </p:to>
                                        </p:set>
                                        <p:anim calcmode="lin" valueType="num">
                                          <p:cBhvr>
                                            <p:cTn id="55" dur="500" fill="hold"/>
                                            <p:tgtEl>
                                              <p:spTgt spid="63"/>
                                            </p:tgtEl>
                                            <p:attrNameLst>
                                              <p:attrName>ppt_w</p:attrName>
                                            </p:attrNameLst>
                                          </p:cBhvr>
                                          <p:tavLst>
                                            <p:tav tm="0">
                                              <p:val>
                                                <p:fltVal val="0"/>
                                              </p:val>
                                            </p:tav>
                                            <p:tav tm="100000">
                                              <p:val>
                                                <p:strVal val="#ppt_w"/>
                                              </p:val>
                                            </p:tav>
                                          </p:tavLst>
                                        </p:anim>
                                        <p:anim calcmode="lin" valueType="num">
                                          <p:cBhvr>
                                            <p:cTn id="56" dur="500" fill="hold"/>
                                            <p:tgtEl>
                                              <p:spTgt spid="63"/>
                                            </p:tgtEl>
                                            <p:attrNameLst>
                                              <p:attrName>ppt_h</p:attrName>
                                            </p:attrNameLst>
                                          </p:cBhvr>
                                          <p:tavLst>
                                            <p:tav tm="0">
                                              <p:val>
                                                <p:fltVal val="0"/>
                                              </p:val>
                                            </p:tav>
                                            <p:tav tm="100000">
                                              <p:val>
                                                <p:strVal val="#ppt_h"/>
                                              </p:val>
                                            </p:tav>
                                          </p:tavLst>
                                        </p:anim>
                                        <p:animEffect transition="in" filter="fade">
                                          <p:cBhvr>
                                            <p:cTn id="57" dur="500"/>
                                            <p:tgtEl>
                                              <p:spTgt spid="63"/>
                                            </p:tgtEl>
                                          </p:cBhvr>
                                        </p:animEffect>
                                      </p:childTnLst>
                                    </p:cTn>
                                  </p:par>
                                </p:childTnLst>
                              </p:cTn>
                            </p:par>
                          </p:childTnLst>
                        </p:cTn>
                      </p:par>
                    </p:childTnLst>
                  </p:cTn>
                  <p:nextCondLst>
                    <p:cond evt="onClick" delay="0">
                      <p:tgtEl>
                        <p:spTgt spid="29"/>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4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500" fill="hold"/>
                                            <p:tgtEl>
                                              <p:spTgt spid="37"/>
                                            </p:tgtEl>
                                            <p:attrNameLst>
                                              <p:attrName>ppt_w</p:attrName>
                                            </p:attrNameLst>
                                          </p:cBhvr>
                                          <p:tavLst>
                                            <p:tav tm="0">
                                              <p:val>
                                                <p:fltVal val="0"/>
                                              </p:val>
                                            </p:tav>
                                            <p:tav tm="100000">
                                              <p:val>
                                                <p:strVal val="#ppt_w"/>
                                              </p:val>
                                            </p:tav>
                                          </p:tavLst>
                                        </p:anim>
                                        <p:anim calcmode="lin" valueType="num">
                                          <p:cBhvr>
                                            <p:cTn id="26" dur="500" fill="hold"/>
                                            <p:tgtEl>
                                              <p:spTgt spid="37"/>
                                            </p:tgtEl>
                                            <p:attrNameLst>
                                              <p:attrName>ppt_h</p:attrName>
                                            </p:attrNameLst>
                                          </p:cBhvr>
                                          <p:tavLst>
                                            <p:tav tm="0">
                                              <p:val>
                                                <p:fltVal val="0"/>
                                              </p:val>
                                            </p:tav>
                                            <p:tav tm="100000">
                                              <p:val>
                                                <p:strVal val="#ppt_h"/>
                                              </p:val>
                                            </p:tav>
                                          </p:tavLst>
                                        </p:anim>
                                        <p:animEffect transition="in" filter="fade">
                                          <p:cBhvr>
                                            <p:cTn id="27" dur="500"/>
                                            <p:tgtEl>
                                              <p:spTgt spid="37"/>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1000"/>
                                            <p:tgtEl>
                                              <p:spTgt spid="56"/>
                                            </p:tgtEl>
                                          </p:cBhvr>
                                        </p:animEffect>
                                        <p:anim calcmode="lin" valueType="num">
                                          <p:cBhvr>
                                            <p:cTn id="39" dur="1000" fill="hold"/>
                                            <p:tgtEl>
                                              <p:spTgt spid="56"/>
                                            </p:tgtEl>
                                            <p:attrNameLst>
                                              <p:attrName>ppt_x</p:attrName>
                                            </p:attrNameLst>
                                          </p:cBhvr>
                                          <p:tavLst>
                                            <p:tav tm="0">
                                              <p:val>
                                                <p:strVal val="#ppt_x"/>
                                              </p:val>
                                            </p:tav>
                                            <p:tav tm="100000">
                                              <p:val>
                                                <p:strVal val="#ppt_x"/>
                                              </p:val>
                                            </p:tav>
                                          </p:tavLst>
                                        </p:anim>
                                        <p:anim calcmode="lin" valueType="num">
                                          <p:cBhvr>
                                            <p:cTn id="40" dur="900" decel="100000" fill="hold"/>
                                            <p:tgtEl>
                                              <p:spTgt spid="56"/>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56"/>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56"/>
                                            </p:tgtEl>
                                          </p:cBhvr>
                                        </p:animEffect>
                                        <p:set>
                                          <p:cBhvr>
                                            <p:cTn id="46" dur="1" fill="hold">
                                              <p:stCondLst>
                                                <p:cond delay="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6" name="AmThanhDung_2.wav"/>
                                            </p:tgtEl>
                                          </p:cMediaNode>
                                        </p:audio>
                                      </p:subTnLst>
                                    </p:cTn>
                                  </p:par>
                                  <p:par>
                                    <p:cTn id="52" presetID="1" presetClass="exit" presetSubtype="0" fill="hold" nodeType="withEffect">
                                      <p:stCondLst>
                                        <p:cond delay="0"/>
                                      </p:stCondLst>
                                      <p:childTnLst>
                                        <p:set>
                                          <p:cBhvr>
                                            <p:cTn id="53" dur="1" fill="hold">
                                              <p:stCondLst>
                                                <p:cond delay="0"/>
                                              </p:stCondLst>
                                            </p:cTn>
                                            <p:tgtEl>
                                              <p:spTgt spid="21"/>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37"/>
                                            </p:tgtEl>
                                            <p:attrNameLst>
                                              <p:attrName>style.visibility</p:attrName>
                                            </p:attrNameLst>
                                          </p:cBhvr>
                                          <p:to>
                                            <p:strVal val="hidden"/>
                                          </p:to>
                                        </p:set>
                                      </p:childTnLst>
                                    </p:cTn>
                                  </p:par>
                                  <p:par>
                                    <p:cTn id="56" presetID="26" presetClass="emph" presetSubtype="0" repeatCount="indefinite" fill="hold" nodeType="withEffect">
                                      <p:stCondLst>
                                        <p:cond delay="0"/>
                                      </p:stCondLst>
                                      <p:childTnLst>
                                        <p:animEffect transition="out" filter="fade">
                                          <p:cBhvr>
                                            <p:cTn id="57" dur="500" tmFilter="0, 0; .2, .5; .8, .5; 1, 0"/>
                                            <p:tgtEl>
                                              <p:spTgt spid="29"/>
                                            </p:tgtEl>
                                          </p:cBhvr>
                                        </p:animEffect>
                                        <p:animScale>
                                          <p:cBhvr>
                                            <p:cTn id="58" dur="250" autoRev="1" fill="hold"/>
                                            <p:tgtEl>
                                              <p:spTgt spid="29"/>
                                            </p:tgtEl>
                                          </p:cBhvr>
                                          <p:by x="105000" y="105000"/>
                                        </p:animScale>
                                      </p:childTnLst>
                                    </p:cTn>
                                  </p:par>
                                </p:childTnLst>
                              </p:cTn>
                            </p:par>
                            <p:par>
                              <p:cTn id="59" fill="hold">
                                <p:stCondLst>
                                  <p:cond delay="500"/>
                                </p:stCondLst>
                                <p:childTnLst>
                                  <p:par>
                                    <p:cTn id="60" presetID="37" presetClass="entr" presetSubtype="0" fill="hold" nodeType="after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1000"/>
                                            <p:tgtEl>
                                              <p:spTgt spid="49"/>
                                            </p:tgtEl>
                                          </p:cBhvr>
                                        </p:animEffect>
                                        <p:anim calcmode="lin" valueType="num">
                                          <p:cBhvr>
                                            <p:cTn id="63" dur="1000" fill="hold"/>
                                            <p:tgtEl>
                                              <p:spTgt spid="49"/>
                                            </p:tgtEl>
                                            <p:attrNameLst>
                                              <p:attrName>ppt_x</p:attrName>
                                            </p:attrNameLst>
                                          </p:cBhvr>
                                          <p:tavLst>
                                            <p:tav tm="0">
                                              <p:val>
                                                <p:strVal val="#ppt_x"/>
                                              </p:val>
                                            </p:tav>
                                            <p:tav tm="100000">
                                              <p:val>
                                                <p:strVal val="#ppt_x"/>
                                              </p:val>
                                            </p:tav>
                                          </p:tavLst>
                                        </p:anim>
                                        <p:anim calcmode="lin" valueType="num">
                                          <p:cBhvr>
                                            <p:cTn id="64" dur="900" decel="100000" fill="hold"/>
                                            <p:tgtEl>
                                              <p:spTgt spid="49"/>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66" presetID="53" presetClass="entr" presetSubtype="16" fill="hold" nodeType="withEffect">
                                      <p:stCondLst>
                                        <p:cond delay="0"/>
                                      </p:stCondLst>
                                      <p:childTnLst>
                                        <p:set>
                                          <p:cBhvr>
                                            <p:cTn id="67" dur="1" fill="hold">
                                              <p:stCondLst>
                                                <p:cond delay="0"/>
                                              </p:stCondLst>
                                            </p:cTn>
                                            <p:tgtEl>
                                              <p:spTgt spid="63"/>
                                            </p:tgtEl>
                                            <p:attrNameLst>
                                              <p:attrName>style.visibility</p:attrName>
                                            </p:attrNameLst>
                                          </p:cBhvr>
                                          <p:to>
                                            <p:strVal val="visible"/>
                                          </p:to>
                                        </p:set>
                                        <p:anim calcmode="lin" valueType="num">
                                          <p:cBhvr>
                                            <p:cTn id="68" dur="500" fill="hold"/>
                                            <p:tgtEl>
                                              <p:spTgt spid="63"/>
                                            </p:tgtEl>
                                            <p:attrNameLst>
                                              <p:attrName>ppt_w</p:attrName>
                                            </p:attrNameLst>
                                          </p:cBhvr>
                                          <p:tavLst>
                                            <p:tav tm="0">
                                              <p:val>
                                                <p:fltVal val="0"/>
                                              </p:val>
                                            </p:tav>
                                            <p:tav tm="100000">
                                              <p:val>
                                                <p:strVal val="#ppt_w"/>
                                              </p:val>
                                            </p:tav>
                                          </p:tavLst>
                                        </p:anim>
                                        <p:anim calcmode="lin" valueType="num">
                                          <p:cBhvr>
                                            <p:cTn id="69" dur="500" fill="hold"/>
                                            <p:tgtEl>
                                              <p:spTgt spid="63"/>
                                            </p:tgtEl>
                                            <p:attrNameLst>
                                              <p:attrName>ppt_h</p:attrName>
                                            </p:attrNameLst>
                                          </p:cBhvr>
                                          <p:tavLst>
                                            <p:tav tm="0">
                                              <p:val>
                                                <p:fltVal val="0"/>
                                              </p:val>
                                            </p:tav>
                                            <p:tav tm="100000">
                                              <p:val>
                                                <p:strVal val="#ppt_h"/>
                                              </p:val>
                                            </p:tav>
                                          </p:tavLst>
                                        </p:anim>
                                        <p:animEffect transition="in" filter="fade">
                                          <p:cBhvr>
                                            <p:cTn id="70" dur="500"/>
                                            <p:tgtEl>
                                              <p:spTgt spid="63"/>
                                            </p:tgtEl>
                                          </p:cBhvr>
                                        </p:animEffect>
                                      </p:childTnLst>
                                    </p:cTn>
                                  </p:par>
                                </p:childTnLst>
                              </p:cTn>
                            </p:par>
                          </p:childTnLst>
                        </p:cTn>
                      </p:par>
                    </p:childTnLst>
                  </p:cTn>
                  <p:nextCondLst>
                    <p:cond evt="onClick" delay="0">
                      <p:tgtEl>
                        <p:spTgt spid="29"/>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C1353D4-52C6-4501-AA15-B2E07D212BBF}"/>
              </a:ext>
            </a:extLst>
          </p:cNvPr>
          <p:cNvPicPr>
            <a:picLocks noChangeAspect="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l="65388" t="63395" r="18391" b="10183"/>
          <a:stretch/>
        </p:blipFill>
        <p:spPr>
          <a:xfrm>
            <a:off x="3435037" y="509729"/>
            <a:ext cx="1415440" cy="1296927"/>
          </a:xfrm>
          <a:prstGeom prst="rect">
            <a:avLst/>
          </a:prstGeom>
        </p:spPr>
      </p:pic>
      <p:pic>
        <p:nvPicPr>
          <p:cNvPr id="4" name="Picture 3">
            <a:extLst>
              <a:ext uri="{FF2B5EF4-FFF2-40B4-BE49-F238E27FC236}">
                <a16:creationId xmlns:a16="http://schemas.microsoft.com/office/drawing/2014/main" id="{A24E2615-7A75-41F8-9FD2-0BFE22AF8CBB}"/>
              </a:ext>
            </a:extLst>
          </p:cNvPr>
          <p:cNvPicPr>
            <a:picLocks noChangeAspect="1"/>
          </p:cNvPicPr>
          <p:nvPr/>
        </p:nvPicPr>
        <p:blipFill>
          <a:blip r:embed="rId5">
            <a:duotone>
              <a:prstClr val="black"/>
              <a:schemeClr val="accent3">
                <a:tint val="45000"/>
                <a:satMod val="400000"/>
              </a:schemeClr>
            </a:duotone>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80F8B94-FF80-4243-B217-779B22022834}"/>
              </a:ext>
            </a:extLst>
          </p:cNvPr>
          <p:cNvPicPr>
            <a:picLocks noChangeAspect="1"/>
          </p:cNvPicPr>
          <p:nvPr/>
        </p:nvPicPr>
        <p:blipFill rotWithShape="1">
          <a:blip r:embed="rId4">
            <a:extLst>
              <a:ext uri="{28A0092B-C50C-407E-A947-70E740481C1C}">
                <a14:useLocalDpi xmlns:a14="http://schemas.microsoft.com/office/drawing/2010/main" val="0"/>
              </a:ext>
            </a:extLst>
          </a:blip>
          <a:srcRect l="63940" t="6316" r="20484" b="69401"/>
          <a:stretch/>
        </p:blipFill>
        <p:spPr>
          <a:xfrm>
            <a:off x="9098413" y="-159485"/>
            <a:ext cx="1898973" cy="1665300"/>
          </a:xfrm>
          <a:prstGeom prst="rect">
            <a:avLst/>
          </a:prstGeom>
        </p:spPr>
      </p:pic>
      <p:pic>
        <p:nvPicPr>
          <p:cNvPr id="24" name="Picture 8" descr="Premium Vector | Smiling and happy female chef and male chef. woman chef  and male chef is cooking. hand drawn illustration. | Cute bakery, Cartoon  chef, Boy and girl carto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8704" b="81574" l="12500" r="47800"/>
                    </a14:imgEffect>
                  </a14:imgLayer>
                </a14:imgProps>
              </a:ext>
              <a:ext uri="{28A0092B-C50C-407E-A947-70E740481C1C}">
                <a14:useLocalDpi xmlns:a14="http://schemas.microsoft.com/office/drawing/2010/main" val="0"/>
              </a:ext>
            </a:extLst>
          </a:blip>
          <a:srcRect l="9901" t="27758" r="51097" b="15835"/>
          <a:stretch/>
        </p:blipFill>
        <p:spPr bwMode="auto">
          <a:xfrm>
            <a:off x="8283852" y="1545802"/>
            <a:ext cx="3528096" cy="55107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Premium Vector | Smiling and happy female chef and male chef. woman chef  and male chef is cooking. hand drawn illustration. | Cute bakery, Cartoon  chef, Boy and girl cartoon"/>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24815" b="81481" l="47000" r="94100"/>
                    </a14:imgEffect>
                  </a14:imgLayer>
                </a14:imgProps>
              </a:ext>
              <a:ext uri="{28A0092B-C50C-407E-A947-70E740481C1C}">
                <a14:useLocalDpi xmlns:a14="http://schemas.microsoft.com/office/drawing/2010/main" val="0"/>
              </a:ext>
            </a:extLst>
          </a:blip>
          <a:srcRect l="46396" t="21062" r="4167" b="15891"/>
          <a:stretch/>
        </p:blipFill>
        <p:spPr bwMode="auto">
          <a:xfrm>
            <a:off x="-58860" y="1325107"/>
            <a:ext cx="4127950" cy="568529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130199" y="1493520"/>
            <a:ext cx="3931920" cy="5212080"/>
            <a:chOff x="7166434" y="484406"/>
            <a:chExt cx="4376356" cy="5680642"/>
          </a:xfrm>
        </p:grpSpPr>
        <p:pic>
          <p:nvPicPr>
            <p:cNvPr id="12" name="Picture 12" descr="Gastronomía Postre Baguette Bocanadas | Food background wallpapers, Gourmet  desserts, Cake wallpaper"/>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66434" y="484406"/>
              <a:ext cx="4376356" cy="5680642"/>
            </a:xfrm>
            <a:prstGeom prst="roundRect">
              <a:avLst>
                <a:gd name="adj" fmla="val 6987"/>
              </a:avLst>
            </a:prstGeom>
            <a:noFill/>
            <a:ln>
              <a:solidFill>
                <a:srgbClr val="FF7C80"/>
              </a:solidFill>
            </a:ln>
            <a:extLst>
              <a:ext uri="{909E8E84-426E-40DD-AFC4-6F175D3DCCD1}">
                <a14:hiddenFill xmlns:a14="http://schemas.microsoft.com/office/drawing/2010/main">
                  <a:solidFill>
                    <a:srgbClr val="FFFFFF"/>
                  </a:solidFill>
                </a14:hiddenFill>
              </a:ext>
            </a:extLst>
          </p:spPr>
        </p:pic>
        <p:pic>
          <p:nvPicPr>
            <p:cNvPr id="13" name="Picture 12" descr="Gastronomía Postre Baguette Bocanadas | Food background wallpapers, Gourmet  desserts, Cake wallpap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8832" y="678650"/>
              <a:ext cx="4071557" cy="5285004"/>
            </a:xfrm>
            <a:prstGeom prst="roundRect">
              <a:avLst>
                <a:gd name="adj" fmla="val 6987"/>
              </a:avLst>
            </a:prstGeom>
            <a:noFill/>
            <a:ln>
              <a:solidFill>
                <a:srgbClr val="FF7C80"/>
              </a:solidFill>
            </a:ln>
            <a:extLst>
              <a:ext uri="{909E8E84-426E-40DD-AFC4-6F175D3DCCD1}">
                <a14:hiddenFill xmlns:a14="http://schemas.microsoft.com/office/drawing/2010/main">
                  <a:solidFill>
                    <a:srgbClr val="FFFFFF"/>
                  </a:solidFill>
                </a14:hiddenFill>
              </a:ext>
            </a:extLst>
          </p:spPr>
        </p:pic>
        <p:pic>
          <p:nvPicPr>
            <p:cNvPr id="14" name="Picture 18" descr="Hình ảnh Chân Gà Chiên Trang Trí Phim Hoạt Hình Minh Họa, Gà Rán, Chân Gà  Chiên, Đồ ăn Nhẹ miễn phí tải tập tin PNG PSDComment và Vecto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7344" r="95156"/>
                      </a14:imgEffect>
                      <a14:imgEffect>
                        <a14:colorTemperature colorTemp="11200"/>
                      </a14:imgEffect>
                    </a14:imgLayer>
                  </a14:imgProps>
                </a:ext>
                <a:ext uri="{28A0092B-C50C-407E-A947-70E740481C1C}">
                  <a14:useLocalDpi xmlns:a14="http://schemas.microsoft.com/office/drawing/2010/main" val="0"/>
                </a:ext>
              </a:extLst>
            </a:blip>
            <a:srcRect t="23307" b="21303"/>
            <a:stretch/>
          </p:blipFill>
          <p:spPr bwMode="auto">
            <a:xfrm>
              <a:off x="9496473" y="1822621"/>
              <a:ext cx="1531475" cy="8482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Pizza Background"/>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632" b="89977" l="9938" r="89938"/>
                      </a14:imgEffect>
                    </a14:imgLayer>
                  </a14:imgProps>
                </a:ext>
                <a:ext uri="{28A0092B-C50C-407E-A947-70E740481C1C}">
                  <a14:useLocalDpi xmlns:a14="http://schemas.microsoft.com/office/drawing/2010/main" val="0"/>
                </a:ext>
              </a:extLst>
            </a:blip>
            <a:srcRect/>
            <a:stretch>
              <a:fillRect/>
            </a:stretch>
          </p:blipFill>
          <p:spPr bwMode="auto">
            <a:xfrm>
              <a:off x="9300962" y="4806302"/>
              <a:ext cx="1770095" cy="64269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9805010" y="3399185"/>
              <a:ext cx="1125371" cy="841195"/>
              <a:chOff x="2538853" y="5268654"/>
              <a:chExt cx="1125371" cy="841195"/>
            </a:xfrm>
          </p:grpSpPr>
          <p:pic>
            <p:nvPicPr>
              <p:cNvPr id="22" name="Picture 2" descr="Vector Kimbap | Food illustration art, Kimbap, Artsy illustration"/>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foregroundMark x1="24547" y1="26847" x2="41046" y2="31034"/>
                            <a14:foregroundMark x1="46479" y1="48522" x2="45070" y2="66010"/>
                            <a14:foregroundMark x1="58753" y1="23645" x2="74648" y2="37438"/>
                            <a14:foregroundMark x1="76660" y1="57143" x2="62374" y2="62808"/>
                            <a14:foregroundMark x1="58149" y1="59606" x2="58149" y2="59606"/>
                            <a14:foregroundMark x1="61368" y1="61823" x2="61368" y2="61823"/>
                            <a14:foregroundMark x1="57143" y1="61576" x2="60362" y2="64778"/>
                            <a14:foregroundMark x1="72435" y1="63547" x2="72435" y2="63547"/>
                            <a14:foregroundMark x1="65996" y1="64286" x2="65996" y2="64286"/>
                            <a14:foregroundMark x1="63783" y1="64286" x2="63783" y2="64286"/>
                            <a14:foregroundMark x1="74044" y1="64039" x2="74044" y2="64039"/>
                          </a14:backgroundRemoval>
                        </a14:imgEffect>
                      </a14:imgLayer>
                    </a14:imgProps>
                  </a:ext>
                  <a:ext uri="{28A0092B-C50C-407E-A947-70E740481C1C}">
                    <a14:useLocalDpi xmlns:a14="http://schemas.microsoft.com/office/drawing/2010/main" val="0"/>
                  </a:ext>
                </a:extLst>
              </a:blip>
              <a:srcRect l="7922" t="10563" r="10518" b="24974"/>
              <a:stretch/>
            </p:blipFill>
            <p:spPr bwMode="auto">
              <a:xfrm>
                <a:off x="2597424" y="5268654"/>
                <a:ext cx="1066800" cy="6887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Vector Kimbap | Food illustration art, Kimbap, Artsy illustration"/>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foregroundMark x1="24547" y1="26847" x2="41046" y2="31034"/>
                            <a14:foregroundMark x1="46479" y1="48522" x2="45070" y2="66010"/>
                            <a14:foregroundMark x1="58753" y1="23645" x2="74648" y2="37438"/>
                            <a14:foregroundMark x1="76660" y1="57143" x2="62374" y2="62808"/>
                            <a14:foregroundMark x1="58149" y1="59606" x2="58149" y2="59606"/>
                            <a14:foregroundMark x1="61368" y1="61823" x2="61368" y2="61823"/>
                            <a14:foregroundMark x1="57143" y1="61576" x2="60362" y2="64778"/>
                            <a14:foregroundMark x1="72435" y1="63547" x2="72435" y2="63547"/>
                            <a14:foregroundMark x1="65996" y1="64286" x2="65996" y2="64286"/>
                            <a14:foregroundMark x1="63783" y1="64286" x2="63783" y2="64286"/>
                            <a14:foregroundMark x1="74044" y1="64039" x2="74044" y2="64039"/>
                          </a14:backgroundRemoval>
                        </a14:imgEffect>
                      </a14:imgLayer>
                    </a14:imgProps>
                  </a:ext>
                  <a:ext uri="{28A0092B-C50C-407E-A947-70E740481C1C}">
                    <a14:useLocalDpi xmlns:a14="http://schemas.microsoft.com/office/drawing/2010/main" val="0"/>
                  </a:ext>
                </a:extLst>
              </a:blip>
              <a:srcRect l="7922" t="10563" r="10518" b="24974"/>
              <a:stretch/>
            </p:blipFill>
            <p:spPr bwMode="auto">
              <a:xfrm>
                <a:off x="2538853" y="5421054"/>
                <a:ext cx="1066800" cy="688795"/>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4" descr="Hình ảnh Mì Cay PNG, Vector, PSD, và biểu tượng để tải về miễn phí | pngtree"/>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41250" b="97000" l="1167" r="69417">
                          <a14:foregroundMark x1="26667" y1="56417" x2="26667" y2="56417"/>
                          <a14:foregroundMark x1="30333" y1="54917" x2="34750" y2="67083"/>
                          <a14:foregroundMark x1="41417" y1="57500" x2="43250" y2="68917"/>
                          <a14:foregroundMark x1="46167" y1="61917" x2="45417" y2="68583"/>
                        </a14:backgroundRemoval>
                      </a14:imgEffect>
                    </a14:imgLayer>
                  </a14:imgProps>
                </a:ext>
                <a:ext uri="{28A0092B-C50C-407E-A947-70E740481C1C}">
                  <a14:useLocalDpi xmlns:a14="http://schemas.microsoft.com/office/drawing/2010/main" val="0"/>
                </a:ext>
              </a:extLst>
            </a:blip>
            <a:srcRect t="40191" r="29523"/>
            <a:stretch/>
          </p:blipFill>
          <p:spPr bwMode="auto">
            <a:xfrm>
              <a:off x="7623633" y="4607546"/>
              <a:ext cx="991529" cy="8414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artoon Boba - Câu Nói Hay Về Trà Sữa Transparent PNG - 750x750 - Free  Download on NicePNG"/>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2465" b="94145" l="10000" r="90000"/>
                      </a14:imgEffect>
                    </a14:imgLayer>
                  </a14:imgProps>
                </a:ext>
                <a:ext uri="{28A0092B-C50C-407E-A947-70E740481C1C}">
                  <a14:useLocalDpi xmlns:a14="http://schemas.microsoft.com/office/drawing/2010/main" val="0"/>
                </a:ext>
              </a:extLst>
            </a:blip>
            <a:srcRect l="24652" r="26394"/>
            <a:stretch/>
          </p:blipFill>
          <p:spPr bwMode="auto">
            <a:xfrm>
              <a:off x="7730049" y="3056285"/>
              <a:ext cx="778699" cy="12589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Bỏng ngô Phim Hoạt hình Clip nghệ thuật - phim hoạt hình bỏng ngô png tải  về - Miễn phí trong suốt Thức ăn png Tải về."/>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000" b="97222" l="7667" r="97000"/>
                      </a14:imgEffect>
                    </a14:imgLayer>
                  </a14:imgProps>
                </a:ext>
                <a:ext uri="{28A0092B-C50C-407E-A947-70E740481C1C}">
                  <a14:useLocalDpi xmlns:a14="http://schemas.microsoft.com/office/drawing/2010/main" val="0"/>
                </a:ext>
              </a:extLst>
            </a:blip>
            <a:srcRect l="5804" r="3664"/>
            <a:stretch/>
          </p:blipFill>
          <p:spPr bwMode="auto">
            <a:xfrm>
              <a:off x="7730049" y="1821648"/>
              <a:ext cx="768854" cy="849264"/>
            </a:xfrm>
            <a:prstGeom prst="rect">
              <a:avLst/>
            </a:prstGeom>
            <a:noFill/>
            <a:extLst>
              <a:ext uri="{909E8E84-426E-40DD-AFC4-6F175D3DCCD1}">
                <a14:hiddenFill xmlns:a14="http://schemas.microsoft.com/office/drawing/2010/main">
                  <a:solidFill>
                    <a:srgbClr val="FFFFFF"/>
                  </a:solidFill>
                </a14:hiddenFill>
              </a:ext>
            </a:extLst>
          </p:spPr>
        </p:pic>
        <p:sp>
          <p:nvSpPr>
            <p:cNvPr id="20" name="Curved Down Ribbon 19"/>
            <p:cNvSpPr/>
            <p:nvPr/>
          </p:nvSpPr>
          <p:spPr>
            <a:xfrm>
              <a:off x="7929362" y="746563"/>
              <a:ext cx="2799757" cy="1234637"/>
            </a:xfrm>
            <a:prstGeom prst="ellipseRibbon">
              <a:avLst>
                <a:gd name="adj1" fmla="val 36492"/>
                <a:gd name="adj2" fmla="val 55172"/>
                <a:gd name="adj3" fmla="val 28362"/>
              </a:avLst>
            </a:prstGeom>
            <a:solidFill>
              <a:schemeClr val="bg1"/>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595519" y="1287113"/>
              <a:ext cx="1467068" cy="646333"/>
            </a:xfrm>
            <a:prstGeom prst="rect">
              <a:avLst/>
            </a:prstGeom>
            <a:noFill/>
          </p:spPr>
          <p:txBody>
            <a:bodyPr wrap="none" rtlCol="0" anchor="ctr">
              <a:spAutoFit/>
            </a:bodyPr>
            <a:lstStyle/>
            <a:p>
              <a:r>
                <a:rPr lang="en-US" sz="3600" b="1" dirty="0">
                  <a:solidFill>
                    <a:srgbClr val="FF7C80"/>
                  </a:solidFill>
                  <a:effectLst>
                    <a:glow rad="101600">
                      <a:srgbClr val="FFFF00">
                        <a:alpha val="60000"/>
                      </a:srgbClr>
                    </a:glow>
                  </a:effectLst>
                  <a:latin typeface="#9Slide03 Arima Madurai Black" pitchFamily="2" charset="0"/>
                  <a:cs typeface="#9Slide03 Arima Madurai Black" pitchFamily="2" charset="0"/>
                </a:rPr>
                <a:t>MENU</a:t>
              </a:r>
            </a:p>
          </p:txBody>
        </p:sp>
      </p:grpSp>
      <p:sp>
        <p:nvSpPr>
          <p:cNvPr id="31" name="Rounded Rectangle 30"/>
          <p:cNvSpPr/>
          <p:nvPr/>
        </p:nvSpPr>
        <p:spPr>
          <a:xfrm>
            <a:off x="915354" y="80656"/>
            <a:ext cx="10270965" cy="1298903"/>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C000"/>
                </a:solidFill>
                <a:latin typeface="#9Slide03 BoosterNextFYBlack" pitchFamily="2" charset="0"/>
              </a:rPr>
              <a:t>Chúc</a:t>
            </a:r>
            <a:r>
              <a:rPr lang="en-US" sz="3600" dirty="0">
                <a:solidFill>
                  <a:srgbClr val="FFC000"/>
                </a:solidFill>
                <a:latin typeface="#9Slide03 BoosterNextFYBlack" pitchFamily="2" charset="0"/>
              </a:rPr>
              <a:t> </a:t>
            </a:r>
            <a:r>
              <a:rPr lang="en-US" sz="3600" dirty="0" err="1">
                <a:solidFill>
                  <a:srgbClr val="FFC000"/>
                </a:solidFill>
                <a:latin typeface="#9Slide03 BoosterNextFYBlack" pitchFamily="2" charset="0"/>
              </a:rPr>
              <a:t>mừng</a:t>
            </a:r>
            <a:r>
              <a:rPr lang="en-US" sz="3600" dirty="0">
                <a:solidFill>
                  <a:srgbClr val="FFC000"/>
                </a:solidFill>
                <a:latin typeface="#9Slide03 BoosterNextFYBlack" pitchFamily="2" charset="0"/>
              </a:rPr>
              <a:t> </a:t>
            </a:r>
            <a:r>
              <a:rPr lang="en-US" sz="3600" dirty="0" err="1">
                <a:solidFill>
                  <a:srgbClr val="FFC000"/>
                </a:solidFill>
                <a:latin typeface="#9Slide03 BoosterNextFYBlack" pitchFamily="2" charset="0"/>
              </a:rPr>
              <a:t>bạn</a:t>
            </a:r>
            <a:r>
              <a:rPr lang="en-US" sz="3600" dirty="0">
                <a:solidFill>
                  <a:srgbClr val="FFC000"/>
                </a:solidFill>
                <a:latin typeface="#9Slide03 BoosterNextFYBlack" pitchFamily="2" charset="0"/>
              </a:rPr>
              <a:t> </a:t>
            </a:r>
            <a:r>
              <a:rPr lang="en-US" sz="3600" dirty="0" err="1">
                <a:solidFill>
                  <a:srgbClr val="FFC000"/>
                </a:solidFill>
                <a:latin typeface="#9Slide03 BoosterNextFYBlack" pitchFamily="2" charset="0"/>
              </a:rPr>
              <a:t>đã</a:t>
            </a:r>
            <a:r>
              <a:rPr lang="en-US" sz="3600" dirty="0">
                <a:solidFill>
                  <a:srgbClr val="FFC000"/>
                </a:solidFill>
                <a:latin typeface="#9Slide03 BoosterNextFYBlack" pitchFamily="2" charset="0"/>
              </a:rPr>
              <a:t> </a:t>
            </a:r>
            <a:r>
              <a:rPr lang="en-US" sz="3600" dirty="0" err="1">
                <a:solidFill>
                  <a:srgbClr val="FFC000"/>
                </a:solidFill>
                <a:latin typeface="#9Slide03 BoosterNextFYBlack" pitchFamily="2" charset="0"/>
              </a:rPr>
              <a:t>hoàn</a:t>
            </a:r>
            <a:r>
              <a:rPr lang="en-US" sz="3600" dirty="0">
                <a:solidFill>
                  <a:srgbClr val="FFC000"/>
                </a:solidFill>
                <a:latin typeface="#9Slide03 BoosterNextFYBlack" pitchFamily="2" charset="0"/>
              </a:rPr>
              <a:t> </a:t>
            </a:r>
            <a:r>
              <a:rPr lang="en-US" sz="3600" dirty="0" err="1">
                <a:solidFill>
                  <a:srgbClr val="FFC000"/>
                </a:solidFill>
                <a:latin typeface="#9Slide03 BoosterNextFYBlack" pitchFamily="2" charset="0"/>
              </a:rPr>
              <a:t>thành</a:t>
            </a:r>
            <a:r>
              <a:rPr lang="en-US" sz="3600" dirty="0">
                <a:solidFill>
                  <a:srgbClr val="FFC000"/>
                </a:solidFill>
                <a:latin typeface="#9Slide03 BoosterNextFYBlack" pitchFamily="2" charset="0"/>
              </a:rPr>
              <a:t> </a:t>
            </a:r>
            <a:r>
              <a:rPr lang="en-US" sz="3600" dirty="0" err="1">
                <a:solidFill>
                  <a:srgbClr val="FFC000"/>
                </a:solidFill>
                <a:latin typeface="#9Slide03 BoosterNextFYBlack" pitchFamily="2" charset="0"/>
              </a:rPr>
              <a:t>nhiệm</a:t>
            </a:r>
            <a:r>
              <a:rPr lang="en-US" sz="3600" dirty="0">
                <a:solidFill>
                  <a:srgbClr val="FFC000"/>
                </a:solidFill>
                <a:latin typeface="#9Slide03 BoosterNextFYBlack" pitchFamily="2" charset="0"/>
              </a:rPr>
              <a:t> </a:t>
            </a:r>
            <a:r>
              <a:rPr lang="en-US" sz="3600" dirty="0" err="1">
                <a:solidFill>
                  <a:srgbClr val="FFC000"/>
                </a:solidFill>
                <a:latin typeface="#9Slide03 BoosterNextFYBlack" pitchFamily="2" charset="0"/>
              </a:rPr>
              <a:t>vụ</a:t>
            </a:r>
            <a:endParaRPr lang="en-US" sz="3600" dirty="0">
              <a:solidFill>
                <a:srgbClr val="FFC000"/>
              </a:solidFill>
              <a:latin typeface="#9Slide03 BoosterNextFYBlack" pitchFamily="2" charset="0"/>
            </a:endParaRPr>
          </a:p>
        </p:txBody>
      </p:sp>
      <p:pic>
        <p:nvPicPr>
          <p:cNvPr id="32" name="Tieng-yeah-tre-con-www_nhacchuongvui_com (2)">
            <a:hlinkClick r:id="" action="ppaction://media"/>
            <a:extLst>
              <a:ext uri="{FF2B5EF4-FFF2-40B4-BE49-F238E27FC236}">
                <a16:creationId xmlns:a16="http://schemas.microsoft.com/office/drawing/2014/main" id="{8FE75405-3EE4-4548-9EF4-5F67B4EF1174}"/>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789362" y="850241"/>
            <a:ext cx="609600" cy="609600"/>
          </a:xfrm>
          <a:prstGeom prst="rect">
            <a:avLst/>
          </a:prstGeom>
        </p:spPr>
      </p:pic>
    </p:spTree>
    <p:extLst>
      <p:ext uri="{BB962C8B-B14F-4D97-AF65-F5344CB8AC3E}">
        <p14:creationId xmlns:p14="http://schemas.microsoft.com/office/powerpoint/2010/main" val="136178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 presetClass="mediacall" presetSubtype="0" fill="hold" nodeType="afterEffect">
                                  <p:stCondLst>
                                    <p:cond delay="0"/>
                                  </p:stCondLst>
                                  <p:childTnLst>
                                    <p:cmd type="call" cmd="playFrom(0.0)">
                                      <p:cBhvr>
                                        <p:cTn id="15" dur="4414" fill="hold"/>
                                        <p:tgtEl>
                                          <p:spTgt spid="32"/>
                                        </p:tgtEl>
                                      </p:cBhvr>
                                    </p:cmd>
                                  </p:childTnLst>
                                </p:cTn>
                              </p:par>
                              <p:par>
                                <p:cTn id="16" presetID="23" presetClass="entr" presetSubtype="16" repeatCount="indefinite"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childTnLst>
                                </p:cTn>
                              </p:par>
                              <p:par>
                                <p:cTn id="20" presetID="23" presetClass="entr" presetSubtype="16" repeatCount="indefinite"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2"/>
                </p:tgtEl>
              </p:cMediaNode>
            </p:audio>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Free Vector | Cartoon fastfood with self kiosk background"/>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F247567-C3DC-40E2-B61F-57BC80699FF1}"/>
              </a:ext>
            </a:extLst>
          </p:cNvPr>
          <p:cNvGrpSpPr/>
          <p:nvPr/>
        </p:nvGrpSpPr>
        <p:grpSpPr>
          <a:xfrm>
            <a:off x="1966119" y="381000"/>
            <a:ext cx="8174105" cy="1077190"/>
            <a:chOff x="2466147" y="457200"/>
            <a:chExt cx="8174105" cy="831264"/>
          </a:xfrm>
        </p:grpSpPr>
        <p:pic>
          <p:nvPicPr>
            <p:cNvPr id="6" name="Picture 5">
              <a:extLst>
                <a:ext uri="{FF2B5EF4-FFF2-40B4-BE49-F238E27FC236}">
                  <a16:creationId xmlns:a16="http://schemas.microsoft.com/office/drawing/2014/main" id="{77B9EB54-A0AA-4EA3-ADF3-32B2446659B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466147" y="457200"/>
              <a:ext cx="8174105" cy="831264"/>
            </a:xfrm>
            <a:prstGeom prst="rect">
              <a:avLst/>
            </a:prstGeom>
          </p:spPr>
        </p:pic>
        <p:sp>
          <p:nvSpPr>
            <p:cNvPr id="7" name="TextBox 6">
              <a:extLst>
                <a:ext uri="{FF2B5EF4-FFF2-40B4-BE49-F238E27FC236}">
                  <a16:creationId xmlns:a16="http://schemas.microsoft.com/office/drawing/2014/main" id="{628729C0-46C5-4E3F-A213-5CE953F5FC41}"/>
                </a:ext>
              </a:extLst>
            </p:cNvPr>
            <p:cNvSpPr txBox="1"/>
            <p:nvPr/>
          </p:nvSpPr>
          <p:spPr>
            <a:xfrm>
              <a:off x="2886183" y="574807"/>
              <a:ext cx="7296869" cy="522522"/>
            </a:xfrm>
            <a:prstGeom prst="rect">
              <a:avLst/>
            </a:prstGeom>
            <a:noFill/>
          </p:spPr>
          <p:txBody>
            <a:bodyPr wrap="none" lIns="0" tIns="0" rIns="0" bIns="0" rtlCol="0">
              <a:spAutoFit/>
            </a:bodyPr>
            <a:lstStyle/>
            <a:p>
              <a:pPr algn="ctr"/>
              <a:r>
                <a:rPr lang="en-US" sz="4400" dirty="0" err="1">
                  <a:solidFill>
                    <a:schemeClr val="bg1"/>
                  </a:solidFill>
                  <a:latin typeface="#9Slide07 SVNPosterizer KG Inli" panose="02000503000000020003" pitchFamily="2" charset="0"/>
                </a:rPr>
                <a:t>Sau</a:t>
              </a:r>
              <a:r>
                <a:rPr lang="en-US" sz="4400" dirty="0">
                  <a:solidFill>
                    <a:schemeClr val="bg1"/>
                  </a:solidFill>
                  <a:latin typeface="#9Slide07 SVNPosterizer KG Inli" panose="02000503000000020003" pitchFamily="2" charset="0"/>
                </a:rPr>
                <a:t> </a:t>
              </a:r>
              <a:r>
                <a:rPr lang="en-US" sz="4400" dirty="0" err="1">
                  <a:solidFill>
                    <a:schemeClr val="bg1"/>
                  </a:solidFill>
                  <a:latin typeface="#9Slide07 SVNPosterizer KG Inli" panose="02000503000000020003" pitchFamily="2" charset="0"/>
                </a:rPr>
                <a:t>bài</a:t>
              </a:r>
              <a:r>
                <a:rPr lang="en-US" sz="4400" dirty="0">
                  <a:solidFill>
                    <a:schemeClr val="bg1"/>
                  </a:solidFill>
                  <a:latin typeface="#9Slide07 SVNPosterizer KG Inli" panose="02000503000000020003" pitchFamily="2" charset="0"/>
                </a:rPr>
                <a:t> </a:t>
              </a:r>
              <a:r>
                <a:rPr lang="en-US" sz="4400" dirty="0" err="1">
                  <a:solidFill>
                    <a:schemeClr val="bg1"/>
                  </a:solidFill>
                  <a:latin typeface="#9Slide07 SVNPosterizer KG Inli" panose="02000503000000020003" pitchFamily="2" charset="0"/>
                </a:rPr>
                <a:t>học</a:t>
              </a:r>
              <a:r>
                <a:rPr lang="en-US" sz="4400" dirty="0">
                  <a:solidFill>
                    <a:schemeClr val="bg1"/>
                  </a:solidFill>
                  <a:latin typeface="#9Slide07 SVNPosterizer KG Inli" panose="02000503000000020003" pitchFamily="2" charset="0"/>
                </a:rPr>
                <a:t> </a:t>
              </a:r>
              <a:r>
                <a:rPr lang="en-US" sz="4400" dirty="0" err="1">
                  <a:solidFill>
                    <a:schemeClr val="bg1"/>
                  </a:solidFill>
                  <a:latin typeface="#9Slide07 SVNPosterizer KG Inli" panose="02000503000000020003" pitchFamily="2" charset="0"/>
                </a:rPr>
                <a:t>này</a:t>
              </a:r>
              <a:r>
                <a:rPr lang="en-US" sz="4400" dirty="0">
                  <a:solidFill>
                    <a:schemeClr val="bg1"/>
                  </a:solidFill>
                  <a:latin typeface="#9Slide07 SVNPosterizer KG Inli" panose="02000503000000020003" pitchFamily="2" charset="0"/>
                </a:rPr>
                <a:t>, </a:t>
              </a:r>
              <a:r>
                <a:rPr lang="en-US" sz="4400" dirty="0" err="1">
                  <a:solidFill>
                    <a:schemeClr val="bg1"/>
                  </a:solidFill>
                  <a:latin typeface="#9Slide07 SVNPosterizer KG Inli" panose="02000503000000020003" pitchFamily="2" charset="0"/>
                </a:rPr>
                <a:t>các</a:t>
              </a:r>
              <a:r>
                <a:rPr lang="en-US" sz="4400" dirty="0">
                  <a:solidFill>
                    <a:schemeClr val="bg1"/>
                  </a:solidFill>
                  <a:latin typeface="#9Slide07 SVNPosterizer KG Inli" panose="02000503000000020003" pitchFamily="2" charset="0"/>
                </a:rPr>
                <a:t> </a:t>
              </a:r>
              <a:r>
                <a:rPr lang="en-US" sz="4400" dirty="0" err="1">
                  <a:solidFill>
                    <a:schemeClr val="bg1"/>
                  </a:solidFill>
                  <a:latin typeface="#9Slide07 SVNPosterizer KG Inli" panose="02000503000000020003" pitchFamily="2" charset="0"/>
                </a:rPr>
                <a:t>bạn</a:t>
              </a:r>
              <a:r>
                <a:rPr lang="en-US" sz="4400" dirty="0">
                  <a:solidFill>
                    <a:schemeClr val="bg1"/>
                  </a:solidFill>
                  <a:latin typeface="#9Slide07 SVNPosterizer KG Inli" panose="02000503000000020003" pitchFamily="2" charset="0"/>
                </a:rPr>
                <a:t> </a:t>
              </a:r>
              <a:r>
                <a:rPr lang="en-US" sz="4400" dirty="0" err="1">
                  <a:solidFill>
                    <a:schemeClr val="bg1"/>
                  </a:solidFill>
                  <a:latin typeface="#9Slide07 SVNPosterizer KG Inli" panose="02000503000000020003" pitchFamily="2" charset="0"/>
                </a:rPr>
                <a:t>đã</a:t>
              </a:r>
              <a:r>
                <a:rPr lang="en-US" sz="4400" dirty="0">
                  <a:solidFill>
                    <a:schemeClr val="bg1"/>
                  </a:solidFill>
                  <a:latin typeface="#9Slide07 SVNPosterizer KG Inli" panose="02000503000000020003" pitchFamily="2" charset="0"/>
                </a:rPr>
                <a:t>:</a:t>
              </a:r>
            </a:p>
          </p:txBody>
        </p:sp>
      </p:grpSp>
      <p:sp>
        <p:nvSpPr>
          <p:cNvPr id="8" name="Rectangle: Rounded Corners 8">
            <a:extLst>
              <a:ext uri="{FF2B5EF4-FFF2-40B4-BE49-F238E27FC236}">
                <a16:creationId xmlns:a16="http://schemas.microsoft.com/office/drawing/2014/main" id="{9B3C070F-1197-4E8D-B880-81AC26C36C6C}"/>
              </a:ext>
            </a:extLst>
          </p:cNvPr>
          <p:cNvSpPr/>
          <p:nvPr/>
        </p:nvSpPr>
        <p:spPr>
          <a:xfrm>
            <a:off x="990600" y="1593264"/>
            <a:ext cx="10287000" cy="4883736"/>
          </a:xfrm>
          <a:prstGeom prst="roundRect">
            <a:avLst/>
          </a:prstGeom>
          <a:solidFill>
            <a:schemeClr val="bg1">
              <a:alpha val="91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8296C19-8A2F-4E68-A266-5AB9ECAF8E22}"/>
              </a:ext>
            </a:extLst>
          </p:cNvPr>
          <p:cNvSpPr txBox="1"/>
          <p:nvPr/>
        </p:nvSpPr>
        <p:spPr>
          <a:xfrm>
            <a:off x="1813719" y="2358732"/>
            <a:ext cx="9061351" cy="553998"/>
          </a:xfrm>
          <a:prstGeom prst="rect">
            <a:avLst/>
          </a:prstGeom>
          <a:noFill/>
        </p:spPr>
        <p:txBody>
          <a:bodyPr wrap="square" lIns="0" tIns="0" rIns="0" bIns="0" rtlCol="0">
            <a:spAutoFit/>
          </a:bodyPr>
          <a:lstStyle/>
          <a:p>
            <a:pPr marL="571500" indent="-571500" algn="l">
              <a:buFont typeface="Wingdings" pitchFamily="2" charset="2"/>
              <a:buChar char="ü"/>
            </a:pPr>
            <a:r>
              <a:rPr lang="en-US" sz="3600" b="1" dirty="0" err="1">
                <a:solidFill>
                  <a:srgbClr val="ED5565"/>
                </a:solidFill>
                <a:latin typeface="#9Slide07 Itim" panose="00000500000000000000" pitchFamily="2" charset="-34"/>
                <a:cs typeface="#9Slide07 Itim" panose="00000500000000000000" pitchFamily="2" charset="-34"/>
              </a:rPr>
              <a:t>Nhớ</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được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kĩ</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năng</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thực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hành</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các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phép</a:t>
            </a:r>
            <a:r>
              <a:rPr lang="en-US" sz="3600" b="1" dirty="0">
                <a:solidFill>
                  <a:srgbClr val="ED5565"/>
                </a:solidFill>
                <a:latin typeface="#9Slide07 Itim" panose="00000500000000000000" pitchFamily="2" charset="-34"/>
                <a:cs typeface="#9Slide07 Itim" panose="00000500000000000000" pitchFamily="2" charset="-34"/>
              </a:rPr>
              <a:t> chia.</a:t>
            </a:r>
          </a:p>
        </p:txBody>
      </p:sp>
      <p:sp>
        <p:nvSpPr>
          <p:cNvPr id="10" name="TextBox 9">
            <a:extLst>
              <a:ext uri="{FF2B5EF4-FFF2-40B4-BE49-F238E27FC236}">
                <a16:creationId xmlns:a16="http://schemas.microsoft.com/office/drawing/2014/main" id="{FD8AAFE7-0FB7-4975-9236-170079288455}"/>
              </a:ext>
            </a:extLst>
          </p:cNvPr>
          <p:cNvSpPr txBox="1"/>
          <p:nvPr/>
        </p:nvSpPr>
        <p:spPr>
          <a:xfrm>
            <a:off x="1813719" y="3378867"/>
            <a:ext cx="9296400" cy="1107996"/>
          </a:xfrm>
          <a:prstGeom prst="rect">
            <a:avLst/>
          </a:prstGeom>
          <a:noFill/>
        </p:spPr>
        <p:txBody>
          <a:bodyPr wrap="square" lIns="0" tIns="0" rIns="0" bIns="0" rtlCol="0">
            <a:spAutoFit/>
          </a:bodyPr>
          <a:lstStyle/>
          <a:p>
            <a:pPr marL="571500" indent="-571500" algn="just">
              <a:buFont typeface="Wingdings" pitchFamily="2" charset="2"/>
              <a:buChar char="ü"/>
            </a:pPr>
            <a:r>
              <a:rPr lang="en-US" sz="3600" b="1" dirty="0" err="1">
                <a:solidFill>
                  <a:srgbClr val="ED5565"/>
                </a:solidFill>
                <a:latin typeface="#9Slide07 Itim" panose="00000500000000000000" pitchFamily="2" charset="-34"/>
                <a:cs typeface="#9Slide07 Itim" panose="00000500000000000000" pitchFamily="2" charset="-34"/>
              </a:rPr>
              <a:t>Viết</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được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kết</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quả</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phép</a:t>
            </a:r>
            <a:r>
              <a:rPr lang="en-US" sz="3600" b="1" dirty="0">
                <a:solidFill>
                  <a:srgbClr val="ED5565"/>
                </a:solidFill>
                <a:latin typeface="#9Slide07 Itim" panose="00000500000000000000" pitchFamily="2" charset="-34"/>
                <a:cs typeface="#9Slide07 Itim" panose="00000500000000000000" pitchFamily="2" charset="-34"/>
              </a:rPr>
              <a:t> chia </a:t>
            </a:r>
            <a:r>
              <a:rPr lang="en-US" sz="3600" b="1" dirty="0" err="1">
                <a:solidFill>
                  <a:srgbClr val="ED5565"/>
                </a:solidFill>
                <a:latin typeface="#9Slide07 Itim" panose="00000500000000000000" pitchFamily="2" charset="-34"/>
                <a:cs typeface="#9Slide07 Itim" panose="00000500000000000000" pitchFamily="2" charset="-34"/>
              </a:rPr>
              <a:t>dưới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dạng</a:t>
            </a:r>
            <a:r>
              <a:rPr lang="en-US" sz="3600" b="1" dirty="0">
                <a:solidFill>
                  <a:srgbClr val="ED5565"/>
                </a:solidFill>
                <a:latin typeface="#9Slide07 Itim" panose="00000500000000000000" pitchFamily="2" charset="-34"/>
                <a:cs typeface="#9Slide07 Itim" panose="00000500000000000000" pitchFamily="2" charset="-34"/>
              </a:rPr>
              <a:t> </a:t>
            </a:r>
          </a:p>
          <a:p>
            <a:pPr algn="just"/>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phân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và</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thập</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phân</a:t>
            </a:r>
            <a:r>
              <a:rPr lang="en-US" sz="3600" b="1" dirty="0">
                <a:solidFill>
                  <a:srgbClr val="ED5565"/>
                </a:solidFill>
                <a:latin typeface="#9Slide07 Itim" panose="00000500000000000000" pitchFamily="2" charset="-34"/>
                <a:cs typeface="#9Slide07 Itim" panose="00000500000000000000" pitchFamily="2" charset="-34"/>
              </a:rPr>
              <a:t>.</a:t>
            </a:r>
          </a:p>
        </p:txBody>
      </p:sp>
      <p:sp>
        <p:nvSpPr>
          <p:cNvPr id="11" name="TextBox 10">
            <a:extLst>
              <a:ext uri="{FF2B5EF4-FFF2-40B4-BE49-F238E27FC236}">
                <a16:creationId xmlns:a16="http://schemas.microsoft.com/office/drawing/2014/main" id="{FD8AAFE7-0FB7-4975-9236-170079288455}"/>
              </a:ext>
            </a:extLst>
          </p:cNvPr>
          <p:cNvSpPr txBox="1"/>
          <p:nvPr/>
        </p:nvSpPr>
        <p:spPr>
          <a:xfrm>
            <a:off x="1813719" y="4953000"/>
            <a:ext cx="9463881" cy="1107996"/>
          </a:xfrm>
          <a:prstGeom prst="rect">
            <a:avLst/>
          </a:prstGeom>
          <a:noFill/>
        </p:spPr>
        <p:txBody>
          <a:bodyPr wrap="square" lIns="0" tIns="0" rIns="0" bIns="0" rtlCol="0">
            <a:spAutoFit/>
          </a:bodyPr>
          <a:lstStyle/>
          <a:p>
            <a:pPr marL="571500" indent="-571500">
              <a:buFont typeface="Wingdings" pitchFamily="2" charset="2"/>
              <a:buChar char="ü"/>
            </a:pPr>
            <a:r>
              <a:rPr lang="en-US" sz="3600" b="1" dirty="0" err="1">
                <a:solidFill>
                  <a:srgbClr val="ED5565"/>
                </a:solidFill>
                <a:latin typeface="#9Slide07 Itim" panose="00000500000000000000" pitchFamily="2" charset="-34"/>
                <a:cs typeface="#9Slide07 Itim" panose="00000500000000000000" pitchFamily="2" charset="-34"/>
              </a:rPr>
              <a:t>Thực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hiện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được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bài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toán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tìm</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tỷ</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phần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trăm</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của</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hai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a:t>
            </a:r>
          </a:p>
        </p:txBody>
      </p:sp>
    </p:spTree>
    <p:extLst>
      <p:ext uri="{BB962C8B-B14F-4D97-AF65-F5344CB8AC3E}">
        <p14:creationId xmlns:p14="http://schemas.microsoft.com/office/powerpoint/2010/main" val="224820914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68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8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par>
                              <p:cTn id="14" fill="hold">
                                <p:stCondLst>
                                  <p:cond delay="500"/>
                                </p:stCondLst>
                                <p:childTnLst>
                                  <p:par>
                                    <p:cTn id="15" presetID="14" presetClass="entr" presetSubtype="10" fill="hold" grpId="0" nodeType="after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par>
                              <p:cTn id="18" fill="hold">
                                <p:stCondLst>
                                  <p:cond delay="1500"/>
                                </p:stCondLst>
                                <p:childTnLst>
                                  <p:par>
                                    <p:cTn id="19" presetID="14" presetClass="entr" presetSubtype="10" fill="hold" grpId="0" nodeType="after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chimes.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8" name="click.wav"/>
                                            </p:tgtEl>
                                          </p:cMediaNode>
                                        </p:audio>
                                      </p:subTnLst>
                                    </p:cTn>
                                  </p:par>
                                </p:childTnLst>
                              </p:cTn>
                            </p:par>
                            <p:par>
                              <p:cTn id="14" fill="hold">
                                <p:stCondLst>
                                  <p:cond delay="500"/>
                                </p:stCondLst>
                                <p:childTnLst>
                                  <p:par>
                                    <p:cTn id="15" presetID="14" presetClass="entr" presetSubtype="10" fill="hold" grpId="0" nodeType="after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par>
                              <p:cTn id="18" fill="hold">
                                <p:stCondLst>
                                  <p:cond delay="1500"/>
                                </p:stCondLst>
                                <p:childTnLst>
                                  <p:par>
                                    <p:cTn id="19" presetID="14" presetClass="entr" presetSubtype="10" fill="hold" grpId="0" nodeType="after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8"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ree Vector | Cartoon fastfood with self kiosk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85547E7-DD94-4DE6-8645-532EDF42C2C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70919" y="609600"/>
            <a:ext cx="7391400" cy="4343400"/>
          </a:xfrm>
          <a:prstGeom prst="rect">
            <a:avLst/>
          </a:prstGeom>
        </p:spPr>
      </p:pic>
      <p:sp>
        <p:nvSpPr>
          <p:cNvPr id="11" name="TextBox 10">
            <a:extLst>
              <a:ext uri="{FF2B5EF4-FFF2-40B4-BE49-F238E27FC236}">
                <a16:creationId xmlns:a16="http://schemas.microsoft.com/office/drawing/2014/main" id="{84C1213A-CDA2-4724-8343-7D27D0548D50}"/>
              </a:ext>
            </a:extLst>
          </p:cNvPr>
          <p:cNvSpPr txBox="1"/>
          <p:nvPr/>
        </p:nvSpPr>
        <p:spPr>
          <a:xfrm>
            <a:off x="4561272" y="1172707"/>
            <a:ext cx="3039294" cy="1015663"/>
          </a:xfrm>
          <a:prstGeom prst="rect">
            <a:avLst/>
          </a:prstGeom>
          <a:noFill/>
        </p:spPr>
        <p:txBody>
          <a:bodyPr wrap="none" lIns="0" tIns="0" rIns="0" bIns="0" rtlCol="0">
            <a:spAutoFit/>
          </a:bodyPr>
          <a:lstStyle/>
          <a:p>
            <a:pPr algn="ctr"/>
            <a:r>
              <a:rPr lang="en-US" sz="6600" dirty="0">
                <a:solidFill>
                  <a:srgbClr val="E76EA3"/>
                </a:solidFill>
                <a:effectLst>
                  <a:glow rad="139700">
                    <a:srgbClr val="E3CD29">
                      <a:alpha val="40000"/>
                    </a:srgbClr>
                  </a:glow>
                </a:effectLst>
                <a:latin typeface="#9Slide07 Itim" panose="00000500000000000000" pitchFamily="2" charset="-34"/>
                <a:cs typeface="#9Slide07 Itim" panose="00000500000000000000" pitchFamily="2" charset="-34"/>
              </a:rPr>
              <a:t>DẶN DÒ</a:t>
            </a:r>
          </a:p>
        </p:txBody>
      </p:sp>
      <p:sp>
        <p:nvSpPr>
          <p:cNvPr id="12" name="TextBox 11">
            <a:extLst>
              <a:ext uri="{FF2B5EF4-FFF2-40B4-BE49-F238E27FC236}">
                <a16:creationId xmlns:a16="http://schemas.microsoft.com/office/drawing/2014/main" id="{C038473A-80E7-431D-B332-652A3ED58596}"/>
              </a:ext>
            </a:extLst>
          </p:cNvPr>
          <p:cNvSpPr txBox="1"/>
          <p:nvPr/>
        </p:nvSpPr>
        <p:spPr>
          <a:xfrm>
            <a:off x="2849579" y="2340770"/>
            <a:ext cx="6234079" cy="1107996"/>
          </a:xfrm>
          <a:prstGeom prst="rect">
            <a:avLst/>
          </a:prstGeom>
          <a:noFill/>
        </p:spPr>
        <p:txBody>
          <a:bodyPr wrap="none" lIns="0" tIns="0" rIns="0" bIns="0" rtlCol="0">
            <a:spAutoFit/>
          </a:bodyPr>
          <a:lstStyle/>
          <a:p>
            <a:pPr marL="685800" indent="-685800">
              <a:buFontTx/>
              <a:buChar char="-"/>
            </a:pPr>
            <a:r>
              <a:rPr lang="en-US" sz="3600" dirty="0" err="1">
                <a:solidFill>
                  <a:schemeClr val="accent6">
                    <a:lumMod val="50000"/>
                  </a:schemeClr>
                </a:solidFill>
                <a:latin typeface="#9Slide07 Itim" panose="00000500000000000000" pitchFamily="2" charset="-34"/>
                <a:cs typeface="#9Slide07 Itim" panose="00000500000000000000" pitchFamily="2" charset="-34"/>
              </a:rPr>
              <a:t>Chữa</a:t>
            </a:r>
            <a:r>
              <a:rPr lang="en-US" sz="3600" dirty="0">
                <a:solidFill>
                  <a:schemeClr val="accent6">
                    <a:lumMod val="50000"/>
                  </a:schemeClr>
                </a:solidFill>
                <a:latin typeface="#9Slide07 Itim" panose="00000500000000000000" pitchFamily="2" charset="-34"/>
                <a:cs typeface="#9Slide07 Itim" panose="00000500000000000000" pitchFamily="2" charset="-34"/>
              </a:rPr>
              <a:t> </a:t>
            </a:r>
            <a:r>
              <a:rPr lang="en-US" sz="3600" dirty="0" err="1">
                <a:solidFill>
                  <a:schemeClr val="accent6">
                    <a:lumMod val="50000"/>
                  </a:schemeClr>
                </a:solidFill>
                <a:latin typeface="#9Slide07 Itim" panose="00000500000000000000" pitchFamily="2" charset="-34"/>
                <a:cs typeface="#9Slide07 Itim" panose="00000500000000000000" pitchFamily="2" charset="-34"/>
              </a:rPr>
              <a:t>bài</a:t>
            </a:r>
            <a:r>
              <a:rPr lang="en-US" sz="3600" dirty="0">
                <a:solidFill>
                  <a:schemeClr val="accent6">
                    <a:lumMod val="50000"/>
                  </a:schemeClr>
                </a:solidFill>
                <a:latin typeface="#9Slide07 Itim" panose="00000500000000000000" pitchFamily="2" charset="-34"/>
                <a:cs typeface="#9Slide07 Itim" panose="00000500000000000000" pitchFamily="2" charset="-34"/>
              </a:rPr>
              <a:t> </a:t>
            </a:r>
            <a:r>
              <a:rPr lang="en-US" sz="3600" dirty="0" err="1">
                <a:solidFill>
                  <a:schemeClr val="accent6">
                    <a:lumMod val="50000"/>
                  </a:schemeClr>
                </a:solidFill>
                <a:latin typeface="#9Slide07 Itim" panose="00000500000000000000" pitchFamily="2" charset="-34"/>
                <a:cs typeface="#9Slide07 Itim" panose="00000500000000000000" pitchFamily="2" charset="-34"/>
              </a:rPr>
              <a:t>sai</a:t>
            </a:r>
            <a:endParaRPr lang="en-US" sz="3600" dirty="0">
              <a:solidFill>
                <a:schemeClr val="accent6">
                  <a:lumMod val="50000"/>
                </a:schemeClr>
              </a:solidFill>
              <a:latin typeface="#9Slide07 Itim" panose="00000500000000000000" pitchFamily="2" charset="-34"/>
              <a:cs typeface="#9Slide07 Itim" panose="00000500000000000000" pitchFamily="2" charset="-34"/>
            </a:endParaRPr>
          </a:p>
          <a:p>
            <a:pPr marL="685800" indent="-685800">
              <a:buFontTx/>
              <a:buChar char="-"/>
            </a:pPr>
            <a:r>
              <a:rPr lang="en-US" sz="3600" dirty="0" err="1">
                <a:solidFill>
                  <a:schemeClr val="accent6">
                    <a:lumMod val="50000"/>
                  </a:schemeClr>
                </a:solidFill>
                <a:latin typeface="#9Slide07 Itim" panose="00000500000000000000" pitchFamily="2" charset="-34"/>
                <a:cs typeface="#9Slide07 Itim" panose="00000500000000000000" pitchFamily="2" charset="-34"/>
              </a:rPr>
              <a:t>Chuẩn</a:t>
            </a:r>
            <a:r>
              <a:rPr lang="en-US" sz="3600" dirty="0">
                <a:solidFill>
                  <a:schemeClr val="accent6">
                    <a:lumMod val="50000"/>
                  </a:schemeClr>
                </a:solidFill>
                <a:latin typeface="#9Slide07 Itim" panose="00000500000000000000" pitchFamily="2" charset="-34"/>
                <a:cs typeface="#9Slide07 Itim" panose="00000500000000000000" pitchFamily="2" charset="-34"/>
              </a:rPr>
              <a:t> </a:t>
            </a:r>
            <a:r>
              <a:rPr lang="en-US" sz="3600" dirty="0" err="1">
                <a:solidFill>
                  <a:schemeClr val="accent6">
                    <a:lumMod val="50000"/>
                  </a:schemeClr>
                </a:solidFill>
                <a:latin typeface="#9Slide07 Itim" panose="00000500000000000000" pitchFamily="2" charset="-34"/>
                <a:cs typeface="#9Slide07 Itim" panose="00000500000000000000" pitchFamily="2" charset="-34"/>
              </a:rPr>
              <a:t>bị</a:t>
            </a:r>
            <a:r>
              <a:rPr lang="en-US" sz="3600" dirty="0">
                <a:solidFill>
                  <a:schemeClr val="accent6">
                    <a:lumMod val="50000"/>
                  </a:schemeClr>
                </a:solidFill>
                <a:latin typeface="#9Slide07 Itim" panose="00000500000000000000" pitchFamily="2" charset="-34"/>
                <a:cs typeface="#9Slide07 Itim" panose="00000500000000000000" pitchFamily="2" charset="-34"/>
              </a:rPr>
              <a:t> </a:t>
            </a:r>
            <a:r>
              <a:rPr lang="en-US" sz="3600" dirty="0" err="1">
                <a:solidFill>
                  <a:schemeClr val="accent6">
                    <a:lumMod val="50000"/>
                  </a:schemeClr>
                </a:solidFill>
                <a:latin typeface="#9Slide07 Itim" panose="00000500000000000000" pitchFamily="2" charset="-34"/>
                <a:cs typeface="#9Slide07 Itim" panose="00000500000000000000" pitchFamily="2" charset="-34"/>
              </a:rPr>
              <a:t>bài</a:t>
            </a:r>
            <a:r>
              <a:rPr lang="en-US" sz="3600" dirty="0">
                <a:solidFill>
                  <a:schemeClr val="accent6">
                    <a:lumMod val="50000"/>
                  </a:schemeClr>
                </a:solidFill>
                <a:latin typeface="#9Slide07 Itim" panose="00000500000000000000" pitchFamily="2" charset="-34"/>
                <a:cs typeface="#9Slide07 Itim" panose="00000500000000000000" pitchFamily="2" charset="-34"/>
              </a:rPr>
              <a:t> </a:t>
            </a:r>
            <a:r>
              <a:rPr lang="en-US" sz="3600" dirty="0" err="1">
                <a:solidFill>
                  <a:schemeClr val="accent6">
                    <a:lumMod val="50000"/>
                  </a:schemeClr>
                </a:solidFill>
                <a:latin typeface="#9Slide07 Itim" panose="00000500000000000000" pitchFamily="2" charset="-34"/>
                <a:cs typeface="#9Slide07 Itim" panose="00000500000000000000" pitchFamily="2" charset="-34"/>
              </a:rPr>
              <a:t>sau</a:t>
            </a:r>
            <a:r>
              <a:rPr lang="en-US" sz="3600" dirty="0">
                <a:solidFill>
                  <a:schemeClr val="accent6">
                    <a:lumMod val="50000"/>
                  </a:schemeClr>
                </a:solidFill>
                <a:latin typeface="#9Slide07 Itim" panose="00000500000000000000" pitchFamily="2" charset="-34"/>
                <a:cs typeface="#9Slide07 Itim" panose="00000500000000000000" pitchFamily="2" charset="-34"/>
              </a:rPr>
              <a:t>: </a:t>
            </a:r>
            <a:r>
              <a:rPr lang="en-US" sz="3600" dirty="0" err="1">
                <a:solidFill>
                  <a:schemeClr val="accent6">
                    <a:lumMod val="50000"/>
                  </a:schemeClr>
                </a:solidFill>
                <a:latin typeface="#9Slide07 Itim" panose="00000500000000000000" pitchFamily="2" charset="-34"/>
                <a:cs typeface="#9Slide07 Itim" panose="00000500000000000000" pitchFamily="2" charset="-34"/>
              </a:rPr>
              <a:t>Luyện</a:t>
            </a:r>
            <a:r>
              <a:rPr lang="en-US" sz="3600" dirty="0">
                <a:solidFill>
                  <a:schemeClr val="accent6">
                    <a:lumMod val="50000"/>
                  </a:schemeClr>
                </a:solidFill>
                <a:latin typeface="#9Slide07 Itim" panose="00000500000000000000" pitchFamily="2" charset="-34"/>
                <a:cs typeface="#9Slide07 Itim" panose="00000500000000000000" pitchFamily="2" charset="-34"/>
              </a:rPr>
              <a:t> </a:t>
            </a:r>
            <a:r>
              <a:rPr lang="en-US" sz="3600" dirty="0" err="1">
                <a:solidFill>
                  <a:schemeClr val="accent6">
                    <a:lumMod val="50000"/>
                  </a:schemeClr>
                </a:solidFill>
                <a:latin typeface="#9Slide07 Itim" panose="00000500000000000000" pitchFamily="2" charset="-34"/>
                <a:cs typeface="#9Slide07 Itim" panose="00000500000000000000" pitchFamily="2" charset="-34"/>
              </a:rPr>
              <a:t>tập</a:t>
            </a:r>
            <a:endParaRPr lang="en-US" sz="3600" dirty="0">
              <a:solidFill>
                <a:schemeClr val="accent6">
                  <a:lumMod val="50000"/>
                </a:schemeClr>
              </a:solidFill>
              <a:latin typeface="#9Slide07 Itim" panose="00000500000000000000" pitchFamily="2" charset="-34"/>
              <a:cs typeface="#9Slide07 Itim" panose="00000500000000000000" pitchFamily="2" charset="-34"/>
            </a:endParaRPr>
          </a:p>
        </p:txBody>
      </p:sp>
      <p:pic>
        <p:nvPicPr>
          <p:cNvPr id="1032" name="Picture 8" descr="Premium Vector | Smiling and happy female chef and male chef. woman chef  and male chef is cooking. hand drawn illustration. | Cute bakery, Cartoon  chef, Boy and girl carto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8704" b="81574" l="12500" r="47800"/>
                    </a14:imgEffect>
                  </a14:imgLayer>
                </a14:imgProps>
              </a:ext>
              <a:ext uri="{28A0092B-C50C-407E-A947-70E740481C1C}">
                <a14:useLocalDpi xmlns:a14="http://schemas.microsoft.com/office/drawing/2010/main" val="0"/>
              </a:ext>
            </a:extLst>
          </a:blip>
          <a:srcRect l="9901" t="27758" r="51097" b="15835"/>
          <a:stretch/>
        </p:blipFill>
        <p:spPr bwMode="auto">
          <a:xfrm>
            <a:off x="8283852" y="1545802"/>
            <a:ext cx="3528096" cy="55107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mium Vector | Smiling and happy female chef and male chef. woman chef  and male chef is cooking. hand drawn illustration. | Cute bakery, Cartoon  chef, Boy and girl carto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4815" b="81481" l="47000" r="94100"/>
                    </a14:imgEffect>
                  </a14:imgLayer>
                </a14:imgProps>
              </a:ext>
              <a:ext uri="{28A0092B-C50C-407E-A947-70E740481C1C}">
                <a14:useLocalDpi xmlns:a14="http://schemas.microsoft.com/office/drawing/2010/main" val="0"/>
              </a:ext>
            </a:extLst>
          </a:blip>
          <a:srcRect l="46396" t="21062" r="4167" b="15891"/>
          <a:stretch/>
        </p:blipFill>
        <p:spPr bwMode="auto">
          <a:xfrm>
            <a:off x="-58860" y="1325107"/>
            <a:ext cx="4127950" cy="5685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223953"/>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0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70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70000">
                                          <p:cBhvr additive="base">
                                            <p:cTn id="15" dur="1000" fill="hold"/>
                                            <p:tgtEl>
                                              <p:spTgt spid="17"/>
                                            </p:tgtEl>
                                            <p:attrNameLst>
                                              <p:attrName>ppt_x</p:attrName>
                                            </p:attrNameLst>
                                          </p:cBhvr>
                                          <p:tavLst>
                                            <p:tav tm="0">
                                              <p:val>
                                                <p:strVal val="#ppt_x"/>
                                              </p:val>
                                            </p:tav>
                                            <p:tav tm="100000">
                                              <p:val>
                                                <p:strVal val="#ppt_x"/>
                                              </p:val>
                                            </p:tav>
                                          </p:tavLst>
                                        </p:anim>
                                        <p:anim calcmode="lin" valueType="num" p14:bounceEnd="70000">
                                          <p:cBhvr additive="base">
                                            <p:cTn id="16"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000" fill="hold"/>
                                            <p:tgtEl>
                                              <p:spTgt spid="17"/>
                                            </p:tgtEl>
                                            <p:attrNameLst>
                                              <p:attrName>ppt_x</p:attrName>
                                            </p:attrNameLst>
                                          </p:cBhvr>
                                          <p:tavLst>
                                            <p:tav tm="0">
                                              <p:val>
                                                <p:strVal val="#ppt_x"/>
                                              </p:val>
                                            </p:tav>
                                            <p:tav tm="100000">
                                              <p:val>
                                                <p:strVal val="#ppt_x"/>
                                              </p:val>
                                            </p:tav>
                                          </p:tavLst>
                                        </p:anim>
                                        <p:anim calcmode="lin" valueType="num">
                                          <p:cBhvr additive="base">
                                            <p:cTn id="16"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ree Vector | Cartoon fastfood with self kiosk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85547E7-DD94-4DE6-8645-532EDF42C2C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18779" y="609600"/>
            <a:ext cx="6033654" cy="3962400"/>
          </a:xfrm>
          <a:prstGeom prst="rect">
            <a:avLst/>
          </a:prstGeom>
        </p:spPr>
      </p:pic>
      <p:sp>
        <p:nvSpPr>
          <p:cNvPr id="11" name="TextBox 10">
            <a:extLst>
              <a:ext uri="{FF2B5EF4-FFF2-40B4-BE49-F238E27FC236}">
                <a16:creationId xmlns:a16="http://schemas.microsoft.com/office/drawing/2014/main" id="{84C1213A-CDA2-4724-8343-7D27D0548D50}"/>
              </a:ext>
            </a:extLst>
          </p:cNvPr>
          <p:cNvSpPr txBox="1"/>
          <p:nvPr/>
        </p:nvSpPr>
        <p:spPr>
          <a:xfrm>
            <a:off x="4328319" y="2228991"/>
            <a:ext cx="3573094" cy="1015663"/>
          </a:xfrm>
          <a:prstGeom prst="rect">
            <a:avLst/>
          </a:prstGeom>
          <a:noFill/>
        </p:spPr>
        <p:txBody>
          <a:bodyPr wrap="none" lIns="0" tIns="0" rIns="0" bIns="0" rtlCol="0">
            <a:spAutoFit/>
          </a:bodyPr>
          <a:lstStyle/>
          <a:p>
            <a:pPr algn="ctr"/>
            <a:r>
              <a:rPr lang="en-US" sz="6600" dirty="0" err="1">
                <a:solidFill>
                  <a:srgbClr val="E76EA3"/>
                </a:solidFill>
                <a:effectLst>
                  <a:glow rad="139700">
                    <a:srgbClr val="E3CD29">
                      <a:alpha val="40000"/>
                    </a:srgbClr>
                  </a:glow>
                </a:effectLst>
                <a:latin typeface="#9Slide07 Itim" panose="00000500000000000000" pitchFamily="2" charset="-34"/>
                <a:cs typeface="#9Slide07 Itim" panose="00000500000000000000" pitchFamily="2" charset="-34"/>
              </a:rPr>
              <a:t>Luyện</a:t>
            </a:r>
            <a:r>
              <a:rPr lang="en-US" sz="6600" dirty="0">
                <a:solidFill>
                  <a:srgbClr val="E76EA3"/>
                </a:solidFill>
                <a:effectLst>
                  <a:glow rad="139700">
                    <a:srgbClr val="E3CD29">
                      <a:alpha val="40000"/>
                    </a:srgbClr>
                  </a:glow>
                </a:effectLst>
                <a:latin typeface="#9Slide07 Itim" panose="00000500000000000000" pitchFamily="2" charset="-34"/>
                <a:cs typeface="#9Slide07 Itim" panose="00000500000000000000" pitchFamily="2" charset="-34"/>
              </a:rPr>
              <a:t> </a:t>
            </a:r>
            <a:r>
              <a:rPr lang="en-US" sz="6600" dirty="0" err="1">
                <a:solidFill>
                  <a:srgbClr val="E76EA3"/>
                </a:solidFill>
                <a:effectLst>
                  <a:glow rad="139700">
                    <a:srgbClr val="E3CD29">
                      <a:alpha val="40000"/>
                    </a:srgbClr>
                  </a:glow>
                </a:effectLst>
                <a:latin typeface="#9Slide07 Itim" panose="00000500000000000000" pitchFamily="2" charset="-34"/>
                <a:cs typeface="#9Slide07 Itim" panose="00000500000000000000" pitchFamily="2" charset="-34"/>
              </a:rPr>
              <a:t>tập</a:t>
            </a:r>
            <a:endParaRPr lang="en-US" sz="6600" dirty="0">
              <a:solidFill>
                <a:srgbClr val="E76EA3"/>
              </a:solidFill>
              <a:effectLst>
                <a:glow rad="139700">
                  <a:srgbClr val="E3CD29">
                    <a:alpha val="40000"/>
                  </a:srgbClr>
                </a:glow>
              </a:effectLst>
              <a:latin typeface="#9Slide07 Itim" panose="00000500000000000000" pitchFamily="2" charset="-34"/>
              <a:cs typeface="#9Slide07 Itim" panose="00000500000000000000" pitchFamily="2" charset="-34"/>
            </a:endParaRPr>
          </a:p>
        </p:txBody>
      </p:sp>
      <p:sp>
        <p:nvSpPr>
          <p:cNvPr id="12" name="TextBox 11">
            <a:extLst>
              <a:ext uri="{FF2B5EF4-FFF2-40B4-BE49-F238E27FC236}">
                <a16:creationId xmlns:a16="http://schemas.microsoft.com/office/drawing/2014/main" id="{C038473A-80E7-431D-B332-652A3ED58596}"/>
              </a:ext>
            </a:extLst>
          </p:cNvPr>
          <p:cNvSpPr txBox="1"/>
          <p:nvPr/>
        </p:nvSpPr>
        <p:spPr>
          <a:xfrm>
            <a:off x="5248644" y="1530035"/>
            <a:ext cx="1594283" cy="738664"/>
          </a:xfrm>
          <a:prstGeom prst="rect">
            <a:avLst/>
          </a:prstGeom>
          <a:noFill/>
        </p:spPr>
        <p:txBody>
          <a:bodyPr wrap="none" lIns="0" tIns="0" rIns="0" bIns="0" rtlCol="0">
            <a:spAutoFit/>
          </a:bodyPr>
          <a:lstStyle/>
          <a:p>
            <a:pPr algn="ctr"/>
            <a:r>
              <a:rPr lang="en-US" sz="4800" dirty="0">
                <a:solidFill>
                  <a:schemeClr val="accent6">
                    <a:lumMod val="50000"/>
                  </a:schemeClr>
                </a:solidFill>
                <a:latin typeface="#9Slide07 Itim" panose="00000500000000000000" pitchFamily="2" charset="-34"/>
                <a:cs typeface="#9Slide07 Itim" panose="00000500000000000000" pitchFamily="2" charset="-34"/>
              </a:rPr>
              <a:t>TOÁN</a:t>
            </a:r>
          </a:p>
        </p:txBody>
      </p:sp>
      <p:pic>
        <p:nvPicPr>
          <p:cNvPr id="1032" name="Picture 8" descr="Premium Vector | Smiling and happy female chef and male chef. woman chef  and male chef is cooking. hand drawn illustration. | Cute bakery, Cartoon  chef, Boy and girl carto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8704" b="81574" l="12500" r="47800"/>
                    </a14:imgEffect>
                  </a14:imgLayer>
                </a14:imgProps>
              </a:ext>
              <a:ext uri="{28A0092B-C50C-407E-A947-70E740481C1C}">
                <a14:useLocalDpi xmlns:a14="http://schemas.microsoft.com/office/drawing/2010/main" val="0"/>
              </a:ext>
            </a:extLst>
          </a:blip>
          <a:srcRect l="9901" t="27758" r="51097" b="15835"/>
          <a:stretch/>
        </p:blipFill>
        <p:spPr bwMode="auto">
          <a:xfrm>
            <a:off x="8283852" y="1545802"/>
            <a:ext cx="3528096" cy="55107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mium Vector | Smiling and happy female chef and male chef. woman chef  and male chef is cooking. hand drawn illustration. | Cute bakery, Cartoon  chef, Boy and girl carto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4815" b="81481" l="47000" r="94100"/>
                    </a14:imgEffect>
                  </a14:imgLayer>
                </a14:imgProps>
              </a:ext>
              <a:ext uri="{28A0092B-C50C-407E-A947-70E740481C1C}">
                <a14:useLocalDpi xmlns:a14="http://schemas.microsoft.com/office/drawing/2010/main" val="0"/>
              </a:ext>
            </a:extLst>
          </a:blip>
          <a:srcRect l="46396" t="21062" r="4167" b="15891"/>
          <a:stretch/>
        </p:blipFill>
        <p:spPr bwMode="auto">
          <a:xfrm>
            <a:off x="-58860" y="1325107"/>
            <a:ext cx="4127950" cy="5685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3769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0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70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70000">
                                          <p:cBhvr additive="base">
                                            <p:cTn id="15" dur="1000" fill="hold"/>
                                            <p:tgtEl>
                                              <p:spTgt spid="17"/>
                                            </p:tgtEl>
                                            <p:attrNameLst>
                                              <p:attrName>ppt_x</p:attrName>
                                            </p:attrNameLst>
                                          </p:cBhvr>
                                          <p:tavLst>
                                            <p:tav tm="0">
                                              <p:val>
                                                <p:strVal val="#ppt_x"/>
                                              </p:val>
                                            </p:tav>
                                            <p:tav tm="100000">
                                              <p:val>
                                                <p:strVal val="#ppt_x"/>
                                              </p:val>
                                            </p:tav>
                                          </p:tavLst>
                                        </p:anim>
                                        <p:anim calcmode="lin" valueType="num" p14:bounceEnd="70000">
                                          <p:cBhvr additive="base">
                                            <p:cTn id="16"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000" fill="hold"/>
                                            <p:tgtEl>
                                              <p:spTgt spid="17"/>
                                            </p:tgtEl>
                                            <p:attrNameLst>
                                              <p:attrName>ppt_x</p:attrName>
                                            </p:attrNameLst>
                                          </p:cBhvr>
                                          <p:tavLst>
                                            <p:tav tm="0">
                                              <p:val>
                                                <p:strVal val="#ppt_x"/>
                                              </p:val>
                                            </p:tav>
                                            <p:tav tm="100000">
                                              <p:val>
                                                <p:strVal val="#ppt_x"/>
                                              </p:val>
                                            </p:tav>
                                          </p:tavLst>
                                        </p:anim>
                                        <p:anim calcmode="lin" valueType="num">
                                          <p:cBhvr additive="base">
                                            <p:cTn id="16"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Free Vector | Cartoon fastfood with self kiosk background"/>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F247567-C3DC-40E2-B61F-57BC80699FF1}"/>
              </a:ext>
            </a:extLst>
          </p:cNvPr>
          <p:cNvGrpSpPr/>
          <p:nvPr/>
        </p:nvGrpSpPr>
        <p:grpSpPr>
          <a:xfrm>
            <a:off x="3317014" y="381000"/>
            <a:ext cx="7259705" cy="1077190"/>
            <a:chOff x="2466147" y="457200"/>
            <a:chExt cx="7259705" cy="831264"/>
          </a:xfrm>
        </p:grpSpPr>
        <p:pic>
          <p:nvPicPr>
            <p:cNvPr id="6" name="Picture 5">
              <a:extLst>
                <a:ext uri="{FF2B5EF4-FFF2-40B4-BE49-F238E27FC236}">
                  <a16:creationId xmlns:a16="http://schemas.microsoft.com/office/drawing/2014/main" id="{77B9EB54-A0AA-4EA3-ADF3-32B2446659B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466147" y="457200"/>
              <a:ext cx="7259705" cy="831264"/>
            </a:xfrm>
            <a:prstGeom prst="rect">
              <a:avLst/>
            </a:prstGeom>
          </p:spPr>
        </p:pic>
        <p:sp>
          <p:nvSpPr>
            <p:cNvPr id="7" name="TextBox 6">
              <a:extLst>
                <a:ext uri="{FF2B5EF4-FFF2-40B4-BE49-F238E27FC236}">
                  <a16:creationId xmlns:a16="http://schemas.microsoft.com/office/drawing/2014/main" id="{628729C0-46C5-4E3F-A213-5CE953F5FC41}"/>
                </a:ext>
              </a:extLst>
            </p:cNvPr>
            <p:cNvSpPr txBox="1"/>
            <p:nvPr/>
          </p:nvSpPr>
          <p:spPr>
            <a:xfrm>
              <a:off x="3035878" y="527447"/>
              <a:ext cx="6120265" cy="570025"/>
            </a:xfrm>
            <a:prstGeom prst="rect">
              <a:avLst/>
            </a:prstGeom>
            <a:noFill/>
          </p:spPr>
          <p:txBody>
            <a:bodyPr wrap="none" lIns="0" tIns="0" rIns="0" bIns="0" rtlCol="0">
              <a:spAutoFit/>
            </a:bodyPr>
            <a:lstStyle/>
            <a:p>
              <a:pPr algn="ctr"/>
              <a:r>
                <a:rPr lang="en-US" sz="4800" dirty="0" err="1">
                  <a:solidFill>
                    <a:schemeClr val="bg1"/>
                  </a:solidFill>
                  <a:latin typeface="#9Slide07 SVNPosterizer KG Inli" panose="02000503000000020003" pitchFamily="2" charset="0"/>
                </a:rPr>
                <a:t>Mục</a:t>
              </a:r>
              <a:r>
                <a:rPr lang="en-US" sz="4800" dirty="0">
                  <a:solidFill>
                    <a:schemeClr val="bg1"/>
                  </a:solidFill>
                  <a:latin typeface="#9Slide07 SVNPosterizer KG Inli" panose="02000503000000020003" pitchFamily="2" charset="0"/>
                </a:rPr>
                <a:t> </a:t>
              </a:r>
              <a:r>
                <a:rPr lang="en-US" sz="4800" dirty="0" err="1">
                  <a:solidFill>
                    <a:schemeClr val="bg1"/>
                  </a:solidFill>
                  <a:latin typeface="#9Slide07 SVNPosterizer KG Inli" panose="02000503000000020003" pitchFamily="2" charset="0"/>
                </a:rPr>
                <a:t>tiêu</a:t>
              </a:r>
              <a:r>
                <a:rPr lang="en-US" sz="4800" dirty="0">
                  <a:solidFill>
                    <a:schemeClr val="bg1"/>
                  </a:solidFill>
                  <a:latin typeface="#9Slide07 SVNPosterizer KG Inli" panose="02000503000000020003" pitchFamily="2" charset="0"/>
                </a:rPr>
                <a:t> </a:t>
              </a:r>
              <a:r>
                <a:rPr lang="en-US" sz="4800" dirty="0" err="1">
                  <a:solidFill>
                    <a:schemeClr val="bg1"/>
                  </a:solidFill>
                  <a:latin typeface="#9Slide07 SVNPosterizer KG Inli" panose="02000503000000020003" pitchFamily="2" charset="0"/>
                </a:rPr>
                <a:t>bài</a:t>
              </a:r>
              <a:r>
                <a:rPr lang="en-US" sz="4800" dirty="0">
                  <a:solidFill>
                    <a:schemeClr val="bg1"/>
                  </a:solidFill>
                  <a:latin typeface="#9Slide07 SVNPosterizer KG Inli" panose="02000503000000020003" pitchFamily="2" charset="0"/>
                </a:rPr>
                <a:t> </a:t>
              </a:r>
              <a:r>
                <a:rPr lang="en-US" sz="4800" dirty="0" err="1">
                  <a:solidFill>
                    <a:schemeClr val="bg1"/>
                  </a:solidFill>
                  <a:latin typeface="#9Slide07 SVNPosterizer KG Inli" panose="02000503000000020003" pitchFamily="2" charset="0"/>
                </a:rPr>
                <a:t>học</a:t>
              </a:r>
              <a:r>
                <a:rPr lang="en-US" sz="4800" dirty="0">
                  <a:solidFill>
                    <a:schemeClr val="bg1"/>
                  </a:solidFill>
                  <a:latin typeface="#9Slide07 SVNPosterizer KG Inli" panose="02000503000000020003" pitchFamily="2" charset="0"/>
                </a:rPr>
                <a:t> </a:t>
              </a:r>
              <a:r>
                <a:rPr lang="en-US" sz="4800" dirty="0" err="1">
                  <a:solidFill>
                    <a:schemeClr val="bg1"/>
                  </a:solidFill>
                  <a:latin typeface="#9Slide07 SVNPosterizer KG Inli" panose="02000503000000020003" pitchFamily="2" charset="0"/>
                </a:rPr>
                <a:t>này</a:t>
              </a:r>
              <a:r>
                <a:rPr lang="en-US" sz="4800" dirty="0">
                  <a:solidFill>
                    <a:schemeClr val="bg1"/>
                  </a:solidFill>
                  <a:latin typeface="#9Slide07 SVNPosterizer KG Inli" panose="02000503000000020003" pitchFamily="2" charset="0"/>
                </a:rPr>
                <a:t>:</a:t>
              </a:r>
            </a:p>
          </p:txBody>
        </p:sp>
      </p:grpSp>
      <p:sp>
        <p:nvSpPr>
          <p:cNvPr id="8" name="Rectangle: Rounded Corners 8">
            <a:extLst>
              <a:ext uri="{FF2B5EF4-FFF2-40B4-BE49-F238E27FC236}">
                <a16:creationId xmlns:a16="http://schemas.microsoft.com/office/drawing/2014/main" id="{9B3C070F-1197-4E8D-B880-81AC26C36C6C}"/>
              </a:ext>
            </a:extLst>
          </p:cNvPr>
          <p:cNvSpPr/>
          <p:nvPr/>
        </p:nvSpPr>
        <p:spPr>
          <a:xfrm>
            <a:off x="990600" y="1593264"/>
            <a:ext cx="10287000" cy="4883736"/>
          </a:xfrm>
          <a:prstGeom prst="roundRect">
            <a:avLst/>
          </a:prstGeom>
          <a:solidFill>
            <a:schemeClr val="bg1">
              <a:alpha val="91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8296C19-8A2F-4E68-A266-5AB9ECAF8E22}"/>
              </a:ext>
            </a:extLst>
          </p:cNvPr>
          <p:cNvSpPr txBox="1"/>
          <p:nvPr/>
        </p:nvSpPr>
        <p:spPr>
          <a:xfrm>
            <a:off x="1813719" y="2358732"/>
            <a:ext cx="9061351" cy="553998"/>
          </a:xfrm>
          <a:prstGeom prst="rect">
            <a:avLst/>
          </a:prstGeom>
          <a:noFill/>
        </p:spPr>
        <p:txBody>
          <a:bodyPr wrap="square" lIns="0" tIns="0" rIns="0" bIns="0" rtlCol="0">
            <a:spAutoFit/>
          </a:bodyPr>
          <a:lstStyle/>
          <a:p>
            <a:pPr marL="571500" indent="-571500" algn="l">
              <a:buFont typeface="Wingdings" pitchFamily="2" charset="2"/>
              <a:buChar char="ü"/>
            </a:pPr>
            <a:r>
              <a:rPr lang="en-US" sz="3600" b="1" dirty="0" err="1">
                <a:solidFill>
                  <a:srgbClr val="ED5565"/>
                </a:solidFill>
                <a:latin typeface="#9Slide07 Itim" panose="00000500000000000000" pitchFamily="2" charset="-34"/>
                <a:cs typeface="#9Slide07 Itim" panose="00000500000000000000" pitchFamily="2" charset="-34"/>
              </a:rPr>
              <a:t>Nhớ</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được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kĩ</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năng</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thực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hành</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các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phép</a:t>
            </a:r>
            <a:r>
              <a:rPr lang="en-US" sz="3600" b="1" dirty="0">
                <a:solidFill>
                  <a:srgbClr val="ED5565"/>
                </a:solidFill>
                <a:latin typeface="#9Slide07 Itim" panose="00000500000000000000" pitchFamily="2" charset="-34"/>
                <a:cs typeface="#9Slide07 Itim" panose="00000500000000000000" pitchFamily="2" charset="-34"/>
              </a:rPr>
              <a:t> chia.</a:t>
            </a:r>
          </a:p>
        </p:txBody>
      </p:sp>
      <p:sp>
        <p:nvSpPr>
          <p:cNvPr id="10" name="TextBox 9">
            <a:extLst>
              <a:ext uri="{FF2B5EF4-FFF2-40B4-BE49-F238E27FC236}">
                <a16:creationId xmlns:a16="http://schemas.microsoft.com/office/drawing/2014/main" id="{FD8AAFE7-0FB7-4975-9236-170079288455}"/>
              </a:ext>
            </a:extLst>
          </p:cNvPr>
          <p:cNvSpPr txBox="1"/>
          <p:nvPr/>
        </p:nvSpPr>
        <p:spPr>
          <a:xfrm>
            <a:off x="1813719" y="3378867"/>
            <a:ext cx="9296400" cy="1107996"/>
          </a:xfrm>
          <a:prstGeom prst="rect">
            <a:avLst/>
          </a:prstGeom>
          <a:noFill/>
        </p:spPr>
        <p:txBody>
          <a:bodyPr wrap="square" lIns="0" tIns="0" rIns="0" bIns="0" rtlCol="0">
            <a:spAutoFit/>
          </a:bodyPr>
          <a:lstStyle/>
          <a:p>
            <a:pPr marL="571500" indent="-571500" algn="just">
              <a:buFont typeface="Wingdings" pitchFamily="2" charset="2"/>
              <a:buChar char="ü"/>
            </a:pPr>
            <a:r>
              <a:rPr lang="en-US" sz="3600" b="1" dirty="0" err="1">
                <a:solidFill>
                  <a:srgbClr val="ED5565"/>
                </a:solidFill>
                <a:latin typeface="#9Slide07 Itim" panose="00000500000000000000" pitchFamily="2" charset="-34"/>
                <a:cs typeface="#9Slide07 Itim" panose="00000500000000000000" pitchFamily="2" charset="-34"/>
              </a:rPr>
              <a:t>Viết</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được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kết</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quả</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phép</a:t>
            </a:r>
            <a:r>
              <a:rPr lang="en-US" sz="3600" b="1" dirty="0">
                <a:solidFill>
                  <a:srgbClr val="ED5565"/>
                </a:solidFill>
                <a:latin typeface="#9Slide07 Itim" panose="00000500000000000000" pitchFamily="2" charset="-34"/>
                <a:cs typeface="#9Slide07 Itim" panose="00000500000000000000" pitchFamily="2" charset="-34"/>
              </a:rPr>
              <a:t> chia </a:t>
            </a:r>
            <a:r>
              <a:rPr lang="en-US" sz="3600" b="1" dirty="0" err="1">
                <a:solidFill>
                  <a:srgbClr val="ED5565"/>
                </a:solidFill>
                <a:latin typeface="#9Slide07 Itim" panose="00000500000000000000" pitchFamily="2" charset="-34"/>
                <a:cs typeface="#9Slide07 Itim" panose="00000500000000000000" pitchFamily="2" charset="-34"/>
              </a:rPr>
              <a:t>dưới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dạng</a:t>
            </a:r>
            <a:r>
              <a:rPr lang="en-US" sz="3600" b="1" dirty="0">
                <a:solidFill>
                  <a:srgbClr val="ED5565"/>
                </a:solidFill>
                <a:latin typeface="#9Slide07 Itim" panose="00000500000000000000" pitchFamily="2" charset="-34"/>
                <a:cs typeface="#9Slide07 Itim" panose="00000500000000000000" pitchFamily="2" charset="-34"/>
              </a:rPr>
              <a:t> </a:t>
            </a:r>
          </a:p>
          <a:p>
            <a:pPr algn="just"/>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phân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và</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thập</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phân</a:t>
            </a:r>
            <a:r>
              <a:rPr lang="en-US" sz="3600" b="1" dirty="0">
                <a:solidFill>
                  <a:srgbClr val="ED5565"/>
                </a:solidFill>
                <a:latin typeface="#9Slide07 Itim" panose="00000500000000000000" pitchFamily="2" charset="-34"/>
                <a:cs typeface="#9Slide07 Itim" panose="00000500000000000000" pitchFamily="2" charset="-34"/>
              </a:rPr>
              <a:t>.</a:t>
            </a:r>
          </a:p>
        </p:txBody>
      </p:sp>
      <p:sp>
        <p:nvSpPr>
          <p:cNvPr id="11" name="TextBox 10">
            <a:extLst>
              <a:ext uri="{FF2B5EF4-FFF2-40B4-BE49-F238E27FC236}">
                <a16:creationId xmlns:a16="http://schemas.microsoft.com/office/drawing/2014/main" id="{FD8AAFE7-0FB7-4975-9236-170079288455}"/>
              </a:ext>
            </a:extLst>
          </p:cNvPr>
          <p:cNvSpPr txBox="1"/>
          <p:nvPr/>
        </p:nvSpPr>
        <p:spPr>
          <a:xfrm>
            <a:off x="1813719" y="4953000"/>
            <a:ext cx="9463881" cy="1107996"/>
          </a:xfrm>
          <a:prstGeom prst="rect">
            <a:avLst/>
          </a:prstGeom>
          <a:noFill/>
        </p:spPr>
        <p:txBody>
          <a:bodyPr wrap="square" lIns="0" tIns="0" rIns="0" bIns="0" rtlCol="0">
            <a:spAutoFit/>
          </a:bodyPr>
          <a:lstStyle/>
          <a:p>
            <a:pPr marL="571500" indent="-571500">
              <a:buFont typeface="Wingdings" pitchFamily="2" charset="2"/>
              <a:buChar char="ü"/>
            </a:pPr>
            <a:r>
              <a:rPr lang="en-US" sz="3600" b="1" dirty="0" err="1">
                <a:solidFill>
                  <a:srgbClr val="ED5565"/>
                </a:solidFill>
                <a:latin typeface="#9Slide07 Itim" panose="00000500000000000000" pitchFamily="2" charset="-34"/>
                <a:cs typeface="#9Slide07 Itim" panose="00000500000000000000" pitchFamily="2" charset="-34"/>
              </a:rPr>
              <a:t>Thực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hiện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được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bài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toán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tìm</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tỷ</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phần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trăm</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của</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hai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a:t>
            </a:r>
          </a:p>
        </p:txBody>
      </p:sp>
      <p:pic>
        <p:nvPicPr>
          <p:cNvPr id="13" name="Picture 2" descr="Premium Vector | Cute chef smiling and winking | Cute bakery, Cartoon logo,  Cartoon chef"/>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800" b="70800" l="9585" r="89617">
                        <a14:backgroundMark x1="74121" y1="59000" x2="74121" y2="59000"/>
                      </a14:backgroundRemoval>
                    </a14:imgEffect>
                  </a14:imgLayer>
                </a14:imgProps>
              </a:ext>
              <a:ext uri="{28A0092B-C50C-407E-A947-70E740481C1C}">
                <a14:useLocalDpi xmlns:a14="http://schemas.microsoft.com/office/drawing/2010/main" val="0"/>
              </a:ext>
            </a:extLst>
          </a:blip>
          <a:srcRect l="14103" r="21232" b="30461"/>
          <a:stretch/>
        </p:blipFill>
        <p:spPr bwMode="auto">
          <a:xfrm rot="21435013">
            <a:off x="1325283" y="1373"/>
            <a:ext cx="1898219" cy="1630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7087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68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8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500"/>
                                </p:stCondLst>
                                <p:childTnLst>
                                  <p:par>
                                    <p:cTn id="17" presetID="14" presetClass="entr" presetSubtype="10" fill="hold" grpId="0" nodeType="after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0" fill="hold">
                                <p:stCondLst>
                                  <p:cond delay="1500"/>
                                </p:stCondLst>
                                <p:childTnLst>
                                  <p:par>
                                    <p:cTn id="21" presetID="14" presetClass="entr" presetSubtype="10" fill="hold" grpId="0" nodeType="after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chimes.wav"/>
                                            </p:tgtEl>
                                          </p:cMediaNode>
                                        </p:audio>
                                      </p:sub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10" name="click.wav"/>
                                            </p:tgtEl>
                                          </p:cMediaNode>
                                        </p:audio>
                                      </p:subTnLst>
                                    </p:cTn>
                                  </p:par>
                                </p:childTnLst>
                              </p:cTn>
                            </p:par>
                            <p:par>
                              <p:cTn id="16" fill="hold">
                                <p:stCondLst>
                                  <p:cond delay="500"/>
                                </p:stCondLst>
                                <p:childTnLst>
                                  <p:par>
                                    <p:cTn id="17" presetID="14" presetClass="entr" presetSubtype="10" fill="hold" grpId="0" nodeType="after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10" name="click.wav"/>
                                            </p:tgtEl>
                                          </p:cMediaNode>
                                        </p:audio>
                                      </p:subTnLst>
                                    </p:cTn>
                                  </p:par>
                                </p:childTnLst>
                              </p:cTn>
                            </p:par>
                            <p:par>
                              <p:cTn id="20" fill="hold">
                                <p:stCondLst>
                                  <p:cond delay="1500"/>
                                </p:stCondLst>
                                <p:childTnLst>
                                  <p:par>
                                    <p:cTn id="21" presetID="14" presetClass="entr" presetSubtype="10" fill="hold" grpId="0" nodeType="after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10"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Free Vector | Cartoon fastfood with self kiosk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p:cNvSpPr txBox="1"/>
              <p:nvPr/>
            </p:nvSpPr>
            <p:spPr>
              <a:xfrm>
                <a:off x="1280319" y="1848668"/>
                <a:ext cx="2743200" cy="1251336"/>
              </a:xfrm>
              <a:prstGeom prst="roundRect">
                <a:avLst/>
              </a:prstGeom>
              <a:ln w="38100"/>
            </p:spPr>
            <p:style>
              <a:lnRef idx="2">
                <a:schemeClr val="accent3"/>
              </a:lnRef>
              <a:fillRef idx="1">
                <a:schemeClr val="lt1"/>
              </a:fillRef>
              <a:effectRef idx="0">
                <a:schemeClr val="accent3"/>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a:rPr>
                            <m:t>12</m:t>
                          </m:r>
                        </m:num>
                        <m:den>
                          <m:r>
                            <a:rPr lang="en-US" sz="3600" b="0" i="1" smtClean="0">
                              <a:latin typeface="Cambria Math"/>
                            </a:rPr>
                            <m:t>17</m:t>
                          </m:r>
                        </m:den>
                      </m:f>
                      <m:r>
                        <a:rPr lang="en-US" sz="3600" b="0" i="1" smtClean="0">
                          <a:latin typeface="Cambria Math"/>
                        </a:rPr>
                        <m:t>:6</m:t>
                      </m:r>
                    </m:oMath>
                  </m:oMathPara>
                </a14:m>
                <a:endParaRPr lang="en-US" sz="3600" dirty="0">
                  <a:latin typeface="#9Slide03 FS Neusa Regular" pitchFamily="2"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280319" y="1848668"/>
                <a:ext cx="2743200" cy="1251336"/>
              </a:xfrm>
              <a:prstGeom prst="roundRect">
                <a:avLst/>
              </a:prstGeom>
              <a:blipFill rotWithShape="1">
                <a:blip r:embed="rId4"/>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721723" y="1848668"/>
                <a:ext cx="2728862" cy="1249633"/>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16 :</m:t>
                      </m:r>
                      <m:f>
                        <m:fPr>
                          <m:ctrlPr>
                            <a:rPr lang="en-US" sz="3600" i="1" smtClean="0">
                              <a:latin typeface="Cambria Math" panose="02040503050406030204" pitchFamily="18" charset="0"/>
                            </a:rPr>
                          </m:ctrlPr>
                        </m:fPr>
                        <m:num>
                          <m:r>
                            <a:rPr lang="en-US" sz="3600" b="0" i="1" smtClean="0">
                              <a:latin typeface="Cambria Math"/>
                            </a:rPr>
                            <m:t>8</m:t>
                          </m:r>
                        </m:num>
                        <m:den>
                          <m:r>
                            <a:rPr lang="en-US" sz="3600" b="0" i="1" smtClean="0">
                              <a:latin typeface="Cambria Math"/>
                            </a:rPr>
                            <m:t>11</m:t>
                          </m:r>
                        </m:den>
                      </m:f>
                    </m:oMath>
                  </m:oMathPara>
                </a14:m>
                <a:endParaRPr lang="en-US" sz="3600" dirty="0">
                  <a:latin typeface="#9Slide03 FS Neusa Regular" pitchFamily="2"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721723" y="1848668"/>
                <a:ext cx="2728862" cy="1249633"/>
              </a:xfrm>
              <a:prstGeom prst="roundRect">
                <a:avLst/>
              </a:prstGeom>
              <a:blipFill rotWithShape="1">
                <a:blip r:embed="rId5"/>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8180192" y="1848668"/>
                <a:ext cx="2743200" cy="1253606"/>
              </a:xfrm>
              <a:prstGeom prst="roundRect">
                <a:avLst/>
              </a:prstGeom>
              <a:ln w="38100"/>
            </p:spPr>
            <p:style>
              <a:lnRef idx="2">
                <a:schemeClr val="accent3"/>
              </a:lnRef>
              <a:fillRef idx="1">
                <a:schemeClr val="lt1"/>
              </a:fillRef>
              <a:effectRef idx="0">
                <a:schemeClr val="accent3"/>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9:</m:t>
                      </m:r>
                      <m:f>
                        <m:fPr>
                          <m:ctrlPr>
                            <a:rPr lang="en-US" sz="3600" i="1" smtClean="0">
                              <a:latin typeface="Cambria Math" panose="02040503050406030204" pitchFamily="18" charset="0"/>
                            </a:rPr>
                          </m:ctrlPr>
                        </m:fPr>
                        <m:num>
                          <m:r>
                            <a:rPr lang="en-US" sz="3600" b="0" i="1" smtClean="0">
                              <a:latin typeface="Cambria Math"/>
                            </a:rPr>
                            <m:t>3</m:t>
                          </m:r>
                        </m:num>
                        <m:den>
                          <m:r>
                            <a:rPr lang="en-US" sz="3600" b="0" i="1" smtClean="0">
                              <a:latin typeface="Cambria Math"/>
                            </a:rPr>
                            <m:t>5</m:t>
                          </m:r>
                        </m:den>
                      </m:f>
                      <m:r>
                        <a:rPr lang="en-US" sz="3600" i="1" smtClean="0">
                          <a:latin typeface="Cambria Math"/>
                          <a:ea typeface="Cambria Math"/>
                        </a:rPr>
                        <m:t>×</m:t>
                      </m:r>
                      <m:f>
                        <m:fPr>
                          <m:ctrlPr>
                            <a:rPr lang="en-US" sz="3600" i="1" smtClean="0">
                              <a:latin typeface="Cambria Math" panose="02040503050406030204" pitchFamily="18" charset="0"/>
                              <a:ea typeface="Cambria Math"/>
                            </a:rPr>
                          </m:ctrlPr>
                        </m:fPr>
                        <m:num>
                          <m:r>
                            <a:rPr lang="en-US" sz="3600" b="0" i="1" smtClean="0">
                              <a:latin typeface="Cambria Math"/>
                              <a:ea typeface="Cambria Math"/>
                            </a:rPr>
                            <m:t>4</m:t>
                          </m:r>
                        </m:num>
                        <m:den>
                          <m:r>
                            <a:rPr lang="en-US" sz="3600" b="0" i="1" smtClean="0">
                              <a:latin typeface="Cambria Math"/>
                              <a:ea typeface="Cambria Math"/>
                            </a:rPr>
                            <m:t>15</m:t>
                          </m:r>
                        </m:den>
                      </m:f>
                    </m:oMath>
                  </m:oMathPara>
                </a14:m>
                <a:endParaRPr lang="en-US" sz="3600" dirty="0">
                  <a:latin typeface="#9Slide03 FS Neusa Regular" pitchFamily="2"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8180192" y="1848668"/>
                <a:ext cx="2743200" cy="1253606"/>
              </a:xfrm>
              <a:prstGeom prst="roundRect">
                <a:avLst/>
              </a:prstGeom>
              <a:blipFill rotWithShape="1">
                <a:blip r:embed="rId6"/>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356519" y="3821358"/>
                <a:ext cx="2743200"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72:45</m:t>
                      </m:r>
                    </m:oMath>
                  </m:oMathPara>
                </a14:m>
                <a:endParaRPr lang="en-US" sz="3600" dirty="0">
                  <a:latin typeface="#9Slide03 FS Neusa Regular" pitchFamily="2"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356519" y="3821358"/>
                <a:ext cx="2743200" cy="715089"/>
              </a:xfrm>
              <a:prstGeom prst="roundRect">
                <a:avLst/>
              </a:prstGeom>
              <a:blipFill rotWithShape="1">
                <a:blip r:embed="rId7"/>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707385" y="3820506"/>
                <a:ext cx="2743200"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281,6 :8</m:t>
                      </m:r>
                    </m:oMath>
                  </m:oMathPara>
                </a14:m>
                <a:endParaRPr lang="en-US" sz="3600" dirty="0">
                  <a:latin typeface="#9Slide03 FS Neusa Regular" pitchFamily="2"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707385" y="3820506"/>
                <a:ext cx="2743200" cy="715089"/>
              </a:xfrm>
              <a:prstGeom prst="roundRect">
                <a:avLst/>
              </a:prstGeom>
              <a:blipFill rotWithShape="1">
                <a:blip r:embed="rId8"/>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138319" y="3822493"/>
                <a:ext cx="2743200"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300,72:53,7</m:t>
                      </m:r>
                    </m:oMath>
                  </m:oMathPara>
                </a14:m>
                <a:endParaRPr lang="en-US" sz="3600" dirty="0">
                  <a:latin typeface="#9Slide03 FS Neusa Regular" pitchFamily="2"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138319" y="3822493"/>
                <a:ext cx="2743200" cy="715089"/>
              </a:xfrm>
              <a:prstGeom prst="roundRect">
                <a:avLst/>
              </a:prstGeom>
              <a:blipFill rotWithShape="1">
                <a:blip r:embed="rId9"/>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356519" y="5257800"/>
                <a:ext cx="2743200"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15:50</m:t>
                      </m:r>
                    </m:oMath>
                  </m:oMathPara>
                </a14:m>
                <a:endParaRPr lang="en-US" sz="3600" dirty="0">
                  <a:latin typeface="#9Slide03 FS Neusa Regular" pitchFamily="2"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356519" y="5257800"/>
                <a:ext cx="2743200" cy="715089"/>
              </a:xfrm>
              <a:prstGeom prst="roundRect">
                <a:avLst/>
              </a:prstGeom>
              <a:blipFill rotWithShape="1">
                <a:blip r:embed="rId10"/>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709319" y="5257800"/>
                <a:ext cx="2743200"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smtClean="0">
                          <a:latin typeface="Cambria Math"/>
                        </a:rPr>
                        <m:t>9</m:t>
                      </m:r>
                      <m:r>
                        <a:rPr lang="en-US" sz="3600" b="0" i="0" smtClean="0">
                          <a:latin typeface="Cambria Math"/>
                        </a:rPr>
                        <m:t>12,8:28</m:t>
                      </m:r>
                    </m:oMath>
                  </m:oMathPara>
                </a14:m>
                <a:endParaRPr lang="en-US" sz="3600" dirty="0">
                  <a:latin typeface="#9Slide03 FS Neusa Regular" pitchFamily="2"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709319" y="5257800"/>
                <a:ext cx="2743200" cy="715089"/>
              </a:xfrm>
              <a:prstGeom prst="roundRect">
                <a:avLst/>
              </a:prstGeom>
              <a:blipFill rotWithShape="1">
                <a:blip r:embed="rId11"/>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8138319" y="5257800"/>
                <a:ext cx="2743200"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0,162:0,36</m:t>
                      </m:r>
                    </m:oMath>
                  </m:oMathPara>
                </a14:m>
                <a:endParaRPr lang="en-US" sz="3600" dirty="0">
                  <a:latin typeface="#9Slide03 FS Neusa Regular" pitchFamily="2"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8138319" y="5257800"/>
                <a:ext cx="2743200" cy="715089"/>
              </a:xfrm>
              <a:prstGeom prst="roundRect">
                <a:avLst/>
              </a:prstGeom>
              <a:blipFill rotWithShape="1">
                <a:blip r:embed="rId12"/>
                <a:stretch>
                  <a:fillRect/>
                </a:stretch>
              </a:blipFill>
              <a:ln w="38100"/>
            </p:spPr>
            <p:txBody>
              <a:bodyPr/>
              <a:lstStyle/>
              <a:p>
                <a:r>
                  <a:rPr lang="en-US">
                    <a:noFill/>
                  </a:rPr>
                  <a:t> </a:t>
                </a:r>
              </a:p>
            </p:txBody>
          </p:sp>
        </mc:Fallback>
      </mc:AlternateContent>
      <p:grpSp>
        <p:nvGrpSpPr>
          <p:cNvPr id="2" name="Group 1"/>
          <p:cNvGrpSpPr/>
          <p:nvPr/>
        </p:nvGrpSpPr>
        <p:grpSpPr>
          <a:xfrm>
            <a:off x="439343" y="220625"/>
            <a:ext cx="4191000" cy="1371600"/>
            <a:chOff x="365919" y="152400"/>
            <a:chExt cx="4191000" cy="1371600"/>
          </a:xfrm>
        </p:grpSpPr>
        <p:grpSp>
          <p:nvGrpSpPr>
            <p:cNvPr id="6" name="Group 5"/>
            <p:cNvGrpSpPr/>
            <p:nvPr/>
          </p:nvGrpSpPr>
          <p:grpSpPr>
            <a:xfrm>
              <a:off x="365919" y="152400"/>
              <a:ext cx="4191000" cy="1371600"/>
              <a:chOff x="2575719" y="457200"/>
              <a:chExt cx="7010400" cy="1371600"/>
            </a:xfrm>
          </p:grpSpPr>
          <p:sp>
            <p:nvSpPr>
              <p:cNvPr id="4" name="Rounded Rectangle 3"/>
              <p:cNvSpPr/>
              <p:nvPr/>
            </p:nvSpPr>
            <p:spPr>
              <a:xfrm>
                <a:off x="2575719" y="457200"/>
                <a:ext cx="7010400" cy="1371600"/>
              </a:xfrm>
              <a:prstGeom prst="roundRect">
                <a:avLst>
                  <a:gd name="adj" fmla="val 23201"/>
                </a:avLst>
              </a:prstGeom>
              <a:pattFill prst="diagBrick">
                <a:fgClr>
                  <a:srgbClr val="ECDD6E"/>
                </a:fgClr>
                <a:bgClr>
                  <a:schemeClr val="bg1"/>
                </a:bgClr>
              </a:pattFill>
              <a:ln>
                <a:solidFill>
                  <a:srgbClr val="E3C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690813" y="533400"/>
                <a:ext cx="6781800" cy="1219200"/>
              </a:xfrm>
              <a:prstGeom prst="roundRect">
                <a:avLst/>
              </a:prstGeom>
              <a:solidFill>
                <a:srgbClr val="ECDD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1305493" y="545812"/>
              <a:ext cx="2311851" cy="646331"/>
            </a:xfrm>
            <a:prstGeom prst="rect">
              <a:avLst/>
            </a:prstGeom>
            <a:noFill/>
          </p:spPr>
          <p:txBody>
            <a:bodyPr wrap="none" rtlCol="0">
              <a:spAutoFit/>
            </a:bodyPr>
            <a:lstStyle/>
            <a:p>
              <a:r>
                <a:rPr lang="en-US" sz="3600" b="1" dirty="0" err="1">
                  <a:latin typeface="#9Slide03 Arima Madurai Black" pitchFamily="2" charset="0"/>
                  <a:cs typeface="#9Slide03 Arima Madurai Black" pitchFamily="2" charset="0"/>
                </a:rPr>
                <a:t>Bài</a:t>
              </a:r>
              <a:r>
                <a:rPr lang="en-US" sz="3600" b="1" dirty="0">
                  <a:latin typeface="#9Slide03 Arima Madurai Black" pitchFamily="2" charset="0"/>
                  <a:cs typeface="#9Slide03 Arima Madurai Black" pitchFamily="2" charset="0"/>
                </a:rPr>
                <a:t> 1. </a:t>
              </a:r>
              <a:r>
                <a:rPr lang="en-US" sz="3600" b="1" dirty="0" err="1">
                  <a:latin typeface="#9Slide03 Arima Madurai Black" pitchFamily="2" charset="0"/>
                  <a:cs typeface="#9Slide03 Arima Madurai Black" pitchFamily="2" charset="0"/>
                </a:rPr>
                <a:t>Tính</a:t>
              </a:r>
              <a:endParaRPr lang="en-US" sz="3600" b="1" dirty="0">
                <a:latin typeface="#9Slide03 Arima Madurai Black" pitchFamily="2" charset="0"/>
                <a:cs typeface="#9Slide03 Arima Madurai Black" pitchFamily="2" charset="0"/>
              </a:endParaRPr>
            </a:p>
          </p:txBody>
        </p:sp>
      </p:grpSp>
    </p:spTree>
    <p:extLst>
      <p:ext uri="{BB962C8B-B14F-4D97-AF65-F5344CB8AC3E}">
        <p14:creationId xmlns:p14="http://schemas.microsoft.com/office/powerpoint/2010/main" val="10022380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44000" fill="hold" grpId="0" nodeType="clickEffect" p14:presetBounceEnd="6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60000">
                                          <p:cBhvr additive="base">
                                            <p:cTn id="15" dur="5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accel="44000" fill="hold" grpId="0" nodeType="withEffect" p14:presetBounceEnd="60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60000">
                                          <p:cBhvr additive="base">
                                            <p:cTn id="19"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accel="44000" fill="hold" grpId="0" nodeType="withEffect" p14:presetBounceEnd="60000">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14:bounceEnd="60000">
                                          <p:cBhvr additive="base">
                                            <p:cTn id="23" dur="5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accel="44000" fill="hold" grpId="0" nodeType="afterEffect" p14:presetBounceEnd="60000">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14:bounceEnd="60000">
                                          <p:cBhvr additive="base">
                                            <p:cTn id="28"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4" accel="44000" fill="hold" grpId="0" nodeType="withEffect" p14:presetBounceEnd="60000">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14:bounceEnd="60000">
                                          <p:cBhvr additive="base">
                                            <p:cTn id="32" dur="50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33" dur="500" fill="hold"/>
                                            <p:tgtEl>
                                              <p:spTgt spid="12"/>
                                            </p:tgtEl>
                                            <p:attrNameLst>
                                              <p:attrName>ppt_y</p:attrName>
                                            </p:attrNameLst>
                                          </p:cBhvr>
                                          <p:tavLst>
                                            <p:tav tm="0">
                                              <p:val>
                                                <p:strVal val="1+#ppt_h/2"/>
                                              </p:val>
                                            </p:tav>
                                            <p:tav tm="100000">
                                              <p:val>
                                                <p:strVal val="#ppt_y"/>
                                              </p:val>
                                            </p:tav>
                                          </p:tavLst>
                                        </p:anim>
                                      </p:childTnLst>
                                    </p:cTn>
                                  </p:par>
                                  <p:par>
                                    <p:cTn id="34" presetID="2" presetClass="entr" presetSubtype="4" accel="44000" fill="hold" grpId="0" nodeType="withEffect" p14:presetBounceEnd="60000">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14:bounceEnd="60000">
                                          <p:cBhvr additive="base">
                                            <p:cTn id="36"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accel="44000" fill="hold" grpId="0" nodeType="afterEffect" p14:presetBounceEnd="60000">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14:bounceEnd="60000">
                                          <p:cBhvr additive="base">
                                            <p:cTn id="41" dur="500" fill="hold"/>
                                            <p:tgtEl>
                                              <p:spTgt spid="14"/>
                                            </p:tgtEl>
                                            <p:attrNameLst>
                                              <p:attrName>ppt_x</p:attrName>
                                            </p:attrNameLst>
                                          </p:cBhvr>
                                          <p:tavLst>
                                            <p:tav tm="0">
                                              <p:val>
                                                <p:strVal val="#ppt_x"/>
                                              </p:val>
                                            </p:tav>
                                            <p:tav tm="100000">
                                              <p:val>
                                                <p:strVal val="#ppt_x"/>
                                              </p:val>
                                            </p:tav>
                                          </p:tavLst>
                                        </p:anim>
                                        <p:anim calcmode="lin" valueType="num" p14:bounceEnd="60000">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accel="44000" fill="hold" grpId="0" nodeType="withEffect" p14:presetBounceEnd="60000">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14:bounceEnd="60000">
                                          <p:cBhvr additive="base">
                                            <p:cTn id="45"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accel="44000" fill="hold" grpId="0" nodeType="withEffect" p14:presetBounceEnd="60000">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14:bounceEnd="60000">
                                          <p:cBhvr additive="base">
                                            <p:cTn id="49" dur="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44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accel="4400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accel="4400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accel="4400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4" accel="4400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par>
                                    <p:cTn id="34" presetID="2" presetClass="entr" presetSubtype="4" accel="4400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accel="4400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accel="4400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accel="4400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Kitchen Background on Behance"/>
          <p:cNvPicPr>
            <a:picLocks noChangeAspect="1" noChangeArrowheads="1"/>
          </p:cNvPicPr>
          <p:nvPr/>
        </p:nvPicPr>
        <p:blipFill rotWithShape="1">
          <a:blip r:embed="rId5">
            <a:extLst>
              <a:ext uri="{28A0092B-C50C-407E-A947-70E740481C1C}">
                <a14:useLocalDpi xmlns:a14="http://schemas.microsoft.com/office/drawing/2010/main" val="0"/>
              </a:ext>
            </a:extLst>
          </a:blip>
          <a:srcRect b="1099"/>
          <a:stretch/>
        </p:blipFill>
        <p:spPr bwMode="auto">
          <a:xfrm>
            <a:off x="0" y="0"/>
            <a:ext cx="12280684"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8249956" y="4131212"/>
            <a:ext cx="2725271" cy="1421030"/>
            <a:chOff x="4270048" y="3810000"/>
            <a:chExt cx="2725271" cy="1421030"/>
          </a:xfrm>
        </p:grpSpPr>
        <p:pic>
          <p:nvPicPr>
            <p:cNvPr id="1032" name="Picture 8" descr="Soup plate icon in cartoon style isolated on white background Stock Vector  | Adobe Stock"/>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4270048" y="4049632"/>
              <a:ext cx="2725271" cy="118139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4454542" y="3810000"/>
              <a:ext cx="2310369" cy="1211646"/>
              <a:chOff x="4454542" y="3810000"/>
              <a:chExt cx="2310369" cy="1211646"/>
            </a:xfrm>
          </p:grpSpPr>
          <p:pic>
            <p:nvPicPr>
              <p:cNvPr id="1026" name="Picture 2" descr="3,782 Raw Chicken Illustrations &amp; Clip Art - iStock"/>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412" b="43791" l="3268" r="33824"/>
                        </a14:imgEffect>
                      </a14:imgLayer>
                    </a14:imgProps>
                  </a:ext>
                  <a:ext uri="{28A0092B-C50C-407E-A947-70E740481C1C}">
                    <a14:useLocalDpi xmlns:a14="http://schemas.microsoft.com/office/drawing/2010/main" val="0"/>
                  </a:ext>
                </a:extLst>
              </a:blip>
              <a:srcRect r="66509" b="53873"/>
              <a:stretch/>
            </p:blipFill>
            <p:spPr bwMode="auto">
              <a:xfrm rot="5400000">
                <a:off x="5554549" y="3617907"/>
                <a:ext cx="1018270" cy="14024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3,782 Raw Chicken Illustrations &amp; Clip Art - iStock"/>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3595" b="37582" l="65033" r="90850"/>
                        </a14:imgEffect>
                      </a14:imgLayer>
                    </a14:imgProps>
                  </a:ext>
                  <a:ext uri="{28A0092B-C50C-407E-A947-70E740481C1C}">
                    <a14:useLocalDpi xmlns:a14="http://schemas.microsoft.com/office/drawing/2010/main" val="0"/>
                  </a:ext>
                </a:extLst>
              </a:blip>
              <a:srcRect l="64269" r="7142" b="62497"/>
              <a:stretch/>
            </p:blipFill>
            <p:spPr bwMode="auto">
              <a:xfrm rot="14706585">
                <a:off x="4639350" y="3651268"/>
                <a:ext cx="1185570" cy="15551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3,782 Raw Chicken Illustrations &amp; Clip Art - iStock"/>
              <p:cNvPicPr>
                <a:picLocks noChangeAspect="1" noChangeArrowheads="1"/>
              </p:cNvPicPr>
              <p:nvPr/>
            </p:nvPicPr>
            <p:blipFill rotWithShape="1">
              <a:blip r:embed="rId11">
                <a:extLst>
                  <a:ext uri="{BEBA8EAE-BF5A-486C-A8C5-ECC9F3942E4B}">
                    <a14:imgProps xmlns:a14="http://schemas.microsoft.com/office/drawing/2010/main">
                      <a14:imgLayer r:embed="rId9">
                        <a14:imgEffect>
                          <a14:backgroundRemoval t="47876" b="83987" l="4248" r="30556">
                            <a14:foregroundMark x1="29412" y1="57516" x2="29412" y2="57516"/>
                          </a14:backgroundRemoval>
                        </a14:imgEffect>
                      </a14:imgLayer>
                    </a14:imgProps>
                  </a:ext>
                  <a:ext uri="{28A0092B-C50C-407E-A947-70E740481C1C}">
                    <a14:useLocalDpi xmlns:a14="http://schemas.microsoft.com/office/drawing/2010/main" val="0"/>
                  </a:ext>
                </a:extLst>
              </a:blip>
              <a:srcRect l="2782" t="46131" r="68882" b="14653"/>
              <a:stretch/>
            </p:blipFill>
            <p:spPr bwMode="auto">
              <a:xfrm rot="15821765">
                <a:off x="5092622" y="3681457"/>
                <a:ext cx="1080121" cy="149481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036" name="Picture 12" descr="Imágenes Prediseñadas De Harina Etiquetadas PNG , Clipart De Harina,  Harina, Clipart PNG y Vector para Descargar Gratis | Pngtree"/>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5592" t="7208" r="12796" b="9600"/>
          <a:stretch/>
        </p:blipFill>
        <p:spPr bwMode="auto">
          <a:xfrm>
            <a:off x="5166519" y="3369734"/>
            <a:ext cx="1428627" cy="165961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gg carton Drawing, Cardboard box eggs, food, cardboard, gift Box png |  Klipartz"/>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9815" l="0" r="100000"/>
                    </a14:imgEffect>
                  </a14:imgLayer>
                </a14:imgProps>
              </a:ext>
              <a:ext uri="{28A0092B-C50C-407E-A947-70E740481C1C}">
                <a14:useLocalDpi xmlns:a14="http://schemas.microsoft.com/office/drawing/2010/main" val="0"/>
              </a:ext>
            </a:extLst>
          </a:blip>
          <a:srcRect/>
          <a:stretch>
            <a:fillRect/>
          </a:stretch>
        </p:blipFill>
        <p:spPr bwMode="auto">
          <a:xfrm>
            <a:off x="6995319" y="4474291"/>
            <a:ext cx="1600200" cy="97450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7" name="3"/>
              <p:cNvSpPr txBox="1"/>
              <p:nvPr/>
            </p:nvSpPr>
            <p:spPr>
              <a:xfrm>
                <a:off x="6435514" y="2205118"/>
                <a:ext cx="5553058" cy="994599"/>
              </a:xfrm>
              <a:prstGeom prst="roundRect">
                <a:avLst/>
              </a:prstGeom>
              <a:ln w="38100">
                <a:prstDash val="solid"/>
              </a:ln>
            </p:spPr>
            <p:style>
              <a:lnRef idx="2">
                <a:schemeClr val="accent3"/>
              </a:lnRef>
              <a:fillRef idx="1">
                <a:schemeClr val="lt1"/>
              </a:fillRef>
              <a:effectRef idx="0">
                <a:schemeClr val="accent3"/>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a:rPr>
                        <m:t>16:</m:t>
                      </m:r>
                      <m:f>
                        <m:fPr>
                          <m:ctrlPr>
                            <a:rPr lang="en-US" sz="2800" i="1" smtClean="0">
                              <a:latin typeface="Cambria Math" panose="02040503050406030204" pitchFamily="18" charset="0"/>
                            </a:rPr>
                          </m:ctrlPr>
                        </m:fPr>
                        <m:num>
                          <m:r>
                            <a:rPr lang="en-US" sz="2800" b="0" i="1" smtClean="0">
                              <a:latin typeface="Cambria Math"/>
                            </a:rPr>
                            <m:t>8</m:t>
                          </m:r>
                        </m:num>
                        <m:den>
                          <m:r>
                            <a:rPr lang="en-US" sz="2800" b="0" i="1" smtClean="0">
                              <a:latin typeface="Cambria Math"/>
                            </a:rPr>
                            <m:t>11</m:t>
                          </m:r>
                        </m:den>
                      </m:f>
                      <m:r>
                        <a:rPr lang="en-US" sz="2800" b="0" i="1" smtClean="0">
                          <a:latin typeface="Cambria Math"/>
                        </a:rPr>
                        <m:t>                                                       </m:t>
                      </m:r>
                    </m:oMath>
                  </m:oMathPara>
                </a14:m>
                <a:endParaRPr lang="en-US" sz="2800" dirty="0">
                  <a:latin typeface="#9Slide03 FS Neusa Regular" pitchFamily="2" charset="0"/>
                </a:endParaRPr>
              </a:p>
            </p:txBody>
          </p:sp>
        </mc:Choice>
        <mc:Fallback xmlns="">
          <p:sp>
            <p:nvSpPr>
              <p:cNvPr id="17" name="3"/>
              <p:cNvSpPr txBox="1">
                <a:spLocks noRot="1" noChangeAspect="1" noMove="1" noResize="1" noEditPoints="1" noAdjustHandles="1" noChangeArrowheads="1" noChangeShapeType="1" noTextEdit="1"/>
              </p:cNvSpPr>
              <p:nvPr/>
            </p:nvSpPr>
            <p:spPr>
              <a:xfrm>
                <a:off x="6435514" y="2205118"/>
                <a:ext cx="5553058" cy="994599"/>
              </a:xfrm>
              <a:prstGeom prst="roundRect">
                <a:avLst/>
              </a:prstGeom>
              <a:blipFill rotWithShape="1">
                <a:blip r:embed="rId16"/>
                <a:stretch>
                  <a:fillRect/>
                </a:stretch>
              </a:blipFill>
              <a:ln w="38100">
                <a:prstDash val="soli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1"/>
              <p:cNvSpPr txBox="1"/>
              <p:nvPr/>
            </p:nvSpPr>
            <p:spPr>
              <a:xfrm>
                <a:off x="2828968" y="457200"/>
                <a:ext cx="6452351" cy="997720"/>
              </a:xfrm>
              <a:prstGeom prst="roundRect">
                <a:avLst/>
              </a:prstGeom>
              <a:ln w="38100">
                <a:prstDash val="solid"/>
              </a:ln>
            </p:spPr>
            <p:style>
              <a:lnRef idx="2">
                <a:schemeClr val="accent3"/>
              </a:lnRef>
              <a:fillRef idx="1">
                <a:schemeClr val="lt1"/>
              </a:fillRef>
              <a:effectRef idx="0">
                <a:schemeClr val="accent3"/>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a:rPr>
                        <m:t>9:</m:t>
                      </m:r>
                      <m:f>
                        <m:fPr>
                          <m:ctrlPr>
                            <a:rPr lang="en-US" sz="2800" i="1" smtClean="0">
                              <a:latin typeface="Cambria Math" panose="02040503050406030204" pitchFamily="18" charset="0"/>
                            </a:rPr>
                          </m:ctrlPr>
                        </m:fPr>
                        <m:num>
                          <m:r>
                            <a:rPr lang="en-US" sz="2800" b="0" i="1" smtClean="0">
                              <a:latin typeface="Cambria Math"/>
                            </a:rPr>
                            <m:t>3</m:t>
                          </m:r>
                        </m:num>
                        <m:den>
                          <m:r>
                            <a:rPr lang="en-US" sz="2800" b="0" i="1" smtClean="0">
                              <a:latin typeface="Cambria Math"/>
                            </a:rPr>
                            <m:t>5</m:t>
                          </m:r>
                        </m:den>
                      </m:f>
                      <m:r>
                        <a:rPr lang="en-US" sz="2800" i="1" smtClean="0">
                          <a:latin typeface="Cambria Math"/>
                          <a:ea typeface="Cambria Math"/>
                        </a:rPr>
                        <m:t>×</m:t>
                      </m:r>
                      <m:f>
                        <m:fPr>
                          <m:ctrlPr>
                            <a:rPr lang="en-US" sz="2800" i="1" smtClean="0">
                              <a:latin typeface="Cambria Math" panose="02040503050406030204" pitchFamily="18" charset="0"/>
                              <a:ea typeface="Cambria Math"/>
                            </a:rPr>
                          </m:ctrlPr>
                        </m:fPr>
                        <m:num>
                          <m:r>
                            <a:rPr lang="en-US" sz="2800" b="0" i="1" smtClean="0">
                              <a:latin typeface="Cambria Math"/>
                              <a:ea typeface="Cambria Math"/>
                            </a:rPr>
                            <m:t>4</m:t>
                          </m:r>
                        </m:num>
                        <m:den>
                          <m:r>
                            <a:rPr lang="en-US" sz="2800" b="0" i="1" smtClean="0">
                              <a:latin typeface="Cambria Math"/>
                              <a:ea typeface="Cambria Math"/>
                            </a:rPr>
                            <m:t>15</m:t>
                          </m:r>
                        </m:den>
                      </m:f>
                      <m:r>
                        <a:rPr lang="en-US" sz="2800" b="0" i="1" smtClean="0">
                          <a:latin typeface="Cambria Math"/>
                          <a:ea typeface="Cambria Math"/>
                        </a:rPr>
                        <m:t>                                                             </m:t>
                      </m:r>
                    </m:oMath>
                  </m:oMathPara>
                </a14:m>
                <a:endParaRPr lang="en-US" sz="2800" dirty="0">
                  <a:latin typeface="#9Slide03 FS Neusa Regular" pitchFamily="2" charset="0"/>
                </a:endParaRPr>
              </a:p>
            </p:txBody>
          </p:sp>
        </mc:Choice>
        <mc:Fallback xmlns="">
          <p:sp>
            <p:nvSpPr>
              <p:cNvPr id="18" name="1"/>
              <p:cNvSpPr txBox="1">
                <a:spLocks noRot="1" noChangeAspect="1" noMove="1" noResize="1" noEditPoints="1" noAdjustHandles="1" noChangeArrowheads="1" noChangeShapeType="1" noTextEdit="1"/>
              </p:cNvSpPr>
              <p:nvPr/>
            </p:nvSpPr>
            <p:spPr>
              <a:xfrm>
                <a:off x="2828968" y="457200"/>
                <a:ext cx="6452351" cy="997720"/>
              </a:xfrm>
              <a:prstGeom prst="roundRect">
                <a:avLst/>
              </a:prstGeom>
              <a:blipFill rotWithShape="1">
                <a:blip r:embed="rId17"/>
                <a:stretch>
                  <a:fillRect/>
                </a:stretch>
              </a:blipFill>
              <a:ln w="38100">
                <a:prstDash val="soli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2"/>
              <p:cNvSpPr txBox="1"/>
              <p:nvPr/>
            </p:nvSpPr>
            <p:spPr>
              <a:xfrm>
                <a:off x="746623" y="2201997"/>
                <a:ext cx="4953296" cy="996017"/>
              </a:xfrm>
              <a:prstGeom prst="roundRect">
                <a:avLst/>
              </a:prstGeom>
              <a:ln w="38100">
                <a:prstDash val="solid"/>
              </a:ln>
            </p:spPr>
            <p:style>
              <a:lnRef idx="2">
                <a:schemeClr val="accent3"/>
              </a:lnRef>
              <a:fillRef idx="1">
                <a:schemeClr val="lt1"/>
              </a:fillRef>
              <a:effectRef idx="0">
                <a:schemeClr val="accent3"/>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a:rPr>
                            <m:t>12</m:t>
                          </m:r>
                        </m:num>
                        <m:den>
                          <m:r>
                            <a:rPr lang="en-US" sz="2800" b="0" i="1" smtClean="0">
                              <a:latin typeface="Cambria Math"/>
                            </a:rPr>
                            <m:t>17</m:t>
                          </m:r>
                        </m:den>
                      </m:f>
                      <m:r>
                        <a:rPr lang="en-US" sz="2800" b="0" i="1" smtClean="0">
                          <a:latin typeface="Cambria Math"/>
                        </a:rPr>
                        <m:t>:6                                              </m:t>
                      </m:r>
                    </m:oMath>
                  </m:oMathPara>
                </a14:m>
                <a:endParaRPr lang="en-US" sz="2800" dirty="0">
                  <a:latin typeface="#9Slide03 FS Neusa Regular" pitchFamily="2" charset="0"/>
                </a:endParaRPr>
              </a:p>
            </p:txBody>
          </p:sp>
        </mc:Choice>
        <mc:Fallback xmlns="">
          <p:sp>
            <p:nvSpPr>
              <p:cNvPr id="16" name="2"/>
              <p:cNvSpPr txBox="1">
                <a:spLocks noRot="1" noChangeAspect="1" noMove="1" noResize="1" noEditPoints="1" noAdjustHandles="1" noChangeArrowheads="1" noChangeShapeType="1" noTextEdit="1"/>
              </p:cNvSpPr>
              <p:nvPr/>
            </p:nvSpPr>
            <p:spPr>
              <a:xfrm>
                <a:off x="746623" y="2201997"/>
                <a:ext cx="4953296" cy="996017"/>
              </a:xfrm>
              <a:prstGeom prst="roundRect">
                <a:avLst/>
              </a:prstGeom>
              <a:blipFill rotWithShape="1">
                <a:blip r:embed="rId18"/>
                <a:stretch>
                  <a:fillRect/>
                </a:stretch>
              </a:blipFill>
              <a:ln w="38100">
                <a:prstDash val="soli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2-2"/>
              <p:cNvSpPr txBox="1"/>
              <p:nvPr/>
            </p:nvSpPr>
            <p:spPr>
              <a:xfrm>
                <a:off x="1632152" y="2201997"/>
                <a:ext cx="4067767" cy="997720"/>
              </a:xfrm>
              <a:prstGeom prst="wedgeRoundRectCallou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12</m:t>
                          </m:r>
                        </m:num>
                        <m:den>
                          <m:r>
                            <a:rPr lang="en-US" sz="2800" b="0" i="1" smtClean="0">
                              <a:solidFill>
                                <a:srgbClr val="C00000"/>
                              </a:solidFill>
                              <a:latin typeface="Cambria Math"/>
                              <a:ea typeface="Cambria Math"/>
                            </a:rPr>
                            <m:t>17</m:t>
                          </m:r>
                        </m:den>
                      </m:f>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m:t>
                          </m:r>
                        </m:num>
                        <m:den>
                          <m:r>
                            <a:rPr lang="en-US" sz="2800" b="0" i="1" smtClean="0">
                              <a:solidFill>
                                <a:srgbClr val="C00000"/>
                              </a:solidFill>
                              <a:latin typeface="Cambria Math"/>
                              <a:ea typeface="Cambria Math"/>
                            </a:rPr>
                            <m:t>6</m:t>
                          </m:r>
                        </m:den>
                      </m:f>
                      <m:r>
                        <a:rPr lang="en-US" sz="2800" b="0" i="1" smtClean="0">
                          <a:solidFill>
                            <a:srgbClr val="C00000"/>
                          </a:solidFill>
                          <a:latin typeface="Cambria Math"/>
                          <a:ea typeface="Cambria Math"/>
                        </a:rPr>
                        <m:t>=</m:t>
                      </m:r>
                      <m:f>
                        <m:fPr>
                          <m:ctrlPr>
                            <a:rPr lang="en-US" sz="2800" b="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12×1</m:t>
                          </m:r>
                        </m:num>
                        <m:den>
                          <m:r>
                            <a:rPr lang="en-US" sz="2800" b="0" i="1" smtClean="0">
                              <a:solidFill>
                                <a:srgbClr val="C00000"/>
                              </a:solidFill>
                              <a:latin typeface="Cambria Math"/>
                              <a:ea typeface="Cambria Math"/>
                            </a:rPr>
                            <m:t>17×6</m:t>
                          </m:r>
                        </m:den>
                      </m:f>
                      <m:r>
                        <a:rPr lang="en-US" sz="2800" b="0" i="1" smtClean="0">
                          <a:solidFill>
                            <a:srgbClr val="C00000"/>
                          </a:solidFill>
                          <a:latin typeface="Cambria Math"/>
                          <a:ea typeface="Cambria Math"/>
                        </a:rPr>
                        <m:t>=</m:t>
                      </m:r>
                      <m:f>
                        <m:fPr>
                          <m:ctrlPr>
                            <a:rPr lang="en-US" sz="2800" b="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2</m:t>
                          </m:r>
                        </m:num>
                        <m:den>
                          <m:r>
                            <a:rPr lang="en-US" sz="2800" b="0" i="1" smtClean="0">
                              <a:solidFill>
                                <a:srgbClr val="C00000"/>
                              </a:solidFill>
                              <a:latin typeface="Cambria Math"/>
                              <a:ea typeface="Cambria Math"/>
                            </a:rPr>
                            <m:t>17</m:t>
                          </m:r>
                        </m:den>
                      </m:f>
                    </m:oMath>
                  </m:oMathPara>
                </a14:m>
                <a:endParaRPr lang="en-US" sz="2800" dirty="0">
                  <a:solidFill>
                    <a:srgbClr val="C00000"/>
                  </a:solidFill>
                </a:endParaRPr>
              </a:p>
            </p:txBody>
          </p:sp>
        </mc:Choice>
        <mc:Fallback xmlns="">
          <p:sp>
            <p:nvSpPr>
              <p:cNvPr id="2" name="2-2"/>
              <p:cNvSpPr txBox="1">
                <a:spLocks noRot="1" noChangeAspect="1" noMove="1" noResize="1" noEditPoints="1" noAdjustHandles="1" noChangeArrowheads="1" noChangeShapeType="1" noTextEdit="1"/>
              </p:cNvSpPr>
              <p:nvPr/>
            </p:nvSpPr>
            <p:spPr>
              <a:xfrm>
                <a:off x="1632152" y="2201997"/>
                <a:ext cx="4067767" cy="997720"/>
              </a:xfrm>
              <a:prstGeom prst="wedgeRoundRectCallou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3-3"/>
              <p:cNvSpPr txBox="1"/>
              <p:nvPr/>
            </p:nvSpPr>
            <p:spPr>
              <a:xfrm>
                <a:off x="7426114" y="2266867"/>
                <a:ext cx="4466671" cy="9017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16</m:t>
                          </m:r>
                        </m:num>
                        <m:den>
                          <m:r>
                            <a:rPr lang="en-US" sz="2800" b="0" i="1" smtClean="0">
                              <a:solidFill>
                                <a:srgbClr val="C00000"/>
                              </a:solidFill>
                              <a:latin typeface="Cambria Math"/>
                              <a:ea typeface="Cambria Math"/>
                            </a:rPr>
                            <m:t>1</m:t>
                          </m:r>
                        </m:den>
                      </m:f>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11</m:t>
                          </m:r>
                        </m:num>
                        <m:den>
                          <m:r>
                            <a:rPr lang="en-US" sz="2800" b="0" i="1" smtClean="0">
                              <a:solidFill>
                                <a:srgbClr val="C00000"/>
                              </a:solidFill>
                              <a:latin typeface="Cambria Math"/>
                              <a:ea typeface="Cambria Math"/>
                            </a:rPr>
                            <m:t>8</m:t>
                          </m:r>
                        </m:den>
                      </m:f>
                      <m:r>
                        <a:rPr lang="en-US" sz="2800" b="0" i="1" smtClean="0">
                          <a:solidFill>
                            <a:srgbClr val="C00000"/>
                          </a:solidFill>
                          <a:latin typeface="Cambria Math"/>
                          <a:ea typeface="Cambria Math"/>
                        </a:rPr>
                        <m:t>=</m:t>
                      </m:r>
                      <m:f>
                        <m:fPr>
                          <m:ctrlPr>
                            <a:rPr lang="en-US" sz="2800" b="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16×11</m:t>
                          </m:r>
                        </m:num>
                        <m:den>
                          <m:r>
                            <a:rPr lang="en-US" sz="2800" b="0" i="1" smtClean="0">
                              <a:solidFill>
                                <a:srgbClr val="C00000"/>
                              </a:solidFill>
                              <a:latin typeface="Cambria Math"/>
                              <a:ea typeface="Cambria Math"/>
                            </a:rPr>
                            <m:t>1×8</m:t>
                          </m:r>
                        </m:den>
                      </m:f>
                      <m:r>
                        <a:rPr lang="en-US" sz="2800" b="0" i="1" smtClean="0">
                          <a:solidFill>
                            <a:srgbClr val="C00000"/>
                          </a:solidFill>
                          <a:latin typeface="Cambria Math"/>
                          <a:ea typeface="Cambria Math"/>
                        </a:rPr>
                        <m:t>=22</m:t>
                      </m:r>
                    </m:oMath>
                  </m:oMathPara>
                </a14:m>
                <a:endParaRPr lang="en-US" sz="2800" dirty="0">
                  <a:solidFill>
                    <a:srgbClr val="C00000"/>
                  </a:solidFill>
                </a:endParaRPr>
              </a:p>
            </p:txBody>
          </p:sp>
        </mc:Choice>
        <mc:Fallback xmlns="">
          <p:sp>
            <p:nvSpPr>
              <p:cNvPr id="20" name="3-3"/>
              <p:cNvSpPr txBox="1">
                <a:spLocks noRot="1" noChangeAspect="1" noMove="1" noResize="1" noEditPoints="1" noAdjustHandles="1" noChangeArrowheads="1" noChangeShapeType="1" noTextEdit="1"/>
              </p:cNvSpPr>
              <p:nvPr/>
            </p:nvSpPr>
            <p:spPr>
              <a:xfrm>
                <a:off x="7426114" y="2266867"/>
                <a:ext cx="4466671" cy="901785"/>
              </a:xfrm>
              <a:prstGeom prst="rect">
                <a:avLst/>
              </a:prstGeom>
              <a:blipFill>
                <a:blip r:embed="rId20"/>
                <a:stretch>
                  <a:fillRect/>
                </a:stretch>
              </a:blipFill>
            </p:spPr>
            <p:txBody>
              <a:bodyPr/>
              <a:lstStyle/>
              <a:p>
                <a:r>
                  <a:rPr lang="en-US">
                    <a:noFill/>
                  </a:rPr>
                  <a:t> </a:t>
                </a:r>
              </a:p>
            </p:txBody>
          </p:sp>
        </mc:Fallback>
      </mc:AlternateContent>
      <p:pic>
        <p:nvPicPr>
          <p:cNvPr id="21" name="Picture 2" descr="Beautiful chef girl holding an empty plate cartoon illustration 1936473  Vector Art at Vecteezy"/>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7292" b="94596" l="10000" r="96823">
                        <a14:foregroundMark x1="49688" y1="61784" x2="49688" y2="61784"/>
                        <a14:foregroundMark x1="48490" y1="59896" x2="48490" y2="59896"/>
                        <a14:foregroundMark x1="46979" y1="56901" x2="46979" y2="56901"/>
                        <a14:foregroundMark x1="49948" y1="55404" x2="49948" y2="55404"/>
                        <a14:foregroundMark x1="64896" y1="59896" x2="64896" y2="59896"/>
                        <a14:foregroundMark x1="67292" y1="59115" x2="86094" y2="63997"/>
                        <a14:foregroundMark x1="82188" y1="53190" x2="91771" y2="61784"/>
                        <a14:foregroundMark x1="86406" y1="66211" x2="58333" y2="62891"/>
                      </a14:backgroundRemoval>
                    </a14:imgEffect>
                  </a14:imgLayer>
                </a14:imgProps>
              </a:ext>
              <a:ext uri="{28A0092B-C50C-407E-A947-70E740481C1C}">
                <a14:useLocalDpi xmlns:a14="http://schemas.microsoft.com/office/drawing/2010/main" val="0"/>
              </a:ext>
            </a:extLst>
          </a:blip>
          <a:srcRect/>
          <a:stretch>
            <a:fillRect/>
          </a:stretch>
        </p:blipFill>
        <p:spPr bwMode="auto">
          <a:xfrm>
            <a:off x="-677105" y="3056362"/>
            <a:ext cx="5691224" cy="455297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2" name="1-1"/>
              <p:cNvSpPr txBox="1"/>
              <p:nvPr/>
            </p:nvSpPr>
            <p:spPr>
              <a:xfrm>
                <a:off x="4259944" y="500775"/>
                <a:ext cx="5021375" cy="9105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9</m:t>
                          </m:r>
                        </m:num>
                        <m:den>
                          <m:r>
                            <a:rPr lang="en-US" sz="2800" b="0" i="1" smtClean="0">
                              <a:solidFill>
                                <a:srgbClr val="C00000"/>
                              </a:solidFill>
                              <a:latin typeface="Cambria Math"/>
                              <a:ea typeface="Cambria Math"/>
                            </a:rPr>
                            <m:t>1</m:t>
                          </m:r>
                        </m:den>
                      </m:f>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5</m:t>
                          </m:r>
                        </m:num>
                        <m:den>
                          <m:r>
                            <a:rPr lang="en-US" sz="2800" b="0" i="1" smtClean="0">
                              <a:solidFill>
                                <a:srgbClr val="C00000"/>
                              </a:solidFill>
                              <a:latin typeface="Cambria Math"/>
                              <a:ea typeface="Cambria Math"/>
                            </a:rPr>
                            <m:t>3</m:t>
                          </m:r>
                        </m:den>
                      </m:f>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4</m:t>
                          </m:r>
                        </m:num>
                        <m:den>
                          <m:r>
                            <a:rPr lang="en-US" sz="2800" b="0" i="1" smtClean="0">
                              <a:solidFill>
                                <a:srgbClr val="C00000"/>
                              </a:solidFill>
                              <a:latin typeface="Cambria Math"/>
                              <a:ea typeface="Cambria Math"/>
                            </a:rPr>
                            <m:t>15</m:t>
                          </m:r>
                        </m:den>
                      </m:f>
                      <m:r>
                        <a:rPr lang="en-US" sz="2800" b="0" i="1" smtClean="0">
                          <a:solidFill>
                            <a:srgbClr val="C00000"/>
                          </a:solidFill>
                          <a:latin typeface="Cambria Math"/>
                          <a:ea typeface="Cambria Math"/>
                        </a:rPr>
                        <m:t>=</m:t>
                      </m:r>
                      <m:f>
                        <m:fPr>
                          <m:ctrlPr>
                            <a:rPr lang="en-US" sz="2800" b="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9×5×4</m:t>
                          </m:r>
                        </m:num>
                        <m:den>
                          <m:r>
                            <a:rPr lang="en-US" sz="2800" b="0" i="1" smtClean="0">
                              <a:solidFill>
                                <a:srgbClr val="C00000"/>
                              </a:solidFill>
                              <a:latin typeface="Cambria Math"/>
                              <a:ea typeface="Cambria Math"/>
                            </a:rPr>
                            <m:t>1×3×15</m:t>
                          </m:r>
                        </m:den>
                      </m:f>
                      <m:r>
                        <a:rPr lang="en-US" sz="2800" b="0" i="1" smtClean="0">
                          <a:solidFill>
                            <a:srgbClr val="C00000"/>
                          </a:solidFill>
                          <a:latin typeface="Cambria Math"/>
                          <a:ea typeface="Cambria Math"/>
                        </a:rPr>
                        <m:t>=4</m:t>
                      </m:r>
                    </m:oMath>
                  </m:oMathPara>
                </a14:m>
                <a:endParaRPr lang="en-US" sz="2800" dirty="0">
                  <a:solidFill>
                    <a:srgbClr val="C00000"/>
                  </a:solidFill>
                </a:endParaRPr>
              </a:p>
            </p:txBody>
          </p:sp>
        </mc:Choice>
        <mc:Fallback xmlns="">
          <p:sp>
            <p:nvSpPr>
              <p:cNvPr id="22" name="1-1"/>
              <p:cNvSpPr txBox="1">
                <a:spLocks noRot="1" noChangeAspect="1" noMove="1" noResize="1" noEditPoints="1" noAdjustHandles="1" noChangeArrowheads="1" noChangeShapeType="1" noTextEdit="1"/>
              </p:cNvSpPr>
              <p:nvPr/>
            </p:nvSpPr>
            <p:spPr>
              <a:xfrm>
                <a:off x="4259944" y="500775"/>
                <a:ext cx="5021375" cy="910570"/>
              </a:xfrm>
              <a:prstGeom prst="rect">
                <a:avLst/>
              </a:prstGeom>
              <a:blipFill>
                <a:blip r:embed="rId23"/>
                <a:stretch>
                  <a:fillRect/>
                </a:stretch>
              </a:blipFill>
            </p:spPr>
            <p:txBody>
              <a:bodyPr/>
              <a:lstStyle/>
              <a:p>
                <a:r>
                  <a:rPr lang="en-US">
                    <a:noFill/>
                  </a:rPr>
                  <a:t> </a:t>
                </a:r>
              </a:p>
            </p:txBody>
          </p:sp>
        </mc:Fallback>
      </mc:AlternateContent>
      <p:pic>
        <p:nvPicPr>
          <p:cNvPr id="1042" name="Picture 18" descr="Hình ảnh Chân Gà Chiên Trang Trí Phim Hoạt Hình Minh Họa, Gà Rán, Chân Gà  Chiên, Đồ ăn Nhẹ miễn phí tải tập tin PNG PSDComment và Vector"/>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000" b="90000" l="7344" r="95156"/>
                    </a14:imgEffect>
                    <a14:imgEffect>
                      <a14:colorTemperature colorTemp="11200"/>
                    </a14:imgEffect>
                  </a14:imgLayer>
                </a14:imgProps>
              </a:ext>
              <a:ext uri="{28A0092B-C50C-407E-A947-70E740481C1C}">
                <a14:useLocalDpi xmlns:a14="http://schemas.microsoft.com/office/drawing/2010/main" val="0"/>
              </a:ext>
            </a:extLst>
          </a:blip>
          <a:srcRect t="23307" b="21303"/>
          <a:stretch/>
        </p:blipFill>
        <p:spPr bwMode="auto">
          <a:xfrm>
            <a:off x="10258151" y="3467100"/>
            <a:ext cx="1851153" cy="1025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62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42"/>
                                        </p:tgtEl>
                                        <p:attrNameLst>
                                          <p:attrName>style.visibility</p:attrName>
                                        </p:attrNameLst>
                                      </p:cBhvr>
                                      <p:to>
                                        <p:strVal val="visible"/>
                                      </p:to>
                                    </p:set>
                                    <p:animEffect transition="in" filter="randombar(horizontal)">
                                      <p:cBhvr>
                                        <p:cTn id="24" dur="500"/>
                                        <p:tgtEl>
                                          <p:spTgt spid="1042"/>
                                        </p:tgtEl>
                                      </p:cBhvr>
                                    </p:animEffect>
                                  </p:childTnLst>
                                  <p:subTnLst>
                                    <p:audio>
                                      <p:cMediaNode>
                                        <p:cTn display="0" masterRel="sameClick">
                                          <p:stCondLst>
                                            <p:cond evt="begin" delay="0">
                                              <p:tn val="22"/>
                                            </p:cond>
                                          </p:stCondLst>
                                          <p:endCondLst>
                                            <p:cond evt="onStopAudio" delay="0">
                                              <p:tgtEl>
                                                <p:sldTgt/>
                                              </p:tgtEl>
                                            </p:cond>
                                          </p:endCondLst>
                                        </p:cTn>
                                        <p:tgtEl>
                                          <p:sndTgt r:embed="rId3" name="AmThanhDung_2.wav"/>
                                        </p:tgtEl>
                                      </p:cMediaNode>
                                    </p:audio>
                                  </p:subTnLst>
                                </p:cTn>
                              </p:par>
                            </p:childTnLst>
                          </p:cTn>
                        </p:par>
                        <p:par>
                          <p:cTn id="25" fill="hold">
                            <p:stCondLst>
                              <p:cond delay="500"/>
                            </p:stCondLst>
                            <p:childTnLst>
                              <p:par>
                                <p:cTn id="26" presetID="49" presetClass="path" presetSubtype="0" accel="50000" decel="50000" fill="hold" nodeType="afterEffect">
                                  <p:stCondLst>
                                    <p:cond delay="0"/>
                                  </p:stCondLst>
                                  <p:childTnLst>
                                    <p:animMotion origin="layout" path="M -2.79373E-6 -3.29325E-6 L -0.62637 0.25278 " pathEditMode="relative" rAng="0" ptsTypes="AA">
                                      <p:cBhvr>
                                        <p:cTn id="27" dur="2000" fill="hold"/>
                                        <p:tgtEl>
                                          <p:spTgt spid="1042"/>
                                        </p:tgtEl>
                                        <p:attrNameLst>
                                          <p:attrName>ppt_x</p:attrName>
                                          <p:attrName>ppt_y</p:attrName>
                                        </p:attrNameLst>
                                      </p:cBhvr>
                                      <p:rCtr x="-31319" y="1262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par>
                          <p:cTn id="34" fill="hold">
                            <p:stCondLst>
                              <p:cond delay="500"/>
                            </p:stCondLst>
                            <p:childTnLst>
                              <p:par>
                                <p:cTn id="35" presetID="14" presetClass="entr" presetSubtype="10" fill="hold" nodeType="afterEffect">
                                  <p:stCondLst>
                                    <p:cond delay="100"/>
                                  </p:stCondLst>
                                  <p:childTnLst>
                                    <p:set>
                                      <p:cBhvr>
                                        <p:cTn id="36" dur="1" fill="hold">
                                          <p:stCondLst>
                                            <p:cond delay="0"/>
                                          </p:stCondLst>
                                        </p:cTn>
                                        <p:tgtEl>
                                          <p:spTgt spid="1036"/>
                                        </p:tgtEl>
                                        <p:attrNameLst>
                                          <p:attrName>style.visibility</p:attrName>
                                        </p:attrNameLst>
                                      </p:cBhvr>
                                      <p:to>
                                        <p:strVal val="visible"/>
                                      </p:to>
                                    </p:set>
                                    <p:animEffect transition="in" filter="randombar(horizontal)">
                                      <p:cBhvr>
                                        <p:cTn id="37" dur="500"/>
                                        <p:tgtEl>
                                          <p:spTgt spid="1036"/>
                                        </p:tgtEl>
                                      </p:cBhvr>
                                    </p:animEffect>
                                  </p:childTnLst>
                                  <p:subTnLst>
                                    <p:audio>
                                      <p:cMediaNode>
                                        <p:cTn display="0" masterRel="sameClick">
                                          <p:stCondLst>
                                            <p:cond evt="begin" delay="0">
                                              <p:tn val="3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left)">
                                      <p:cBhvr>
                                        <p:cTn id="43" dur="500"/>
                                        <p:tgtEl>
                                          <p:spTgt spid="2"/>
                                        </p:tgtEl>
                                      </p:cBhvr>
                                    </p:animEffect>
                                  </p:childTnLst>
                                </p:cTn>
                              </p:par>
                            </p:childTnLst>
                          </p:cTn>
                        </p:par>
                        <p:par>
                          <p:cTn id="44" fill="hold">
                            <p:stCondLst>
                              <p:cond delay="500"/>
                            </p:stCondLst>
                            <p:childTnLst>
                              <p:par>
                                <p:cTn id="45" presetID="14" presetClass="entr" presetSubtype="10" fill="hold" nodeType="afterEffect">
                                  <p:stCondLst>
                                    <p:cond delay="0"/>
                                  </p:stCondLst>
                                  <p:childTnLst>
                                    <p:set>
                                      <p:cBhvr>
                                        <p:cTn id="46" dur="1" fill="hold">
                                          <p:stCondLst>
                                            <p:cond delay="0"/>
                                          </p:stCondLst>
                                        </p:cTn>
                                        <p:tgtEl>
                                          <p:spTgt spid="1040"/>
                                        </p:tgtEl>
                                        <p:attrNameLst>
                                          <p:attrName>style.visibility</p:attrName>
                                        </p:attrNameLst>
                                      </p:cBhvr>
                                      <p:to>
                                        <p:strVal val="visible"/>
                                      </p:to>
                                    </p:set>
                                    <p:animEffect transition="in" filter="randombar(horizontal)">
                                      <p:cBhvr>
                                        <p:cTn id="47" dur="500"/>
                                        <p:tgtEl>
                                          <p:spTgt spid="1040"/>
                                        </p:tgtEl>
                                      </p:cBhvr>
                                    </p:animEffect>
                                  </p:childTnLst>
                                  <p:subTnLst>
                                    <p:audio>
                                      <p:cMediaNode>
                                        <p:cTn display="0" masterRel="sameClick">
                                          <p:stCondLst>
                                            <p:cond evt="begin" delay="0">
                                              <p:tn val="4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left)">
                                      <p:cBhvr>
                                        <p:cTn id="53" dur="500"/>
                                        <p:tgtEl>
                                          <p:spTgt spid="20"/>
                                        </p:tgtEl>
                                      </p:cBhvr>
                                    </p:animEffect>
                                  </p:childTnLst>
                                </p:cTn>
                              </p:par>
                            </p:childTnLst>
                          </p:cTn>
                        </p:par>
                        <p:par>
                          <p:cTn id="54" fill="hold">
                            <p:stCondLst>
                              <p:cond delay="500"/>
                            </p:stCondLst>
                            <p:childTnLst>
                              <p:par>
                                <p:cTn id="55" presetID="14" presetClass="entr" presetSubtype="10"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randombar(horizontal)">
                                      <p:cBhvr>
                                        <p:cTn id="57" dur="500"/>
                                        <p:tgtEl>
                                          <p:spTgt spid="7"/>
                                        </p:tgtEl>
                                      </p:cBhvr>
                                    </p:animEffect>
                                  </p:childTnLst>
                                  <p:subTnLst>
                                    <p:audio>
                                      <p:cMediaNode>
                                        <p:cTn display="0" masterRel="sameClick">
                                          <p:stCondLst>
                                            <p:cond evt="begin" delay="0">
                                              <p:tn val="5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7"/>
                  </p:tgtEl>
                </p:cond>
              </p:nextCondLst>
            </p:seq>
          </p:childTnLst>
        </p:cTn>
      </p:par>
    </p:tnLst>
    <p:bldLst>
      <p:bldP spid="17" grpId="0" animBg="1"/>
      <p:bldP spid="18" grpId="0" animBg="1"/>
      <p:bldP spid="16" grpId="0" animBg="1"/>
      <p:bldP spid="2" grpId="0"/>
      <p:bldP spid="20"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0" descr="Kitchen Background on Behance"/>
          <p:cNvPicPr>
            <a:picLocks noChangeAspect="1" noChangeArrowheads="1"/>
          </p:cNvPicPr>
          <p:nvPr/>
        </p:nvPicPr>
        <p:blipFill rotWithShape="1">
          <a:blip r:embed="rId5">
            <a:extLst>
              <a:ext uri="{28A0092B-C50C-407E-A947-70E740481C1C}">
                <a14:useLocalDpi xmlns:a14="http://schemas.microsoft.com/office/drawing/2010/main" val="0"/>
              </a:ext>
            </a:extLst>
          </a:blip>
          <a:srcRect b="1099"/>
          <a:stretch/>
        </p:blipFill>
        <p:spPr bwMode="auto">
          <a:xfrm>
            <a:off x="0" y="0"/>
            <a:ext cx="122806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Véc tơ đồ họa súp cà Chua Chua nước trái cây bánh Pizza - cà chua phim hoạt  hình png tải về - Miễn phí trong suốt Thực Phẩm Tự Nhiên p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7105" b="82500" l="4556" r="94111"/>
                    </a14:imgEffect>
                  </a14:imgLayer>
                </a14:imgProps>
              </a:ext>
              <a:ext uri="{28A0092B-C50C-407E-A947-70E740481C1C}">
                <a14:useLocalDpi xmlns:a14="http://schemas.microsoft.com/office/drawing/2010/main" val="0"/>
              </a:ext>
            </a:extLst>
          </a:blip>
          <a:srcRect l="3174" t="17250" r="4965" b="16740"/>
          <a:stretch/>
        </p:blipFill>
        <p:spPr bwMode="auto">
          <a:xfrm>
            <a:off x="11085913" y="4733694"/>
            <a:ext cx="1102885" cy="6692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Imágenes Prediseñadas De Harina Etiquetadas PNG , Clipart De Harina,  Harina, Clipart PNG y Vector para Descargar Gratis | Pngtree"/>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5592" t="7208" r="12796" b="9600"/>
          <a:stretch/>
        </p:blipFill>
        <p:spPr bwMode="auto">
          <a:xfrm>
            <a:off x="6571521" y="3362981"/>
            <a:ext cx="1411698" cy="163995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7592162" y="4172781"/>
            <a:ext cx="2451158" cy="1140200"/>
            <a:chOff x="2390801" y="4234104"/>
            <a:chExt cx="2362120" cy="1023973"/>
          </a:xfrm>
        </p:grpSpPr>
        <p:pic>
          <p:nvPicPr>
            <p:cNvPr id="15" name="Picture 8" descr="Soup plate icon in cartoon style isolated on white background Stock Vector  | Adobe Stoc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2390801" y="4234104"/>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Grilled sausage icon Royalty Free Vector Image"/>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3846" b="66154" l="0" r="100000"/>
                      </a14:imgEffect>
                    </a14:imgLayer>
                  </a14:imgProps>
                </a:ext>
                <a:ext uri="{28A0092B-C50C-407E-A947-70E740481C1C}">
                  <a14:useLocalDpi xmlns:a14="http://schemas.microsoft.com/office/drawing/2010/main" val="0"/>
                </a:ext>
              </a:extLst>
            </a:blip>
            <a:srcRect t="21245" b="28757"/>
            <a:stretch/>
          </p:blipFill>
          <p:spPr bwMode="auto">
            <a:xfrm>
              <a:off x="2918992" y="4393609"/>
              <a:ext cx="1305738" cy="5092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Grilled sausage icon Royalty Free Vector Image"/>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23846" b="66154" l="0" r="100000"/>
                      </a14:imgEffect>
                    </a14:imgLayer>
                  </a14:imgProps>
                </a:ext>
                <a:ext uri="{28A0092B-C50C-407E-A947-70E740481C1C}">
                  <a14:useLocalDpi xmlns:a14="http://schemas.microsoft.com/office/drawing/2010/main" val="0"/>
                </a:ext>
              </a:extLst>
            </a:blip>
            <a:srcRect t="21245" b="28757"/>
            <a:stretch/>
          </p:blipFill>
          <p:spPr bwMode="auto">
            <a:xfrm>
              <a:off x="2728119" y="4507385"/>
              <a:ext cx="1305738" cy="509218"/>
            </a:xfrm>
            <a:prstGeom prst="rect">
              <a:avLst/>
            </a:prstGeom>
            <a:noFill/>
            <a:extLst>
              <a:ext uri="{909E8E84-426E-40DD-AFC4-6F175D3DCCD1}">
                <a14:hiddenFill xmlns:a14="http://schemas.microsoft.com/office/drawing/2010/main">
                  <a:solidFill>
                    <a:srgbClr val="FFFFFF"/>
                  </a:solidFill>
                </a14:hiddenFill>
              </a:ext>
            </a:extLst>
          </p:spPr>
        </p:pic>
      </p:grpSp>
      <p:pic>
        <p:nvPicPr>
          <p:cNvPr id="9228" name="Picture 12" descr="Pho Mát Phim Hoạt Hình PNG &amp; Pho Mát Phim Hoạt Hình Transparent Clipart  Miễn phí Tải về - Mì ống và pho mát bánh mì Phô-mai Thụy sĩ pho mát Clip"/>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89500" l="0" r="98846"/>
                    </a14:imgEffect>
                  </a14:imgLayer>
                </a14:imgProps>
              </a:ext>
              <a:ext uri="{28A0092B-C50C-407E-A947-70E740481C1C}">
                <a14:useLocalDpi xmlns:a14="http://schemas.microsoft.com/office/drawing/2010/main" val="0"/>
              </a:ext>
            </a:extLst>
          </a:blip>
          <a:srcRect/>
          <a:stretch>
            <a:fillRect/>
          </a:stretch>
        </p:blipFill>
        <p:spPr bwMode="auto">
          <a:xfrm>
            <a:off x="7191649" y="4760589"/>
            <a:ext cx="1087146" cy="83626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eautiful chef girl holding an empty plate cartoon illustration 1936473  Vector Art at Vecteezy"/>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7292" b="94596" l="10000" r="96823">
                        <a14:foregroundMark x1="49688" y1="61784" x2="49688" y2="61784"/>
                        <a14:foregroundMark x1="48490" y1="59896" x2="48490" y2="59896"/>
                        <a14:foregroundMark x1="46979" y1="56901" x2="46979" y2="56901"/>
                        <a14:foregroundMark x1="49948" y1="55404" x2="49948" y2="55404"/>
                        <a14:foregroundMark x1="64896" y1="59896" x2="64896" y2="59896"/>
                        <a14:foregroundMark x1="67292" y1="59115" x2="86094" y2="63997"/>
                        <a14:foregroundMark x1="82188" y1="53190" x2="91771" y2="61784"/>
                        <a14:foregroundMark x1="86406" y1="66211" x2="58333" y2="62891"/>
                      </a14:backgroundRemoval>
                    </a14:imgEffect>
                  </a14:imgLayer>
                </a14:imgProps>
              </a:ext>
              <a:ext uri="{28A0092B-C50C-407E-A947-70E740481C1C}">
                <a14:useLocalDpi xmlns:a14="http://schemas.microsoft.com/office/drawing/2010/main" val="0"/>
              </a:ext>
            </a:extLst>
          </a:blip>
          <a:srcRect/>
          <a:stretch>
            <a:fillRect/>
          </a:stretch>
        </p:blipFill>
        <p:spPr bwMode="auto">
          <a:xfrm>
            <a:off x="-677105" y="3056362"/>
            <a:ext cx="5691224" cy="455297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179731" y="4733694"/>
            <a:ext cx="2321482" cy="925956"/>
            <a:chOff x="5179730" y="4478252"/>
            <a:chExt cx="2725271" cy="1181398"/>
          </a:xfrm>
        </p:grpSpPr>
        <p:pic>
          <p:nvPicPr>
            <p:cNvPr id="9" name="Picture 8" descr="Soup plate icon in cartoon style isolated on white background Stock Vector  | Adobe Stoc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5179730" y="4478252"/>
              <a:ext cx="2725271" cy="118139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Black Pitted Olives Cuts Leaves Cartoon Stock Vector (Royalty Free)  1803861922"/>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10000" b="90000" l="10000" r="90000">
                          <a14:foregroundMark x1="41923" y1="40714" x2="41923" y2="40714"/>
                          <a14:foregroundMark x1="46154" y1="39643" x2="46154" y2="39643"/>
                          <a14:foregroundMark x1="45000" y1="39643" x2="45000" y2="39643"/>
                          <a14:foregroundMark x1="66923" y1="44286" x2="66923" y2="44286"/>
                        </a14:backgroundRemoval>
                      </a14:imgEffect>
                    </a14:imgLayer>
                  </a14:imgProps>
                </a:ext>
                <a:ext uri="{28A0092B-C50C-407E-A947-70E740481C1C}">
                  <a14:useLocalDpi xmlns:a14="http://schemas.microsoft.com/office/drawing/2010/main" val="0"/>
                </a:ext>
              </a:extLst>
            </a:blip>
            <a:srcRect l="17482" t="20368" r="10769" b="30968"/>
            <a:stretch/>
          </p:blipFill>
          <p:spPr bwMode="auto">
            <a:xfrm>
              <a:off x="5866700" y="4496226"/>
              <a:ext cx="1060051" cy="77429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Sliced black olive icon cartoon style Royalty Free Vector"/>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8889" b="61019" l="2700" r="94900"/>
                      </a14:imgEffect>
                      <a14:imgEffect>
                        <a14:colorTemperature colorTemp="4700"/>
                      </a14:imgEffect>
                    </a14:imgLayer>
                  </a14:imgProps>
                </a:ext>
                <a:ext uri="{28A0092B-C50C-407E-A947-70E740481C1C}">
                  <a14:useLocalDpi xmlns:a14="http://schemas.microsoft.com/office/drawing/2010/main" val="0"/>
                </a:ext>
              </a:extLst>
            </a:blip>
            <a:srcRect t="25998" b="37001"/>
            <a:stretch/>
          </p:blipFill>
          <p:spPr bwMode="auto">
            <a:xfrm>
              <a:off x="6286537" y="4916266"/>
              <a:ext cx="914400" cy="365405"/>
            </a:xfrm>
            <a:prstGeom prst="rect">
              <a:avLst/>
            </a:prstGeom>
            <a:noFill/>
            <a:extLst>
              <a:ext uri="{909E8E84-426E-40DD-AFC4-6F175D3DCCD1}">
                <a14:hiddenFill xmlns:a14="http://schemas.microsoft.com/office/drawing/2010/main">
                  <a:solidFill>
                    <a:srgbClr val="FFFFFF"/>
                  </a:solidFill>
                </a14:hiddenFill>
              </a:ext>
            </a:extLst>
          </p:spPr>
        </p:pic>
      </p:grpSp>
      <p:pic>
        <p:nvPicPr>
          <p:cNvPr id="9230" name="Picture 14" descr="Pizza Background"/>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1632" b="89977" l="9938" r="89938"/>
                    </a14:imgEffect>
                  </a14:imgLayer>
                </a14:imgProps>
              </a:ext>
              <a:ext uri="{28A0092B-C50C-407E-A947-70E740481C1C}">
                <a14:useLocalDpi xmlns:a14="http://schemas.microsoft.com/office/drawing/2010/main" val="0"/>
              </a:ext>
            </a:extLst>
          </a:blip>
          <a:srcRect/>
          <a:stretch>
            <a:fillRect/>
          </a:stretch>
        </p:blipFill>
        <p:spPr bwMode="auto">
          <a:xfrm>
            <a:off x="2320113" y="5402933"/>
            <a:ext cx="2541606" cy="92281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1"/>
              <p:cNvSpPr txBox="1"/>
              <p:nvPr/>
            </p:nvSpPr>
            <p:spPr>
              <a:xfrm>
                <a:off x="365919" y="1200147"/>
                <a:ext cx="3657600"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
                    </m:oMathParaPr>
                    <m:oMath xmlns:m="http://schemas.openxmlformats.org/officeDocument/2006/math">
                      <m:r>
                        <a:rPr lang="en-US" sz="3600" b="0" i="0" smtClean="0">
                          <a:latin typeface="Cambria Math"/>
                        </a:rPr>
                        <m:t>72:45           </m:t>
                      </m:r>
                    </m:oMath>
                  </m:oMathPara>
                </a14:m>
                <a:endParaRPr lang="en-US" sz="3600" dirty="0">
                  <a:latin typeface="#9Slide03 FS Neusa Regular" pitchFamily="2" charset="0"/>
                </a:endParaRPr>
              </a:p>
            </p:txBody>
          </p:sp>
        </mc:Choice>
        <mc:Fallback xmlns="">
          <p:sp>
            <p:nvSpPr>
              <p:cNvPr id="18" name="1"/>
              <p:cNvSpPr txBox="1">
                <a:spLocks noRot="1" noChangeAspect="1" noMove="1" noResize="1" noEditPoints="1" noAdjustHandles="1" noChangeArrowheads="1" noChangeShapeType="1" noTextEdit="1"/>
              </p:cNvSpPr>
              <p:nvPr/>
            </p:nvSpPr>
            <p:spPr>
              <a:xfrm>
                <a:off x="365919" y="1200147"/>
                <a:ext cx="3657600" cy="715089"/>
              </a:xfrm>
              <a:prstGeom prst="roundRect">
                <a:avLst/>
              </a:prstGeom>
              <a:blipFill rotWithShape="1">
                <a:blip r:embed="rId26"/>
                <a:stretch>
                  <a:fillRect/>
                </a:stretch>
              </a:blipFill>
              <a:ln w="38100">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2"/>
              <p:cNvSpPr txBox="1"/>
              <p:nvPr/>
            </p:nvSpPr>
            <p:spPr>
              <a:xfrm>
                <a:off x="4252119" y="1200147"/>
                <a:ext cx="3652882"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281,6:8              </m:t>
                      </m:r>
                    </m:oMath>
                  </m:oMathPara>
                </a14:m>
                <a:endParaRPr lang="en-US" sz="3600" dirty="0">
                  <a:latin typeface="#9Slide03 FS Neusa Regular" pitchFamily="2" charset="0"/>
                </a:endParaRPr>
              </a:p>
            </p:txBody>
          </p:sp>
        </mc:Choice>
        <mc:Fallback xmlns="">
          <p:sp>
            <p:nvSpPr>
              <p:cNvPr id="19" name="2"/>
              <p:cNvSpPr txBox="1">
                <a:spLocks noRot="1" noChangeAspect="1" noMove="1" noResize="1" noEditPoints="1" noAdjustHandles="1" noChangeArrowheads="1" noChangeShapeType="1" noTextEdit="1"/>
              </p:cNvSpPr>
              <p:nvPr/>
            </p:nvSpPr>
            <p:spPr>
              <a:xfrm>
                <a:off x="4252119" y="1200147"/>
                <a:ext cx="3652882" cy="715089"/>
              </a:xfrm>
              <a:prstGeom prst="roundRect">
                <a:avLst/>
              </a:prstGeom>
              <a:blipFill rotWithShape="1">
                <a:blip r:embed="rId27"/>
                <a:stretch>
                  <a:fillRect/>
                </a:stretch>
              </a:blipFill>
              <a:ln w="38100">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3"/>
              <p:cNvSpPr txBox="1"/>
              <p:nvPr/>
            </p:nvSpPr>
            <p:spPr>
              <a:xfrm>
                <a:off x="8138319" y="1219200"/>
                <a:ext cx="3733800"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300,72:53,7          </m:t>
                      </m:r>
                    </m:oMath>
                  </m:oMathPara>
                </a14:m>
                <a:endParaRPr lang="en-US" sz="3600" dirty="0">
                  <a:latin typeface="#9Slide03 FS Neusa Regular" pitchFamily="2" charset="0"/>
                </a:endParaRPr>
              </a:p>
            </p:txBody>
          </p:sp>
        </mc:Choice>
        <mc:Fallback xmlns="">
          <p:sp>
            <p:nvSpPr>
              <p:cNvPr id="20" name="3"/>
              <p:cNvSpPr txBox="1">
                <a:spLocks noRot="1" noChangeAspect="1" noMove="1" noResize="1" noEditPoints="1" noAdjustHandles="1" noChangeArrowheads="1" noChangeShapeType="1" noTextEdit="1"/>
              </p:cNvSpPr>
              <p:nvPr/>
            </p:nvSpPr>
            <p:spPr>
              <a:xfrm>
                <a:off x="8138319" y="1219200"/>
                <a:ext cx="3733800" cy="715089"/>
              </a:xfrm>
              <a:prstGeom prst="roundRect">
                <a:avLst/>
              </a:prstGeom>
              <a:blipFill rotWithShape="1">
                <a:blip r:embed="rId28"/>
                <a:stretch>
                  <a:fillRect/>
                </a:stretch>
              </a:blipFill>
              <a:ln w="38100">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4"/>
              <p:cNvSpPr txBox="1"/>
              <p:nvPr/>
            </p:nvSpPr>
            <p:spPr>
              <a:xfrm>
                <a:off x="365919" y="2647947"/>
                <a:ext cx="3657600"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
                    </m:oMathParaPr>
                    <m:oMath xmlns:m="http://schemas.openxmlformats.org/officeDocument/2006/math">
                      <m:r>
                        <a:rPr lang="en-US" sz="3600" b="0" i="0" smtClean="0">
                          <a:latin typeface="Cambria Math"/>
                        </a:rPr>
                        <m:t>15:50           </m:t>
                      </m:r>
                    </m:oMath>
                  </m:oMathPara>
                </a14:m>
                <a:endParaRPr lang="en-US" sz="3600" dirty="0">
                  <a:latin typeface="#9Slide03 FS Neusa Regular" pitchFamily="2" charset="0"/>
                </a:endParaRPr>
              </a:p>
            </p:txBody>
          </p:sp>
        </mc:Choice>
        <mc:Fallback xmlns="">
          <p:sp>
            <p:nvSpPr>
              <p:cNvPr id="21" name="4"/>
              <p:cNvSpPr txBox="1">
                <a:spLocks noRot="1" noChangeAspect="1" noMove="1" noResize="1" noEditPoints="1" noAdjustHandles="1" noChangeArrowheads="1" noChangeShapeType="1" noTextEdit="1"/>
              </p:cNvSpPr>
              <p:nvPr/>
            </p:nvSpPr>
            <p:spPr>
              <a:xfrm>
                <a:off x="365919" y="2647947"/>
                <a:ext cx="3657600" cy="715089"/>
              </a:xfrm>
              <a:prstGeom prst="roundRect">
                <a:avLst/>
              </a:prstGeom>
              <a:blipFill rotWithShape="1">
                <a:blip r:embed="rId29"/>
                <a:stretch>
                  <a:fillRect/>
                </a:stretch>
              </a:blipFill>
              <a:ln w="38100">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5"/>
              <p:cNvSpPr txBox="1"/>
              <p:nvPr/>
            </p:nvSpPr>
            <p:spPr>
              <a:xfrm>
                <a:off x="4252119" y="2637711"/>
                <a:ext cx="3652882"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14:m>
                  <m:oMath xmlns:m="http://schemas.openxmlformats.org/officeDocument/2006/math">
                    <m:r>
                      <a:rPr lang="en-US" sz="3600" b="0" i="0" smtClean="0">
                        <a:latin typeface="Cambria Math"/>
                      </a:rPr>
                      <m:t>912,8:28              </m:t>
                    </m:r>
                  </m:oMath>
                </a14:m>
                <a:r>
                  <a:rPr lang="en-US" sz="3600" dirty="0">
                    <a:latin typeface="#9Slide03 FS Neusa Regular" pitchFamily="2" charset="0"/>
                  </a:rPr>
                  <a:t>     </a:t>
                </a:r>
              </a:p>
            </p:txBody>
          </p:sp>
        </mc:Choice>
        <mc:Fallback xmlns="">
          <p:sp>
            <p:nvSpPr>
              <p:cNvPr id="23" name="5"/>
              <p:cNvSpPr txBox="1">
                <a:spLocks noRot="1" noChangeAspect="1" noMove="1" noResize="1" noEditPoints="1" noAdjustHandles="1" noChangeArrowheads="1" noChangeShapeType="1" noTextEdit="1"/>
              </p:cNvSpPr>
              <p:nvPr/>
            </p:nvSpPr>
            <p:spPr>
              <a:xfrm>
                <a:off x="4252119" y="2637711"/>
                <a:ext cx="3652882" cy="715089"/>
              </a:xfrm>
              <a:prstGeom prst="roundRect">
                <a:avLst/>
              </a:prstGeom>
              <a:blipFill rotWithShape="1">
                <a:blip r:embed="rId30"/>
                <a:stretch>
                  <a:fillRect/>
                </a:stretch>
              </a:blipFill>
              <a:ln w="38100">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6"/>
              <p:cNvSpPr txBox="1"/>
              <p:nvPr/>
            </p:nvSpPr>
            <p:spPr>
              <a:xfrm>
                <a:off x="8214519" y="2647947"/>
                <a:ext cx="3657600"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0,162:0,36             </m:t>
                      </m:r>
                    </m:oMath>
                  </m:oMathPara>
                </a14:m>
                <a:endParaRPr lang="en-US" sz="3600" dirty="0">
                  <a:latin typeface="#9Slide03 FS Neusa Regular" pitchFamily="2" charset="0"/>
                </a:endParaRPr>
              </a:p>
            </p:txBody>
          </p:sp>
        </mc:Choice>
        <mc:Fallback xmlns="">
          <p:sp>
            <p:nvSpPr>
              <p:cNvPr id="24" name="6"/>
              <p:cNvSpPr txBox="1">
                <a:spLocks noRot="1" noChangeAspect="1" noMove="1" noResize="1" noEditPoints="1" noAdjustHandles="1" noChangeArrowheads="1" noChangeShapeType="1" noTextEdit="1"/>
              </p:cNvSpPr>
              <p:nvPr/>
            </p:nvSpPr>
            <p:spPr>
              <a:xfrm>
                <a:off x="8214519" y="2647947"/>
                <a:ext cx="3657600" cy="715089"/>
              </a:xfrm>
              <a:prstGeom prst="roundRect">
                <a:avLst/>
              </a:prstGeom>
              <a:blipFill rotWithShape="1">
                <a:blip r:embed="rId31"/>
                <a:stretch>
                  <a:fillRect/>
                </a:stretch>
              </a:blipFill>
              <a:ln w="38100">
                <a:solidFill>
                  <a:schemeClr val="accent6">
                    <a:lumMod val="75000"/>
                  </a:schemeClr>
                </a:solidFill>
              </a:ln>
            </p:spPr>
            <p:txBody>
              <a:bodyPr/>
              <a:lstStyle/>
              <a:p>
                <a:r>
                  <a:rPr lang="en-US">
                    <a:noFill/>
                  </a:rPr>
                  <a:t> </a:t>
                </a:r>
              </a:p>
            </p:txBody>
          </p:sp>
        </mc:Fallback>
      </mc:AlternateContent>
      <p:sp>
        <p:nvSpPr>
          <p:cNvPr id="2" name="TextBox 1"/>
          <p:cNvSpPr txBox="1"/>
          <p:nvPr/>
        </p:nvSpPr>
        <p:spPr>
          <a:xfrm>
            <a:off x="2270919" y="1265303"/>
            <a:ext cx="1088760"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1,6</a:t>
            </a:r>
          </a:p>
        </p:txBody>
      </p:sp>
      <p:sp>
        <p:nvSpPr>
          <p:cNvPr id="25" name="TextBox 24"/>
          <p:cNvSpPr txBox="1"/>
          <p:nvPr/>
        </p:nvSpPr>
        <p:spPr>
          <a:xfrm>
            <a:off x="2270919" y="2691825"/>
            <a:ext cx="1152880"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0,3</a:t>
            </a:r>
          </a:p>
        </p:txBody>
      </p:sp>
      <p:sp>
        <p:nvSpPr>
          <p:cNvPr id="26" name="TextBox 25"/>
          <p:cNvSpPr txBox="1"/>
          <p:nvPr/>
        </p:nvSpPr>
        <p:spPr>
          <a:xfrm>
            <a:off x="6167449" y="1284356"/>
            <a:ext cx="1361270"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35,2</a:t>
            </a:r>
          </a:p>
        </p:txBody>
      </p:sp>
      <p:sp>
        <p:nvSpPr>
          <p:cNvPr id="27" name="TextBox 26"/>
          <p:cNvSpPr txBox="1"/>
          <p:nvPr/>
        </p:nvSpPr>
        <p:spPr>
          <a:xfrm>
            <a:off x="6286537" y="2691825"/>
            <a:ext cx="1369286"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32,6</a:t>
            </a:r>
          </a:p>
        </p:txBody>
      </p:sp>
      <p:sp>
        <p:nvSpPr>
          <p:cNvPr id="28" name="TextBox 27"/>
          <p:cNvSpPr txBox="1"/>
          <p:nvPr/>
        </p:nvSpPr>
        <p:spPr>
          <a:xfrm>
            <a:off x="10647848" y="1265303"/>
            <a:ext cx="1148071"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5,6</a:t>
            </a:r>
          </a:p>
        </p:txBody>
      </p:sp>
      <p:sp>
        <p:nvSpPr>
          <p:cNvPr id="29" name="TextBox 28"/>
          <p:cNvSpPr txBox="1"/>
          <p:nvPr/>
        </p:nvSpPr>
        <p:spPr>
          <a:xfrm>
            <a:off x="10424319" y="2698952"/>
            <a:ext cx="1402948"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0,45</a:t>
            </a:r>
          </a:p>
        </p:txBody>
      </p:sp>
      <p:grpSp>
        <p:nvGrpSpPr>
          <p:cNvPr id="30" name="Group 29"/>
          <p:cNvGrpSpPr/>
          <p:nvPr/>
        </p:nvGrpSpPr>
        <p:grpSpPr>
          <a:xfrm>
            <a:off x="8988162" y="4456512"/>
            <a:ext cx="2462544" cy="1223088"/>
            <a:chOff x="9357518" y="4604287"/>
            <a:chExt cx="2216893" cy="1004425"/>
          </a:xfrm>
        </p:grpSpPr>
        <p:pic>
          <p:nvPicPr>
            <p:cNvPr id="31" name="Picture 8" descr="Soup plate icon in cartoon style isolated on white background Stock Vector  | Adobe Stoc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9357518" y="4647695"/>
              <a:ext cx="2216893" cy="96101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Thịt Nướng Churrasco Thịt Xông Khói Barbacoa Shuizhu - Phim hoạt hình thịt  đỏ png tải về - Miễn phí trong suốt đỏ png Tải về."/>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99762" l="0" r="100000">
                          <a14:foregroundMark x1="12556" y1="9762" x2="12556" y2="9762"/>
                          <a14:foregroundMark x1="33556" y1="9286" x2="33556" y2="9286"/>
                          <a14:foregroundMark x1="38556" y1="12143" x2="38556" y2="12143"/>
                          <a14:foregroundMark x1="46889" y1="18095" x2="46889" y2="18095"/>
                          <a14:foregroundMark x1="53667" y1="22857" x2="53667" y2="22857"/>
                          <a14:foregroundMark x1="66778" y1="28333" x2="66778" y2="28333"/>
                          <a14:foregroundMark x1="72333" y1="33095" x2="72333" y2="33095"/>
                          <a14:foregroundMark x1="58444" y1="27143" x2="98111" y2="60714"/>
                          <a14:foregroundMark x1="1333" y1="63810" x2="1333" y2="63810"/>
                          <a14:foregroundMark x1="8000" y1="37857" x2="8000" y2="37857"/>
                          <a14:foregroundMark x1="12000" y1="33095" x2="12000" y2="33095"/>
                          <a14:foregroundMark x1="43333" y1="16905" x2="43333" y2="16905"/>
                          <a14:foregroundMark x1="48889" y1="19286" x2="48889" y2="19286"/>
                          <a14:foregroundMark x1="51111" y1="20476" x2="51111" y2="20476"/>
                          <a14:foregroundMark x1="64000" y1="28333" x2="64000" y2="28333"/>
                          <a14:foregroundMark x1="60333" y1="29048" x2="60333" y2="29048"/>
                          <a14:backgroundMark x1="74722" y1="10714" x2="74722" y2="10714"/>
                          <a14:backgroundMark x1="3056" y1="17262" x2="3056" y2="17262"/>
                          <a14:backgroundMark x1="50556" y1="8333" x2="50556" y2="8333"/>
                          <a14:backgroundMark x1="43056" y1="2381" x2="43056" y2="2381"/>
                          <a14:backgroundMark x1="38611" y1="5357" x2="38611" y2="5357"/>
                          <a14:backgroundMark x1="31944" y1="3571" x2="31944" y2="3571"/>
                          <a14:backgroundMark x1="28889" y1="2381" x2="28889" y2="2381"/>
                          <a14:backgroundMark x1="25833" y1="3571" x2="25833" y2="3571"/>
                        </a14:backgroundRemoval>
                      </a14:imgEffect>
                    </a14:imgLayer>
                  </a14:imgProps>
                </a:ext>
                <a:ext uri="{28A0092B-C50C-407E-A947-70E740481C1C}">
                  <a14:useLocalDpi xmlns:a14="http://schemas.microsoft.com/office/drawing/2010/main" val="0"/>
                </a:ext>
              </a:extLst>
            </a:blip>
            <a:srcRect/>
            <a:stretch>
              <a:fillRect/>
            </a:stretch>
          </p:blipFill>
          <p:spPr bwMode="auto">
            <a:xfrm rot="20484866">
              <a:off x="9747425" y="4604287"/>
              <a:ext cx="1207043" cy="8647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053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9230"/>
                                        </p:tgtEl>
                                        <p:attrNameLst>
                                          <p:attrName>style.visibility</p:attrName>
                                        </p:attrNameLst>
                                      </p:cBhvr>
                                      <p:to>
                                        <p:strVal val="visible"/>
                                      </p:to>
                                    </p:set>
                                    <p:anim calcmode="lin" valueType="num">
                                      <p:cBhvr>
                                        <p:cTn id="39" dur="500" fill="hold"/>
                                        <p:tgtEl>
                                          <p:spTgt spid="9230"/>
                                        </p:tgtEl>
                                        <p:attrNameLst>
                                          <p:attrName>ppt_w</p:attrName>
                                        </p:attrNameLst>
                                      </p:cBhvr>
                                      <p:tavLst>
                                        <p:tav tm="0">
                                          <p:val>
                                            <p:fltVal val="0"/>
                                          </p:val>
                                        </p:tav>
                                        <p:tav tm="100000">
                                          <p:val>
                                            <p:strVal val="#ppt_w"/>
                                          </p:val>
                                        </p:tav>
                                      </p:tavLst>
                                    </p:anim>
                                    <p:anim calcmode="lin" valueType="num">
                                      <p:cBhvr>
                                        <p:cTn id="40" dur="500" fill="hold"/>
                                        <p:tgtEl>
                                          <p:spTgt spid="9230"/>
                                        </p:tgtEl>
                                        <p:attrNameLst>
                                          <p:attrName>ppt_h</p:attrName>
                                        </p:attrNameLst>
                                      </p:cBhvr>
                                      <p:tavLst>
                                        <p:tav tm="0">
                                          <p:val>
                                            <p:fltVal val="0"/>
                                          </p:val>
                                        </p:tav>
                                        <p:tav tm="100000">
                                          <p:val>
                                            <p:strVal val="#ppt_h"/>
                                          </p:val>
                                        </p:tav>
                                      </p:tavLst>
                                    </p:anim>
                                    <p:animEffect transition="in" filter="fade">
                                      <p:cBhvr>
                                        <p:cTn id="41" dur="500"/>
                                        <p:tgtEl>
                                          <p:spTgt spid="9230"/>
                                        </p:tgtEl>
                                      </p:cBhvr>
                                    </p:animEffect>
                                  </p:childTnLst>
                                  <p:subTnLst>
                                    <p:audio>
                                      <p:cMediaNode>
                                        <p:cTn display="0" masterRel="sameClick">
                                          <p:stCondLst>
                                            <p:cond evt="begin" delay="0">
                                              <p:tn val="37"/>
                                            </p:cond>
                                          </p:stCondLst>
                                          <p:endCondLst>
                                            <p:cond evt="onStopAudio" delay="0">
                                              <p:tgtEl>
                                                <p:sldTgt/>
                                              </p:tgtEl>
                                            </p:cond>
                                          </p:endCondLst>
                                        </p:cTn>
                                        <p:tgtEl>
                                          <p:sndTgt r:embed="rId3"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childTnLst>
                          </p:cTn>
                        </p:par>
                        <p:par>
                          <p:cTn id="48" fill="hold">
                            <p:stCondLst>
                              <p:cond delay="500"/>
                            </p:stCondLst>
                            <p:childTnLst>
                              <p:par>
                                <p:cTn id="49" presetID="14" presetClass="entr" presetSubtype="10" fill="hold"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randombar(horizontal)">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8"/>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par>
                          <p:cTn id="58" fill="hold">
                            <p:stCondLst>
                              <p:cond delay="500"/>
                            </p:stCondLst>
                            <p:childTnLst>
                              <p:par>
                                <p:cTn id="59" presetID="14" presetClass="entr" presetSubtype="10" fill="hold"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50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9"/>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500"/>
                                        <p:tgtEl>
                                          <p:spTgt spid="28"/>
                                        </p:tgtEl>
                                      </p:cBhvr>
                                    </p:animEffect>
                                  </p:childTnLst>
                                </p:cTn>
                              </p:par>
                            </p:childTnLst>
                          </p:cTn>
                        </p:par>
                        <p:par>
                          <p:cTn id="68" fill="hold">
                            <p:stCondLst>
                              <p:cond delay="500"/>
                            </p:stCondLst>
                            <p:childTnLst>
                              <p:par>
                                <p:cTn id="69" presetID="14" presetClass="entr" presetSubtype="10" fill="hold"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randombar(horizontal)">
                                      <p:cBhvr>
                                        <p:cTn id="71" dur="500"/>
                                        <p:tgtEl>
                                          <p:spTgt spid="14"/>
                                        </p:tgtEl>
                                      </p:cBhvr>
                                    </p:animEffect>
                                  </p:childTnLst>
                                  <p:subTnLst>
                                    <p:audio>
                                      <p:cMediaNode>
                                        <p:cTn display="0" masterRel="sameClick">
                                          <p:stCondLst>
                                            <p:cond evt="begin" delay="0">
                                              <p:tn val="6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0"/>
                  </p:tgtEl>
                </p:cond>
              </p:nextCondLst>
            </p:seq>
            <p:seq concurrent="1" nextAc="seek">
              <p:cTn id="72" restart="whenNotActive" fill="hold" evtFilter="cancelBubble" nodeType="interactiveSeq">
                <p:stCondLst>
                  <p:cond evt="onClick" delay="0">
                    <p:tgtEl>
                      <p:spTgt spid="21"/>
                    </p:tgtEl>
                  </p:cond>
                </p:stCondLst>
                <p:endSync evt="end" delay="0">
                  <p:rtn val="all"/>
                </p:endSync>
                <p:childTnLst>
                  <p:par>
                    <p:cTn id="73" fill="hold">
                      <p:stCondLst>
                        <p:cond delay="0"/>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left)">
                                      <p:cBhvr>
                                        <p:cTn id="77" dur="500"/>
                                        <p:tgtEl>
                                          <p:spTgt spid="25"/>
                                        </p:tgtEl>
                                      </p:cBhvr>
                                    </p:animEffect>
                                  </p:childTnLst>
                                </p:cTn>
                              </p:par>
                            </p:childTnLst>
                          </p:cTn>
                        </p:par>
                        <p:par>
                          <p:cTn id="78" fill="hold">
                            <p:stCondLst>
                              <p:cond delay="500"/>
                            </p:stCondLst>
                            <p:childTnLst>
                              <p:par>
                                <p:cTn id="79" presetID="14" presetClass="entr" presetSubtype="10" fill="hold" nodeType="afterEffect">
                                  <p:stCondLst>
                                    <p:cond delay="0"/>
                                  </p:stCondLst>
                                  <p:childTnLst>
                                    <p:set>
                                      <p:cBhvr>
                                        <p:cTn id="80" dur="1" fill="hold">
                                          <p:stCondLst>
                                            <p:cond delay="0"/>
                                          </p:stCondLst>
                                        </p:cTn>
                                        <p:tgtEl>
                                          <p:spTgt spid="9228"/>
                                        </p:tgtEl>
                                        <p:attrNameLst>
                                          <p:attrName>style.visibility</p:attrName>
                                        </p:attrNameLst>
                                      </p:cBhvr>
                                      <p:to>
                                        <p:strVal val="visible"/>
                                      </p:to>
                                    </p:set>
                                    <p:animEffect transition="in" filter="randombar(horizontal)">
                                      <p:cBhvr>
                                        <p:cTn id="81" dur="500"/>
                                        <p:tgtEl>
                                          <p:spTgt spid="9228"/>
                                        </p:tgtEl>
                                      </p:cBhvr>
                                    </p:animEffect>
                                  </p:childTnLst>
                                  <p:subTnLst>
                                    <p:audio>
                                      <p:cMediaNode>
                                        <p:cTn display="0" masterRel="sameClick">
                                          <p:stCondLst>
                                            <p:cond evt="begin" delay="0">
                                              <p:tn val="7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1"/>
                  </p:tgtEl>
                </p:cond>
              </p:nextCondLst>
            </p:seq>
            <p:seq concurrent="1" nextAc="seek">
              <p:cTn id="82" restart="whenNotActive" fill="hold" evtFilter="cancelBubble" nodeType="interactiveSeq">
                <p:stCondLst>
                  <p:cond evt="onClick" delay="0">
                    <p:tgtEl>
                      <p:spTgt spid="23"/>
                    </p:tgtEl>
                  </p:cond>
                </p:stCondLst>
                <p:endSync evt="end" delay="0">
                  <p:rtn val="all"/>
                </p:endSync>
                <p:childTnLst>
                  <p:par>
                    <p:cTn id="83" fill="hold">
                      <p:stCondLst>
                        <p:cond delay="0"/>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left)">
                                      <p:cBhvr>
                                        <p:cTn id="87" dur="500"/>
                                        <p:tgtEl>
                                          <p:spTgt spid="27"/>
                                        </p:tgtEl>
                                      </p:cBhvr>
                                    </p:animEffect>
                                  </p:childTnLst>
                                </p:cTn>
                              </p:par>
                            </p:childTnLst>
                          </p:cTn>
                        </p:par>
                        <p:par>
                          <p:cTn id="88" fill="hold">
                            <p:stCondLst>
                              <p:cond delay="500"/>
                            </p:stCondLst>
                            <p:childTnLst>
                              <p:par>
                                <p:cTn id="89" presetID="14" presetClass="entr" presetSubtype="10" fill="hold" nodeType="afterEffect">
                                  <p:stCondLst>
                                    <p:cond delay="0"/>
                                  </p:stCondLst>
                                  <p:childTnLst>
                                    <p:set>
                                      <p:cBhvr>
                                        <p:cTn id="90" dur="1" fill="hold">
                                          <p:stCondLst>
                                            <p:cond delay="0"/>
                                          </p:stCondLst>
                                        </p:cTn>
                                        <p:tgtEl>
                                          <p:spTgt spid="9226"/>
                                        </p:tgtEl>
                                        <p:attrNameLst>
                                          <p:attrName>style.visibility</p:attrName>
                                        </p:attrNameLst>
                                      </p:cBhvr>
                                      <p:to>
                                        <p:strVal val="visible"/>
                                      </p:to>
                                    </p:set>
                                    <p:animEffect transition="in" filter="randombar(horizontal)">
                                      <p:cBhvr>
                                        <p:cTn id="91" dur="500"/>
                                        <p:tgtEl>
                                          <p:spTgt spid="9226"/>
                                        </p:tgtEl>
                                      </p:cBhvr>
                                    </p:animEffect>
                                  </p:childTnLst>
                                  <p:subTnLst>
                                    <p:audio>
                                      <p:cMediaNode>
                                        <p:cTn display="0" masterRel="sameClick">
                                          <p:stCondLst>
                                            <p:cond evt="begin" delay="0">
                                              <p:tn val="8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3"/>
                  </p:tgtEl>
                </p:cond>
              </p:nextCondLst>
            </p:seq>
            <p:seq concurrent="1" nextAc="seek">
              <p:cTn id="92" restart="whenNotActive" fill="hold" evtFilter="cancelBubble" nodeType="interactiveSeq">
                <p:stCondLst>
                  <p:cond evt="onClick" delay="0">
                    <p:tgtEl>
                      <p:spTgt spid="24"/>
                    </p:tgtEl>
                  </p:cond>
                </p:stCondLst>
                <p:endSync evt="end" delay="0">
                  <p:rtn val="all"/>
                </p:endSync>
                <p:childTnLst>
                  <p:par>
                    <p:cTn id="93" fill="hold">
                      <p:stCondLst>
                        <p:cond delay="0"/>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wipe(left)">
                                      <p:cBhvr>
                                        <p:cTn id="97" dur="500"/>
                                        <p:tgtEl>
                                          <p:spTgt spid="29"/>
                                        </p:tgtEl>
                                      </p:cBhvr>
                                    </p:animEffect>
                                  </p:childTnLst>
                                </p:cTn>
                              </p:par>
                            </p:childTnLst>
                          </p:cTn>
                        </p:par>
                        <p:par>
                          <p:cTn id="98" fill="hold">
                            <p:stCondLst>
                              <p:cond delay="500"/>
                            </p:stCondLst>
                            <p:childTnLst>
                              <p:par>
                                <p:cTn id="99" presetID="14" presetClass="entr" presetSubtype="10" fill="hold" nodeType="after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randombar(horizontal)">
                                      <p:cBhvr>
                                        <p:cTn id="101" dur="500"/>
                                        <p:tgtEl>
                                          <p:spTgt spid="30"/>
                                        </p:tgtEl>
                                      </p:cBhvr>
                                    </p:animEffect>
                                  </p:childTnLst>
                                  <p:subTnLst>
                                    <p:audio>
                                      <p:cMediaNode>
                                        <p:cTn display="0" masterRel="sameClick">
                                          <p:stCondLst>
                                            <p:cond evt="begin" delay="0">
                                              <p:tn val="9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4"/>
                  </p:tgtEl>
                </p:cond>
              </p:nextCondLst>
            </p:seq>
          </p:childTnLst>
        </p:cTn>
      </p:par>
    </p:tnLst>
    <p:bldLst>
      <p:bldP spid="18" grpId="0" animBg="1"/>
      <p:bldP spid="19" grpId="0" animBg="1"/>
      <p:bldP spid="20" grpId="0" animBg="1"/>
      <p:bldP spid="21" grpId="0" animBg="1"/>
      <p:bldP spid="23" grpId="0" animBg="1"/>
      <p:bldP spid="24" grpId="0" animBg="1"/>
      <p:bldP spid="2" grpId="0"/>
      <p:bldP spid="25" grpId="0"/>
      <p:bldP spid="26" grpId="0"/>
      <p:bldP spid="27"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Free Vector | Cartoon fastfood with self kiosk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18319" y="143540"/>
            <a:ext cx="5051189" cy="1371600"/>
            <a:chOff x="3544330" y="152400"/>
            <a:chExt cx="5051189" cy="1371600"/>
          </a:xfrm>
        </p:grpSpPr>
        <p:grpSp>
          <p:nvGrpSpPr>
            <p:cNvPr id="6" name="Group 5"/>
            <p:cNvGrpSpPr/>
            <p:nvPr/>
          </p:nvGrpSpPr>
          <p:grpSpPr>
            <a:xfrm>
              <a:off x="3544330" y="152400"/>
              <a:ext cx="5051189" cy="1371600"/>
              <a:chOff x="2575719" y="457200"/>
              <a:chExt cx="7010400" cy="1371600"/>
            </a:xfrm>
          </p:grpSpPr>
          <p:sp>
            <p:nvSpPr>
              <p:cNvPr id="4" name="Rounded Rectangle 3"/>
              <p:cNvSpPr/>
              <p:nvPr/>
            </p:nvSpPr>
            <p:spPr>
              <a:xfrm>
                <a:off x="2575719" y="457200"/>
                <a:ext cx="7010400" cy="1371600"/>
              </a:xfrm>
              <a:prstGeom prst="roundRect">
                <a:avLst>
                  <a:gd name="adj" fmla="val 23201"/>
                </a:avLst>
              </a:prstGeom>
              <a:pattFill prst="diagBrick">
                <a:fgClr>
                  <a:srgbClr val="ECDD6E"/>
                </a:fgClr>
                <a:bgClr>
                  <a:schemeClr val="bg1"/>
                </a:bgClr>
              </a:pattFill>
              <a:ln>
                <a:solidFill>
                  <a:srgbClr val="E3C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690813" y="533400"/>
                <a:ext cx="6781800" cy="1219200"/>
              </a:xfrm>
              <a:prstGeom prst="roundRect">
                <a:avLst/>
              </a:prstGeom>
              <a:solidFill>
                <a:srgbClr val="ECDD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4306331" y="545812"/>
              <a:ext cx="3658374" cy="646331"/>
            </a:xfrm>
            <a:prstGeom prst="rect">
              <a:avLst/>
            </a:prstGeom>
            <a:noFill/>
          </p:spPr>
          <p:txBody>
            <a:bodyPr wrap="none" rtlCol="0">
              <a:spAutoFit/>
            </a:bodyPr>
            <a:lstStyle/>
            <a:p>
              <a:r>
                <a:rPr lang="en-US" sz="3600" b="1" dirty="0" err="1">
                  <a:latin typeface="#9Slide03 Arima Madurai Black" pitchFamily="2" charset="0"/>
                  <a:cs typeface="#9Slide03 Arima Madurai Black" pitchFamily="2" charset="0"/>
                </a:rPr>
                <a:t>Bài</a:t>
              </a:r>
              <a:r>
                <a:rPr lang="en-US" sz="3600" b="1" dirty="0">
                  <a:latin typeface="#9Slide03 Arima Madurai Black" pitchFamily="2" charset="0"/>
                  <a:cs typeface="#9Slide03 Arima Madurai Black" pitchFamily="2" charset="0"/>
                </a:rPr>
                <a:t> 2. </a:t>
              </a:r>
              <a:r>
                <a:rPr lang="en-US" sz="3600" b="1" dirty="0" err="1">
                  <a:latin typeface="#9Slide03 Arima Madurai Black" pitchFamily="2" charset="0"/>
                  <a:cs typeface="#9Slide03 Arima Madurai Black" pitchFamily="2" charset="0"/>
                </a:rPr>
                <a:t>Tính</a:t>
              </a:r>
              <a:r>
                <a:rPr lang="en-US" sz="3600" b="1" dirty="0">
                  <a:latin typeface="#9Slide03 Arima Madurai Black" pitchFamily="2" charset="0"/>
                  <a:cs typeface="#9Slide03 Arima Madurai Black" pitchFamily="2" charset="0"/>
                </a:rPr>
                <a:t> </a:t>
              </a:r>
              <a:r>
                <a:rPr lang="en-US" sz="3600" b="1" dirty="0" err="1">
                  <a:latin typeface="#9Slide03 Arima Madurai Black" pitchFamily="2" charset="0"/>
                  <a:cs typeface="#9Slide03 Arima Madurai Black" pitchFamily="2" charset="0"/>
                </a:rPr>
                <a:t>nhẩm</a:t>
              </a:r>
              <a:endParaRPr lang="en-US" sz="3600" b="1" dirty="0">
                <a:latin typeface="#9Slide03 Arima Madurai Black" pitchFamily="2" charset="0"/>
                <a:cs typeface="#9Slide03 Arima Madurai Black" pitchFamily="2" charset="0"/>
              </a:endParaRPr>
            </a:p>
          </p:txBody>
        </p:sp>
      </p:grpSp>
      <mc:AlternateContent xmlns:mc="http://schemas.openxmlformats.org/markup-compatibility/2006" xmlns:a14="http://schemas.microsoft.com/office/drawing/2010/main">
        <mc:Choice Requires="a14">
          <p:sp>
            <p:nvSpPr>
              <p:cNvPr id="11" name="TextBox 10"/>
              <p:cNvSpPr txBox="1"/>
              <p:nvPr/>
            </p:nvSpPr>
            <p:spPr>
              <a:xfrm>
                <a:off x="1508919" y="4068380"/>
                <a:ext cx="2103120" cy="715089"/>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12:0,5</m:t>
                      </m:r>
                    </m:oMath>
                  </m:oMathPara>
                </a14:m>
                <a:endParaRPr lang="en-US" sz="3600" dirty="0">
                  <a:latin typeface="#9Slide03 FS Neusa Regular" pitchFamily="2"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508919" y="4068380"/>
                <a:ext cx="2103120" cy="715089"/>
              </a:xfrm>
              <a:prstGeom prst="round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014119" y="4068380"/>
                <a:ext cx="2103120" cy="715089"/>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20:0,25</m:t>
                      </m:r>
                    </m:oMath>
                  </m:oMathPara>
                </a14:m>
                <a:endParaRPr lang="en-US" sz="3600" dirty="0">
                  <a:latin typeface="#9Slide03 FS Neusa Regular" pitchFamily="2"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014119" y="4068380"/>
                <a:ext cx="2103120" cy="715089"/>
              </a:xfrm>
              <a:prstGeom prst="round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583039" y="3810000"/>
                <a:ext cx="2103120" cy="1251336"/>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3600" b="0" i="1" smtClean="0">
                              <a:latin typeface="Cambria Math" panose="02040503050406030204" pitchFamily="18" charset="0"/>
                            </a:rPr>
                          </m:ctrlPr>
                        </m:fPr>
                        <m:num>
                          <m:r>
                            <a:rPr lang="en-US" sz="3600" b="0" i="1" smtClean="0">
                              <a:latin typeface="Cambria Math"/>
                            </a:rPr>
                            <m:t>3</m:t>
                          </m:r>
                        </m:num>
                        <m:den>
                          <m:r>
                            <a:rPr lang="en-US" sz="3600" b="0" i="1" smtClean="0">
                              <a:latin typeface="Cambria Math"/>
                            </a:rPr>
                            <m:t>7</m:t>
                          </m:r>
                        </m:den>
                      </m:f>
                      <m:r>
                        <a:rPr lang="en-US" sz="3600" b="0" i="1" smtClean="0">
                          <a:latin typeface="Cambria Math"/>
                        </a:rPr>
                        <m:t>:0,5</m:t>
                      </m:r>
                    </m:oMath>
                  </m:oMathPara>
                </a14:m>
                <a:endParaRPr lang="en-US" sz="3600" dirty="0">
                  <a:latin typeface="#9Slide03 FS Neusa Regular" pitchFamily="2"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583039" y="3810000"/>
                <a:ext cx="2103120" cy="1251336"/>
              </a:xfrm>
              <a:prstGeom prst="round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508919" y="5257800"/>
                <a:ext cx="2103120" cy="715089"/>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11:0,25</m:t>
                      </m:r>
                    </m:oMath>
                  </m:oMathPara>
                </a14:m>
                <a:endParaRPr lang="en-US" sz="3600" dirty="0">
                  <a:latin typeface="#9Slide03 FS Neusa Regular" pitchFamily="2"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508919" y="5257800"/>
                <a:ext cx="2103120" cy="715089"/>
              </a:xfrm>
              <a:prstGeom prst="round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5014119" y="5257800"/>
                <a:ext cx="2103120" cy="715089"/>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24:0,5</m:t>
                      </m:r>
                    </m:oMath>
                  </m:oMathPara>
                </a14:m>
                <a:endParaRPr lang="en-US" sz="3600" dirty="0">
                  <a:latin typeface="#9Slide03 FS Neusa Regular" pitchFamily="2"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014119" y="5257800"/>
                <a:ext cx="2103120" cy="715089"/>
              </a:xfrm>
              <a:prstGeom prst="round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8583039" y="5257800"/>
                <a:ext cx="2103120" cy="715089"/>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15:0,25</m:t>
                      </m:r>
                    </m:oMath>
                  </m:oMathPara>
                </a14:m>
                <a:endParaRPr lang="en-US" sz="3600" dirty="0">
                  <a:latin typeface="#9Slide03 FS Neusa Regular" pitchFamily="2"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8583039" y="5257800"/>
                <a:ext cx="2103120" cy="715089"/>
              </a:xfrm>
              <a:prstGeom prst="round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1508919" y="1689538"/>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a:rPr>
                        <m:t>3</m:t>
                      </m:r>
                      <m:r>
                        <a:rPr lang="en-US" sz="3600" b="0" i="1" smtClean="0">
                          <a:latin typeface="Cambria Math"/>
                        </a:rPr>
                        <m:t>,5:0,1</m:t>
                      </m:r>
                    </m:oMath>
                  </m:oMathPara>
                </a14:m>
                <a:endParaRPr lang="en-US" sz="3600" dirty="0">
                  <a:latin typeface="#9Slide03 FS Neusa Regular" pitchFamily="2"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1508919" y="1689538"/>
                <a:ext cx="2103120" cy="715089"/>
              </a:xfrm>
              <a:prstGeom prst="round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5014119" y="1689538"/>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a:rPr>
                        <m:t>8</m:t>
                      </m:r>
                      <m:r>
                        <a:rPr lang="en-US" sz="3600" b="0" i="1" smtClean="0">
                          <a:latin typeface="Cambria Math"/>
                        </a:rPr>
                        <m:t>,4:0,01</m:t>
                      </m:r>
                    </m:oMath>
                  </m:oMathPara>
                </a14:m>
                <a:endParaRPr lang="en-US" sz="3600" dirty="0">
                  <a:latin typeface="#9Slide03 FS Neusa Regular" pitchFamily="2"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014119" y="1689538"/>
                <a:ext cx="2103120" cy="715089"/>
              </a:xfrm>
              <a:prstGeom prst="round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8583039" y="1689538"/>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9,4:0,1</m:t>
                      </m:r>
                    </m:oMath>
                  </m:oMathPara>
                </a14:m>
                <a:endParaRPr lang="en-US" sz="3600" dirty="0">
                  <a:latin typeface="#9Slide03 FS Neusa Regular" pitchFamily="2"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8583039" y="1689538"/>
                <a:ext cx="2103120" cy="715089"/>
              </a:xfrm>
              <a:prstGeom prst="round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1508919" y="2878959"/>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7,2:0,01</m:t>
                      </m:r>
                    </m:oMath>
                  </m:oMathPara>
                </a14:m>
                <a:endParaRPr lang="en-US" sz="3600" dirty="0">
                  <a:latin typeface="#9Slide03 FS Neusa Regular" pitchFamily="2"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508919" y="2878959"/>
                <a:ext cx="2103120" cy="715089"/>
              </a:xfrm>
              <a:prstGeom prst="round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5014119" y="2878959"/>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6,2:0,1</m:t>
                      </m:r>
                    </m:oMath>
                  </m:oMathPara>
                </a14:m>
                <a:endParaRPr lang="en-US" sz="3600" dirty="0">
                  <a:latin typeface="#9Slide03 FS Neusa Regular" pitchFamily="2"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5014119" y="2878959"/>
                <a:ext cx="2103120" cy="715089"/>
              </a:xfrm>
              <a:prstGeom prst="roundRect">
                <a:avLst/>
              </a:prstGeom>
              <a:blipFill rotWithShape="1">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8583039" y="2878959"/>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5,5:0,01</m:t>
                      </m:r>
                    </m:oMath>
                  </m:oMathPara>
                </a14:m>
                <a:endParaRPr lang="en-US" sz="3600" dirty="0">
                  <a:latin typeface="#9Slide03 FS Neusa Regular" pitchFamily="2"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8583039" y="2878959"/>
                <a:ext cx="2103120" cy="715089"/>
              </a:xfrm>
              <a:prstGeom prst="roundRect">
                <a:avLst/>
              </a:prstGeom>
              <a:blipFill rotWithShape="1">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530999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40000" fill="hold" grpId="0" nodeType="clickEffect" p14:presetBounceEnd="50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50000">
                                          <p:cBhvr additive="base">
                                            <p:cTn id="15"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accel="40000" fill="hold" grpId="0" nodeType="withEffect" p14:presetBounceEnd="50000">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14:bounceEnd="50000">
                                          <p:cBhvr additive="base">
                                            <p:cTn id="19"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accel="40000" fill="hold" grpId="0" nodeType="withEffect" p14:presetBounceEnd="50000">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14:bounceEnd="50000">
                                          <p:cBhvr additive="base">
                                            <p:cTn id="23"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accel="40000" fill="hold" grpId="0" nodeType="afterEffect" p14:presetBounceEnd="50000">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14:bounceEnd="50000">
                                          <p:cBhvr additive="base">
                                            <p:cTn id="28"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4" accel="40000" fill="hold" grpId="0" nodeType="withEffect" p14:presetBounceEnd="50000">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14:bounceEnd="50000">
                                          <p:cBhvr additive="base">
                                            <p:cTn id="32"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0"/>
                                            </p:tgtEl>
                                            <p:attrNameLst>
                                              <p:attrName>ppt_y</p:attrName>
                                            </p:attrNameLst>
                                          </p:cBhvr>
                                          <p:tavLst>
                                            <p:tav tm="0">
                                              <p:val>
                                                <p:strVal val="1+#ppt_h/2"/>
                                              </p:val>
                                            </p:tav>
                                            <p:tav tm="100000">
                                              <p:val>
                                                <p:strVal val="#ppt_y"/>
                                              </p:val>
                                            </p:tav>
                                          </p:tavLst>
                                        </p:anim>
                                      </p:childTnLst>
                                    </p:cTn>
                                  </p:par>
                                  <p:par>
                                    <p:cTn id="34" presetID="2" presetClass="entr" presetSubtype="4" accel="40000" fill="hold" grpId="0" nodeType="withEffect" p14:presetBounceEnd="50000">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14:bounceEnd="50000">
                                          <p:cBhvr additive="base">
                                            <p:cTn id="36"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accel="40000" fill="hold" grpId="0" nodeType="afterEffect" p14:presetBounceEnd="50000">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14:bounceEnd="50000">
                                          <p:cBhvr additive="base">
                                            <p:cTn id="41"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accel="40000" fill="hold" grpId="0" nodeType="withEffect" p14:presetBounceEnd="50000">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14:bounceEnd="50000">
                                          <p:cBhvr additive="base">
                                            <p:cTn id="4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accel="40000" fill="hold" grpId="0" nodeType="withEffect" p14:presetBounceEnd="50000">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14:bounceEnd="50000">
                                          <p:cBhvr additive="base">
                                            <p:cTn id="49"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par>
                              <p:cTn id="51" fill="hold">
                                <p:stCondLst>
                                  <p:cond delay="1500"/>
                                </p:stCondLst>
                                <p:childTnLst>
                                  <p:par>
                                    <p:cTn id="52" presetID="2" presetClass="entr" presetSubtype="4" accel="40000" fill="hold" grpId="0" nodeType="afterEffect" p14:presetBounceEnd="50000">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14:bounceEnd="50000">
                                          <p:cBhvr additive="base">
                                            <p:cTn id="54"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55" dur="500" fill="hold"/>
                                            <p:tgtEl>
                                              <p:spTgt spid="15"/>
                                            </p:tgtEl>
                                            <p:attrNameLst>
                                              <p:attrName>ppt_y</p:attrName>
                                            </p:attrNameLst>
                                          </p:cBhvr>
                                          <p:tavLst>
                                            <p:tav tm="0">
                                              <p:val>
                                                <p:strVal val="1+#ppt_h/2"/>
                                              </p:val>
                                            </p:tav>
                                            <p:tav tm="100000">
                                              <p:val>
                                                <p:strVal val="#ppt_y"/>
                                              </p:val>
                                            </p:tav>
                                          </p:tavLst>
                                        </p:anim>
                                      </p:childTnLst>
                                    </p:cTn>
                                  </p:par>
                                  <p:par>
                                    <p:cTn id="56" presetID="2" presetClass="entr" presetSubtype="4" accel="40000" fill="hold" grpId="0" nodeType="withEffect" p14:presetBounceEnd="50000">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14:bounceEnd="50000">
                                          <p:cBhvr additive="base">
                                            <p:cTn id="58"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59" dur="500" fill="hold"/>
                                            <p:tgtEl>
                                              <p:spTgt spid="14"/>
                                            </p:tgtEl>
                                            <p:attrNameLst>
                                              <p:attrName>ppt_y</p:attrName>
                                            </p:attrNameLst>
                                          </p:cBhvr>
                                          <p:tavLst>
                                            <p:tav tm="0">
                                              <p:val>
                                                <p:strVal val="1+#ppt_h/2"/>
                                              </p:val>
                                            </p:tav>
                                            <p:tav tm="100000">
                                              <p:val>
                                                <p:strVal val="#ppt_y"/>
                                              </p:val>
                                            </p:tav>
                                          </p:tavLst>
                                        </p:anim>
                                      </p:childTnLst>
                                    </p:cTn>
                                  </p:par>
                                  <p:par>
                                    <p:cTn id="60" presetID="2" presetClass="entr" presetSubtype="4" accel="40000" fill="hold" grpId="0" nodeType="withEffect" p14:presetBounceEnd="50000">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14:bounceEnd="50000">
                                          <p:cBhvr additive="base">
                                            <p:cTn id="62"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6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4000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accel="4000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accel="4000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accel="4000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4" accel="4000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1+#ppt_h/2"/>
                                              </p:val>
                                            </p:tav>
                                            <p:tav tm="100000">
                                              <p:val>
                                                <p:strVal val="#ppt_y"/>
                                              </p:val>
                                            </p:tav>
                                          </p:tavLst>
                                        </p:anim>
                                      </p:childTnLst>
                                    </p:cTn>
                                  </p:par>
                                  <p:par>
                                    <p:cTn id="34" presetID="2" presetClass="entr" presetSubtype="4" accel="4000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accel="4000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accel="4000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accel="4000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par>
                              <p:cTn id="51" fill="hold">
                                <p:stCondLst>
                                  <p:cond delay="1500"/>
                                </p:stCondLst>
                                <p:childTnLst>
                                  <p:par>
                                    <p:cTn id="52" presetID="2" presetClass="entr" presetSubtype="4" accel="40000"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par>
                                    <p:cTn id="56" presetID="2" presetClass="entr" presetSubtype="4" accel="4000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ppt_x"/>
                                              </p:val>
                                            </p:tav>
                                            <p:tav tm="100000">
                                              <p:val>
                                                <p:strVal val="#ppt_x"/>
                                              </p:val>
                                            </p:tav>
                                          </p:tavLst>
                                        </p:anim>
                                        <p:anim calcmode="lin" valueType="num">
                                          <p:cBhvr additive="base">
                                            <p:cTn id="59" dur="500" fill="hold"/>
                                            <p:tgtEl>
                                              <p:spTgt spid="14"/>
                                            </p:tgtEl>
                                            <p:attrNameLst>
                                              <p:attrName>ppt_y</p:attrName>
                                            </p:attrNameLst>
                                          </p:cBhvr>
                                          <p:tavLst>
                                            <p:tav tm="0">
                                              <p:val>
                                                <p:strVal val="1+#ppt_h/2"/>
                                              </p:val>
                                            </p:tav>
                                            <p:tav tm="100000">
                                              <p:val>
                                                <p:strVal val="#ppt_y"/>
                                              </p:val>
                                            </p:tav>
                                          </p:tavLst>
                                        </p:anim>
                                      </p:childTnLst>
                                    </p:cTn>
                                  </p:par>
                                  <p:par>
                                    <p:cTn id="60" presetID="2" presetClass="entr" presetSubtype="4" accel="4000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ppt_x"/>
                                              </p:val>
                                            </p:tav>
                                            <p:tav tm="100000">
                                              <p:val>
                                                <p:strVal val="#ppt_x"/>
                                              </p:val>
                                            </p:tav>
                                          </p:tavLst>
                                        </p:anim>
                                        <p:anim calcmode="lin" valueType="num">
                                          <p:cBhvr additive="base">
                                            <p:cTn id="6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descr="Kitchen Background on Behance"/>
          <p:cNvPicPr>
            <a:picLocks noChangeAspect="1" noChangeArrowheads="1"/>
          </p:cNvPicPr>
          <p:nvPr/>
        </p:nvPicPr>
        <p:blipFill rotWithShape="1">
          <a:blip r:embed="rId5">
            <a:extLst>
              <a:ext uri="{28A0092B-C50C-407E-A947-70E740481C1C}">
                <a14:useLocalDpi xmlns:a14="http://schemas.microsoft.com/office/drawing/2010/main" val="0"/>
              </a:ext>
            </a:extLst>
          </a:blip>
          <a:srcRect b="1099"/>
          <a:stretch/>
        </p:blipFill>
        <p:spPr bwMode="auto">
          <a:xfrm>
            <a:off x="0" y="0"/>
            <a:ext cx="122806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ong Biển Ăn Liền Yangban Dầu Olive (9 gói) dongwonfnb"/>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0000" b="85714" l="7429" r="93286"/>
                    </a14:imgEffect>
                  </a14:imgLayer>
                </a14:imgProps>
              </a:ext>
              <a:ext uri="{28A0092B-C50C-407E-A947-70E740481C1C}">
                <a14:useLocalDpi xmlns:a14="http://schemas.microsoft.com/office/drawing/2010/main" val="0"/>
              </a:ext>
            </a:extLst>
          </a:blip>
          <a:srcRect l="6309" t="28165" r="6760" b="13715"/>
          <a:stretch/>
        </p:blipFill>
        <p:spPr bwMode="auto">
          <a:xfrm>
            <a:off x="4861719" y="4407436"/>
            <a:ext cx="1636738" cy="10942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à Rốt Vector Minh Họa Png, Rau, Vẽ Tay, Món ăn miễn phí tải tập  tin PNG PSDComment và Vecto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1406"/>
                    </a14:imgEffect>
                  </a14:imgLayer>
                </a14:imgProps>
              </a:ext>
              <a:ext uri="{28A0092B-C50C-407E-A947-70E740481C1C}">
                <a14:useLocalDpi xmlns:a14="http://schemas.microsoft.com/office/drawing/2010/main" val="0"/>
              </a:ext>
            </a:extLst>
          </a:blip>
          <a:srcRect l="9845" t="16855" r="8866" b="18125"/>
          <a:stretch/>
        </p:blipFill>
        <p:spPr bwMode="auto">
          <a:xfrm>
            <a:off x="10296637" y="4540229"/>
            <a:ext cx="1452990" cy="11621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him hoạt hình Trứng Tải về Clip nghệ thuật - Trứng Chiên Yêu png tải về -  Miễn phí trong suốt Khu Vực png Tải về."/>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6461919" y="4688142"/>
            <a:ext cx="624798" cy="6247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ood In Winter Rice Spicy Rice Rice, Food Clipart, Food, Delicious PNG and  Vector with Transparent Background for Free Download"/>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34703" b="98021" l="0" r="100000"/>
                    </a14:imgEffect>
                  </a14:imgLayer>
                </a14:imgProps>
              </a:ext>
              <a:ext uri="{28A0092B-C50C-407E-A947-70E740481C1C}">
                <a14:useLocalDpi xmlns:a14="http://schemas.microsoft.com/office/drawing/2010/main" val="0"/>
              </a:ext>
            </a:extLst>
          </a:blip>
          <a:srcRect t="33896" b="3415"/>
          <a:stretch/>
        </p:blipFill>
        <p:spPr bwMode="auto">
          <a:xfrm>
            <a:off x="7382888" y="4578877"/>
            <a:ext cx="1218087" cy="78389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ình ảnh Bó Minh Họa Vector Rau Bina Trong Phong Cách Phim Hoạt Hình,  Clipart Rau Bina, Rau Chân Vịt, Tươi Vector và PNG với nền trong suốt để  tải xuống miễn"/>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19006" t="11397" r="9732" b="14282"/>
          <a:stretch/>
        </p:blipFill>
        <p:spPr bwMode="auto">
          <a:xfrm rot="20401864">
            <a:off x="8400044" y="3500046"/>
            <a:ext cx="1303555" cy="13595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Beautiful chef girl holding an empty plate cartoon illustration 1936473  Vector Art at Vecteezy"/>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7292" b="94596" l="10000" r="96823">
                        <a14:foregroundMark x1="49688" y1="61784" x2="49688" y2="61784"/>
                        <a14:foregroundMark x1="48490" y1="59896" x2="48490" y2="59896"/>
                        <a14:foregroundMark x1="46979" y1="56901" x2="46979" y2="56901"/>
                        <a14:foregroundMark x1="49948" y1="55404" x2="49948" y2="55404"/>
                        <a14:foregroundMark x1="64896" y1="59896" x2="64896" y2="59896"/>
                        <a14:foregroundMark x1="67292" y1="59115" x2="86094" y2="63997"/>
                        <a14:foregroundMark x1="82188" y1="53190" x2="91771" y2="61784"/>
                        <a14:foregroundMark x1="86406" y1="66211" x2="58333" y2="62891"/>
                      </a14:backgroundRemoval>
                    </a14:imgEffect>
                  </a14:imgLayer>
                </a14:imgProps>
              </a:ext>
              <a:ext uri="{28A0092B-C50C-407E-A947-70E740481C1C}">
                <a14:useLocalDpi xmlns:a14="http://schemas.microsoft.com/office/drawing/2010/main" val="0"/>
              </a:ext>
            </a:extLst>
          </a:blip>
          <a:srcRect/>
          <a:stretch>
            <a:fillRect/>
          </a:stretch>
        </p:blipFill>
        <p:spPr bwMode="auto">
          <a:xfrm>
            <a:off x="-1058105" y="3056362"/>
            <a:ext cx="5691224" cy="455297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8722696" y="4578877"/>
            <a:ext cx="2362120" cy="1057679"/>
            <a:chOff x="7422770" y="3962400"/>
            <a:chExt cx="2362120" cy="1057679"/>
          </a:xfrm>
        </p:grpSpPr>
        <p:pic>
          <p:nvPicPr>
            <p:cNvPr id="18" name="Picture 8" descr="Soup plate icon in cartoon style isolated on white background Stock Vector  | Adobe Stock"/>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7422770" y="3996106"/>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llustration Of A Cartoon Surimi Stick Made Of Seafood Ingredients Royalty  Free Cliparts, Vectors, And Stock Illustration. Image 121870585."/>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8462" b="88077" l="1231" r="95385">
                          <a14:backgroundMark x1="45077" y1="73000" x2="45077" y2="73000"/>
                          <a14:backgroundMark x1="90692" y1="48923" x2="90692" y2="48923"/>
                        </a14:backgroundRemoval>
                      </a14:imgEffect>
                    </a14:imgLayer>
                  </a14:imgProps>
                </a:ext>
                <a:ext uri="{28A0092B-C50C-407E-A947-70E740481C1C}">
                  <a14:useLocalDpi xmlns:a14="http://schemas.microsoft.com/office/drawing/2010/main" val="0"/>
                </a:ext>
              </a:extLst>
            </a:blip>
            <a:srcRect t="19247" b="22932"/>
            <a:stretch/>
          </p:blipFill>
          <p:spPr bwMode="auto">
            <a:xfrm>
              <a:off x="7898980" y="3962400"/>
              <a:ext cx="1458539" cy="8433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2597424" y="5268654"/>
            <a:ext cx="1219200" cy="841195"/>
            <a:chOff x="2597424" y="5268654"/>
            <a:chExt cx="1219200" cy="841195"/>
          </a:xfrm>
        </p:grpSpPr>
        <p:pic>
          <p:nvPicPr>
            <p:cNvPr id="5122" name="Picture 2" descr="Vector Kimbap | Food illustration art, Kimbap, Artsy illustration"/>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0000" b="90000" l="10000" r="90000">
                          <a14:foregroundMark x1="24547" y1="26847" x2="41046" y2="31034"/>
                          <a14:foregroundMark x1="46479" y1="48522" x2="45070" y2="66010"/>
                          <a14:foregroundMark x1="58753" y1="23645" x2="74648" y2="37438"/>
                          <a14:foregroundMark x1="76660" y1="57143" x2="62374" y2="62808"/>
                          <a14:foregroundMark x1="58149" y1="59606" x2="58149" y2="59606"/>
                          <a14:foregroundMark x1="61368" y1="61823" x2="61368" y2="61823"/>
                          <a14:foregroundMark x1="57143" y1="61576" x2="60362" y2="64778"/>
                          <a14:foregroundMark x1="72435" y1="63547" x2="72435" y2="63547"/>
                          <a14:foregroundMark x1="65996" y1="64286" x2="65996" y2="64286"/>
                          <a14:foregroundMark x1="63783" y1="64286" x2="63783" y2="64286"/>
                          <a14:foregroundMark x1="74044" y1="64039" x2="74044" y2="64039"/>
                        </a14:backgroundRemoval>
                      </a14:imgEffect>
                    </a14:imgLayer>
                  </a14:imgProps>
                </a:ext>
                <a:ext uri="{28A0092B-C50C-407E-A947-70E740481C1C}">
                  <a14:useLocalDpi xmlns:a14="http://schemas.microsoft.com/office/drawing/2010/main" val="0"/>
                </a:ext>
              </a:extLst>
            </a:blip>
            <a:srcRect l="7922" t="10563" r="10518" b="24974"/>
            <a:stretch/>
          </p:blipFill>
          <p:spPr bwMode="auto">
            <a:xfrm>
              <a:off x="2597424" y="5268654"/>
              <a:ext cx="1066800" cy="6887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Vector Kimbap | Food illustration art, Kimbap, Artsy illustration"/>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0000" b="90000" l="10000" r="90000">
                          <a14:foregroundMark x1="24547" y1="26847" x2="41046" y2="31034"/>
                          <a14:foregroundMark x1="46479" y1="48522" x2="45070" y2="66010"/>
                          <a14:foregroundMark x1="58753" y1="23645" x2="74648" y2="37438"/>
                          <a14:foregroundMark x1="76660" y1="57143" x2="62374" y2="62808"/>
                          <a14:foregroundMark x1="58149" y1="59606" x2="58149" y2="59606"/>
                          <a14:foregroundMark x1="61368" y1="61823" x2="61368" y2="61823"/>
                          <a14:foregroundMark x1="57143" y1="61576" x2="60362" y2="64778"/>
                          <a14:foregroundMark x1="72435" y1="63547" x2="72435" y2="63547"/>
                          <a14:foregroundMark x1="65996" y1="64286" x2="65996" y2="64286"/>
                          <a14:foregroundMark x1="63783" y1="64286" x2="63783" y2="64286"/>
                          <a14:foregroundMark x1="74044" y1="64039" x2="74044" y2="64039"/>
                        </a14:backgroundRemoval>
                      </a14:imgEffect>
                    </a14:imgLayer>
                  </a14:imgProps>
                </a:ext>
                <a:ext uri="{28A0092B-C50C-407E-A947-70E740481C1C}">
                  <a14:useLocalDpi xmlns:a14="http://schemas.microsoft.com/office/drawing/2010/main" val="0"/>
                </a:ext>
              </a:extLst>
            </a:blip>
            <a:srcRect l="7922" t="10563" r="10518" b="24974"/>
            <a:stretch/>
          </p:blipFill>
          <p:spPr bwMode="auto">
            <a:xfrm>
              <a:off x="2749824" y="5421054"/>
              <a:ext cx="1066800" cy="688795"/>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16" name="1"/>
              <p:cNvSpPr txBox="1"/>
              <p:nvPr/>
            </p:nvSpPr>
            <p:spPr>
              <a:xfrm>
                <a:off x="670719" y="990600"/>
                <a:ext cx="2889792"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14:m>
                  <m:oMath xmlns:m="http://schemas.openxmlformats.org/officeDocument/2006/math">
                    <m:r>
                      <a:rPr lang="en-US" sz="3600" b="0" i="1" smtClean="0">
                        <a:latin typeface="Cambria Math"/>
                      </a:rPr>
                      <m:t>  </m:t>
                    </m:r>
                    <m:r>
                      <a:rPr lang="en-US" sz="3600" i="1" smtClean="0">
                        <a:latin typeface="Cambria Math"/>
                      </a:rPr>
                      <m:t>3</m:t>
                    </m:r>
                    <m:r>
                      <a:rPr lang="en-US" sz="3600" b="0" i="1" smtClean="0">
                        <a:latin typeface="Cambria Math"/>
                      </a:rPr>
                      <m:t>,5:0,1</m:t>
                    </m:r>
                  </m:oMath>
                </a14:m>
                <a:r>
                  <a:rPr lang="en-US" sz="3600" dirty="0">
                    <a:latin typeface="#9Slide03 FS Neusa Regular" pitchFamily="2" charset="0"/>
                  </a:rPr>
                  <a:t>        </a:t>
                </a:r>
              </a:p>
            </p:txBody>
          </p:sp>
        </mc:Choice>
        <mc:Fallback xmlns="">
          <p:sp>
            <p:nvSpPr>
              <p:cNvPr id="16" name="1"/>
              <p:cNvSpPr txBox="1">
                <a:spLocks noRot="1" noChangeAspect="1" noMove="1" noResize="1" noEditPoints="1" noAdjustHandles="1" noChangeArrowheads="1" noChangeShapeType="1" noTextEdit="1"/>
              </p:cNvSpPr>
              <p:nvPr/>
            </p:nvSpPr>
            <p:spPr>
              <a:xfrm>
                <a:off x="670719" y="990600"/>
                <a:ext cx="2889792" cy="715089"/>
              </a:xfrm>
              <a:prstGeom prst="roundRect">
                <a:avLst/>
              </a:prstGeom>
              <a:blipFill rotWithShape="1">
                <a:blip r:embed="rId24"/>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2"/>
              <p:cNvSpPr txBox="1"/>
              <p:nvPr/>
            </p:nvSpPr>
            <p:spPr>
              <a:xfrm>
                <a:off x="4653385" y="1032262"/>
                <a:ext cx="2889504"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a:rPr>
                        <m:t>8</m:t>
                      </m:r>
                      <m:r>
                        <a:rPr lang="en-US" sz="3600" b="0" i="1" smtClean="0">
                          <a:latin typeface="Cambria Math"/>
                        </a:rPr>
                        <m:t>,4:0,01          </m:t>
                      </m:r>
                    </m:oMath>
                  </m:oMathPara>
                </a14:m>
                <a:endParaRPr lang="en-US" sz="3600" dirty="0">
                  <a:latin typeface="#9Slide03 FS Neusa Regular" pitchFamily="2" charset="0"/>
                </a:endParaRPr>
              </a:p>
            </p:txBody>
          </p:sp>
        </mc:Choice>
        <mc:Fallback xmlns="">
          <p:sp>
            <p:nvSpPr>
              <p:cNvPr id="19" name="2"/>
              <p:cNvSpPr txBox="1">
                <a:spLocks noRot="1" noChangeAspect="1" noMove="1" noResize="1" noEditPoints="1" noAdjustHandles="1" noChangeArrowheads="1" noChangeShapeType="1" noTextEdit="1"/>
              </p:cNvSpPr>
              <p:nvPr/>
            </p:nvSpPr>
            <p:spPr>
              <a:xfrm>
                <a:off x="4653385" y="1032262"/>
                <a:ext cx="2889504" cy="715089"/>
              </a:xfrm>
              <a:prstGeom prst="roundRect">
                <a:avLst/>
              </a:prstGeom>
              <a:blipFill rotWithShape="1">
                <a:blip r:embed="rId25"/>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3"/>
              <p:cNvSpPr txBox="1"/>
              <p:nvPr/>
            </p:nvSpPr>
            <p:spPr>
              <a:xfrm>
                <a:off x="8595519" y="1032262"/>
                <a:ext cx="2889504"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9,4:0,1   </m:t>
                      </m:r>
                      <m:r>
                        <a:rPr lang="en-US" sz="3600" b="0" i="0" smtClean="0">
                          <a:latin typeface="Cambria Math"/>
                        </a:rPr>
                        <m:t>     </m:t>
                      </m:r>
                    </m:oMath>
                  </m:oMathPara>
                </a14:m>
                <a:endParaRPr lang="en-US" sz="3600" dirty="0">
                  <a:latin typeface="#9Slide03 FS Neusa Regular" pitchFamily="2" charset="0"/>
                </a:endParaRPr>
              </a:p>
            </p:txBody>
          </p:sp>
        </mc:Choice>
        <mc:Fallback xmlns="">
          <p:sp>
            <p:nvSpPr>
              <p:cNvPr id="20" name="3"/>
              <p:cNvSpPr txBox="1">
                <a:spLocks noRot="1" noChangeAspect="1" noMove="1" noResize="1" noEditPoints="1" noAdjustHandles="1" noChangeArrowheads="1" noChangeShapeType="1" noTextEdit="1"/>
              </p:cNvSpPr>
              <p:nvPr/>
            </p:nvSpPr>
            <p:spPr>
              <a:xfrm>
                <a:off x="8595519" y="1032262"/>
                <a:ext cx="2889504" cy="715089"/>
              </a:xfrm>
              <a:prstGeom prst="roundRect">
                <a:avLst/>
              </a:prstGeom>
              <a:blipFill rotWithShape="1">
                <a:blip r:embed="rId26"/>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4"/>
              <p:cNvSpPr txBox="1"/>
              <p:nvPr/>
            </p:nvSpPr>
            <p:spPr>
              <a:xfrm>
                <a:off x="677533" y="2180021"/>
                <a:ext cx="2889792"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7,2:0,01              </m:t>
                      </m:r>
                    </m:oMath>
                  </m:oMathPara>
                </a14:m>
                <a:endParaRPr lang="en-US" sz="3600" dirty="0">
                  <a:latin typeface="#9Slide03 FS Neusa Regular" pitchFamily="2" charset="0"/>
                </a:endParaRPr>
              </a:p>
            </p:txBody>
          </p:sp>
        </mc:Choice>
        <mc:Fallback xmlns="">
          <p:sp>
            <p:nvSpPr>
              <p:cNvPr id="21" name="4"/>
              <p:cNvSpPr txBox="1">
                <a:spLocks noRot="1" noChangeAspect="1" noMove="1" noResize="1" noEditPoints="1" noAdjustHandles="1" noChangeArrowheads="1" noChangeShapeType="1" noTextEdit="1"/>
              </p:cNvSpPr>
              <p:nvPr/>
            </p:nvSpPr>
            <p:spPr>
              <a:xfrm>
                <a:off x="677533" y="2180021"/>
                <a:ext cx="2889792" cy="715089"/>
              </a:xfrm>
              <a:prstGeom prst="roundRect">
                <a:avLst/>
              </a:prstGeom>
              <a:blipFill rotWithShape="1">
                <a:blip r:embed="rId27"/>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5"/>
              <p:cNvSpPr txBox="1"/>
              <p:nvPr/>
            </p:nvSpPr>
            <p:spPr>
              <a:xfrm>
                <a:off x="4633119" y="2221683"/>
                <a:ext cx="2909769"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6,2:0,1 </m:t>
                      </m:r>
                      <m:r>
                        <a:rPr lang="en-US" sz="3600" b="0" i="0" smtClean="0">
                          <a:latin typeface="Cambria Math"/>
                        </a:rPr>
                        <m:t>       </m:t>
                      </m:r>
                    </m:oMath>
                  </m:oMathPara>
                </a14:m>
                <a:endParaRPr lang="en-US" sz="3600" dirty="0">
                  <a:latin typeface="#9Slide03 FS Neusa Regular" pitchFamily="2" charset="0"/>
                </a:endParaRPr>
              </a:p>
            </p:txBody>
          </p:sp>
        </mc:Choice>
        <mc:Fallback xmlns="">
          <p:sp>
            <p:nvSpPr>
              <p:cNvPr id="22" name="5"/>
              <p:cNvSpPr txBox="1">
                <a:spLocks noRot="1" noChangeAspect="1" noMove="1" noResize="1" noEditPoints="1" noAdjustHandles="1" noChangeArrowheads="1" noChangeShapeType="1" noTextEdit="1"/>
              </p:cNvSpPr>
              <p:nvPr/>
            </p:nvSpPr>
            <p:spPr>
              <a:xfrm>
                <a:off x="4633119" y="2221683"/>
                <a:ext cx="2909769" cy="715089"/>
              </a:xfrm>
              <a:prstGeom prst="roundRect">
                <a:avLst/>
              </a:prstGeom>
              <a:blipFill rotWithShape="1">
                <a:blip r:embed="rId28"/>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6"/>
              <p:cNvSpPr txBox="1"/>
              <p:nvPr/>
            </p:nvSpPr>
            <p:spPr>
              <a:xfrm>
                <a:off x="8583039" y="2221683"/>
                <a:ext cx="2889504"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5,5:0,01          </m:t>
                      </m:r>
                    </m:oMath>
                  </m:oMathPara>
                </a14:m>
                <a:endParaRPr lang="en-US" sz="3600" dirty="0">
                  <a:latin typeface="#9Slide03 FS Neusa Regular" pitchFamily="2" charset="0"/>
                </a:endParaRPr>
              </a:p>
            </p:txBody>
          </p:sp>
        </mc:Choice>
        <mc:Fallback xmlns="">
          <p:sp>
            <p:nvSpPr>
              <p:cNvPr id="23" name="6"/>
              <p:cNvSpPr txBox="1">
                <a:spLocks noRot="1" noChangeAspect="1" noMove="1" noResize="1" noEditPoints="1" noAdjustHandles="1" noChangeArrowheads="1" noChangeShapeType="1" noTextEdit="1"/>
              </p:cNvSpPr>
              <p:nvPr/>
            </p:nvSpPr>
            <p:spPr>
              <a:xfrm>
                <a:off x="8583039" y="2221683"/>
                <a:ext cx="2889504" cy="715089"/>
              </a:xfrm>
              <a:prstGeom prst="roundRect">
                <a:avLst/>
              </a:prstGeom>
              <a:blipFill rotWithShape="1">
                <a:blip r:embed="rId29"/>
                <a:stretch>
                  <a:fillRect/>
                </a:stretch>
              </a:blipFill>
              <a:ln w="38100"/>
            </p:spPr>
            <p:txBody>
              <a:bodyPr/>
              <a:lstStyle/>
              <a:p>
                <a:r>
                  <a:rPr lang="en-US">
                    <a:noFill/>
                  </a:rPr>
                  <a:t> </a:t>
                </a:r>
              </a:p>
            </p:txBody>
          </p:sp>
        </mc:Fallback>
      </mc:AlternateContent>
      <p:sp>
        <p:nvSpPr>
          <p:cNvPr id="24" name="TextBox 23"/>
          <p:cNvSpPr txBox="1"/>
          <p:nvPr/>
        </p:nvSpPr>
        <p:spPr>
          <a:xfrm>
            <a:off x="2414928" y="1043949"/>
            <a:ext cx="998991" cy="584775"/>
          </a:xfrm>
          <a:prstGeom prst="rect">
            <a:avLst/>
          </a:prstGeom>
          <a:noFill/>
        </p:spPr>
        <p:txBody>
          <a:bodyPr wrap="none" rtlCol="0">
            <a:spAutoFit/>
          </a:bodyPr>
          <a:lstStyle/>
          <a:p>
            <a:r>
              <a:rPr lang="en-US" sz="3200" b="1" dirty="0">
                <a:solidFill>
                  <a:srgbClr val="AC0000"/>
                </a:solidFill>
                <a:latin typeface="#9Slide03 BoosterNextFYBlack" pitchFamily="2" charset="0"/>
              </a:rPr>
              <a:t>= 35</a:t>
            </a:r>
          </a:p>
        </p:txBody>
      </p:sp>
      <p:sp>
        <p:nvSpPr>
          <p:cNvPr id="25" name="TextBox 24"/>
          <p:cNvSpPr txBox="1"/>
          <p:nvPr/>
        </p:nvSpPr>
        <p:spPr>
          <a:xfrm>
            <a:off x="2422313" y="2263149"/>
            <a:ext cx="1220206" cy="584775"/>
          </a:xfrm>
          <a:prstGeom prst="rect">
            <a:avLst/>
          </a:prstGeom>
          <a:noFill/>
        </p:spPr>
        <p:txBody>
          <a:bodyPr wrap="none" rtlCol="0">
            <a:spAutoFit/>
          </a:bodyPr>
          <a:lstStyle/>
          <a:p>
            <a:r>
              <a:rPr lang="en-US" sz="3200" b="1" dirty="0">
                <a:solidFill>
                  <a:srgbClr val="AC0000"/>
                </a:solidFill>
                <a:latin typeface="#9Slide03 BoosterNextFYBlack" pitchFamily="2" charset="0"/>
              </a:rPr>
              <a:t>= 720</a:t>
            </a:r>
          </a:p>
        </p:txBody>
      </p:sp>
      <p:sp>
        <p:nvSpPr>
          <p:cNvPr id="26" name="TextBox 25"/>
          <p:cNvSpPr txBox="1"/>
          <p:nvPr/>
        </p:nvSpPr>
        <p:spPr>
          <a:xfrm>
            <a:off x="6335023" y="1095324"/>
            <a:ext cx="1269899" cy="584775"/>
          </a:xfrm>
          <a:prstGeom prst="rect">
            <a:avLst/>
          </a:prstGeom>
          <a:noFill/>
        </p:spPr>
        <p:txBody>
          <a:bodyPr wrap="none" rtlCol="0">
            <a:spAutoFit/>
          </a:bodyPr>
          <a:lstStyle/>
          <a:p>
            <a:r>
              <a:rPr lang="en-US" sz="3200" b="1" dirty="0">
                <a:solidFill>
                  <a:srgbClr val="AC0000"/>
                </a:solidFill>
                <a:latin typeface="#9Slide03 BoosterNextFYBlack" pitchFamily="2" charset="0"/>
              </a:rPr>
              <a:t>= 840</a:t>
            </a:r>
          </a:p>
        </p:txBody>
      </p:sp>
      <p:sp>
        <p:nvSpPr>
          <p:cNvPr id="27" name="TextBox 26"/>
          <p:cNvSpPr txBox="1"/>
          <p:nvPr/>
        </p:nvSpPr>
        <p:spPr>
          <a:xfrm>
            <a:off x="6277604" y="2263149"/>
            <a:ext cx="1003801" cy="584775"/>
          </a:xfrm>
          <a:prstGeom prst="rect">
            <a:avLst/>
          </a:prstGeom>
          <a:noFill/>
        </p:spPr>
        <p:txBody>
          <a:bodyPr wrap="none" rtlCol="0">
            <a:spAutoFit/>
          </a:bodyPr>
          <a:lstStyle/>
          <a:p>
            <a:r>
              <a:rPr lang="en-US" sz="3200" b="1" dirty="0">
                <a:solidFill>
                  <a:srgbClr val="AC0000"/>
                </a:solidFill>
                <a:latin typeface="#9Slide03 BoosterNextFYBlack" pitchFamily="2" charset="0"/>
              </a:rPr>
              <a:t>= 62</a:t>
            </a:r>
          </a:p>
        </p:txBody>
      </p:sp>
      <p:sp>
        <p:nvSpPr>
          <p:cNvPr id="28" name="TextBox 27"/>
          <p:cNvSpPr txBox="1"/>
          <p:nvPr/>
        </p:nvSpPr>
        <p:spPr>
          <a:xfrm>
            <a:off x="10271919" y="1095324"/>
            <a:ext cx="1016625" cy="584775"/>
          </a:xfrm>
          <a:prstGeom prst="rect">
            <a:avLst/>
          </a:prstGeom>
          <a:noFill/>
        </p:spPr>
        <p:txBody>
          <a:bodyPr wrap="none" rtlCol="0">
            <a:spAutoFit/>
          </a:bodyPr>
          <a:lstStyle/>
          <a:p>
            <a:r>
              <a:rPr lang="en-US" sz="3200" b="1" dirty="0">
                <a:solidFill>
                  <a:srgbClr val="AC0000"/>
                </a:solidFill>
                <a:latin typeface="#9Slide03 BoosterNextFYBlack" pitchFamily="2" charset="0"/>
              </a:rPr>
              <a:t>= 94</a:t>
            </a:r>
          </a:p>
        </p:txBody>
      </p:sp>
      <p:sp>
        <p:nvSpPr>
          <p:cNvPr id="29" name="TextBox 28"/>
          <p:cNvSpPr txBox="1"/>
          <p:nvPr/>
        </p:nvSpPr>
        <p:spPr>
          <a:xfrm>
            <a:off x="10299023" y="2310335"/>
            <a:ext cx="1268296" cy="584775"/>
          </a:xfrm>
          <a:prstGeom prst="rect">
            <a:avLst/>
          </a:prstGeom>
          <a:noFill/>
        </p:spPr>
        <p:txBody>
          <a:bodyPr wrap="none" rtlCol="0">
            <a:spAutoFit/>
          </a:bodyPr>
          <a:lstStyle/>
          <a:p>
            <a:r>
              <a:rPr lang="en-US" sz="3200" b="1" dirty="0">
                <a:solidFill>
                  <a:srgbClr val="AC0000"/>
                </a:solidFill>
                <a:latin typeface="#9Slide03 BoosterNextFYBlack" pitchFamily="2" charset="0"/>
              </a:rPr>
              <a:t>= 550</a:t>
            </a:r>
          </a:p>
        </p:txBody>
      </p:sp>
    </p:spTree>
    <p:extLst>
      <p:ext uri="{BB962C8B-B14F-4D97-AF65-F5344CB8AC3E}">
        <p14:creationId xmlns:p14="http://schemas.microsoft.com/office/powerpoint/2010/main" val="273769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subTnLst>
                                    <p:audio>
                                      <p:cMediaNode>
                                        <p:cTn display="0" masterRel="sameClick">
                                          <p:stCondLst>
                                            <p:cond evt="begin" delay="0">
                                              <p:tn val="37"/>
                                            </p:cond>
                                          </p:stCondLst>
                                          <p:endCondLst>
                                            <p:cond evt="onStopAudio" delay="0">
                                              <p:tgtEl>
                                                <p:sldTgt/>
                                              </p:tgtEl>
                                            </p:cond>
                                          </p:endCondLst>
                                        </p:cTn>
                                        <p:tgtEl>
                                          <p:sndTgt r:embed="rId3"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par>
                          <p:cTn id="48" fill="hold">
                            <p:stCondLst>
                              <p:cond delay="500"/>
                            </p:stCondLst>
                            <p:childTnLst>
                              <p:par>
                                <p:cTn id="49" presetID="14" presetClass="entr" presetSubtype="10" fill="hold" nodeType="afterEffect">
                                  <p:stCondLst>
                                    <p:cond delay="0"/>
                                  </p:stCondLst>
                                  <p:childTnLst>
                                    <p:set>
                                      <p:cBhvr>
                                        <p:cTn id="50" dur="1" fill="hold">
                                          <p:stCondLst>
                                            <p:cond delay="0"/>
                                          </p:stCondLst>
                                        </p:cTn>
                                        <p:tgtEl>
                                          <p:spTgt spid="2050"/>
                                        </p:tgtEl>
                                        <p:attrNameLst>
                                          <p:attrName>style.visibility</p:attrName>
                                        </p:attrNameLst>
                                      </p:cBhvr>
                                      <p:to>
                                        <p:strVal val="visible"/>
                                      </p:to>
                                    </p:set>
                                    <p:animEffect transition="in" filter="randombar(horizontal)">
                                      <p:cBhvr>
                                        <p:cTn id="51" dur="500"/>
                                        <p:tgtEl>
                                          <p:spTgt spid="2050"/>
                                        </p:tgtEl>
                                      </p:cBhvr>
                                    </p:animEffect>
                                  </p:childTnLst>
                                  <p:subTnLst>
                                    <p:audio>
                                      <p:cMediaNode>
                                        <p:cTn display="0" masterRel="sameClick">
                                          <p:stCondLst>
                                            <p:cond evt="begin" delay="0">
                                              <p:tn val="4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par>
                          <p:cTn id="58" fill="hold">
                            <p:stCondLst>
                              <p:cond delay="500"/>
                            </p:stCondLst>
                            <p:childTnLst>
                              <p:par>
                                <p:cTn id="59" presetID="14" presetClass="entr" presetSubtype="10" fill="hold" nodeType="afterEffect">
                                  <p:stCondLst>
                                    <p:cond delay="0"/>
                                  </p:stCondLst>
                                  <p:childTnLst>
                                    <p:set>
                                      <p:cBhvr>
                                        <p:cTn id="60" dur="1" fill="hold">
                                          <p:stCondLst>
                                            <p:cond delay="0"/>
                                          </p:stCondLst>
                                        </p:cTn>
                                        <p:tgtEl>
                                          <p:spTgt spid="2054"/>
                                        </p:tgtEl>
                                        <p:attrNameLst>
                                          <p:attrName>style.visibility</p:attrName>
                                        </p:attrNameLst>
                                      </p:cBhvr>
                                      <p:to>
                                        <p:strVal val="visible"/>
                                      </p:to>
                                    </p:set>
                                    <p:animEffect transition="in" filter="randombar(horizontal)">
                                      <p:cBhvr>
                                        <p:cTn id="61" dur="500"/>
                                        <p:tgtEl>
                                          <p:spTgt spid="2054"/>
                                        </p:tgtEl>
                                      </p:cBhvr>
                                    </p:animEffect>
                                  </p:childTnLst>
                                  <p:subTnLst>
                                    <p:audio>
                                      <p:cMediaNode>
                                        <p:cTn display="0" masterRel="sameClick">
                                          <p:stCondLst>
                                            <p:cond evt="begin" delay="0">
                                              <p:tn val="5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9"/>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500"/>
                                        <p:tgtEl>
                                          <p:spTgt spid="28"/>
                                        </p:tgtEl>
                                      </p:cBhvr>
                                    </p:animEffect>
                                  </p:childTnLst>
                                </p:cTn>
                              </p:par>
                            </p:childTnLst>
                          </p:cTn>
                        </p:par>
                        <p:par>
                          <p:cTn id="68" fill="hold">
                            <p:stCondLst>
                              <p:cond delay="500"/>
                            </p:stCondLst>
                            <p:childTnLst>
                              <p:par>
                                <p:cTn id="69" presetID="14" presetClass="entr" presetSubtype="10" fill="hold" nodeType="afterEffect">
                                  <p:stCondLst>
                                    <p:cond delay="0"/>
                                  </p:stCondLst>
                                  <p:childTnLst>
                                    <p:set>
                                      <p:cBhvr>
                                        <p:cTn id="70" dur="1" fill="hold">
                                          <p:stCondLst>
                                            <p:cond delay="0"/>
                                          </p:stCondLst>
                                        </p:cTn>
                                        <p:tgtEl>
                                          <p:spTgt spid="2056"/>
                                        </p:tgtEl>
                                        <p:attrNameLst>
                                          <p:attrName>style.visibility</p:attrName>
                                        </p:attrNameLst>
                                      </p:cBhvr>
                                      <p:to>
                                        <p:strVal val="visible"/>
                                      </p:to>
                                    </p:set>
                                    <p:animEffect transition="in" filter="randombar(horizontal)">
                                      <p:cBhvr>
                                        <p:cTn id="71" dur="500"/>
                                        <p:tgtEl>
                                          <p:spTgt spid="2056"/>
                                        </p:tgtEl>
                                      </p:cBhvr>
                                    </p:animEffect>
                                  </p:childTnLst>
                                  <p:subTnLst>
                                    <p:audio>
                                      <p:cMediaNode>
                                        <p:cTn display="0" masterRel="sameClick">
                                          <p:stCondLst>
                                            <p:cond evt="begin" delay="0">
                                              <p:tn val="6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0"/>
                  </p:tgtEl>
                </p:cond>
              </p:nextCondLst>
            </p:seq>
            <p:seq concurrent="1" nextAc="seek">
              <p:cTn id="72" restart="whenNotActive" fill="hold" evtFilter="cancelBubble" nodeType="interactiveSeq">
                <p:stCondLst>
                  <p:cond evt="onClick" delay="0">
                    <p:tgtEl>
                      <p:spTgt spid="21"/>
                    </p:tgtEl>
                  </p:cond>
                </p:stCondLst>
                <p:endSync evt="end" delay="0">
                  <p:rtn val="all"/>
                </p:endSync>
                <p:childTnLst>
                  <p:par>
                    <p:cTn id="73" fill="hold">
                      <p:stCondLst>
                        <p:cond delay="0"/>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left)">
                                      <p:cBhvr>
                                        <p:cTn id="77" dur="500"/>
                                        <p:tgtEl>
                                          <p:spTgt spid="25"/>
                                        </p:tgtEl>
                                      </p:cBhvr>
                                    </p:animEffect>
                                  </p:childTnLst>
                                </p:cTn>
                              </p:par>
                            </p:childTnLst>
                          </p:cTn>
                        </p:par>
                        <p:par>
                          <p:cTn id="78" fill="hold">
                            <p:stCondLst>
                              <p:cond delay="500"/>
                            </p:stCondLst>
                            <p:childTnLst>
                              <p:par>
                                <p:cTn id="79" presetID="14" presetClass="entr" presetSubtype="10" fill="hold" nodeType="afterEffect">
                                  <p:stCondLst>
                                    <p:cond delay="0"/>
                                  </p:stCondLst>
                                  <p:childTnLst>
                                    <p:set>
                                      <p:cBhvr>
                                        <p:cTn id="80" dur="1" fill="hold">
                                          <p:stCondLst>
                                            <p:cond delay="0"/>
                                          </p:stCondLst>
                                        </p:cTn>
                                        <p:tgtEl>
                                          <p:spTgt spid="2058"/>
                                        </p:tgtEl>
                                        <p:attrNameLst>
                                          <p:attrName>style.visibility</p:attrName>
                                        </p:attrNameLst>
                                      </p:cBhvr>
                                      <p:to>
                                        <p:strVal val="visible"/>
                                      </p:to>
                                    </p:set>
                                    <p:animEffect transition="in" filter="randombar(horizontal)">
                                      <p:cBhvr>
                                        <p:cTn id="81" dur="500"/>
                                        <p:tgtEl>
                                          <p:spTgt spid="2058"/>
                                        </p:tgtEl>
                                      </p:cBhvr>
                                    </p:animEffect>
                                  </p:childTnLst>
                                  <p:subTnLst>
                                    <p:audio>
                                      <p:cMediaNode>
                                        <p:cTn display="0" masterRel="sameClick">
                                          <p:stCondLst>
                                            <p:cond evt="begin" delay="0">
                                              <p:tn val="7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1"/>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left)">
                                      <p:cBhvr>
                                        <p:cTn id="87" dur="500"/>
                                        <p:tgtEl>
                                          <p:spTgt spid="27"/>
                                        </p:tgtEl>
                                      </p:cBhvr>
                                    </p:animEffect>
                                  </p:childTnLst>
                                </p:cTn>
                              </p:par>
                            </p:childTnLst>
                          </p:cTn>
                        </p:par>
                        <p:par>
                          <p:cTn id="88" fill="hold">
                            <p:stCondLst>
                              <p:cond delay="500"/>
                            </p:stCondLst>
                            <p:childTnLst>
                              <p:par>
                                <p:cTn id="89" presetID="14" presetClass="entr" presetSubtype="10" fill="hold" nodeType="after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randombar(horizontal)">
                                      <p:cBhvr>
                                        <p:cTn id="91" dur="500"/>
                                        <p:tgtEl>
                                          <p:spTgt spid="2"/>
                                        </p:tgtEl>
                                      </p:cBhvr>
                                    </p:animEffect>
                                  </p:childTnLst>
                                  <p:subTnLst>
                                    <p:audio>
                                      <p:cMediaNode>
                                        <p:cTn display="0" masterRel="sameClick">
                                          <p:stCondLst>
                                            <p:cond evt="begin" delay="0">
                                              <p:tn val="8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2"/>
                  </p:tgtEl>
                </p:cond>
              </p:nextCondLst>
            </p:seq>
            <p:seq concurrent="1" nextAc="seek">
              <p:cTn id="92" restart="whenNotActive" fill="hold" evtFilter="cancelBubble" nodeType="interactiveSeq">
                <p:stCondLst>
                  <p:cond evt="onClick" delay="0">
                    <p:tgtEl>
                      <p:spTgt spid="23"/>
                    </p:tgtEl>
                  </p:cond>
                </p:stCondLst>
                <p:endSync evt="end" delay="0">
                  <p:rtn val="all"/>
                </p:endSync>
                <p:childTnLst>
                  <p:par>
                    <p:cTn id="93" fill="hold">
                      <p:stCondLst>
                        <p:cond delay="0"/>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wipe(left)">
                                      <p:cBhvr>
                                        <p:cTn id="97" dur="500"/>
                                        <p:tgtEl>
                                          <p:spTgt spid="29"/>
                                        </p:tgtEl>
                                      </p:cBhvr>
                                    </p:animEffect>
                                  </p:childTnLst>
                                </p:cTn>
                              </p:par>
                            </p:childTnLst>
                          </p:cTn>
                        </p:par>
                        <p:par>
                          <p:cTn id="98" fill="hold">
                            <p:stCondLst>
                              <p:cond delay="500"/>
                            </p:stCondLst>
                            <p:childTnLst>
                              <p:par>
                                <p:cTn id="99" presetID="14" presetClass="entr" presetSubtype="10" fill="hold" nodeType="afterEffect">
                                  <p:stCondLst>
                                    <p:cond delay="0"/>
                                  </p:stCondLst>
                                  <p:childTnLst>
                                    <p:set>
                                      <p:cBhvr>
                                        <p:cTn id="100" dur="1" fill="hold">
                                          <p:stCondLst>
                                            <p:cond delay="0"/>
                                          </p:stCondLst>
                                        </p:cTn>
                                        <p:tgtEl>
                                          <p:spTgt spid="2052"/>
                                        </p:tgtEl>
                                        <p:attrNameLst>
                                          <p:attrName>style.visibility</p:attrName>
                                        </p:attrNameLst>
                                      </p:cBhvr>
                                      <p:to>
                                        <p:strVal val="visible"/>
                                      </p:to>
                                    </p:set>
                                    <p:animEffect transition="in" filter="randombar(horizontal)">
                                      <p:cBhvr>
                                        <p:cTn id="101" dur="500"/>
                                        <p:tgtEl>
                                          <p:spTgt spid="2052"/>
                                        </p:tgtEl>
                                      </p:cBhvr>
                                    </p:animEffect>
                                  </p:childTnLst>
                                  <p:subTnLst>
                                    <p:audio>
                                      <p:cMediaNode>
                                        <p:cTn display="0" masterRel="sameClick">
                                          <p:stCondLst>
                                            <p:cond evt="begin" delay="0">
                                              <p:tn val="9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3"/>
                  </p:tgtEl>
                </p:cond>
              </p:nextCondLst>
            </p:seq>
          </p:childTnLst>
        </p:cTn>
      </p:par>
    </p:tnLst>
    <p:bldLst>
      <p:bldP spid="16" grpId="0" animBg="1"/>
      <p:bldP spid="19" grpId="0" animBg="1"/>
      <p:bldP spid="20" grpId="0" animBg="1"/>
      <p:bldP spid="21" grpId="0" animBg="1"/>
      <p:bldP spid="22" grpId="0" animBg="1"/>
      <p:bldP spid="23" grpId="0" animBg="1"/>
      <p:bldP spid="24" grpId="0"/>
      <p:bldP spid="25" grpId="0"/>
      <p:bldP spid="26" grpId="0"/>
      <p:bldP spid="27" grpId="0"/>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0" descr="Kitchen Background on Behance"/>
          <p:cNvPicPr>
            <a:picLocks noChangeAspect="1" noChangeArrowheads="1"/>
          </p:cNvPicPr>
          <p:nvPr/>
        </p:nvPicPr>
        <p:blipFill rotWithShape="1">
          <a:blip r:embed="rId5">
            <a:extLst>
              <a:ext uri="{28A0092B-C50C-407E-A947-70E740481C1C}">
                <a14:useLocalDpi xmlns:a14="http://schemas.microsoft.com/office/drawing/2010/main" val="0"/>
              </a:ext>
            </a:extLst>
          </a:blip>
          <a:srcRect b="1099"/>
          <a:stretch/>
        </p:blipFill>
        <p:spPr bwMode="auto">
          <a:xfrm>
            <a:off x="0" y="0"/>
            <a:ext cx="122806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Nấm Kim Châm Hoạt Hình Minh Họa Nấm - Tay Vẽ hình trái Cây và rau quả  rau,trái Cây và Rau quả phim Hoạt hình png tải về - Miễn phí tro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90000" l="4111" r="90000">
                        <a14:backgroundMark x1="27333" y1="58000" x2="36556" y2="89125"/>
                        <a14:backgroundMark x1="72778" y1="54625" x2="56889" y2="90750"/>
                      </a14:backgroundRemoval>
                    </a14:imgEffect>
                  </a14:imgLayer>
                </a14:imgProps>
              </a:ext>
              <a:ext uri="{28A0092B-C50C-407E-A947-70E740481C1C}">
                <a14:useLocalDpi xmlns:a14="http://schemas.microsoft.com/office/drawing/2010/main" val="0"/>
              </a:ext>
            </a:extLst>
          </a:blip>
          <a:srcRect l="24797" r="26423" b="10953"/>
          <a:stretch/>
        </p:blipFill>
        <p:spPr bwMode="auto">
          <a:xfrm rot="20141210">
            <a:off x="5623163" y="3892816"/>
            <a:ext cx="819810" cy="133026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8595519" y="4663624"/>
            <a:ext cx="2362120" cy="1023973"/>
            <a:chOff x="7422770" y="3996106"/>
            <a:chExt cx="2362120" cy="1023973"/>
          </a:xfrm>
        </p:grpSpPr>
        <p:pic>
          <p:nvPicPr>
            <p:cNvPr id="13" name="Picture 8" descr="Soup plate icon in cartoon style isolated on white background Stock Vector  | Adobe Stock"/>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7422770" y="3996106"/>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artoon Shrimp PNG Images | Vector and PSD Files | Free Download on Pngtree"/>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6389" b="88889" l="16667" r="89167"/>
                      </a14:imgEffect>
                      <a14:imgEffect>
                        <a14:colorTemperature colorTemp="11200"/>
                      </a14:imgEffect>
                    </a14:imgLayer>
                  </a14:imgProps>
                </a:ext>
                <a:ext uri="{28A0092B-C50C-407E-A947-70E740481C1C}">
                  <a14:useLocalDpi xmlns:a14="http://schemas.microsoft.com/office/drawing/2010/main" val="0"/>
                </a:ext>
              </a:extLst>
            </a:blip>
            <a:srcRect l="18146" t="15843" r="10026" b="9319"/>
            <a:stretch/>
          </p:blipFill>
          <p:spPr bwMode="auto">
            <a:xfrm rot="17015151">
              <a:off x="7989576" y="4089434"/>
              <a:ext cx="581451" cy="6058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Shrimp PNG Images | Vector and PSD Files | Free Download on Pngtree"/>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6389" b="88889" l="16667" r="89167"/>
                      </a14:imgEffect>
                      <a14:imgEffect>
                        <a14:colorTemperature colorTemp="11200"/>
                      </a14:imgEffect>
                    </a14:imgLayer>
                  </a14:imgProps>
                </a:ext>
                <a:ext uri="{28A0092B-C50C-407E-A947-70E740481C1C}">
                  <a14:useLocalDpi xmlns:a14="http://schemas.microsoft.com/office/drawing/2010/main" val="0"/>
                </a:ext>
              </a:extLst>
            </a:blip>
            <a:srcRect l="18146" t="15843" r="10026" b="9319"/>
            <a:stretch/>
          </p:blipFill>
          <p:spPr bwMode="auto">
            <a:xfrm rot="17015151">
              <a:off x="8299765" y="4089434"/>
              <a:ext cx="581451" cy="6058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rtoon Shrimp PNG Images | Vector and PSD Files | Free Download on Pngtree"/>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6389" b="88889" l="16667" r="89167"/>
                      </a14:imgEffect>
                      <a14:imgEffect>
                        <a14:colorTemperature colorTemp="11200"/>
                      </a14:imgEffect>
                    </a14:imgLayer>
                  </a14:imgProps>
                </a:ext>
                <a:ext uri="{28A0092B-C50C-407E-A947-70E740481C1C}">
                  <a14:useLocalDpi xmlns:a14="http://schemas.microsoft.com/office/drawing/2010/main" val="0"/>
                </a:ext>
              </a:extLst>
            </a:blip>
            <a:srcRect l="18146" t="15843" r="10026" b="9319"/>
            <a:stretch/>
          </p:blipFill>
          <p:spPr bwMode="auto">
            <a:xfrm rot="17015151">
              <a:off x="8551665" y="4089434"/>
              <a:ext cx="581451" cy="6058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6233399" y="4614827"/>
            <a:ext cx="2362120" cy="1023973"/>
            <a:chOff x="5918181" y="4234105"/>
            <a:chExt cx="2362120" cy="1023973"/>
          </a:xfrm>
        </p:grpSpPr>
        <p:pic>
          <p:nvPicPr>
            <p:cNvPr id="17" name="Picture 8" descr="Soup plate icon in cartoon style isolated on white background Stock Vector  | Adobe Stock"/>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5918181" y="4234105"/>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7,054 Noodles Cartoon Illustrations &amp; Clip Art - iStock"/>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6536" b="90359" l="6863" r="92157"/>
                      </a14:imgEffect>
                    </a14:imgLayer>
                  </a14:imgProps>
                </a:ext>
                <a:ext uri="{28A0092B-C50C-407E-A947-70E740481C1C}">
                  <a14:useLocalDpi xmlns:a14="http://schemas.microsoft.com/office/drawing/2010/main" val="0"/>
                </a:ext>
              </a:extLst>
            </a:blip>
            <a:srcRect t="19635" b="19776"/>
            <a:stretch/>
          </p:blipFill>
          <p:spPr bwMode="auto">
            <a:xfrm>
              <a:off x="6385719" y="4279059"/>
              <a:ext cx="1275335" cy="7727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7452599" y="4194131"/>
            <a:ext cx="2362120" cy="1023973"/>
            <a:chOff x="2390801" y="4234104"/>
            <a:chExt cx="2362120" cy="1023973"/>
          </a:xfrm>
        </p:grpSpPr>
        <p:pic>
          <p:nvPicPr>
            <p:cNvPr id="19" name="Picture 8" descr="Soup plate icon in cartoon style isolated on white background Stock Vector  | Adobe Stock"/>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2390801" y="4234104"/>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Grilled sausage icon Royalty Free Vector Image"/>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23846" b="66154" l="0" r="100000"/>
                      </a14:imgEffect>
                    </a14:imgLayer>
                  </a14:imgProps>
                </a:ext>
                <a:ext uri="{28A0092B-C50C-407E-A947-70E740481C1C}">
                  <a14:useLocalDpi xmlns:a14="http://schemas.microsoft.com/office/drawing/2010/main" val="0"/>
                </a:ext>
              </a:extLst>
            </a:blip>
            <a:srcRect t="21245" b="28757"/>
            <a:stretch/>
          </p:blipFill>
          <p:spPr bwMode="auto">
            <a:xfrm>
              <a:off x="2918992" y="4393609"/>
              <a:ext cx="1305738" cy="50921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Grilled sausage icon Royalty Free Vector Image"/>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23846" b="66154" l="0" r="100000"/>
                      </a14:imgEffect>
                    </a14:imgLayer>
                  </a14:imgProps>
                </a:ext>
                <a:ext uri="{28A0092B-C50C-407E-A947-70E740481C1C}">
                  <a14:useLocalDpi xmlns:a14="http://schemas.microsoft.com/office/drawing/2010/main" val="0"/>
                </a:ext>
              </a:extLst>
            </a:blip>
            <a:srcRect t="21245" b="28757"/>
            <a:stretch/>
          </p:blipFill>
          <p:spPr bwMode="auto">
            <a:xfrm>
              <a:off x="2728119" y="4507385"/>
              <a:ext cx="1305738" cy="509218"/>
            </a:xfrm>
            <a:prstGeom prst="rect">
              <a:avLst/>
            </a:prstGeom>
            <a:noFill/>
            <a:extLst>
              <a:ext uri="{909E8E84-426E-40DD-AFC4-6F175D3DCCD1}">
                <a14:hiddenFill xmlns:a14="http://schemas.microsoft.com/office/drawing/2010/main">
                  <a:solidFill>
                    <a:srgbClr val="FFFFFF"/>
                  </a:solidFill>
                </a14:hiddenFill>
              </a:ext>
            </a:extLst>
          </p:spPr>
        </p:pic>
      </p:grpSp>
      <p:pic>
        <p:nvPicPr>
          <p:cNvPr id="5132" name="Picture 12" descr="Ilustração De Repolho Roxo Vegetal PNG , Repolho Roxo Vegetal, Ilustração  Dos Desenhos Animados, Ilustração Vegetal Imagem PNG e PSD Para Download  Gratuito"/>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9098" t="8667" r="10940" b="10704"/>
          <a:stretch/>
        </p:blipFill>
        <p:spPr bwMode="auto">
          <a:xfrm>
            <a:off x="5046088" y="4516722"/>
            <a:ext cx="1094254" cy="10068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eautiful chef girl holding an empty plate cartoon illustration 1936473  Vector Art at Vecteezy"/>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7292" b="94596" l="10000" r="96823">
                        <a14:foregroundMark x1="49688" y1="61784" x2="49688" y2="61784"/>
                        <a14:foregroundMark x1="48490" y1="59896" x2="48490" y2="59896"/>
                        <a14:foregroundMark x1="46979" y1="56901" x2="46979" y2="56901"/>
                        <a14:foregroundMark x1="49948" y1="55404" x2="49948" y2="55404"/>
                        <a14:foregroundMark x1="64896" y1="59896" x2="64896" y2="59896"/>
                        <a14:foregroundMark x1="67292" y1="59115" x2="86094" y2="63997"/>
                        <a14:foregroundMark x1="82188" y1="53190" x2="91771" y2="61784"/>
                        <a14:foregroundMark x1="86406" y1="66211" x2="58333" y2="62891"/>
                      </a14:backgroundRemoval>
                    </a14:imgEffect>
                  </a14:imgLayer>
                </a14:imgProps>
              </a:ext>
              <a:ext uri="{28A0092B-C50C-407E-A947-70E740481C1C}">
                <a14:useLocalDpi xmlns:a14="http://schemas.microsoft.com/office/drawing/2010/main" val="0"/>
              </a:ext>
            </a:extLst>
          </a:blip>
          <a:srcRect/>
          <a:stretch>
            <a:fillRect/>
          </a:stretch>
        </p:blipFill>
        <p:spPr bwMode="auto">
          <a:xfrm>
            <a:off x="-1058105" y="3056362"/>
            <a:ext cx="5691224" cy="455297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0417226" y="4587790"/>
            <a:ext cx="2216893" cy="1004425"/>
            <a:chOff x="9357518" y="4604287"/>
            <a:chExt cx="2216893" cy="1004425"/>
          </a:xfrm>
        </p:grpSpPr>
        <p:pic>
          <p:nvPicPr>
            <p:cNvPr id="23" name="Picture 8" descr="Soup plate icon in cartoon style isolated on white background Stock Vector  | Adobe Stock"/>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9357518" y="4647695"/>
              <a:ext cx="2216893" cy="96101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Thịt Nướng Churrasco Thịt Xông Khói Barbacoa Shuizhu - Phim hoạt hình thịt  đỏ png tải về - Miễn phí trong suốt đỏ png Tải về."/>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99762" l="0" r="100000">
                          <a14:foregroundMark x1="12556" y1="9762" x2="12556" y2="9762"/>
                          <a14:foregroundMark x1="33556" y1="9286" x2="33556" y2="9286"/>
                          <a14:foregroundMark x1="38556" y1="12143" x2="38556" y2="12143"/>
                          <a14:foregroundMark x1="46889" y1="18095" x2="46889" y2="18095"/>
                          <a14:foregroundMark x1="53667" y1="22857" x2="53667" y2="22857"/>
                          <a14:foregroundMark x1="66778" y1="28333" x2="66778" y2="28333"/>
                          <a14:foregroundMark x1="72333" y1="33095" x2="72333" y2="33095"/>
                          <a14:foregroundMark x1="58444" y1="27143" x2="98111" y2="60714"/>
                          <a14:foregroundMark x1="1333" y1="63810" x2="1333" y2="63810"/>
                          <a14:foregroundMark x1="8000" y1="37857" x2="8000" y2="37857"/>
                          <a14:foregroundMark x1="12000" y1="33095" x2="12000" y2="33095"/>
                          <a14:foregroundMark x1="43333" y1="16905" x2="43333" y2="16905"/>
                          <a14:foregroundMark x1="48889" y1="19286" x2="48889" y2="19286"/>
                          <a14:foregroundMark x1="51111" y1="20476" x2="51111" y2="20476"/>
                          <a14:foregroundMark x1="64000" y1="28333" x2="64000" y2="28333"/>
                          <a14:foregroundMark x1="60333" y1="29048" x2="60333" y2="29048"/>
                          <a14:backgroundMark x1="74722" y1="10714" x2="74722" y2="10714"/>
                          <a14:backgroundMark x1="3056" y1="17262" x2="3056" y2="17262"/>
                          <a14:backgroundMark x1="50556" y1="8333" x2="50556" y2="8333"/>
                          <a14:backgroundMark x1="43056" y1="2381" x2="43056" y2="2381"/>
                          <a14:backgroundMark x1="38611" y1="5357" x2="38611" y2="5357"/>
                          <a14:backgroundMark x1="31944" y1="3571" x2="31944" y2="3571"/>
                          <a14:backgroundMark x1="28889" y1="2381" x2="28889" y2="2381"/>
                          <a14:backgroundMark x1="25833" y1="3571" x2="25833" y2="3571"/>
                        </a14:backgroundRemoval>
                      </a14:imgEffect>
                    </a14:imgLayer>
                  </a14:imgProps>
                </a:ext>
                <a:ext uri="{28A0092B-C50C-407E-A947-70E740481C1C}">
                  <a14:useLocalDpi xmlns:a14="http://schemas.microsoft.com/office/drawing/2010/main" val="0"/>
                </a:ext>
              </a:extLst>
            </a:blip>
            <a:srcRect/>
            <a:stretch>
              <a:fillRect/>
            </a:stretch>
          </p:blipFill>
          <p:spPr bwMode="auto">
            <a:xfrm rot="20484866">
              <a:off x="9747425" y="4604287"/>
              <a:ext cx="1207043" cy="864706"/>
            </a:xfrm>
            <a:prstGeom prst="rect">
              <a:avLst/>
            </a:prstGeom>
            <a:noFill/>
            <a:extLst>
              <a:ext uri="{909E8E84-426E-40DD-AFC4-6F175D3DCCD1}">
                <a14:hiddenFill xmlns:a14="http://schemas.microsoft.com/office/drawing/2010/main">
                  <a:solidFill>
                    <a:srgbClr val="FFFFFF"/>
                  </a:solidFill>
                </a14:hiddenFill>
              </a:ext>
            </a:extLst>
          </p:spPr>
        </p:pic>
      </p:grpSp>
      <p:pic>
        <p:nvPicPr>
          <p:cNvPr id="5134" name="Picture 14" descr="Hình ảnh Mì Cay PNG, Vector, PSD, và biểu tượng để tải về miễn phí | pngtree"/>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41250" b="97000" l="1167" r="69417">
                        <a14:foregroundMark x1="26667" y1="56417" x2="26667" y2="56417"/>
                        <a14:foregroundMark x1="30333" y1="54917" x2="34750" y2="67083"/>
                        <a14:foregroundMark x1="41417" y1="57500" x2="43250" y2="68917"/>
                        <a14:foregroundMark x1="46167" y1="61917" x2="45417" y2="68583"/>
                      </a14:backgroundRemoval>
                    </a14:imgEffect>
                  </a14:imgLayer>
                </a14:imgProps>
              </a:ext>
              <a:ext uri="{28A0092B-C50C-407E-A947-70E740481C1C}">
                <a14:useLocalDpi xmlns:a14="http://schemas.microsoft.com/office/drawing/2010/main" val="0"/>
              </a:ext>
            </a:extLst>
          </a:blip>
          <a:srcRect t="40191" r="29523"/>
          <a:stretch/>
        </p:blipFill>
        <p:spPr bwMode="auto">
          <a:xfrm>
            <a:off x="2488809" y="4937022"/>
            <a:ext cx="1382310" cy="117308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4" name="1"/>
              <p:cNvSpPr txBox="1"/>
              <p:nvPr/>
            </p:nvSpPr>
            <p:spPr>
              <a:xfrm>
                <a:off x="670719" y="990600"/>
                <a:ext cx="2889792" cy="715089"/>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14:m>
                  <m:oMath xmlns:m="http://schemas.openxmlformats.org/officeDocument/2006/math">
                    <m:r>
                      <a:rPr lang="en-US" sz="3600" b="0" i="1" smtClean="0">
                        <a:latin typeface="Cambria Math"/>
                      </a:rPr>
                      <m:t>  </m:t>
                    </m:r>
                    <m:r>
                      <a:rPr lang="en-US" sz="3600" i="1" smtClean="0">
                        <a:latin typeface="Cambria Math"/>
                      </a:rPr>
                      <m:t>1</m:t>
                    </m:r>
                    <m:r>
                      <a:rPr lang="en-US" sz="3600" b="0" i="1" smtClean="0">
                        <a:latin typeface="Cambria Math"/>
                      </a:rPr>
                      <m:t>2:0,5</m:t>
                    </m:r>
                  </m:oMath>
                </a14:m>
                <a:r>
                  <a:rPr lang="en-US" sz="3600" dirty="0">
                    <a:latin typeface="#9Slide03 FS Neusa Regular" pitchFamily="2" charset="0"/>
                  </a:rPr>
                  <a:t>        </a:t>
                </a:r>
              </a:p>
            </p:txBody>
          </p:sp>
        </mc:Choice>
        <mc:Fallback xmlns="">
          <p:sp>
            <p:nvSpPr>
              <p:cNvPr id="24" name="1"/>
              <p:cNvSpPr txBox="1">
                <a:spLocks noRot="1" noChangeAspect="1" noMove="1" noResize="1" noEditPoints="1" noAdjustHandles="1" noChangeArrowheads="1" noChangeShapeType="1" noTextEdit="1"/>
              </p:cNvSpPr>
              <p:nvPr/>
            </p:nvSpPr>
            <p:spPr>
              <a:xfrm>
                <a:off x="670719" y="990600"/>
                <a:ext cx="2889792" cy="715089"/>
              </a:xfrm>
              <a:prstGeom prst="roundRect">
                <a:avLst/>
              </a:prstGeom>
              <a:blipFill rotWithShape="1">
                <a:blip r:embed="rId26"/>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2"/>
              <p:cNvSpPr txBox="1"/>
              <p:nvPr/>
            </p:nvSpPr>
            <p:spPr>
              <a:xfrm>
                <a:off x="4653385" y="1032262"/>
                <a:ext cx="2889504" cy="715089"/>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20:0,5          </m:t>
                      </m:r>
                    </m:oMath>
                  </m:oMathPara>
                </a14:m>
                <a:endParaRPr lang="en-US" sz="3600" dirty="0">
                  <a:latin typeface="#9Slide03 FS Neusa Regular" pitchFamily="2" charset="0"/>
                </a:endParaRPr>
              </a:p>
            </p:txBody>
          </p:sp>
        </mc:Choice>
        <mc:Fallback xmlns="">
          <p:sp>
            <p:nvSpPr>
              <p:cNvPr id="25" name="2"/>
              <p:cNvSpPr txBox="1">
                <a:spLocks noRot="1" noChangeAspect="1" noMove="1" noResize="1" noEditPoints="1" noAdjustHandles="1" noChangeArrowheads="1" noChangeShapeType="1" noTextEdit="1"/>
              </p:cNvSpPr>
              <p:nvPr/>
            </p:nvSpPr>
            <p:spPr>
              <a:xfrm>
                <a:off x="4653385" y="1032262"/>
                <a:ext cx="2889504" cy="715089"/>
              </a:xfrm>
              <a:prstGeom prst="roundRect">
                <a:avLst/>
              </a:prstGeom>
              <a:blipFill rotWithShape="1">
                <a:blip r:embed="rId27"/>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3"/>
              <p:cNvSpPr txBox="1"/>
              <p:nvPr/>
            </p:nvSpPr>
            <p:spPr>
              <a:xfrm>
                <a:off x="8595519" y="731567"/>
                <a:ext cx="2889504" cy="1249633"/>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a:rPr>
                            <m:t>3</m:t>
                          </m:r>
                        </m:num>
                        <m:den>
                          <m:r>
                            <a:rPr lang="en-US" sz="3600" b="0" i="1" smtClean="0">
                              <a:latin typeface="Cambria Math"/>
                            </a:rPr>
                            <m:t>7</m:t>
                          </m:r>
                        </m:den>
                      </m:f>
                      <m:r>
                        <a:rPr lang="en-US" sz="3600" b="0" i="1" smtClean="0">
                          <a:latin typeface="Cambria Math"/>
                        </a:rPr>
                        <m:t>:0,5        </m:t>
                      </m:r>
                    </m:oMath>
                  </m:oMathPara>
                </a14:m>
                <a:endParaRPr lang="en-US" sz="3600" dirty="0">
                  <a:latin typeface="#9Slide03 FS Neusa Regular" pitchFamily="2" charset="0"/>
                </a:endParaRPr>
              </a:p>
            </p:txBody>
          </p:sp>
        </mc:Choice>
        <mc:Fallback xmlns="">
          <p:sp>
            <p:nvSpPr>
              <p:cNvPr id="26" name="3"/>
              <p:cNvSpPr txBox="1">
                <a:spLocks noRot="1" noChangeAspect="1" noMove="1" noResize="1" noEditPoints="1" noAdjustHandles="1" noChangeArrowheads="1" noChangeShapeType="1" noTextEdit="1"/>
              </p:cNvSpPr>
              <p:nvPr/>
            </p:nvSpPr>
            <p:spPr>
              <a:xfrm>
                <a:off x="8595519" y="731567"/>
                <a:ext cx="2889504" cy="1249633"/>
              </a:xfrm>
              <a:prstGeom prst="roundRect">
                <a:avLst/>
              </a:prstGeom>
              <a:blipFill rotWithShape="1">
                <a:blip r:embed="rId28"/>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4"/>
              <p:cNvSpPr txBox="1"/>
              <p:nvPr/>
            </p:nvSpPr>
            <p:spPr>
              <a:xfrm>
                <a:off x="677533" y="2180021"/>
                <a:ext cx="2889792" cy="715089"/>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11:0,25              </m:t>
                      </m:r>
                    </m:oMath>
                  </m:oMathPara>
                </a14:m>
                <a:endParaRPr lang="en-US" sz="3600" dirty="0">
                  <a:latin typeface="#9Slide03 FS Neusa Regular" pitchFamily="2" charset="0"/>
                </a:endParaRPr>
              </a:p>
            </p:txBody>
          </p:sp>
        </mc:Choice>
        <mc:Fallback xmlns="">
          <p:sp>
            <p:nvSpPr>
              <p:cNvPr id="28" name="4"/>
              <p:cNvSpPr txBox="1">
                <a:spLocks noRot="1" noChangeAspect="1" noMove="1" noResize="1" noEditPoints="1" noAdjustHandles="1" noChangeArrowheads="1" noChangeShapeType="1" noTextEdit="1"/>
              </p:cNvSpPr>
              <p:nvPr/>
            </p:nvSpPr>
            <p:spPr>
              <a:xfrm>
                <a:off x="677533" y="2180021"/>
                <a:ext cx="2889792" cy="715089"/>
              </a:xfrm>
              <a:prstGeom prst="roundRect">
                <a:avLst/>
              </a:prstGeom>
              <a:blipFill rotWithShape="1">
                <a:blip r:embed="rId29"/>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5"/>
              <p:cNvSpPr txBox="1"/>
              <p:nvPr/>
            </p:nvSpPr>
            <p:spPr>
              <a:xfrm>
                <a:off x="4633119" y="2221683"/>
                <a:ext cx="2909769" cy="715089"/>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24:0,5          </m:t>
                      </m:r>
                    </m:oMath>
                  </m:oMathPara>
                </a14:m>
                <a:endParaRPr lang="en-US" sz="3600" dirty="0">
                  <a:latin typeface="#9Slide03 FS Neusa Regular" pitchFamily="2" charset="0"/>
                </a:endParaRPr>
              </a:p>
            </p:txBody>
          </p:sp>
        </mc:Choice>
        <mc:Fallback xmlns="">
          <p:sp>
            <p:nvSpPr>
              <p:cNvPr id="29" name="5"/>
              <p:cNvSpPr txBox="1">
                <a:spLocks noRot="1" noChangeAspect="1" noMove="1" noResize="1" noEditPoints="1" noAdjustHandles="1" noChangeArrowheads="1" noChangeShapeType="1" noTextEdit="1"/>
              </p:cNvSpPr>
              <p:nvPr/>
            </p:nvSpPr>
            <p:spPr>
              <a:xfrm>
                <a:off x="4633119" y="2221683"/>
                <a:ext cx="2909769" cy="715089"/>
              </a:xfrm>
              <a:prstGeom prst="roundRect">
                <a:avLst/>
              </a:prstGeom>
              <a:blipFill rotWithShape="1">
                <a:blip r:embed="rId30"/>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6"/>
              <p:cNvSpPr txBox="1"/>
              <p:nvPr/>
            </p:nvSpPr>
            <p:spPr>
              <a:xfrm>
                <a:off x="8583039" y="2221683"/>
                <a:ext cx="2889504" cy="715089"/>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15:0,25          </m:t>
                      </m:r>
                    </m:oMath>
                  </m:oMathPara>
                </a14:m>
                <a:endParaRPr lang="en-US" sz="3600" dirty="0">
                  <a:latin typeface="#9Slide03 FS Neusa Regular" pitchFamily="2" charset="0"/>
                </a:endParaRPr>
              </a:p>
            </p:txBody>
          </p:sp>
        </mc:Choice>
        <mc:Fallback xmlns="">
          <p:sp>
            <p:nvSpPr>
              <p:cNvPr id="30" name="6"/>
              <p:cNvSpPr txBox="1">
                <a:spLocks noRot="1" noChangeAspect="1" noMove="1" noResize="1" noEditPoints="1" noAdjustHandles="1" noChangeArrowheads="1" noChangeShapeType="1" noTextEdit="1"/>
              </p:cNvSpPr>
              <p:nvPr/>
            </p:nvSpPr>
            <p:spPr>
              <a:xfrm>
                <a:off x="8583039" y="2221683"/>
                <a:ext cx="2889504" cy="715089"/>
              </a:xfrm>
              <a:prstGeom prst="roundRect">
                <a:avLst/>
              </a:prstGeom>
              <a:blipFill rotWithShape="1">
                <a:blip r:embed="rId31"/>
                <a:stretch>
                  <a:fillRect/>
                </a:stretch>
              </a:blipFill>
              <a:ln w="38100"/>
            </p:spPr>
            <p:txBody>
              <a:bodyPr/>
              <a:lstStyle/>
              <a:p>
                <a:r>
                  <a:rPr lang="en-US">
                    <a:noFill/>
                  </a:rPr>
                  <a:t> </a:t>
                </a:r>
              </a:p>
            </p:txBody>
          </p:sp>
        </mc:Fallback>
      </mc:AlternateContent>
      <p:sp>
        <p:nvSpPr>
          <p:cNvPr id="31" name="TextBox 30"/>
          <p:cNvSpPr txBox="1"/>
          <p:nvPr/>
        </p:nvSpPr>
        <p:spPr>
          <a:xfrm>
            <a:off x="2347119" y="1043949"/>
            <a:ext cx="997389" cy="584775"/>
          </a:xfrm>
          <a:prstGeom prst="rect">
            <a:avLst/>
          </a:prstGeom>
          <a:noFill/>
        </p:spPr>
        <p:txBody>
          <a:bodyPr wrap="none" rtlCol="0">
            <a:spAutoFit/>
          </a:bodyPr>
          <a:lstStyle/>
          <a:p>
            <a:r>
              <a:rPr lang="en-US" sz="3200" b="1" dirty="0">
                <a:solidFill>
                  <a:srgbClr val="0070C0"/>
                </a:solidFill>
                <a:latin typeface="#9Slide03 BoosterNextFYBlack" pitchFamily="2" charset="0"/>
              </a:rPr>
              <a:t>= 24</a:t>
            </a:r>
          </a:p>
        </p:txBody>
      </p:sp>
      <p:sp>
        <p:nvSpPr>
          <p:cNvPr id="32" name="TextBox 31"/>
          <p:cNvSpPr txBox="1"/>
          <p:nvPr/>
        </p:nvSpPr>
        <p:spPr>
          <a:xfrm>
            <a:off x="2422313" y="2263149"/>
            <a:ext cx="1010213" cy="584775"/>
          </a:xfrm>
          <a:prstGeom prst="rect">
            <a:avLst/>
          </a:prstGeom>
          <a:noFill/>
        </p:spPr>
        <p:txBody>
          <a:bodyPr wrap="none" rtlCol="0">
            <a:spAutoFit/>
          </a:bodyPr>
          <a:lstStyle/>
          <a:p>
            <a:r>
              <a:rPr lang="en-US" sz="3200" b="1" dirty="0">
                <a:solidFill>
                  <a:srgbClr val="0070C0"/>
                </a:solidFill>
                <a:latin typeface="#9Slide03 BoosterNextFYBlack" pitchFamily="2" charset="0"/>
              </a:rPr>
              <a:t>= 44</a:t>
            </a:r>
          </a:p>
        </p:txBody>
      </p:sp>
      <p:sp>
        <p:nvSpPr>
          <p:cNvPr id="33" name="TextBox 32"/>
          <p:cNvSpPr txBox="1"/>
          <p:nvPr/>
        </p:nvSpPr>
        <p:spPr>
          <a:xfrm>
            <a:off x="6335023" y="1095324"/>
            <a:ext cx="1029449" cy="584775"/>
          </a:xfrm>
          <a:prstGeom prst="rect">
            <a:avLst/>
          </a:prstGeom>
          <a:noFill/>
        </p:spPr>
        <p:txBody>
          <a:bodyPr wrap="none" rtlCol="0">
            <a:spAutoFit/>
          </a:bodyPr>
          <a:lstStyle/>
          <a:p>
            <a:r>
              <a:rPr lang="en-US" sz="3200" b="1" dirty="0">
                <a:solidFill>
                  <a:srgbClr val="0070C0"/>
                </a:solidFill>
                <a:latin typeface="#9Slide03 BoosterNextFYBlack" pitchFamily="2" charset="0"/>
              </a:rPr>
              <a:t>= 40</a:t>
            </a:r>
          </a:p>
        </p:txBody>
      </p:sp>
      <p:sp>
        <p:nvSpPr>
          <p:cNvPr id="34" name="TextBox 33"/>
          <p:cNvSpPr txBox="1"/>
          <p:nvPr/>
        </p:nvSpPr>
        <p:spPr>
          <a:xfrm>
            <a:off x="6233319" y="2263149"/>
            <a:ext cx="1008609" cy="584775"/>
          </a:xfrm>
          <a:prstGeom prst="rect">
            <a:avLst/>
          </a:prstGeom>
          <a:noFill/>
        </p:spPr>
        <p:txBody>
          <a:bodyPr wrap="none" rtlCol="0">
            <a:spAutoFit/>
          </a:bodyPr>
          <a:lstStyle/>
          <a:p>
            <a:r>
              <a:rPr lang="en-US" sz="3200" b="1" dirty="0">
                <a:solidFill>
                  <a:srgbClr val="0070C0"/>
                </a:solidFill>
                <a:latin typeface="#9Slide03 BoosterNextFYBlack" pitchFamily="2" charset="0"/>
              </a:rPr>
              <a:t>= 48</a:t>
            </a:r>
          </a:p>
        </p:txBody>
      </p:sp>
      <mc:AlternateContent xmlns:mc="http://schemas.openxmlformats.org/markup-compatibility/2006" xmlns:a14="http://schemas.microsoft.com/office/drawing/2010/main">
        <mc:Choice Requires="a14">
          <p:sp>
            <p:nvSpPr>
              <p:cNvPr id="35" name="TextBox 34"/>
              <p:cNvSpPr txBox="1"/>
              <p:nvPr/>
            </p:nvSpPr>
            <p:spPr>
              <a:xfrm>
                <a:off x="10271919" y="842305"/>
                <a:ext cx="942887" cy="984885"/>
              </a:xfrm>
              <a:prstGeom prst="rect">
                <a:avLst/>
              </a:prstGeom>
              <a:noFill/>
            </p:spPr>
            <p:txBody>
              <a:bodyPr wrap="none" rtlCol="0">
                <a:spAutoFit/>
              </a:bodyPr>
              <a:lstStyle/>
              <a:p>
                <a:r>
                  <a:rPr lang="en-US" sz="3600" b="1" dirty="0">
                    <a:solidFill>
                      <a:srgbClr val="0070C0"/>
                    </a:solidFill>
                    <a:latin typeface="#9Slide03 BoosterNextFYBlack" pitchFamily="2" charset="0"/>
                  </a:rPr>
                  <a:t>= </a:t>
                </a:r>
                <a14:m>
                  <m:oMath xmlns:m="http://schemas.openxmlformats.org/officeDocument/2006/math">
                    <m:f>
                      <m:fPr>
                        <m:ctrlPr>
                          <a:rPr lang="en-US" sz="3600" b="1" i="1" smtClean="0">
                            <a:solidFill>
                              <a:srgbClr val="0070C0"/>
                            </a:solidFill>
                            <a:latin typeface="Cambria Math" panose="02040503050406030204" pitchFamily="18" charset="0"/>
                          </a:rPr>
                        </m:ctrlPr>
                      </m:fPr>
                      <m:num>
                        <m:r>
                          <m:rPr>
                            <m:nor/>
                          </m:rPr>
                          <a:rPr lang="en-US" sz="3600" b="1" dirty="0">
                            <a:solidFill>
                              <a:srgbClr val="0070C0"/>
                            </a:solidFill>
                            <a:latin typeface="#9Slide03 BoosterNextFYBlack" pitchFamily="2" charset="0"/>
                          </a:rPr>
                          <m:t>6 </m:t>
                        </m:r>
                      </m:num>
                      <m:den>
                        <m:r>
                          <m:rPr>
                            <m:nor/>
                          </m:rPr>
                          <a:rPr lang="en-US" sz="3600" b="1" dirty="0">
                            <a:solidFill>
                              <a:srgbClr val="0070C0"/>
                            </a:solidFill>
                            <a:latin typeface="#9Slide03 BoosterNextFYBlack" pitchFamily="2" charset="0"/>
                          </a:rPr>
                          <m:t>7 </m:t>
                        </m:r>
                      </m:den>
                    </m:f>
                  </m:oMath>
                </a14:m>
                <a:endParaRPr lang="en-US" sz="3600" b="1" dirty="0">
                  <a:solidFill>
                    <a:srgbClr val="0070C0"/>
                  </a:solidFill>
                  <a:latin typeface="#9Slide03 BoosterNextFYBlack" pitchFamily="2"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10271919" y="842305"/>
                <a:ext cx="942887" cy="984885"/>
              </a:xfrm>
              <a:prstGeom prst="rect">
                <a:avLst/>
              </a:prstGeom>
              <a:blipFill rotWithShape="1">
                <a:blip r:embed="rId32"/>
                <a:stretch>
                  <a:fillRect l="-19355" b="-9259"/>
                </a:stretch>
              </a:blipFill>
            </p:spPr>
            <p:txBody>
              <a:bodyPr/>
              <a:lstStyle/>
              <a:p>
                <a:r>
                  <a:rPr lang="en-US">
                    <a:noFill/>
                  </a:rPr>
                  <a:t> </a:t>
                </a:r>
              </a:p>
            </p:txBody>
          </p:sp>
        </mc:Fallback>
      </mc:AlternateContent>
      <p:sp>
        <p:nvSpPr>
          <p:cNvPr id="36" name="TextBox 35"/>
          <p:cNvSpPr txBox="1"/>
          <p:nvPr/>
        </p:nvSpPr>
        <p:spPr>
          <a:xfrm>
            <a:off x="10299023" y="2310335"/>
            <a:ext cx="1035861" cy="584775"/>
          </a:xfrm>
          <a:prstGeom prst="rect">
            <a:avLst/>
          </a:prstGeom>
          <a:noFill/>
        </p:spPr>
        <p:txBody>
          <a:bodyPr wrap="none" rtlCol="0">
            <a:spAutoFit/>
          </a:bodyPr>
          <a:lstStyle/>
          <a:p>
            <a:r>
              <a:rPr lang="en-US" sz="3200" b="1" dirty="0">
                <a:solidFill>
                  <a:srgbClr val="0070C0"/>
                </a:solidFill>
                <a:latin typeface="#9Slide03 BoosterNextFYBlack" pitchFamily="2" charset="0"/>
              </a:rPr>
              <a:t>= 60</a:t>
            </a:r>
          </a:p>
        </p:txBody>
      </p:sp>
    </p:spTree>
    <p:extLst>
      <p:ext uri="{BB962C8B-B14F-4D97-AF65-F5344CB8AC3E}">
        <p14:creationId xmlns:p14="http://schemas.microsoft.com/office/powerpoint/2010/main" val="419112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fltVal val="0"/>
                                          </p:val>
                                        </p:tav>
                                        <p:tav tm="100000">
                                          <p:val>
                                            <p:strVal val="#ppt_w"/>
                                          </p:val>
                                        </p:tav>
                                      </p:tavLst>
                                    </p:anim>
                                    <p:anim calcmode="lin" valueType="num">
                                      <p:cBhvr>
                                        <p:cTn id="33" dur="500" fill="hold"/>
                                        <p:tgtEl>
                                          <p:spTgt spid="30"/>
                                        </p:tgtEl>
                                        <p:attrNameLst>
                                          <p:attrName>ppt_h</p:attrName>
                                        </p:attrNameLst>
                                      </p:cBhvr>
                                      <p:tavLst>
                                        <p:tav tm="0">
                                          <p:val>
                                            <p:fltVal val="0"/>
                                          </p:val>
                                        </p:tav>
                                        <p:tav tm="100000">
                                          <p:val>
                                            <p:strVal val="#ppt_h"/>
                                          </p:val>
                                        </p:tav>
                                      </p:tavLst>
                                    </p:anim>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5134"/>
                                        </p:tgtEl>
                                        <p:attrNameLst>
                                          <p:attrName>style.visibility</p:attrName>
                                        </p:attrNameLst>
                                      </p:cBhvr>
                                      <p:to>
                                        <p:strVal val="visible"/>
                                      </p:to>
                                    </p:set>
                                    <p:anim calcmode="lin" valueType="num">
                                      <p:cBhvr>
                                        <p:cTn id="39" dur="500" fill="hold"/>
                                        <p:tgtEl>
                                          <p:spTgt spid="5134"/>
                                        </p:tgtEl>
                                        <p:attrNameLst>
                                          <p:attrName>ppt_w</p:attrName>
                                        </p:attrNameLst>
                                      </p:cBhvr>
                                      <p:tavLst>
                                        <p:tav tm="0">
                                          <p:val>
                                            <p:fltVal val="0"/>
                                          </p:val>
                                        </p:tav>
                                        <p:tav tm="100000">
                                          <p:val>
                                            <p:strVal val="#ppt_w"/>
                                          </p:val>
                                        </p:tav>
                                      </p:tavLst>
                                    </p:anim>
                                    <p:anim calcmode="lin" valueType="num">
                                      <p:cBhvr>
                                        <p:cTn id="40" dur="500" fill="hold"/>
                                        <p:tgtEl>
                                          <p:spTgt spid="5134"/>
                                        </p:tgtEl>
                                        <p:attrNameLst>
                                          <p:attrName>ppt_h</p:attrName>
                                        </p:attrNameLst>
                                      </p:cBhvr>
                                      <p:tavLst>
                                        <p:tav tm="0">
                                          <p:val>
                                            <p:fltVal val="0"/>
                                          </p:val>
                                        </p:tav>
                                        <p:tav tm="100000">
                                          <p:val>
                                            <p:strVal val="#ppt_h"/>
                                          </p:val>
                                        </p:tav>
                                      </p:tavLst>
                                    </p:anim>
                                    <p:animEffect transition="in" filter="fade">
                                      <p:cBhvr>
                                        <p:cTn id="41" dur="500"/>
                                        <p:tgtEl>
                                          <p:spTgt spid="5134"/>
                                        </p:tgtEl>
                                      </p:cBhvr>
                                    </p:animEffect>
                                  </p:childTnLst>
                                  <p:subTnLst>
                                    <p:audio>
                                      <p:cMediaNode>
                                        <p:cTn display="0" masterRel="sameClick">
                                          <p:stCondLst>
                                            <p:cond evt="begin" delay="0">
                                              <p:tn val="37"/>
                                            </p:cond>
                                          </p:stCondLst>
                                          <p:endCondLst>
                                            <p:cond evt="onStopAudio" delay="0">
                                              <p:tgtEl>
                                                <p:sldTgt/>
                                              </p:tgtEl>
                                            </p:cond>
                                          </p:endCondLst>
                                        </p:cTn>
                                        <p:tgtEl>
                                          <p:sndTgt r:embed="rId3"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4"/>
                    </p:tgtEl>
                  </p:cond>
                </p:stCondLst>
                <p:endSync evt="end" delay="0">
                  <p:rtn val="all"/>
                </p:endSync>
                <p:childTnLst>
                  <p:par>
                    <p:cTn id="43" fill="hold">
                      <p:stCondLst>
                        <p:cond delay="0"/>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randombar(horizontal)">
                                      <p:cBhvr>
                                        <p:cTn id="47" dur="500"/>
                                        <p:tgtEl>
                                          <p:spTgt spid="31"/>
                                        </p:tgtEl>
                                      </p:cBhvr>
                                    </p:animEffect>
                                  </p:childTnLst>
                                </p:cTn>
                              </p:par>
                            </p:childTnLst>
                          </p:cTn>
                        </p:par>
                        <p:par>
                          <p:cTn id="48" fill="hold">
                            <p:stCondLst>
                              <p:cond delay="500"/>
                            </p:stCondLst>
                            <p:childTnLst>
                              <p:par>
                                <p:cTn id="49" presetID="53" presetClass="entr" presetSubtype="16"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ppt_w</p:attrName>
                                        </p:attrNameLst>
                                      </p:cBhvr>
                                      <p:tavLst>
                                        <p:tav tm="0">
                                          <p:val>
                                            <p:fltVal val="0"/>
                                          </p:val>
                                        </p:tav>
                                        <p:tav tm="100000">
                                          <p:val>
                                            <p:strVal val="#ppt_w"/>
                                          </p:val>
                                        </p:tav>
                                      </p:tavLst>
                                    </p:anim>
                                    <p:anim calcmode="lin" valueType="num">
                                      <p:cBhvr>
                                        <p:cTn id="52" dur="500" fill="hold"/>
                                        <p:tgtEl>
                                          <p:spTgt spid="6"/>
                                        </p:tgtEl>
                                        <p:attrNameLst>
                                          <p:attrName>ppt_h</p:attrName>
                                        </p:attrNameLst>
                                      </p:cBhvr>
                                      <p:tavLst>
                                        <p:tav tm="0">
                                          <p:val>
                                            <p:fltVal val="0"/>
                                          </p:val>
                                        </p:tav>
                                        <p:tav tm="100000">
                                          <p:val>
                                            <p:strVal val="#ppt_h"/>
                                          </p:val>
                                        </p:tav>
                                      </p:tavLst>
                                    </p:anim>
                                    <p:animEffect transition="in" filter="fade">
                                      <p:cBhvr>
                                        <p:cTn id="53" dur="500"/>
                                        <p:tgtEl>
                                          <p:spTgt spid="6"/>
                                        </p:tgtEl>
                                      </p:cBhvr>
                                    </p:animEffect>
                                  </p:childTnLst>
                                  <p:subTnLst>
                                    <p:audio>
                                      <p:cMediaNode>
                                        <p:cTn display="0" masterRel="sameClick">
                                          <p:stCondLst>
                                            <p:cond evt="begin" delay="0">
                                              <p:tn val="4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4"/>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randombar(horizontal)">
                                      <p:cBhvr>
                                        <p:cTn id="59" dur="500"/>
                                        <p:tgtEl>
                                          <p:spTgt spid="33"/>
                                        </p:tgtEl>
                                      </p:cBhvr>
                                    </p:animEffect>
                                  </p:childTnLst>
                                </p:cTn>
                              </p:par>
                            </p:childTnLst>
                          </p:cTn>
                        </p:par>
                        <p:par>
                          <p:cTn id="60" fill="hold">
                            <p:stCondLst>
                              <p:cond delay="500"/>
                            </p:stCondLst>
                            <p:childTnLst>
                              <p:par>
                                <p:cTn id="61" presetID="53" presetClass="entr" presetSubtype="16" fill="hold" nodeType="after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fltVal val="0"/>
                                          </p:val>
                                        </p:tav>
                                        <p:tav tm="100000">
                                          <p:val>
                                            <p:strVal val="#ppt_h"/>
                                          </p:val>
                                        </p:tav>
                                      </p:tavLst>
                                    </p:anim>
                                    <p:animEffect transition="in" filter="fade">
                                      <p:cBhvr>
                                        <p:cTn id="65"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5"/>
                  </p:tgtEl>
                </p:cond>
              </p:nextCondLst>
            </p:seq>
            <p:seq concurrent="1" nextAc="seek">
              <p:cTn id="66" restart="whenNotActive" fill="hold" evtFilter="cancelBubble" nodeType="interactiveSeq">
                <p:stCondLst>
                  <p:cond evt="onClick" delay="0">
                    <p:tgtEl>
                      <p:spTgt spid="26"/>
                    </p:tgtEl>
                  </p:cond>
                </p:stCondLst>
                <p:endSync evt="end" delay="0">
                  <p:rtn val="all"/>
                </p:endSync>
                <p:childTnLst>
                  <p:par>
                    <p:cTn id="67" fill="hold">
                      <p:stCondLst>
                        <p:cond delay="0"/>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randombar(horizontal)">
                                      <p:cBhvr>
                                        <p:cTn id="71" dur="500"/>
                                        <p:tgtEl>
                                          <p:spTgt spid="35"/>
                                        </p:tgtEl>
                                      </p:cBhvr>
                                    </p:animEffect>
                                  </p:childTnLst>
                                </p:cTn>
                              </p:par>
                            </p:childTnLst>
                          </p:cTn>
                        </p:par>
                        <p:par>
                          <p:cTn id="72" fill="hold">
                            <p:stCondLst>
                              <p:cond delay="500"/>
                            </p:stCondLst>
                            <p:childTnLst>
                              <p:par>
                                <p:cTn id="73" presetID="53" presetClass="entr" presetSubtype="16" fill="hold" nodeType="afterEffect">
                                  <p:stCondLst>
                                    <p:cond delay="0"/>
                                  </p:stCondLst>
                                  <p:childTnLst>
                                    <p:set>
                                      <p:cBhvr>
                                        <p:cTn id="74" dur="1" fill="hold">
                                          <p:stCondLst>
                                            <p:cond delay="0"/>
                                          </p:stCondLst>
                                        </p:cTn>
                                        <p:tgtEl>
                                          <p:spTgt spid="2"/>
                                        </p:tgtEl>
                                        <p:attrNameLst>
                                          <p:attrName>style.visibility</p:attrName>
                                        </p:attrNameLst>
                                      </p:cBhvr>
                                      <p:to>
                                        <p:strVal val="visible"/>
                                      </p:to>
                                    </p:set>
                                    <p:anim calcmode="lin" valueType="num">
                                      <p:cBhvr>
                                        <p:cTn id="75" dur="500" fill="hold"/>
                                        <p:tgtEl>
                                          <p:spTgt spid="2"/>
                                        </p:tgtEl>
                                        <p:attrNameLst>
                                          <p:attrName>ppt_w</p:attrName>
                                        </p:attrNameLst>
                                      </p:cBhvr>
                                      <p:tavLst>
                                        <p:tav tm="0">
                                          <p:val>
                                            <p:fltVal val="0"/>
                                          </p:val>
                                        </p:tav>
                                        <p:tav tm="100000">
                                          <p:val>
                                            <p:strVal val="#ppt_w"/>
                                          </p:val>
                                        </p:tav>
                                      </p:tavLst>
                                    </p:anim>
                                    <p:anim calcmode="lin" valueType="num">
                                      <p:cBhvr>
                                        <p:cTn id="76" dur="500" fill="hold"/>
                                        <p:tgtEl>
                                          <p:spTgt spid="2"/>
                                        </p:tgtEl>
                                        <p:attrNameLst>
                                          <p:attrName>ppt_h</p:attrName>
                                        </p:attrNameLst>
                                      </p:cBhvr>
                                      <p:tavLst>
                                        <p:tav tm="0">
                                          <p:val>
                                            <p:fltVal val="0"/>
                                          </p:val>
                                        </p:tav>
                                        <p:tav tm="100000">
                                          <p:val>
                                            <p:strVal val="#ppt_h"/>
                                          </p:val>
                                        </p:tav>
                                      </p:tavLst>
                                    </p:anim>
                                    <p:animEffect transition="in" filter="fade">
                                      <p:cBhvr>
                                        <p:cTn id="77" dur="500"/>
                                        <p:tgtEl>
                                          <p:spTgt spid="2"/>
                                        </p:tgtEl>
                                      </p:cBhvr>
                                    </p:animEffect>
                                  </p:childTnLst>
                                  <p:subTnLst>
                                    <p:audio>
                                      <p:cMediaNode>
                                        <p:cTn display="0" masterRel="sameClick">
                                          <p:stCondLst>
                                            <p:cond evt="begin" delay="0">
                                              <p:tn val="7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6"/>
                  </p:tgtEl>
                </p:cond>
              </p:nextCondLst>
            </p:seq>
            <p:seq concurrent="1" nextAc="seek">
              <p:cTn id="78" restart="whenNotActive" fill="hold" evtFilter="cancelBubble" nodeType="interactiveSeq">
                <p:stCondLst>
                  <p:cond evt="onClick" delay="0">
                    <p:tgtEl>
                      <p:spTgt spid="28"/>
                    </p:tgtEl>
                  </p:cond>
                </p:stCondLst>
                <p:endSync evt="end" delay="0">
                  <p:rtn val="all"/>
                </p:endSync>
                <p:childTnLst>
                  <p:par>
                    <p:cTn id="79" fill="hold">
                      <p:stCondLst>
                        <p:cond delay="0"/>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randombar(horizontal)">
                                      <p:cBhvr>
                                        <p:cTn id="83" dur="500"/>
                                        <p:tgtEl>
                                          <p:spTgt spid="32"/>
                                        </p:tgtEl>
                                      </p:cBhvr>
                                    </p:animEffect>
                                  </p:childTnLst>
                                </p:cTn>
                              </p:par>
                            </p:childTnLst>
                          </p:cTn>
                        </p:par>
                        <p:par>
                          <p:cTn id="84" fill="hold">
                            <p:stCondLst>
                              <p:cond delay="500"/>
                            </p:stCondLst>
                            <p:childTnLst>
                              <p:par>
                                <p:cTn id="85" presetID="53" presetClass="entr" presetSubtype="16" fill="hold" nodeType="afterEffect">
                                  <p:stCondLst>
                                    <p:cond delay="0"/>
                                  </p:stCondLst>
                                  <p:childTnLst>
                                    <p:set>
                                      <p:cBhvr>
                                        <p:cTn id="86" dur="1" fill="hold">
                                          <p:stCondLst>
                                            <p:cond delay="0"/>
                                          </p:stCondLst>
                                        </p:cTn>
                                        <p:tgtEl>
                                          <p:spTgt spid="8"/>
                                        </p:tgtEl>
                                        <p:attrNameLst>
                                          <p:attrName>style.visibility</p:attrName>
                                        </p:attrNameLst>
                                      </p:cBhvr>
                                      <p:to>
                                        <p:strVal val="visible"/>
                                      </p:to>
                                    </p:set>
                                    <p:anim calcmode="lin" valueType="num">
                                      <p:cBhvr>
                                        <p:cTn id="87" dur="500" fill="hold"/>
                                        <p:tgtEl>
                                          <p:spTgt spid="8"/>
                                        </p:tgtEl>
                                        <p:attrNameLst>
                                          <p:attrName>ppt_w</p:attrName>
                                        </p:attrNameLst>
                                      </p:cBhvr>
                                      <p:tavLst>
                                        <p:tav tm="0">
                                          <p:val>
                                            <p:fltVal val="0"/>
                                          </p:val>
                                        </p:tav>
                                        <p:tav tm="100000">
                                          <p:val>
                                            <p:strVal val="#ppt_w"/>
                                          </p:val>
                                        </p:tav>
                                      </p:tavLst>
                                    </p:anim>
                                    <p:anim calcmode="lin" valueType="num">
                                      <p:cBhvr>
                                        <p:cTn id="88" dur="500" fill="hold"/>
                                        <p:tgtEl>
                                          <p:spTgt spid="8"/>
                                        </p:tgtEl>
                                        <p:attrNameLst>
                                          <p:attrName>ppt_h</p:attrName>
                                        </p:attrNameLst>
                                      </p:cBhvr>
                                      <p:tavLst>
                                        <p:tav tm="0">
                                          <p:val>
                                            <p:fltVal val="0"/>
                                          </p:val>
                                        </p:tav>
                                        <p:tav tm="100000">
                                          <p:val>
                                            <p:strVal val="#ppt_h"/>
                                          </p:val>
                                        </p:tav>
                                      </p:tavLst>
                                    </p:anim>
                                    <p:animEffect transition="in" filter="fade">
                                      <p:cBhvr>
                                        <p:cTn id="89" dur="500"/>
                                        <p:tgtEl>
                                          <p:spTgt spid="8"/>
                                        </p:tgtEl>
                                      </p:cBhvr>
                                    </p:animEffect>
                                  </p:childTnLst>
                                  <p:subTnLst>
                                    <p:audio>
                                      <p:cMediaNode>
                                        <p:cTn display="0" masterRel="sameClick">
                                          <p:stCondLst>
                                            <p:cond evt="begin" delay="0">
                                              <p:tn val="8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8"/>
                  </p:tgtEl>
                </p:cond>
              </p:nextCondLst>
            </p:seq>
            <p:seq concurrent="1" nextAc="seek">
              <p:cTn id="90" restart="whenNotActive" fill="hold" evtFilter="cancelBubble" nodeType="interactiveSeq">
                <p:stCondLst>
                  <p:cond evt="onClick" delay="0">
                    <p:tgtEl>
                      <p:spTgt spid="29"/>
                    </p:tgtEl>
                  </p:cond>
                </p:stCondLst>
                <p:endSync evt="end" delay="0">
                  <p:rtn val="all"/>
                </p:endSync>
                <p:childTnLst>
                  <p:par>
                    <p:cTn id="91" fill="hold">
                      <p:stCondLst>
                        <p:cond delay="0"/>
                      </p:stCondLst>
                      <p:childTnLst>
                        <p:par>
                          <p:cTn id="92" fill="hold">
                            <p:stCondLst>
                              <p:cond delay="0"/>
                            </p:stCondLst>
                            <p:childTnLst>
                              <p:par>
                                <p:cTn id="93" presetID="14" presetClass="entr" presetSubtype="10"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randombar(horizontal)">
                                      <p:cBhvr>
                                        <p:cTn id="95" dur="500"/>
                                        <p:tgtEl>
                                          <p:spTgt spid="34"/>
                                        </p:tgtEl>
                                      </p:cBhvr>
                                    </p:animEffect>
                                  </p:childTnLst>
                                </p:cTn>
                              </p:par>
                            </p:childTnLst>
                          </p:cTn>
                        </p:par>
                        <p:par>
                          <p:cTn id="96" fill="hold">
                            <p:stCondLst>
                              <p:cond delay="500"/>
                            </p:stCondLst>
                            <p:childTnLst>
                              <p:par>
                                <p:cTn id="97" presetID="53" presetClass="entr" presetSubtype="16" fill="hold" nodeType="afterEffect">
                                  <p:stCondLst>
                                    <p:cond delay="0"/>
                                  </p:stCondLst>
                                  <p:childTnLst>
                                    <p:set>
                                      <p:cBhvr>
                                        <p:cTn id="98" dur="1" fill="hold">
                                          <p:stCondLst>
                                            <p:cond delay="0"/>
                                          </p:stCondLst>
                                        </p:cTn>
                                        <p:tgtEl>
                                          <p:spTgt spid="5128"/>
                                        </p:tgtEl>
                                        <p:attrNameLst>
                                          <p:attrName>style.visibility</p:attrName>
                                        </p:attrNameLst>
                                      </p:cBhvr>
                                      <p:to>
                                        <p:strVal val="visible"/>
                                      </p:to>
                                    </p:set>
                                    <p:anim calcmode="lin" valueType="num">
                                      <p:cBhvr>
                                        <p:cTn id="99" dur="500" fill="hold"/>
                                        <p:tgtEl>
                                          <p:spTgt spid="5128"/>
                                        </p:tgtEl>
                                        <p:attrNameLst>
                                          <p:attrName>ppt_w</p:attrName>
                                        </p:attrNameLst>
                                      </p:cBhvr>
                                      <p:tavLst>
                                        <p:tav tm="0">
                                          <p:val>
                                            <p:fltVal val="0"/>
                                          </p:val>
                                        </p:tav>
                                        <p:tav tm="100000">
                                          <p:val>
                                            <p:strVal val="#ppt_w"/>
                                          </p:val>
                                        </p:tav>
                                      </p:tavLst>
                                    </p:anim>
                                    <p:anim calcmode="lin" valueType="num">
                                      <p:cBhvr>
                                        <p:cTn id="100" dur="500" fill="hold"/>
                                        <p:tgtEl>
                                          <p:spTgt spid="5128"/>
                                        </p:tgtEl>
                                        <p:attrNameLst>
                                          <p:attrName>ppt_h</p:attrName>
                                        </p:attrNameLst>
                                      </p:cBhvr>
                                      <p:tavLst>
                                        <p:tav tm="0">
                                          <p:val>
                                            <p:fltVal val="0"/>
                                          </p:val>
                                        </p:tav>
                                        <p:tav tm="100000">
                                          <p:val>
                                            <p:strVal val="#ppt_h"/>
                                          </p:val>
                                        </p:tav>
                                      </p:tavLst>
                                    </p:anim>
                                    <p:animEffect transition="in" filter="fade">
                                      <p:cBhvr>
                                        <p:cTn id="101" dur="500"/>
                                        <p:tgtEl>
                                          <p:spTgt spid="5128"/>
                                        </p:tgtEl>
                                      </p:cBhvr>
                                    </p:animEffect>
                                  </p:childTnLst>
                                  <p:subTnLst>
                                    <p:audio>
                                      <p:cMediaNode>
                                        <p:cTn display="0" masterRel="sameClick">
                                          <p:stCondLst>
                                            <p:cond evt="begin" delay="0">
                                              <p:tn val="9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9"/>
                  </p:tgtEl>
                </p:cond>
              </p:nextCondLst>
            </p:seq>
            <p:seq concurrent="1" nextAc="seek">
              <p:cTn id="102" restart="whenNotActive" fill="hold" evtFilter="cancelBubble" nodeType="interactiveSeq">
                <p:stCondLst>
                  <p:cond evt="onClick" delay="0">
                    <p:tgtEl>
                      <p:spTgt spid="30"/>
                    </p:tgtEl>
                  </p:cond>
                </p:stCondLst>
                <p:endSync evt="end" delay="0">
                  <p:rtn val="all"/>
                </p:endSync>
                <p:childTnLst>
                  <p:par>
                    <p:cTn id="103" fill="hold">
                      <p:stCondLst>
                        <p:cond delay="0"/>
                      </p:stCondLst>
                      <p:childTnLst>
                        <p:par>
                          <p:cTn id="104" fill="hold">
                            <p:stCondLst>
                              <p:cond delay="0"/>
                            </p:stCondLst>
                            <p:childTnLst>
                              <p:par>
                                <p:cTn id="105" presetID="14" presetClass="entr" presetSubtype="10" fill="hold" grpId="0" nodeType="click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randombar(horizontal)">
                                      <p:cBhvr>
                                        <p:cTn id="107" dur="500"/>
                                        <p:tgtEl>
                                          <p:spTgt spid="36"/>
                                        </p:tgtEl>
                                      </p:cBhvr>
                                    </p:animEffect>
                                  </p:childTnLst>
                                </p:cTn>
                              </p:par>
                            </p:childTnLst>
                          </p:cTn>
                        </p:par>
                        <p:par>
                          <p:cTn id="108" fill="hold">
                            <p:stCondLst>
                              <p:cond delay="500"/>
                            </p:stCondLst>
                            <p:childTnLst>
                              <p:par>
                                <p:cTn id="109" presetID="53" presetClass="entr" presetSubtype="16" fill="hold" nodeType="afterEffect">
                                  <p:stCondLst>
                                    <p:cond delay="0"/>
                                  </p:stCondLst>
                                  <p:childTnLst>
                                    <p:set>
                                      <p:cBhvr>
                                        <p:cTn id="110" dur="1" fill="hold">
                                          <p:stCondLst>
                                            <p:cond delay="0"/>
                                          </p:stCondLst>
                                        </p:cTn>
                                        <p:tgtEl>
                                          <p:spTgt spid="5132"/>
                                        </p:tgtEl>
                                        <p:attrNameLst>
                                          <p:attrName>style.visibility</p:attrName>
                                        </p:attrNameLst>
                                      </p:cBhvr>
                                      <p:to>
                                        <p:strVal val="visible"/>
                                      </p:to>
                                    </p:set>
                                    <p:anim calcmode="lin" valueType="num">
                                      <p:cBhvr>
                                        <p:cTn id="111" dur="500" fill="hold"/>
                                        <p:tgtEl>
                                          <p:spTgt spid="5132"/>
                                        </p:tgtEl>
                                        <p:attrNameLst>
                                          <p:attrName>ppt_w</p:attrName>
                                        </p:attrNameLst>
                                      </p:cBhvr>
                                      <p:tavLst>
                                        <p:tav tm="0">
                                          <p:val>
                                            <p:fltVal val="0"/>
                                          </p:val>
                                        </p:tav>
                                        <p:tav tm="100000">
                                          <p:val>
                                            <p:strVal val="#ppt_w"/>
                                          </p:val>
                                        </p:tav>
                                      </p:tavLst>
                                    </p:anim>
                                    <p:anim calcmode="lin" valueType="num">
                                      <p:cBhvr>
                                        <p:cTn id="112" dur="500" fill="hold"/>
                                        <p:tgtEl>
                                          <p:spTgt spid="5132"/>
                                        </p:tgtEl>
                                        <p:attrNameLst>
                                          <p:attrName>ppt_h</p:attrName>
                                        </p:attrNameLst>
                                      </p:cBhvr>
                                      <p:tavLst>
                                        <p:tav tm="0">
                                          <p:val>
                                            <p:fltVal val="0"/>
                                          </p:val>
                                        </p:tav>
                                        <p:tav tm="100000">
                                          <p:val>
                                            <p:strVal val="#ppt_h"/>
                                          </p:val>
                                        </p:tav>
                                      </p:tavLst>
                                    </p:anim>
                                    <p:animEffect transition="in" filter="fade">
                                      <p:cBhvr>
                                        <p:cTn id="113" dur="500"/>
                                        <p:tgtEl>
                                          <p:spTgt spid="5132"/>
                                        </p:tgtEl>
                                      </p:cBhvr>
                                    </p:animEffect>
                                  </p:childTnLst>
                                  <p:subTnLst>
                                    <p:audio>
                                      <p:cMediaNode>
                                        <p:cTn display="0" masterRel="sameClick">
                                          <p:stCondLst>
                                            <p:cond evt="begin" delay="0">
                                              <p:tn val="10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0"/>
                  </p:tgtEl>
                </p:cond>
              </p:nextCondLst>
            </p:seq>
          </p:childTnLst>
        </p:cTn>
      </p:par>
    </p:tnLst>
    <p:bldLst>
      <p:bldP spid="24" grpId="0" animBg="1"/>
      <p:bldP spid="25" grpId="0" animBg="1"/>
      <p:bldP spid="26" grpId="0" animBg="1"/>
      <p:bldP spid="28" grpId="0" animBg="1"/>
      <p:bldP spid="29" grpId="0" animBg="1"/>
      <p:bldP spid="30" grpId="0" animBg="1"/>
      <p:bldP spid="31" grpId="0"/>
      <p:bldP spid="32" grpId="0"/>
      <p:bldP spid="33" grpId="0"/>
      <p:bldP spid="34" grpId="0"/>
      <p:bldP spid="35" grpId="0"/>
      <p:bldP spid="3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520</TotalTime>
  <Words>462</Words>
  <Application>Microsoft Office PowerPoint</Application>
  <PresentationFormat>Custom</PresentationFormat>
  <Paragraphs>123</Paragraphs>
  <Slides>15</Slides>
  <Notes>4</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Wingdings</vt:lpstr>
      <vt:lpstr>#9Slide03 FS Neusa Regular</vt:lpstr>
      <vt:lpstr>#9Slide07 SVNPosterizer KG Inli</vt:lpstr>
      <vt:lpstr>#9Slide07 IcielPony</vt:lpstr>
      <vt:lpstr>#9Slide07 Itim</vt:lpstr>
      <vt:lpstr>Cambria Math</vt:lpstr>
      <vt:lpstr>#9Slide03 BoosterNextFYBlack</vt:lpstr>
      <vt:lpstr>#9Slide03 Arima Madurai</vt:lpstr>
      <vt:lpstr>#9Slide03 Arima Madurai Black</vt:lpstr>
      <vt:lpstr>Calibri</vt:lpstr>
      <vt:lpstr>Arial</vt:lpstr>
      <vt:lpstr>Britannic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Thu Hien</cp:lastModifiedBy>
  <cp:revision>46</cp:revision>
  <dcterms:created xsi:type="dcterms:W3CDTF">2022-04-08T09:39:05Z</dcterms:created>
  <dcterms:modified xsi:type="dcterms:W3CDTF">2022-04-14T12:57:44Z</dcterms:modified>
</cp:coreProperties>
</file>