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sldIdLst>
    <p:sldId id="274" r:id="rId4"/>
    <p:sldId id="257" r:id="rId5"/>
    <p:sldId id="258" r:id="rId6"/>
    <p:sldId id="284" r:id="rId7"/>
    <p:sldId id="292" r:id="rId8"/>
    <p:sldId id="287" r:id="rId9"/>
    <p:sldId id="286" r:id="rId10"/>
    <p:sldId id="288" r:id="rId11"/>
    <p:sldId id="266" r:id="rId12"/>
    <p:sldId id="294" r:id="rId13"/>
    <p:sldId id="295" r:id="rId14"/>
    <p:sldId id="282" r:id="rId15"/>
    <p:sldId id="297" r:id="rId16"/>
    <p:sldId id="296" r:id="rId17"/>
    <p:sldId id="301" r:id="rId18"/>
    <p:sldId id="299" r:id="rId19"/>
    <p:sldId id="283" r:id="rId20"/>
    <p:sldId id="27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70" d="100"/>
          <a:sy n="70" d="100"/>
        </p:scale>
        <p:origin x="1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nngoclamk5@gmail.com" userId="3c70f70aa0c99d39" providerId="LiveId" clId="{5CBFEADC-051B-4BE6-AA2D-E42D865829DA}"/>
    <pc:docChg chg="modSld">
      <pc:chgData name="thienngoclamk5@gmail.com" userId="3c70f70aa0c99d39" providerId="LiveId" clId="{5CBFEADC-051B-4BE6-AA2D-E42D865829DA}" dt="2022-03-07T03:39:05.454" v="50"/>
      <pc:docMkLst>
        <pc:docMk/>
      </pc:docMkLst>
      <pc:sldChg chg="modSp mod">
        <pc:chgData name="thienngoclamk5@gmail.com" userId="3c70f70aa0c99d39" providerId="LiveId" clId="{5CBFEADC-051B-4BE6-AA2D-E42D865829DA}" dt="2022-03-07T03:39:05.454" v="50"/>
        <pc:sldMkLst>
          <pc:docMk/>
          <pc:sldMk cId="3493059673" sldId="299"/>
        </pc:sldMkLst>
        <pc:spChg chg="mod">
          <ac:chgData name="thienngoclamk5@gmail.com" userId="3c70f70aa0c99d39" providerId="LiveId" clId="{5CBFEADC-051B-4BE6-AA2D-E42D865829DA}" dt="2022-03-07T03:38:41.960" v="41"/>
          <ac:spMkLst>
            <pc:docMk/>
            <pc:sldMk cId="3493059673" sldId="299"/>
            <ac:spMk id="10" creationId="{E963C814-B0C9-7E45-87C6-6AC85879335C}"/>
          </ac:spMkLst>
        </pc:spChg>
        <pc:spChg chg="mod">
          <ac:chgData name="thienngoclamk5@gmail.com" userId="3c70f70aa0c99d39" providerId="LiveId" clId="{5CBFEADC-051B-4BE6-AA2D-E42D865829DA}" dt="2022-03-07T03:37:28.761" v="11"/>
          <ac:spMkLst>
            <pc:docMk/>
            <pc:sldMk cId="3493059673" sldId="299"/>
            <ac:spMk id="11" creationId="{EDB3B02D-8185-6743-A02F-CEEA2236F8DA}"/>
          </ac:spMkLst>
        </pc:spChg>
        <pc:spChg chg="mod">
          <ac:chgData name="thienngoclamk5@gmail.com" userId="3c70f70aa0c99d39" providerId="LiveId" clId="{5CBFEADC-051B-4BE6-AA2D-E42D865829DA}" dt="2022-03-07T03:38:21.584" v="25" actId="20577"/>
          <ac:spMkLst>
            <pc:docMk/>
            <pc:sldMk cId="3493059673" sldId="299"/>
            <ac:spMk id="13" creationId="{C98051AF-26C4-3949-82C8-42FD4C801320}"/>
          </ac:spMkLst>
        </pc:spChg>
        <pc:spChg chg="mod">
          <ac:chgData name="thienngoclamk5@gmail.com" userId="3c70f70aa0c99d39" providerId="LiveId" clId="{5CBFEADC-051B-4BE6-AA2D-E42D865829DA}" dt="2022-03-07T03:38:37.300" v="35"/>
          <ac:spMkLst>
            <pc:docMk/>
            <pc:sldMk cId="3493059673" sldId="299"/>
            <ac:spMk id="14" creationId="{8FFD755B-CD5C-3141-8CDE-F176F7297D7E}"/>
          </ac:spMkLst>
        </pc:spChg>
        <pc:spChg chg="mod">
          <ac:chgData name="thienngoclamk5@gmail.com" userId="3c70f70aa0c99d39" providerId="LiveId" clId="{5CBFEADC-051B-4BE6-AA2D-E42D865829DA}" dt="2022-03-07T03:39:05.454" v="50"/>
          <ac:spMkLst>
            <pc:docMk/>
            <pc:sldMk cId="3493059673" sldId="299"/>
            <ac:spMk id="16" creationId="{620B8944-C1DC-4F45-95C0-397C5DFB7A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33.emf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1.emf"/><Relationship Id="rId10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48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4000" b="1" dirty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8646</TotalTime>
  <Words>618</Words>
  <Application>Microsoft Office PowerPoint</Application>
  <PresentationFormat>Widescreen</PresentationFormat>
  <Paragraphs>152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微软雅黑</vt:lpstr>
      <vt:lpstr>黑体</vt:lpstr>
      <vt:lpstr>宋体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Administrator</cp:lastModifiedBy>
  <cp:revision>12</cp:revision>
  <dcterms:created xsi:type="dcterms:W3CDTF">2016-11-23T14:13:00Z</dcterms:created>
  <dcterms:modified xsi:type="dcterms:W3CDTF">2023-03-04T04:11:30Z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