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2023/3/4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873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CHO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Administrator</cp:lastModifiedBy>
  <cp:revision>184</cp:revision>
  <dcterms:created xsi:type="dcterms:W3CDTF">2017-08-18T03:02:00Z</dcterms:created>
  <dcterms:modified xsi:type="dcterms:W3CDTF">2023-03-04T04:23:22Z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