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Lst>
  <p:notesMasterIdLst>
    <p:notesMasterId r:id="rId17"/>
  </p:notesMasterIdLst>
  <p:sldIdLst>
    <p:sldId id="276" r:id="rId4"/>
    <p:sldId id="288" r:id="rId5"/>
    <p:sldId id="257" r:id="rId6"/>
    <p:sldId id="264" r:id="rId7"/>
    <p:sldId id="265" r:id="rId8"/>
    <p:sldId id="279" r:id="rId9"/>
    <p:sldId id="280" r:id="rId10"/>
    <p:sldId id="260" r:id="rId11"/>
    <p:sldId id="270" r:id="rId12"/>
    <p:sldId id="262" r:id="rId13"/>
    <p:sldId id="274" r:id="rId14"/>
    <p:sldId id="285"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0A534-0136-4633-9824-7F1DCB73F724}" type="datetimeFigureOut">
              <a:rPr lang="en-US" smtClean="0"/>
              <a:t>25/12/2023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CE61E-BA96-4AF9-8F7E-DBBC3C1BFFBF}" type="slidenum">
              <a:rPr lang="en-US" smtClean="0"/>
              <a:t>‹#›</a:t>
            </a:fld>
            <a:endParaRPr lang="en-US"/>
          </a:p>
        </p:txBody>
      </p:sp>
    </p:spTree>
    <p:extLst>
      <p:ext uri="{BB962C8B-B14F-4D97-AF65-F5344CB8AC3E}">
        <p14:creationId xmlns:p14="http://schemas.microsoft.com/office/powerpoint/2010/main" val="274351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44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accent2"/>
        </a:solidFill>
        <a:effectLst/>
      </p:bgPr>
    </p:bg>
    <p:spTree>
      <p:nvGrpSpPr>
        <p:cNvPr id="1" name="Shape 39"/>
        <p:cNvGrpSpPr/>
        <p:nvPr/>
      </p:nvGrpSpPr>
      <p:grpSpPr>
        <a:xfrm>
          <a:off x="0" y="0"/>
          <a:ext cx="0" cy="0"/>
          <a:chOff x="0" y="0"/>
          <a:chExt cx="0" cy="0"/>
        </a:xfrm>
      </p:grpSpPr>
      <p:sp>
        <p:nvSpPr>
          <p:cNvPr id="41" name="Google Shape;41;p3"/>
          <p:cNvSpPr/>
          <p:nvPr/>
        </p:nvSpPr>
        <p:spPr>
          <a:xfrm>
            <a:off x="390425" y="227836"/>
            <a:ext cx="11411149" cy="6402327"/>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774027" y="227836"/>
            <a:ext cx="11027547" cy="620787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4661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892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1427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ags" Target="../tags/tag6.xml"/><Relationship Id="rId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D712AEE-292D-40BA-B316-2AE3DE2FB7FC}"/>
              </a:ext>
            </a:extLst>
          </p:cNvPr>
          <p:cNvGrpSpPr/>
          <p:nvPr userDrawn="1"/>
        </p:nvGrpSpPr>
        <p:grpSpPr>
          <a:xfrm>
            <a:off x="-2568661" y="0"/>
            <a:ext cx="17941948" cy="8517861"/>
            <a:chOff x="-2568661" y="0"/>
            <a:chExt cx="17941948" cy="8517861"/>
          </a:xfrm>
        </p:grpSpPr>
        <p:sp>
          <p:nvSpPr>
            <p:cNvPr id="7" name="Oval 6">
              <a:extLst>
                <a:ext uri="{FF2B5EF4-FFF2-40B4-BE49-F238E27FC236}">
                  <a16:creationId xmlns:a16="http://schemas.microsoft.com/office/drawing/2014/main" xmlns="" id="{A009141B-C784-4461-A1A4-5D012EE9D291}"/>
                </a:ext>
              </a:extLst>
            </p:cNvPr>
            <p:cNvSpPr>
              <a:spLocks noChangeAspect="1"/>
            </p:cNvSpPr>
            <p:nvPr userDrawn="1">
              <p:custDataLst>
                <p:tags r:id="rId3"/>
              </p:custDataLst>
            </p:nvPr>
          </p:nvSpPr>
          <p:spPr>
            <a:xfrm>
              <a:off x="-2568661" y="7710616"/>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xmlns="" id="{36DDCEF9-65CB-40DA-989A-E8DC384535B5}"/>
                </a:ext>
              </a:extLst>
            </p:cNvPr>
            <p:cNvSpPr>
              <a:spLocks noChangeAspect="1"/>
            </p:cNvSpPr>
            <p:nvPr userDrawn="1">
              <p:custDataLst>
                <p:tags r:id="rId4"/>
              </p:custDataLst>
            </p:nvPr>
          </p:nvSpPr>
          <p:spPr>
            <a:xfrm>
              <a:off x="14566042" y="0"/>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06036459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grpSp>
        <p:nvGrpSpPr>
          <p:cNvPr id="4" name="Group 3">
            <a:extLst>
              <a:ext uri="{FF2B5EF4-FFF2-40B4-BE49-F238E27FC236}">
                <a16:creationId xmlns:a16="http://schemas.microsoft.com/office/drawing/2014/main" xmlns="" id="{52A3DFA7-EC4F-497D-994B-C3BD73FA964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xmlns="" id="{6B2860EE-C38A-420E-BE6A-3F675844E7FE}"/>
                </a:ext>
              </a:extLst>
            </p:cNvPr>
            <p:cNvSpPr>
              <a:spLocks noChangeAspect="1"/>
            </p:cNvSpPr>
            <p:nvPr userDrawn="1">
              <p:custDataLst>
                <p:tags r:id="rId3"/>
              </p:custDataLst>
            </p:nvPr>
          </p:nvSpPr>
          <p:spPr>
            <a:xfrm>
              <a:off x="-2568661" y="7710616"/>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xmlns="" id="{739C82B8-65A8-40E8-9665-FDF93F659F9B}"/>
                </a:ext>
              </a:extLst>
            </p:cNvPr>
            <p:cNvSpPr>
              <a:spLocks noChangeAspect="1"/>
            </p:cNvSpPr>
            <p:nvPr userDrawn="1">
              <p:custDataLst>
                <p:tags r:id="rId4"/>
              </p:custDataLst>
            </p:nvPr>
          </p:nvSpPr>
          <p:spPr>
            <a:xfrm>
              <a:off x="14566042" y="0"/>
              <a:ext cx="807245" cy="807245"/>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2900934601"/>
      </p:ext>
    </p:extLst>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grpSp>
        <p:nvGrpSpPr>
          <p:cNvPr id="8" name="Group 7">
            <a:extLst>
              <a:ext uri="{FF2B5EF4-FFF2-40B4-BE49-F238E27FC236}">
                <a16:creationId xmlns:a16="http://schemas.microsoft.com/office/drawing/2014/main" xmlns="" id="{C3A5B626-9276-48D4-8471-FD0B43CA4893}"/>
              </a:ext>
            </a:extLst>
          </p:cNvPr>
          <p:cNvGrpSpPr/>
          <p:nvPr userDrawn="1"/>
        </p:nvGrpSpPr>
        <p:grpSpPr>
          <a:xfrm>
            <a:off x="-2568661" y="0"/>
            <a:ext cx="17941948" cy="8517861"/>
            <a:chOff x="-2568661" y="0"/>
            <a:chExt cx="17941948" cy="8517861"/>
          </a:xfrm>
        </p:grpSpPr>
        <p:sp>
          <p:nvSpPr>
            <p:cNvPr id="9" name="Oval 8">
              <a:extLst>
                <a:ext uri="{FF2B5EF4-FFF2-40B4-BE49-F238E27FC236}">
                  <a16:creationId xmlns:a16="http://schemas.microsoft.com/office/drawing/2014/main" xmlns="" id="{BE1BF1FC-E665-4007-8945-437F07806249}"/>
                </a:ext>
              </a:extLst>
            </p:cNvPr>
            <p:cNvSpPr>
              <a:spLocks noChangeAspect="1"/>
            </p:cNvSpPr>
            <p:nvPr userDrawn="1">
              <p:custDataLst>
                <p:tags r:id="rId4"/>
              </p:custDataLst>
            </p:nvPr>
          </p:nvSpPr>
          <p:spPr>
            <a:xfrm>
              <a:off x="-2568661" y="7710616"/>
              <a:ext cx="807245" cy="807245"/>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a:extLst>
                <a:ext uri="{FF2B5EF4-FFF2-40B4-BE49-F238E27FC236}">
                  <a16:creationId xmlns:a16="http://schemas.microsoft.com/office/drawing/2014/main" xmlns="" id="{2B085DA3-505C-45F6-BF0D-3D902C0ED5D2}"/>
                </a:ext>
              </a:extLst>
            </p:cNvPr>
            <p:cNvSpPr>
              <a:spLocks noChangeAspect="1"/>
            </p:cNvSpPr>
            <p:nvPr userDrawn="1">
              <p:custDataLst>
                <p:tags r:id="rId5"/>
              </p:custDataLst>
            </p:nvPr>
          </p:nvSpPr>
          <p:spPr>
            <a:xfrm>
              <a:off x="14566042" y="0"/>
              <a:ext cx="807245" cy="807245"/>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20499481"/>
      </p:ext>
    </p:extLst>
  </p:cSld>
  <p:clrMap bg1="lt1" tx1="dk1" bg2="dk2" tx2="lt2" accent1="accent1" accent2="accent2" accent3="accent3" accent4="accent4" accent5="accent5" accent6="accent6" hlink="hlink" folHlink="folHlink"/>
  <p:sldLayoutIdLst>
    <p:sldLayoutId id="2147483675" r:id="rId1"/>
    <p:sldLayoutId id="214748367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9.svg"/><Relationship Id="rId5" Type="http://schemas.openxmlformats.org/officeDocument/2006/relationships/image" Target="../media/image54.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4.svg"/><Relationship Id="rId4" Type="http://schemas.openxmlformats.org/officeDocument/2006/relationships/image" Target="../media/image17.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4.svg"/><Relationship Id="rId4" Type="http://schemas.openxmlformats.org/officeDocument/2006/relationships/image" Target="../media/image17.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1.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40.sv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73" name="Google Shape;3826;p81">
            <a:extLst>
              <a:ext uri="{FF2B5EF4-FFF2-40B4-BE49-F238E27FC236}">
                <a16:creationId xmlns:a16="http://schemas.microsoft.com/office/drawing/2014/main" xmlns="" id="{2C6ED783-ABF1-4E9D-A094-131DD0378392}"/>
              </a:ext>
            </a:extLst>
          </p:cNvPr>
          <p:cNvGrpSpPr/>
          <p:nvPr/>
        </p:nvGrpSpPr>
        <p:grpSpPr>
          <a:xfrm>
            <a:off x="1930703" y="1096104"/>
            <a:ext cx="8745315" cy="3788353"/>
            <a:chOff x="1750219" y="431884"/>
            <a:chExt cx="5813156" cy="1302796"/>
          </a:xfrm>
        </p:grpSpPr>
        <p:sp>
          <p:nvSpPr>
            <p:cNvPr id="74" name="Google Shape;3827;p81">
              <a:extLst>
                <a:ext uri="{FF2B5EF4-FFF2-40B4-BE49-F238E27FC236}">
                  <a16:creationId xmlns:a16="http://schemas.microsoft.com/office/drawing/2014/main" xmlns="" id="{E10596D6-EDFF-4F8A-8D4D-7B4F40D1FE5D}"/>
                </a:ext>
              </a:extLst>
            </p:cNvPr>
            <p:cNvSpPr/>
            <p:nvPr/>
          </p:nvSpPr>
          <p:spPr>
            <a:xfrm>
              <a:off x="1934425" y="664874"/>
              <a:ext cx="5438514" cy="86877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9CE8D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3828;p81">
              <a:extLst>
                <a:ext uri="{FF2B5EF4-FFF2-40B4-BE49-F238E27FC236}">
                  <a16:creationId xmlns:a16="http://schemas.microsoft.com/office/drawing/2014/main" xmlns="" id="{D7AE3172-4507-40A1-9A16-5FB7AF2F3159}"/>
                </a:ext>
              </a:extLst>
            </p:cNvPr>
            <p:cNvSpPr/>
            <p:nvPr/>
          </p:nvSpPr>
          <p:spPr>
            <a:xfrm rot="7791998">
              <a:off x="6724830" y="115073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3829;p81">
              <a:extLst>
                <a:ext uri="{FF2B5EF4-FFF2-40B4-BE49-F238E27FC236}">
                  <a16:creationId xmlns:a16="http://schemas.microsoft.com/office/drawing/2014/main" xmlns="" id="{65AA0F5F-068D-4B21-9362-942B7DAF6126}"/>
                </a:ext>
              </a:extLst>
            </p:cNvPr>
            <p:cNvSpPr/>
            <p:nvPr/>
          </p:nvSpPr>
          <p:spPr>
            <a:xfrm rot="7791998">
              <a:off x="17066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602" name="Google Shape;602;p34"/>
          <p:cNvSpPr/>
          <p:nvPr/>
        </p:nvSpPr>
        <p:spPr>
          <a:xfrm flipH="1">
            <a:off x="4362136" y="773120"/>
            <a:ext cx="3882453" cy="693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 name="Picture 6" descr="Icon&#10;&#10;Description automatically generated with medium confidence">
            <a:extLst>
              <a:ext uri="{FF2B5EF4-FFF2-40B4-BE49-F238E27FC236}">
                <a16:creationId xmlns:a16="http://schemas.microsoft.com/office/drawing/2014/main" xmlns="" id="{A62988AA-E762-4BBA-9D24-55F351A99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9633">
            <a:off x="8681913" y="1726053"/>
            <a:ext cx="2967414" cy="2971809"/>
          </a:xfrm>
          <a:prstGeom prst="rect">
            <a:avLst/>
          </a:prstGeom>
        </p:spPr>
      </p:pic>
      <p:pic>
        <p:nvPicPr>
          <p:cNvPr id="12" name="Picture 11">
            <a:extLst>
              <a:ext uri="{FF2B5EF4-FFF2-40B4-BE49-F238E27FC236}">
                <a16:creationId xmlns:a16="http://schemas.microsoft.com/office/drawing/2014/main" xmlns="" id="{C95CAEDF-DBA2-46F4-BA85-3ADAC3B72DDF}"/>
              </a:ext>
            </a:extLst>
          </p:cNvPr>
          <p:cNvPicPr>
            <a:picLocks noChangeAspect="1"/>
          </p:cNvPicPr>
          <p:nvPr/>
        </p:nvPicPr>
        <p:blipFill>
          <a:blip r:embed="rId4"/>
          <a:stretch>
            <a:fillRect/>
          </a:stretch>
        </p:blipFill>
        <p:spPr>
          <a:xfrm>
            <a:off x="2609112" y="1977733"/>
            <a:ext cx="7273158" cy="2584928"/>
          </a:xfrm>
          <a:prstGeom prst="rect">
            <a:avLst/>
          </a:prstGeom>
        </p:spPr>
      </p:pic>
      <p:pic>
        <p:nvPicPr>
          <p:cNvPr id="199" name="Picture 8">
            <a:extLst>
              <a:ext uri="{FF2B5EF4-FFF2-40B4-BE49-F238E27FC236}">
                <a16:creationId xmlns:a16="http://schemas.microsoft.com/office/drawing/2014/main" xmlns="" id="{3F2DFE8E-4E89-44E7-B67A-F24721F2EA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3737" y="3646123"/>
            <a:ext cx="5311535" cy="2761998"/>
          </a:xfrm>
          <a:prstGeom prst="rect">
            <a:avLst/>
          </a:prstGeom>
        </p:spPr>
      </p:pic>
      <p:sp>
        <p:nvSpPr>
          <p:cNvPr id="200" name="Google Shape;64;p3">
            <a:extLst>
              <a:ext uri="{FF2B5EF4-FFF2-40B4-BE49-F238E27FC236}">
                <a16:creationId xmlns:a16="http://schemas.microsoft.com/office/drawing/2014/main" xmlns="" id="{F4D329E5-855F-44AB-A570-6D1A2201E0D0}"/>
              </a:ext>
            </a:extLst>
          </p:cNvPr>
          <p:cNvSpPr/>
          <p:nvPr/>
        </p:nvSpPr>
        <p:spPr>
          <a:xfrm>
            <a:off x="4000352" y="449879"/>
            <a:ext cx="4765984" cy="142861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TextBox 14">
            <a:extLst>
              <a:ext uri="{FF2B5EF4-FFF2-40B4-BE49-F238E27FC236}">
                <a16:creationId xmlns:a16="http://schemas.microsoft.com/office/drawing/2014/main" xmlns="" id="{B12F4644-AA54-404F-BCDC-9FB15DA2B0E5}"/>
              </a:ext>
            </a:extLst>
          </p:cNvPr>
          <p:cNvSpPr txBox="1"/>
          <p:nvPr/>
        </p:nvSpPr>
        <p:spPr>
          <a:xfrm>
            <a:off x="790060" y="200788"/>
            <a:ext cx="12511099" cy="1569660"/>
          </a:xfrm>
          <a:prstGeom prst="rect">
            <a:avLst/>
          </a:prstGeom>
          <a:noFill/>
          <a:ln>
            <a:noFill/>
          </a:ln>
        </p:spPr>
        <p:txBody>
          <a:bodyPr wrap="square">
            <a:spAutoFit/>
          </a:bodyPr>
          <a:lstStyle/>
          <a:p>
            <a:r>
              <a:rPr lang="en-US" sz="8000" b="1" spc="300" dirty="0" err="1" smtClean="0">
                <a:ln w="44450">
                  <a:solidFill>
                    <a:srgbClr val="715D55"/>
                  </a:solidFill>
                </a:ln>
                <a:solidFill>
                  <a:srgbClr val="F9B2C2"/>
                </a:solidFill>
                <a:latin typeface="iCiel Cucho Bold" pitchFamily="50" charset="0"/>
                <a:cs typeface="iCiel Cucho Bold" pitchFamily="50" charset="0"/>
              </a:rPr>
              <a:t>Tiếng</a:t>
            </a:r>
            <a:r>
              <a:rPr lang="en-US" sz="8000" b="1" spc="300" dirty="0" smtClean="0">
                <a:ln w="44450">
                  <a:solidFill>
                    <a:srgbClr val="715D55"/>
                  </a:solidFill>
                </a:ln>
                <a:solidFill>
                  <a:srgbClr val="F9B2C2"/>
                </a:solidFill>
                <a:latin typeface="iCiel Cucho Bold" pitchFamily="50" charset="0"/>
                <a:cs typeface="iCiel Cucho Bold" pitchFamily="50" charset="0"/>
              </a:rPr>
              <a:t> </a:t>
            </a:r>
            <a:r>
              <a:rPr lang="en-US" sz="8000" b="1" spc="300" dirty="0" err="1" smtClean="0">
                <a:ln w="44450">
                  <a:solidFill>
                    <a:srgbClr val="715D55"/>
                  </a:solidFill>
                </a:ln>
                <a:solidFill>
                  <a:srgbClr val="F9B2C2"/>
                </a:solidFill>
                <a:latin typeface="iCiel Cucho Bold" pitchFamily="50" charset="0"/>
                <a:cs typeface="iCiel Cucho Bold" pitchFamily="50" charset="0"/>
              </a:rPr>
              <a:t>Việt-Tập</a:t>
            </a:r>
            <a:r>
              <a:rPr lang="en-US" sz="8000" b="1" spc="300" dirty="0" smtClean="0">
                <a:ln w="44450">
                  <a:solidFill>
                    <a:srgbClr val="715D55"/>
                  </a:solidFill>
                </a:ln>
                <a:solidFill>
                  <a:srgbClr val="F9B2C2"/>
                </a:solidFill>
                <a:latin typeface="iCiel Cucho Bold" pitchFamily="50" charset="0"/>
                <a:cs typeface="iCiel Cucho Bold" pitchFamily="50" charset="0"/>
              </a:rPr>
              <a:t> </a:t>
            </a:r>
            <a:r>
              <a:rPr lang="en-US" sz="8000" b="1" spc="300" dirty="0" err="1" smtClean="0">
                <a:ln w="44450">
                  <a:solidFill>
                    <a:srgbClr val="715D55"/>
                  </a:solidFill>
                </a:ln>
                <a:solidFill>
                  <a:srgbClr val="F9B2C2"/>
                </a:solidFill>
                <a:latin typeface="iCiel Cucho Bold" pitchFamily="50" charset="0"/>
                <a:cs typeface="iCiel Cucho Bold" pitchFamily="50" charset="0"/>
              </a:rPr>
              <a:t>làm</a:t>
            </a:r>
            <a:r>
              <a:rPr lang="en-US" sz="8000" b="1" spc="300" dirty="0" smtClean="0">
                <a:ln w="44450">
                  <a:solidFill>
                    <a:srgbClr val="715D55"/>
                  </a:solidFill>
                </a:ln>
                <a:solidFill>
                  <a:srgbClr val="F9B2C2"/>
                </a:solidFill>
                <a:latin typeface="iCiel Cucho Bold" pitchFamily="50" charset="0"/>
                <a:cs typeface="iCiel Cucho Bold" pitchFamily="50" charset="0"/>
              </a:rPr>
              <a:t> </a:t>
            </a:r>
            <a:r>
              <a:rPr lang="en-US" sz="8000" b="1" spc="300" dirty="0" err="1" smtClean="0">
                <a:ln w="44450">
                  <a:solidFill>
                    <a:srgbClr val="715D55"/>
                  </a:solidFill>
                </a:ln>
                <a:solidFill>
                  <a:srgbClr val="F9B2C2"/>
                </a:solidFill>
                <a:latin typeface="iCiel Cucho Bold" pitchFamily="50" charset="0"/>
                <a:cs typeface="iCiel Cucho Bold" pitchFamily="50" charset="0"/>
              </a:rPr>
              <a:t>văn</a:t>
            </a:r>
            <a:r>
              <a:rPr lang="en-US" sz="9600" b="1" spc="300" dirty="0" smtClean="0">
                <a:ln w="44450">
                  <a:solidFill>
                    <a:srgbClr val="715D55"/>
                  </a:solidFill>
                </a:ln>
                <a:solidFill>
                  <a:srgbClr val="F9B2C2"/>
                </a:solidFill>
                <a:latin typeface="iCiel Cucho Bold" pitchFamily="50" charset="0"/>
                <a:cs typeface="iCiel Cucho Bold" pitchFamily="50"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99"/>
                                        </p:tgtEl>
                                        <p:attrNameLst>
                                          <p:attrName>r</p:attrName>
                                        </p:attrNameLst>
                                      </p:cBhvr>
                                    </p:animRot>
                                    <p:animRot by="-240000">
                                      <p:cBhvr>
                                        <p:cTn id="12" dur="200" fill="hold">
                                          <p:stCondLst>
                                            <p:cond delay="200"/>
                                          </p:stCondLst>
                                        </p:cTn>
                                        <p:tgtEl>
                                          <p:spTgt spid="199"/>
                                        </p:tgtEl>
                                        <p:attrNameLst>
                                          <p:attrName>r</p:attrName>
                                        </p:attrNameLst>
                                      </p:cBhvr>
                                    </p:animRot>
                                    <p:animRot by="240000">
                                      <p:cBhvr>
                                        <p:cTn id="13" dur="200" fill="hold">
                                          <p:stCondLst>
                                            <p:cond delay="400"/>
                                          </p:stCondLst>
                                        </p:cTn>
                                        <p:tgtEl>
                                          <p:spTgt spid="199"/>
                                        </p:tgtEl>
                                        <p:attrNameLst>
                                          <p:attrName>r</p:attrName>
                                        </p:attrNameLst>
                                      </p:cBhvr>
                                    </p:animRot>
                                    <p:animRot by="-240000">
                                      <p:cBhvr>
                                        <p:cTn id="14" dur="200" fill="hold">
                                          <p:stCondLst>
                                            <p:cond delay="600"/>
                                          </p:stCondLst>
                                        </p:cTn>
                                        <p:tgtEl>
                                          <p:spTgt spid="199"/>
                                        </p:tgtEl>
                                        <p:attrNameLst>
                                          <p:attrName>r</p:attrName>
                                        </p:attrNameLst>
                                      </p:cBhvr>
                                    </p:animRot>
                                    <p:animRot by="120000">
                                      <p:cBhvr>
                                        <p:cTn id="15" dur="200" fill="hold">
                                          <p:stCondLst>
                                            <p:cond delay="800"/>
                                          </p:stCondLst>
                                        </p:cTn>
                                        <p:tgtEl>
                                          <p:spTgt spid="1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xmlns=""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xmlns=""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xmlns="" id="{7460C68C-AA3A-4E01-8041-55D0B717D3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xmlns="" id="{95CDAADF-173E-43E3-8795-EDCB679760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365" y="254592"/>
              <a:ext cx="2310074" cy="2021315"/>
            </a:xfrm>
            <a:prstGeom prst="rect">
              <a:avLst/>
            </a:prstGeom>
          </p:spPr>
        </p:pic>
      </p:grpSp>
      <p:pic>
        <p:nvPicPr>
          <p:cNvPr id="9" name="Picture 2">
            <a:extLst>
              <a:ext uri="{FF2B5EF4-FFF2-40B4-BE49-F238E27FC236}">
                <a16:creationId xmlns:a16="http://schemas.microsoft.com/office/drawing/2014/main" xmlns="" id="{83FAB6F6-155C-4187-BF93-DF932EEA32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1773" y="2426721"/>
            <a:ext cx="10139081" cy="2104606"/>
          </a:xfrm>
          <a:prstGeom prst="rect">
            <a:avLst/>
          </a:prstGeom>
        </p:spPr>
      </p:pic>
      <p:pic>
        <p:nvPicPr>
          <p:cNvPr id="19" name="Picture 18">
            <a:extLst>
              <a:ext uri="{FF2B5EF4-FFF2-40B4-BE49-F238E27FC236}">
                <a16:creationId xmlns:a16="http://schemas.microsoft.com/office/drawing/2014/main" xmlns="" id="{953C319E-8E5A-4D55-B073-D53584BE84B4}"/>
              </a:ext>
            </a:extLst>
          </p:cNvPr>
          <p:cNvPicPr>
            <a:picLocks noChangeAspect="1"/>
          </p:cNvPicPr>
          <p:nvPr/>
        </p:nvPicPr>
        <p:blipFill>
          <a:blip r:embed="rId12"/>
          <a:stretch>
            <a:fillRect/>
          </a:stretch>
        </p:blipFill>
        <p:spPr>
          <a:xfrm>
            <a:off x="2057050" y="2810202"/>
            <a:ext cx="8077900" cy="1237595"/>
          </a:xfrm>
          <a:prstGeom prst="rect">
            <a:avLst/>
          </a:prstGeom>
        </p:spPr>
      </p:pic>
    </p:spTree>
    <p:extLst>
      <p:ext uri="{BB962C8B-B14F-4D97-AF65-F5344CB8AC3E}">
        <p14:creationId xmlns:p14="http://schemas.microsoft.com/office/powerpoint/2010/main" val="295961463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xmlns=""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xmlns=""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xmlns="" id="{7460C68C-AA3A-4E01-8041-55D0B717D3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xmlns="" id="{95CDAADF-173E-43E3-8795-EDCB679760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365" y="254592"/>
              <a:ext cx="2310074" cy="2021315"/>
            </a:xfrm>
            <a:prstGeom prst="rect">
              <a:avLst/>
            </a:prstGeom>
          </p:spPr>
        </p:pic>
      </p:grpSp>
      <p:grpSp>
        <p:nvGrpSpPr>
          <p:cNvPr id="10" name="Google Shape;1198;p42">
            <a:extLst>
              <a:ext uri="{FF2B5EF4-FFF2-40B4-BE49-F238E27FC236}">
                <a16:creationId xmlns:a16="http://schemas.microsoft.com/office/drawing/2014/main" xmlns="" id="{37C85F72-65DF-46B1-A7F7-343C6881698D}"/>
              </a:ext>
            </a:extLst>
          </p:cNvPr>
          <p:cNvGrpSpPr/>
          <p:nvPr/>
        </p:nvGrpSpPr>
        <p:grpSpPr>
          <a:xfrm>
            <a:off x="983931" y="541440"/>
            <a:ext cx="1030941" cy="1628712"/>
            <a:chOff x="4876438" y="1588875"/>
            <a:chExt cx="504625" cy="702050"/>
          </a:xfrm>
        </p:grpSpPr>
        <p:sp>
          <p:nvSpPr>
            <p:cNvPr id="11" name="Google Shape;1199;p42">
              <a:extLst>
                <a:ext uri="{FF2B5EF4-FFF2-40B4-BE49-F238E27FC236}">
                  <a16:creationId xmlns:a16="http://schemas.microsoft.com/office/drawing/2014/main" xmlns="" id="{0CD01C2D-9C32-4596-89B7-8900740D062C}"/>
                </a:ext>
              </a:extLst>
            </p:cNvPr>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0;p42">
              <a:extLst>
                <a:ext uri="{FF2B5EF4-FFF2-40B4-BE49-F238E27FC236}">
                  <a16:creationId xmlns:a16="http://schemas.microsoft.com/office/drawing/2014/main" xmlns="" id="{A63EAC68-BF8F-4A26-B4A0-C69F53983B20}"/>
                </a:ext>
              </a:extLst>
            </p:cNvPr>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1;p42">
              <a:extLst>
                <a:ext uri="{FF2B5EF4-FFF2-40B4-BE49-F238E27FC236}">
                  <a16:creationId xmlns:a16="http://schemas.microsoft.com/office/drawing/2014/main" xmlns="" id="{9152057E-B034-4069-B8AE-ABB0BC0DB07C}"/>
                </a:ext>
              </a:extLst>
            </p:cNvPr>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p42">
              <a:extLst>
                <a:ext uri="{FF2B5EF4-FFF2-40B4-BE49-F238E27FC236}">
                  <a16:creationId xmlns:a16="http://schemas.microsoft.com/office/drawing/2014/main" xmlns="" id="{7605137B-03A2-497B-8967-834327CDA6C4}"/>
                </a:ext>
              </a:extLst>
            </p:cNvPr>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3;p42">
              <a:extLst>
                <a:ext uri="{FF2B5EF4-FFF2-40B4-BE49-F238E27FC236}">
                  <a16:creationId xmlns:a16="http://schemas.microsoft.com/office/drawing/2014/main" xmlns="" id="{ED015D7B-FD62-49CD-B195-33908E5D619B}"/>
                </a:ext>
              </a:extLst>
            </p:cNvPr>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4;p42">
              <a:extLst>
                <a:ext uri="{FF2B5EF4-FFF2-40B4-BE49-F238E27FC236}">
                  <a16:creationId xmlns:a16="http://schemas.microsoft.com/office/drawing/2014/main" xmlns="" id="{50B529CE-11AF-4841-A7EC-B1A17060F3C6}"/>
                </a:ext>
              </a:extLst>
            </p:cNvPr>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5;p42">
              <a:extLst>
                <a:ext uri="{FF2B5EF4-FFF2-40B4-BE49-F238E27FC236}">
                  <a16:creationId xmlns:a16="http://schemas.microsoft.com/office/drawing/2014/main" xmlns="" id="{1B595CBE-BBB1-4DA0-BBE7-657C3CFD7BDD}"/>
                </a:ext>
              </a:extLst>
            </p:cNvPr>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EC5A4FE8-CA57-4D93-9510-5BA8213DB5E3}"/>
              </a:ext>
            </a:extLst>
          </p:cNvPr>
          <p:cNvSpPr txBox="1"/>
          <p:nvPr/>
        </p:nvSpPr>
        <p:spPr>
          <a:xfrm>
            <a:off x="2643467" y="541440"/>
            <a:ext cx="8695093" cy="5632311"/>
          </a:xfrm>
          <a:prstGeom prst="rect">
            <a:avLst/>
          </a:prstGeom>
          <a:noFill/>
        </p:spPr>
        <p:txBody>
          <a:bodyPr wrap="square">
            <a:spAutoFit/>
          </a:bodyPr>
          <a:lstStyle/>
          <a:p>
            <a:pPr marL="514350" indent="-514350" algn="just">
              <a:buAutoNum type="arabicPeriod"/>
            </a:pPr>
            <a:r>
              <a:rPr lang="vi-VN" sz="3000" b="1" i="0">
                <a:effectLst/>
                <a:latin typeface="+mj-lt"/>
              </a:rPr>
              <a:t>Mở bài:</a:t>
            </a:r>
            <a:r>
              <a:rPr lang="vi-VN" sz="3000" b="0" i="0">
                <a:effectLst/>
                <a:latin typeface="+mj-lt"/>
              </a:rPr>
              <a:t> Giới thiệu anh trai. Anh </a:t>
            </a:r>
            <a:endParaRPr lang="en-US" sz="3000" b="0" i="0">
              <a:effectLst/>
              <a:latin typeface="+mj-lt"/>
            </a:endParaRPr>
          </a:p>
          <a:p>
            <a:pPr algn="just"/>
            <a:r>
              <a:rPr lang="vi-VN" sz="3000" b="0" i="0">
                <a:effectLst/>
                <a:latin typeface="+mj-lt"/>
              </a:rPr>
              <a:t>trai tên gì? Học lớp mấy? Em thấy </a:t>
            </a:r>
            <a:endParaRPr lang="en-US" sz="3000" b="0" i="0">
              <a:effectLst/>
              <a:latin typeface="+mj-lt"/>
            </a:endParaRPr>
          </a:p>
          <a:p>
            <a:pPr algn="just"/>
            <a:r>
              <a:rPr lang="vi-VN" sz="3000" b="0" i="0">
                <a:effectLst/>
                <a:latin typeface="+mj-lt"/>
              </a:rPr>
              <a:t>anh trai đang ngồi học ở đâu? Khi nào?</a:t>
            </a:r>
          </a:p>
          <a:p>
            <a:pPr algn="just"/>
            <a:r>
              <a:rPr lang="vi-VN" sz="3000" b="1" i="0">
                <a:effectLst/>
                <a:latin typeface="+mj-lt"/>
              </a:rPr>
              <a:t>2. Thân bài:</a:t>
            </a:r>
          </a:p>
          <a:p>
            <a:pPr algn="just"/>
            <a:r>
              <a:rPr lang="vi-VN" sz="3000" b="1" i="1">
                <a:effectLst/>
                <a:latin typeface="+mj-lt"/>
              </a:rPr>
              <a:t>a) Tả khung cảnh lúc anh trai đang ngồi học:</a:t>
            </a:r>
          </a:p>
          <a:p>
            <a:pPr algn="just"/>
            <a:r>
              <a:rPr lang="en-US" sz="3000" b="0" i="0">
                <a:effectLst/>
                <a:latin typeface="+mj-lt"/>
              </a:rPr>
              <a:t>		</a:t>
            </a:r>
            <a:r>
              <a:rPr lang="vi-VN" sz="3000" b="0" i="0">
                <a:effectLst/>
                <a:latin typeface="+mj-lt"/>
              </a:rPr>
              <a:t>+ Anh trai ngồi học ở đâu?</a:t>
            </a:r>
          </a:p>
          <a:p>
            <a:pPr algn="just"/>
            <a:r>
              <a:rPr lang="en-US" sz="3000" b="0" i="0">
                <a:effectLst/>
                <a:latin typeface="+mj-lt"/>
              </a:rPr>
              <a:t>		</a:t>
            </a:r>
            <a:r>
              <a:rPr lang="vi-VN" sz="3000" b="0" i="0">
                <a:effectLst/>
                <a:latin typeface="+mj-lt"/>
              </a:rPr>
              <a:t>+ </a:t>
            </a:r>
            <a:r>
              <a:rPr lang="vi-VN" sz="3000" b="0" i="0">
                <a:effectLst/>
                <a:latin typeface="Times New Roman (Headings)"/>
              </a:rPr>
              <a:t>Chiếc bàn như thế nào?</a:t>
            </a:r>
          </a:p>
          <a:p>
            <a:pPr algn="just"/>
            <a:r>
              <a:rPr lang="en-US" sz="3000" b="0" i="0">
                <a:effectLst/>
                <a:latin typeface="Times New Roman (Headings)"/>
              </a:rPr>
              <a:t>		</a:t>
            </a:r>
            <a:r>
              <a:rPr lang="vi-VN" sz="3000" b="0" i="0">
                <a:effectLst/>
                <a:latin typeface="Times New Roman (Headings)"/>
              </a:rPr>
              <a:t>+ Bên </a:t>
            </a:r>
            <a:r>
              <a:rPr lang="en-US" sz="3000" b="0" i="0">
                <a:effectLst/>
                <a:latin typeface="Times New Roman (Headings)"/>
              </a:rPr>
              <a:t>cạnh</a:t>
            </a:r>
            <a:r>
              <a:rPr lang="vi-VN" sz="3000" b="0" i="0">
                <a:effectLst/>
                <a:latin typeface="Times New Roman (Headings)"/>
              </a:rPr>
              <a:t> bàn </a:t>
            </a:r>
            <a:r>
              <a:rPr lang="vi-VN" sz="3000" b="0" i="0">
                <a:effectLst/>
                <a:latin typeface="+mj-lt"/>
              </a:rPr>
              <a:t>học là?</a:t>
            </a:r>
          </a:p>
          <a:p>
            <a:pPr algn="just"/>
            <a:r>
              <a:rPr lang="en-US" sz="3000" b="0" i="0">
                <a:effectLst/>
                <a:latin typeface="+mj-lt"/>
              </a:rPr>
              <a:t>		</a:t>
            </a:r>
            <a:r>
              <a:rPr lang="vi-VN" sz="3000" b="0" i="0">
                <a:effectLst/>
                <a:latin typeface="+mj-lt"/>
              </a:rPr>
              <a:t>+ Không gian quanh bạn ra sao?</a:t>
            </a:r>
          </a:p>
          <a:p>
            <a:pPr algn="just"/>
            <a:r>
              <a:rPr lang="en-US" sz="3000" b="0" i="0">
                <a:effectLst/>
                <a:latin typeface="+mj-lt"/>
              </a:rPr>
              <a:t>		</a:t>
            </a:r>
            <a:r>
              <a:rPr lang="vi-VN" sz="3000" b="0" i="0">
                <a:effectLst/>
                <a:latin typeface="+mj-lt"/>
              </a:rPr>
              <a:t>+ Dáng anh trai ngồi học? Lúc ấy anh trai </a:t>
            </a:r>
            <a:r>
              <a:rPr lang="en-US" sz="3000" b="0" i="0">
                <a:effectLst/>
                <a:latin typeface="+mj-lt"/>
              </a:rPr>
              <a:t>		</a:t>
            </a:r>
            <a:r>
              <a:rPr lang="vi-VN" sz="3000" b="0" i="0">
                <a:effectLst/>
                <a:latin typeface="+mj-lt"/>
              </a:rPr>
              <a:t>mặc quần áo gì? Khuôn mặt? Ánh mắt </a:t>
            </a:r>
            <a:r>
              <a:rPr lang="en-US" sz="3000" b="0" i="0">
                <a:effectLst/>
                <a:latin typeface="+mj-lt"/>
              </a:rPr>
              <a:t>			</a:t>
            </a:r>
            <a:r>
              <a:rPr lang="vi-VN" sz="3000" b="0" i="0">
                <a:effectLst/>
                <a:latin typeface="+mj-lt"/>
              </a:rPr>
              <a:t>chăm chú nhìn bài? Đôi tay?</a:t>
            </a:r>
          </a:p>
        </p:txBody>
      </p:sp>
    </p:spTree>
    <p:extLst>
      <p:ext uri="{BB962C8B-B14F-4D97-AF65-F5344CB8AC3E}">
        <p14:creationId xmlns:p14="http://schemas.microsoft.com/office/powerpoint/2010/main" val="235984308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7A1D349-6249-455D-8E5A-51CFF66EF8ED}"/>
              </a:ext>
            </a:extLst>
          </p:cNvPr>
          <p:cNvGrpSpPr/>
          <p:nvPr/>
        </p:nvGrpSpPr>
        <p:grpSpPr>
          <a:xfrm>
            <a:off x="0" y="0"/>
            <a:ext cx="12192000" cy="6858000"/>
            <a:chOff x="0" y="0"/>
            <a:chExt cx="12192000" cy="6858000"/>
          </a:xfrm>
        </p:grpSpPr>
        <p:pic>
          <p:nvPicPr>
            <p:cNvPr id="2" name="Picture 4">
              <a:extLst>
                <a:ext uri="{FF2B5EF4-FFF2-40B4-BE49-F238E27FC236}">
                  <a16:creationId xmlns:a16="http://schemas.microsoft.com/office/drawing/2014/main" xmlns="" id="{AA516579-E14C-4C3A-9F3A-E7145ABFF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A04AC69E-1872-4836-9894-0C9ECBD826A3}"/>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xmlns="" id="{416FB8C2-D35D-4957-B341-1E5AE2208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60892" y="142434"/>
              <a:ext cx="3131108" cy="1710368"/>
            </a:xfrm>
            <a:prstGeom prst="rect">
              <a:avLst/>
            </a:prstGeom>
          </p:spPr>
        </p:pic>
        <p:pic>
          <p:nvPicPr>
            <p:cNvPr id="6" name="Picture 6">
              <a:extLst>
                <a:ext uri="{FF2B5EF4-FFF2-40B4-BE49-F238E27FC236}">
                  <a16:creationId xmlns:a16="http://schemas.microsoft.com/office/drawing/2014/main" xmlns="" id="{7460C68C-AA3A-4E01-8041-55D0B717D3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858" y="4582095"/>
              <a:ext cx="4231675" cy="2133470"/>
            </a:xfrm>
            <a:prstGeom prst="rect">
              <a:avLst/>
            </a:prstGeom>
          </p:spPr>
        </p:pic>
        <p:pic>
          <p:nvPicPr>
            <p:cNvPr id="7" name="Picture 6">
              <a:extLst>
                <a:ext uri="{FF2B5EF4-FFF2-40B4-BE49-F238E27FC236}">
                  <a16:creationId xmlns:a16="http://schemas.microsoft.com/office/drawing/2014/main" xmlns="" id="{95CDAADF-173E-43E3-8795-EDCB679760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365" y="254592"/>
              <a:ext cx="2310074" cy="2021315"/>
            </a:xfrm>
            <a:prstGeom prst="rect">
              <a:avLst/>
            </a:prstGeom>
          </p:spPr>
        </p:pic>
      </p:grpSp>
      <p:grpSp>
        <p:nvGrpSpPr>
          <p:cNvPr id="10" name="Google Shape;1198;p42">
            <a:extLst>
              <a:ext uri="{FF2B5EF4-FFF2-40B4-BE49-F238E27FC236}">
                <a16:creationId xmlns:a16="http://schemas.microsoft.com/office/drawing/2014/main" xmlns="" id="{37C85F72-65DF-46B1-A7F7-343C6881698D}"/>
              </a:ext>
            </a:extLst>
          </p:cNvPr>
          <p:cNvGrpSpPr/>
          <p:nvPr/>
        </p:nvGrpSpPr>
        <p:grpSpPr>
          <a:xfrm>
            <a:off x="983931" y="541440"/>
            <a:ext cx="1030941" cy="1628712"/>
            <a:chOff x="4876438" y="1588875"/>
            <a:chExt cx="504625" cy="702050"/>
          </a:xfrm>
        </p:grpSpPr>
        <p:sp>
          <p:nvSpPr>
            <p:cNvPr id="11" name="Google Shape;1199;p42">
              <a:extLst>
                <a:ext uri="{FF2B5EF4-FFF2-40B4-BE49-F238E27FC236}">
                  <a16:creationId xmlns:a16="http://schemas.microsoft.com/office/drawing/2014/main" xmlns="" id="{0CD01C2D-9C32-4596-89B7-8900740D062C}"/>
                </a:ext>
              </a:extLst>
            </p:cNvPr>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0;p42">
              <a:extLst>
                <a:ext uri="{FF2B5EF4-FFF2-40B4-BE49-F238E27FC236}">
                  <a16:creationId xmlns:a16="http://schemas.microsoft.com/office/drawing/2014/main" xmlns="" id="{A63EAC68-BF8F-4A26-B4A0-C69F53983B20}"/>
                </a:ext>
              </a:extLst>
            </p:cNvPr>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1;p42">
              <a:extLst>
                <a:ext uri="{FF2B5EF4-FFF2-40B4-BE49-F238E27FC236}">
                  <a16:creationId xmlns:a16="http://schemas.microsoft.com/office/drawing/2014/main" xmlns="" id="{9152057E-B034-4069-B8AE-ABB0BC0DB07C}"/>
                </a:ext>
              </a:extLst>
            </p:cNvPr>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p42">
              <a:extLst>
                <a:ext uri="{FF2B5EF4-FFF2-40B4-BE49-F238E27FC236}">
                  <a16:creationId xmlns:a16="http://schemas.microsoft.com/office/drawing/2014/main" xmlns="" id="{7605137B-03A2-497B-8967-834327CDA6C4}"/>
                </a:ext>
              </a:extLst>
            </p:cNvPr>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3;p42">
              <a:extLst>
                <a:ext uri="{FF2B5EF4-FFF2-40B4-BE49-F238E27FC236}">
                  <a16:creationId xmlns:a16="http://schemas.microsoft.com/office/drawing/2014/main" xmlns="" id="{ED015D7B-FD62-49CD-B195-33908E5D619B}"/>
                </a:ext>
              </a:extLst>
            </p:cNvPr>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4;p42">
              <a:extLst>
                <a:ext uri="{FF2B5EF4-FFF2-40B4-BE49-F238E27FC236}">
                  <a16:creationId xmlns:a16="http://schemas.microsoft.com/office/drawing/2014/main" xmlns="" id="{50B529CE-11AF-4841-A7EC-B1A17060F3C6}"/>
                </a:ext>
              </a:extLst>
            </p:cNvPr>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5;p42">
              <a:extLst>
                <a:ext uri="{FF2B5EF4-FFF2-40B4-BE49-F238E27FC236}">
                  <a16:creationId xmlns:a16="http://schemas.microsoft.com/office/drawing/2014/main" xmlns="" id="{1B595CBE-BBB1-4DA0-BBE7-657C3CFD7BDD}"/>
                </a:ext>
              </a:extLst>
            </p:cNvPr>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5BBEA96A-33CF-4B88-BE83-2707B60406BC}"/>
              </a:ext>
            </a:extLst>
          </p:cNvPr>
          <p:cNvSpPr txBox="1"/>
          <p:nvPr/>
        </p:nvSpPr>
        <p:spPr>
          <a:xfrm>
            <a:off x="2654439" y="651406"/>
            <a:ext cx="8800280" cy="4708981"/>
          </a:xfrm>
          <a:prstGeom prst="rect">
            <a:avLst/>
          </a:prstGeom>
          <a:noFill/>
        </p:spPr>
        <p:txBody>
          <a:bodyPr wrap="square">
            <a:spAutoFit/>
          </a:bodyPr>
          <a:lstStyle/>
          <a:p>
            <a:pPr algn="just"/>
            <a:r>
              <a:rPr lang="vi-VN" sz="3000" b="1" i="1">
                <a:effectLst/>
                <a:latin typeface="+mj-lt"/>
              </a:rPr>
              <a:t>b) Tả hoạt động anh trai đang học bài:</a:t>
            </a:r>
          </a:p>
          <a:p>
            <a:pPr algn="just"/>
            <a:r>
              <a:rPr lang="vi-VN" sz="3000" b="0" i="0">
                <a:effectLst/>
                <a:latin typeface="+mj-lt"/>
              </a:rPr>
              <a:t>+ Đầu tiên, bạn chuẩn bị những dụng cụ gì?</a:t>
            </a:r>
          </a:p>
          <a:p>
            <a:pPr algn="just"/>
            <a:r>
              <a:rPr lang="vi-VN" sz="3000" b="0" i="0">
                <a:effectLst/>
                <a:latin typeface="+mj-lt"/>
              </a:rPr>
              <a:t>+ Anh trai đang học nội dung gì?</a:t>
            </a:r>
          </a:p>
          <a:p>
            <a:pPr algn="just"/>
            <a:r>
              <a:rPr lang="vi-VN" sz="3000" b="0" i="0">
                <a:effectLst/>
                <a:latin typeface="+mj-lt"/>
              </a:rPr>
              <a:t>+ Khi suy nghĩ, anh trai có tư thế nào?</a:t>
            </a:r>
          </a:p>
          <a:p>
            <a:pPr algn="just"/>
            <a:r>
              <a:rPr lang="vi-VN" sz="3000" b="0" i="0">
                <a:effectLst/>
                <a:latin typeface="+mj-lt"/>
              </a:rPr>
              <a:t>+ Anh trai cắm cúi viết? Anh trai ngẩng đầu lên? Anh trai cắn bút suy nghĩ tìm lời giải?</a:t>
            </a:r>
          </a:p>
          <a:p>
            <a:pPr algn="just"/>
            <a:r>
              <a:rPr lang="vi-VN" sz="3000" b="0" i="0">
                <a:effectLst/>
                <a:latin typeface="+mj-lt"/>
              </a:rPr>
              <a:t>+ Kết quả việc học như thế nào? Anh trai đã làm gì để kết thúc việc học đó?</a:t>
            </a:r>
          </a:p>
          <a:p>
            <a:pPr algn="just"/>
            <a:r>
              <a:rPr lang="vi-VN" sz="3000" b="1" i="0">
                <a:effectLst/>
                <a:latin typeface="Times New Roman (Headings)"/>
              </a:rPr>
              <a:t>3. Kết bài:</a:t>
            </a:r>
            <a:r>
              <a:rPr lang="en-US" sz="3000" b="1" i="0">
                <a:effectLst/>
                <a:latin typeface="Times New Roman (Headings)"/>
              </a:rPr>
              <a:t> </a:t>
            </a:r>
            <a:r>
              <a:rPr lang="vi-VN" sz="3000" b="0" i="0">
                <a:effectLst/>
                <a:latin typeface="Times New Roman (Headings)"/>
              </a:rPr>
              <a:t>Nê</a:t>
            </a:r>
            <a:r>
              <a:rPr lang="en-US" sz="3000" b="0" i="0">
                <a:effectLst/>
                <a:latin typeface="Times New Roman (Headings)"/>
              </a:rPr>
              <a:t>u</a:t>
            </a:r>
            <a:r>
              <a:rPr lang="vi-VN" sz="3000" b="0" i="0">
                <a:effectLst/>
                <a:latin typeface="Times New Roman (Headings)"/>
              </a:rPr>
              <a:t> suy nghĩ </a:t>
            </a:r>
            <a:r>
              <a:rPr lang="vi-VN" sz="3000" b="0" i="0">
                <a:effectLst/>
                <a:latin typeface="+mj-lt"/>
              </a:rPr>
              <a:t>và tình cảm của em </a:t>
            </a:r>
            <a:endParaRPr lang="en-US" sz="3000" b="0" i="0">
              <a:effectLst/>
              <a:latin typeface="+mj-lt"/>
            </a:endParaRPr>
          </a:p>
          <a:p>
            <a:pPr algn="just"/>
            <a:r>
              <a:rPr lang="en-US" sz="3000">
                <a:latin typeface="+mj-lt"/>
              </a:rPr>
              <a:t>    </a:t>
            </a:r>
            <a:r>
              <a:rPr lang="vi-VN" sz="3000" b="0" i="0">
                <a:effectLst/>
                <a:latin typeface="+mj-lt"/>
              </a:rPr>
              <a:t>về anh trai đã tả.</a:t>
            </a:r>
          </a:p>
        </p:txBody>
      </p:sp>
    </p:spTree>
    <p:extLst>
      <p:ext uri="{BB962C8B-B14F-4D97-AF65-F5344CB8AC3E}">
        <p14:creationId xmlns:p14="http://schemas.microsoft.com/office/powerpoint/2010/main" val="56924003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451ED45-02FF-4F37-80CF-61D82C9CC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 y="0"/>
            <a:ext cx="12192001" cy="6858000"/>
          </a:xfrm>
          <a:prstGeom prst="rect">
            <a:avLst/>
          </a:prstGeom>
        </p:spPr>
      </p:pic>
      <p:pic>
        <p:nvPicPr>
          <p:cNvPr id="2" name="Picture 3">
            <a:extLst>
              <a:ext uri="{FF2B5EF4-FFF2-40B4-BE49-F238E27FC236}">
                <a16:creationId xmlns:a16="http://schemas.microsoft.com/office/drawing/2014/main" xmlns="" id="{F152AFD4-CA0E-4903-AB5D-A87CD9DAF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638947" y="1802294"/>
            <a:ext cx="7567247" cy="2639077"/>
          </a:xfrm>
          <a:prstGeom prst="rect">
            <a:avLst/>
          </a:prstGeom>
        </p:spPr>
      </p:pic>
      <p:pic>
        <p:nvPicPr>
          <p:cNvPr id="6" name="Picture 5">
            <a:extLst>
              <a:ext uri="{FF2B5EF4-FFF2-40B4-BE49-F238E27FC236}">
                <a16:creationId xmlns:a16="http://schemas.microsoft.com/office/drawing/2014/main" xmlns="" id="{8AC97DC2-424E-4D8C-9A3F-2350704069E4}"/>
              </a:ext>
            </a:extLst>
          </p:cNvPr>
          <p:cNvPicPr>
            <a:picLocks noChangeAspect="1"/>
          </p:cNvPicPr>
          <p:nvPr/>
        </p:nvPicPr>
        <p:blipFill>
          <a:blip r:embed="rId6"/>
          <a:stretch>
            <a:fillRect/>
          </a:stretch>
        </p:blipFill>
        <p:spPr>
          <a:xfrm>
            <a:off x="2796398" y="4427651"/>
            <a:ext cx="7864522" cy="2341067"/>
          </a:xfrm>
          <a:prstGeom prst="rect">
            <a:avLst/>
          </a:prstGeom>
        </p:spPr>
      </p:pic>
      <p:grpSp>
        <p:nvGrpSpPr>
          <p:cNvPr id="7" name="Google Shape;2379;p56">
            <a:extLst>
              <a:ext uri="{FF2B5EF4-FFF2-40B4-BE49-F238E27FC236}">
                <a16:creationId xmlns:a16="http://schemas.microsoft.com/office/drawing/2014/main" xmlns="" id="{01785DEB-DA1B-4240-8E69-A06DD23EE369}"/>
              </a:ext>
            </a:extLst>
          </p:cNvPr>
          <p:cNvGrpSpPr/>
          <p:nvPr/>
        </p:nvGrpSpPr>
        <p:grpSpPr>
          <a:xfrm>
            <a:off x="10863938" y="5941717"/>
            <a:ext cx="615335" cy="658210"/>
            <a:chOff x="-222388" y="1680158"/>
            <a:chExt cx="776827" cy="778853"/>
          </a:xfrm>
        </p:grpSpPr>
        <p:sp>
          <p:nvSpPr>
            <p:cNvPr id="8" name="Google Shape;2380;p56">
              <a:extLst>
                <a:ext uri="{FF2B5EF4-FFF2-40B4-BE49-F238E27FC236}">
                  <a16:creationId xmlns:a16="http://schemas.microsoft.com/office/drawing/2014/main" xmlns="" id="{8B3967A5-A5D0-487B-8E40-9424D493317B}"/>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381;p56">
              <a:extLst>
                <a:ext uri="{FF2B5EF4-FFF2-40B4-BE49-F238E27FC236}">
                  <a16:creationId xmlns:a16="http://schemas.microsoft.com/office/drawing/2014/main" xmlns="" id="{BF3F9820-C0E6-4BF4-9503-FF7D7E618258}"/>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382;p56">
              <a:extLst>
                <a:ext uri="{FF2B5EF4-FFF2-40B4-BE49-F238E27FC236}">
                  <a16:creationId xmlns:a16="http://schemas.microsoft.com/office/drawing/2014/main" xmlns="" id="{E43E839E-A47D-40D8-9E87-B88D7AC91E7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383;p56">
              <a:extLst>
                <a:ext uri="{FF2B5EF4-FFF2-40B4-BE49-F238E27FC236}">
                  <a16:creationId xmlns:a16="http://schemas.microsoft.com/office/drawing/2014/main" xmlns="" id="{6B20DB18-15D6-47A7-84D1-27E5389FED74}"/>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384;p56">
              <a:extLst>
                <a:ext uri="{FF2B5EF4-FFF2-40B4-BE49-F238E27FC236}">
                  <a16:creationId xmlns:a16="http://schemas.microsoft.com/office/drawing/2014/main" xmlns="" id="{5FA93EBC-2E5F-4D76-BB7A-FA046D75BCAB}"/>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385;p56">
              <a:extLst>
                <a:ext uri="{FF2B5EF4-FFF2-40B4-BE49-F238E27FC236}">
                  <a16:creationId xmlns:a16="http://schemas.microsoft.com/office/drawing/2014/main" xmlns="" id="{B2A2F633-CDCE-4701-A2DB-22EA3A2E483F}"/>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386;p56">
              <a:extLst>
                <a:ext uri="{FF2B5EF4-FFF2-40B4-BE49-F238E27FC236}">
                  <a16:creationId xmlns:a16="http://schemas.microsoft.com/office/drawing/2014/main" xmlns="" id="{570B0C77-4F13-4B5C-85A8-86B86B1FE55A}"/>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387;p56">
              <a:extLst>
                <a:ext uri="{FF2B5EF4-FFF2-40B4-BE49-F238E27FC236}">
                  <a16:creationId xmlns:a16="http://schemas.microsoft.com/office/drawing/2014/main" xmlns="" id="{EFA6E947-9E62-4BB3-98E3-7318EE8F326B}"/>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388;p56">
              <a:extLst>
                <a:ext uri="{FF2B5EF4-FFF2-40B4-BE49-F238E27FC236}">
                  <a16:creationId xmlns:a16="http://schemas.microsoft.com/office/drawing/2014/main" xmlns="" id="{1FAA7117-7BB8-4AD8-8B7B-2C13E45968BF}"/>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389;p56">
              <a:extLst>
                <a:ext uri="{FF2B5EF4-FFF2-40B4-BE49-F238E27FC236}">
                  <a16:creationId xmlns:a16="http://schemas.microsoft.com/office/drawing/2014/main" xmlns="" id="{02BFD243-1EEF-4315-A28F-8D9757BE6FD9}"/>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390;p56">
              <a:extLst>
                <a:ext uri="{FF2B5EF4-FFF2-40B4-BE49-F238E27FC236}">
                  <a16:creationId xmlns:a16="http://schemas.microsoft.com/office/drawing/2014/main" xmlns="" id="{52E0BB93-8413-4A59-94AC-471E2B9C1520}"/>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391;p56">
              <a:extLst>
                <a:ext uri="{FF2B5EF4-FFF2-40B4-BE49-F238E27FC236}">
                  <a16:creationId xmlns:a16="http://schemas.microsoft.com/office/drawing/2014/main" xmlns="" id="{96890061-F54F-4224-B237-C5D0186A3187}"/>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392;p56">
              <a:extLst>
                <a:ext uri="{FF2B5EF4-FFF2-40B4-BE49-F238E27FC236}">
                  <a16:creationId xmlns:a16="http://schemas.microsoft.com/office/drawing/2014/main" xmlns="" id="{A57A046D-5E15-45F6-A4EC-BDD5492B4C8C}"/>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379;p56">
            <a:extLst>
              <a:ext uri="{FF2B5EF4-FFF2-40B4-BE49-F238E27FC236}">
                <a16:creationId xmlns:a16="http://schemas.microsoft.com/office/drawing/2014/main" xmlns="" id="{4C109D86-FFD3-4B04-A2E0-3AF1076CD207}"/>
              </a:ext>
            </a:extLst>
          </p:cNvPr>
          <p:cNvGrpSpPr/>
          <p:nvPr/>
        </p:nvGrpSpPr>
        <p:grpSpPr>
          <a:xfrm>
            <a:off x="10989832" y="5234015"/>
            <a:ext cx="615335" cy="658210"/>
            <a:chOff x="-222388" y="1680158"/>
            <a:chExt cx="776827" cy="778853"/>
          </a:xfrm>
        </p:grpSpPr>
        <p:sp>
          <p:nvSpPr>
            <p:cNvPr id="22" name="Google Shape;2380;p56">
              <a:extLst>
                <a:ext uri="{FF2B5EF4-FFF2-40B4-BE49-F238E27FC236}">
                  <a16:creationId xmlns:a16="http://schemas.microsoft.com/office/drawing/2014/main" xmlns="" id="{AFFFEC2B-7905-4F95-BEC2-73AC26B7A986}"/>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81;p56">
              <a:extLst>
                <a:ext uri="{FF2B5EF4-FFF2-40B4-BE49-F238E27FC236}">
                  <a16:creationId xmlns:a16="http://schemas.microsoft.com/office/drawing/2014/main" xmlns="" id="{6C19684B-737A-4690-AD03-D90754A7955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82;p56">
              <a:extLst>
                <a:ext uri="{FF2B5EF4-FFF2-40B4-BE49-F238E27FC236}">
                  <a16:creationId xmlns:a16="http://schemas.microsoft.com/office/drawing/2014/main" xmlns="" id="{311C9B49-705B-4C8C-AF0F-BEEFD21A3925}"/>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383;p56">
              <a:extLst>
                <a:ext uri="{FF2B5EF4-FFF2-40B4-BE49-F238E27FC236}">
                  <a16:creationId xmlns:a16="http://schemas.microsoft.com/office/drawing/2014/main" xmlns="" id="{06FCA935-4B75-46F3-A1CC-1574E3D5F249}"/>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84;p56">
              <a:extLst>
                <a:ext uri="{FF2B5EF4-FFF2-40B4-BE49-F238E27FC236}">
                  <a16:creationId xmlns:a16="http://schemas.microsoft.com/office/drawing/2014/main" xmlns="" id="{AAE02B88-797A-47E6-803F-8F538A510C46}"/>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385;p56">
              <a:extLst>
                <a:ext uri="{FF2B5EF4-FFF2-40B4-BE49-F238E27FC236}">
                  <a16:creationId xmlns:a16="http://schemas.microsoft.com/office/drawing/2014/main" xmlns="" id="{3FF70327-FD24-47F9-988B-D19AF5B6274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386;p56">
              <a:extLst>
                <a:ext uri="{FF2B5EF4-FFF2-40B4-BE49-F238E27FC236}">
                  <a16:creationId xmlns:a16="http://schemas.microsoft.com/office/drawing/2014/main" xmlns="" id="{60FB9BB1-E0E0-41B1-BC53-149981102FFB}"/>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387;p56">
              <a:extLst>
                <a:ext uri="{FF2B5EF4-FFF2-40B4-BE49-F238E27FC236}">
                  <a16:creationId xmlns:a16="http://schemas.microsoft.com/office/drawing/2014/main" xmlns="" id="{82E21734-054D-4811-BE0C-3F194D664B0C}"/>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388;p56">
              <a:extLst>
                <a:ext uri="{FF2B5EF4-FFF2-40B4-BE49-F238E27FC236}">
                  <a16:creationId xmlns:a16="http://schemas.microsoft.com/office/drawing/2014/main" xmlns="" id="{8CE534C4-7A35-41C9-AB3D-E57B8D327600}"/>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389;p56">
              <a:extLst>
                <a:ext uri="{FF2B5EF4-FFF2-40B4-BE49-F238E27FC236}">
                  <a16:creationId xmlns:a16="http://schemas.microsoft.com/office/drawing/2014/main" xmlns="" id="{0AB180BE-73C5-4962-B02F-536482CA0DE2}"/>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390;p56">
              <a:extLst>
                <a:ext uri="{FF2B5EF4-FFF2-40B4-BE49-F238E27FC236}">
                  <a16:creationId xmlns:a16="http://schemas.microsoft.com/office/drawing/2014/main" xmlns="" id="{ABD6ABEB-D328-4E2F-9C8F-0C9A8ABC6FBA}"/>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391;p56">
              <a:extLst>
                <a:ext uri="{FF2B5EF4-FFF2-40B4-BE49-F238E27FC236}">
                  <a16:creationId xmlns:a16="http://schemas.microsoft.com/office/drawing/2014/main" xmlns="" id="{0E557686-CCA0-49C1-A88C-D238FEBFD687}"/>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392;p56">
              <a:extLst>
                <a:ext uri="{FF2B5EF4-FFF2-40B4-BE49-F238E27FC236}">
                  <a16:creationId xmlns:a16="http://schemas.microsoft.com/office/drawing/2014/main" xmlns="" id="{9AB01CB8-6160-4A78-998C-167D93F971D0}"/>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2846;p61">
            <a:extLst>
              <a:ext uri="{FF2B5EF4-FFF2-40B4-BE49-F238E27FC236}">
                <a16:creationId xmlns:a16="http://schemas.microsoft.com/office/drawing/2014/main" xmlns="" id="{40D7EED6-53AC-483C-B7BB-CBC0F3E46980}"/>
              </a:ext>
            </a:extLst>
          </p:cNvPr>
          <p:cNvGrpSpPr/>
          <p:nvPr/>
        </p:nvGrpSpPr>
        <p:grpSpPr>
          <a:xfrm>
            <a:off x="317010" y="3919270"/>
            <a:ext cx="2701764" cy="2938730"/>
            <a:chOff x="3963500" y="2652800"/>
            <a:chExt cx="2182750" cy="2456900"/>
          </a:xfrm>
        </p:grpSpPr>
        <p:grpSp>
          <p:nvGrpSpPr>
            <p:cNvPr id="36" name="Google Shape;2847;p61">
              <a:extLst>
                <a:ext uri="{FF2B5EF4-FFF2-40B4-BE49-F238E27FC236}">
                  <a16:creationId xmlns:a16="http://schemas.microsoft.com/office/drawing/2014/main" xmlns="" id="{FEC2369F-6246-47AF-92F3-1A5F0C253B8E}"/>
                </a:ext>
              </a:extLst>
            </p:cNvPr>
            <p:cNvGrpSpPr/>
            <p:nvPr/>
          </p:nvGrpSpPr>
          <p:grpSpPr>
            <a:xfrm>
              <a:off x="3963500" y="2652800"/>
              <a:ext cx="2182750" cy="2456900"/>
              <a:chOff x="3963500" y="2652800"/>
              <a:chExt cx="2182750" cy="2456900"/>
            </a:xfrm>
          </p:grpSpPr>
          <p:sp>
            <p:nvSpPr>
              <p:cNvPr id="38" name="Google Shape;2848;p61">
                <a:extLst>
                  <a:ext uri="{FF2B5EF4-FFF2-40B4-BE49-F238E27FC236}">
                    <a16:creationId xmlns:a16="http://schemas.microsoft.com/office/drawing/2014/main" xmlns="" id="{38188BDA-42DA-4E35-AC86-CDC4F1345235}"/>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849;p61">
                <a:extLst>
                  <a:ext uri="{FF2B5EF4-FFF2-40B4-BE49-F238E27FC236}">
                    <a16:creationId xmlns:a16="http://schemas.microsoft.com/office/drawing/2014/main" xmlns="" id="{201A08E6-CFEA-40A3-9B92-76DFC3FC9A81}"/>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850;p61">
                <a:extLst>
                  <a:ext uri="{FF2B5EF4-FFF2-40B4-BE49-F238E27FC236}">
                    <a16:creationId xmlns:a16="http://schemas.microsoft.com/office/drawing/2014/main" xmlns="" id="{DEA1357F-C7DA-465F-B335-16CAE9BC3B68}"/>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851;p61">
                <a:extLst>
                  <a:ext uri="{FF2B5EF4-FFF2-40B4-BE49-F238E27FC236}">
                    <a16:creationId xmlns:a16="http://schemas.microsoft.com/office/drawing/2014/main" xmlns="" id="{F36620B6-EDCF-42BF-B5ED-BAC306BD5BBC}"/>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852;p61">
                <a:extLst>
                  <a:ext uri="{FF2B5EF4-FFF2-40B4-BE49-F238E27FC236}">
                    <a16:creationId xmlns:a16="http://schemas.microsoft.com/office/drawing/2014/main" xmlns="" id="{FE8C659C-E1C4-47EF-A6B1-58E1A3A89119}"/>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853;p61">
                <a:extLst>
                  <a:ext uri="{FF2B5EF4-FFF2-40B4-BE49-F238E27FC236}">
                    <a16:creationId xmlns:a16="http://schemas.microsoft.com/office/drawing/2014/main" xmlns="" id="{7CAFD478-51B0-4292-84DE-0379F7FF4E5C}"/>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854;p61">
                <a:extLst>
                  <a:ext uri="{FF2B5EF4-FFF2-40B4-BE49-F238E27FC236}">
                    <a16:creationId xmlns:a16="http://schemas.microsoft.com/office/drawing/2014/main" xmlns="" id="{980B68D7-76C4-4047-B627-0E59BC5EBA55}"/>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855;p61">
                <a:extLst>
                  <a:ext uri="{FF2B5EF4-FFF2-40B4-BE49-F238E27FC236}">
                    <a16:creationId xmlns:a16="http://schemas.microsoft.com/office/drawing/2014/main" xmlns="" id="{3360E9AE-DEAE-4391-A8E8-E06558F261F9}"/>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856;p61">
                <a:extLst>
                  <a:ext uri="{FF2B5EF4-FFF2-40B4-BE49-F238E27FC236}">
                    <a16:creationId xmlns:a16="http://schemas.microsoft.com/office/drawing/2014/main" xmlns="" id="{D6DD24AB-348E-4709-AED3-E44081FBF036}"/>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857;p61">
                <a:extLst>
                  <a:ext uri="{FF2B5EF4-FFF2-40B4-BE49-F238E27FC236}">
                    <a16:creationId xmlns:a16="http://schemas.microsoft.com/office/drawing/2014/main" xmlns="" id="{64E2FB06-F85F-44A2-9449-F2B2136EEA13}"/>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858;p61">
                <a:extLst>
                  <a:ext uri="{FF2B5EF4-FFF2-40B4-BE49-F238E27FC236}">
                    <a16:creationId xmlns:a16="http://schemas.microsoft.com/office/drawing/2014/main" xmlns="" id="{125B3229-9D4F-4764-9E60-9AA9C821143A}"/>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859;p61">
                <a:extLst>
                  <a:ext uri="{FF2B5EF4-FFF2-40B4-BE49-F238E27FC236}">
                    <a16:creationId xmlns:a16="http://schemas.microsoft.com/office/drawing/2014/main" xmlns="" id="{D632643F-A463-4A9C-9287-127A11F122E2}"/>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rgbClr val="F9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860;p61">
                <a:extLst>
                  <a:ext uri="{FF2B5EF4-FFF2-40B4-BE49-F238E27FC236}">
                    <a16:creationId xmlns:a16="http://schemas.microsoft.com/office/drawing/2014/main" xmlns="" id="{B2B6B83B-E1B2-4BC2-96AB-BD992D2774EB}"/>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861;p61">
                <a:extLst>
                  <a:ext uri="{FF2B5EF4-FFF2-40B4-BE49-F238E27FC236}">
                    <a16:creationId xmlns:a16="http://schemas.microsoft.com/office/drawing/2014/main" xmlns="" id="{9183120B-0BBD-432A-9D09-FA0FB4AC5715}"/>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862;p61">
                <a:extLst>
                  <a:ext uri="{FF2B5EF4-FFF2-40B4-BE49-F238E27FC236}">
                    <a16:creationId xmlns:a16="http://schemas.microsoft.com/office/drawing/2014/main" xmlns="" id="{D5C1C5AE-C423-4242-A8B8-7EAEEC455B48}"/>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863;p61">
                <a:extLst>
                  <a:ext uri="{FF2B5EF4-FFF2-40B4-BE49-F238E27FC236}">
                    <a16:creationId xmlns:a16="http://schemas.microsoft.com/office/drawing/2014/main" xmlns="" id="{46622F07-26DE-4A87-B711-95661691D968}"/>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864;p61">
                <a:extLst>
                  <a:ext uri="{FF2B5EF4-FFF2-40B4-BE49-F238E27FC236}">
                    <a16:creationId xmlns:a16="http://schemas.microsoft.com/office/drawing/2014/main" xmlns="" id="{36B4C1FA-FD0E-4091-AEA2-90385C5ACB87}"/>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865;p61">
                <a:extLst>
                  <a:ext uri="{FF2B5EF4-FFF2-40B4-BE49-F238E27FC236}">
                    <a16:creationId xmlns:a16="http://schemas.microsoft.com/office/drawing/2014/main" xmlns="" id="{1C053A2C-8E90-4A59-A5DA-87CB8E8B4113}"/>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866;p61">
                <a:extLst>
                  <a:ext uri="{FF2B5EF4-FFF2-40B4-BE49-F238E27FC236}">
                    <a16:creationId xmlns:a16="http://schemas.microsoft.com/office/drawing/2014/main" xmlns="" id="{984516C0-D8A3-446B-A354-0405C44766AF}"/>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867;p61">
                <a:extLst>
                  <a:ext uri="{FF2B5EF4-FFF2-40B4-BE49-F238E27FC236}">
                    <a16:creationId xmlns:a16="http://schemas.microsoft.com/office/drawing/2014/main" xmlns="" id="{093CF40B-C809-420A-BE99-AD757C44F3B0}"/>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868;p61">
                <a:extLst>
                  <a:ext uri="{FF2B5EF4-FFF2-40B4-BE49-F238E27FC236}">
                    <a16:creationId xmlns:a16="http://schemas.microsoft.com/office/drawing/2014/main" xmlns="" id="{5D6A16D0-4E0D-4493-AEA5-AF91CA54CC8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869;p61">
                <a:extLst>
                  <a:ext uri="{FF2B5EF4-FFF2-40B4-BE49-F238E27FC236}">
                    <a16:creationId xmlns:a16="http://schemas.microsoft.com/office/drawing/2014/main" xmlns="" id="{59EC0A14-CFFB-46E6-BE7D-9AF6B37BB408}"/>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870;p61">
                <a:extLst>
                  <a:ext uri="{FF2B5EF4-FFF2-40B4-BE49-F238E27FC236}">
                    <a16:creationId xmlns:a16="http://schemas.microsoft.com/office/drawing/2014/main" xmlns="" id="{C87575E5-3021-4DC8-877E-F0B37E4C5D61}"/>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871;p61">
                <a:extLst>
                  <a:ext uri="{FF2B5EF4-FFF2-40B4-BE49-F238E27FC236}">
                    <a16:creationId xmlns:a16="http://schemas.microsoft.com/office/drawing/2014/main" xmlns="" id="{400A064F-5989-4FFB-9449-B8170FFC9625}"/>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872;p61">
                <a:extLst>
                  <a:ext uri="{FF2B5EF4-FFF2-40B4-BE49-F238E27FC236}">
                    <a16:creationId xmlns:a16="http://schemas.microsoft.com/office/drawing/2014/main" xmlns="" id="{5084C870-B472-4611-B394-03A7A51DA966}"/>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873;p61">
                <a:extLst>
                  <a:ext uri="{FF2B5EF4-FFF2-40B4-BE49-F238E27FC236}">
                    <a16:creationId xmlns:a16="http://schemas.microsoft.com/office/drawing/2014/main" xmlns="" id="{5F5AFDB2-F23D-4C8D-8930-C4459F41CD74}"/>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874;p61">
                <a:extLst>
                  <a:ext uri="{FF2B5EF4-FFF2-40B4-BE49-F238E27FC236}">
                    <a16:creationId xmlns:a16="http://schemas.microsoft.com/office/drawing/2014/main" xmlns="" id="{245D70CE-8C14-456F-B724-353F4AC694E8}"/>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rgbClr val="F9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875;p61">
                <a:extLst>
                  <a:ext uri="{FF2B5EF4-FFF2-40B4-BE49-F238E27FC236}">
                    <a16:creationId xmlns:a16="http://schemas.microsoft.com/office/drawing/2014/main" xmlns="" id="{ABB609E3-112D-498F-A935-81DF2F38970B}"/>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876;p61">
                <a:extLst>
                  <a:ext uri="{FF2B5EF4-FFF2-40B4-BE49-F238E27FC236}">
                    <a16:creationId xmlns:a16="http://schemas.microsoft.com/office/drawing/2014/main" xmlns="" id="{C69CF6AD-8CB5-40C8-B9E2-91F3225AB49C}"/>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877;p61">
                <a:extLst>
                  <a:ext uri="{FF2B5EF4-FFF2-40B4-BE49-F238E27FC236}">
                    <a16:creationId xmlns:a16="http://schemas.microsoft.com/office/drawing/2014/main" xmlns="" id="{41CF8001-097C-4B77-887A-578F5C615BF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878;p61">
                <a:extLst>
                  <a:ext uri="{FF2B5EF4-FFF2-40B4-BE49-F238E27FC236}">
                    <a16:creationId xmlns:a16="http://schemas.microsoft.com/office/drawing/2014/main" xmlns="" id="{AA544309-D6C9-42AF-9FE9-76F95BA2C81E}"/>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879;p61">
                <a:extLst>
                  <a:ext uri="{FF2B5EF4-FFF2-40B4-BE49-F238E27FC236}">
                    <a16:creationId xmlns:a16="http://schemas.microsoft.com/office/drawing/2014/main" xmlns="" id="{6454FF7C-2B5A-40E4-BB56-B4CAACFFD7D6}"/>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880;p61">
                <a:extLst>
                  <a:ext uri="{FF2B5EF4-FFF2-40B4-BE49-F238E27FC236}">
                    <a16:creationId xmlns:a16="http://schemas.microsoft.com/office/drawing/2014/main" xmlns="" id="{A5E1FB93-40A1-4F9C-A217-D4DCFD3607F1}"/>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881;p61">
                <a:extLst>
                  <a:ext uri="{FF2B5EF4-FFF2-40B4-BE49-F238E27FC236}">
                    <a16:creationId xmlns:a16="http://schemas.microsoft.com/office/drawing/2014/main" xmlns="" id="{83F56BB6-9CEC-42DE-B91A-8C3613A18FB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882;p61">
                <a:extLst>
                  <a:ext uri="{FF2B5EF4-FFF2-40B4-BE49-F238E27FC236}">
                    <a16:creationId xmlns:a16="http://schemas.microsoft.com/office/drawing/2014/main" xmlns="" id="{6BEB150B-4261-4B54-95FA-8C90DFB68234}"/>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883;p61">
                <a:extLst>
                  <a:ext uri="{FF2B5EF4-FFF2-40B4-BE49-F238E27FC236}">
                    <a16:creationId xmlns:a16="http://schemas.microsoft.com/office/drawing/2014/main" xmlns="" id="{93E9FF8C-46EB-4D97-8CAC-50A91CF4E033}"/>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884;p61">
                <a:extLst>
                  <a:ext uri="{FF2B5EF4-FFF2-40B4-BE49-F238E27FC236}">
                    <a16:creationId xmlns:a16="http://schemas.microsoft.com/office/drawing/2014/main" xmlns="" id="{D4DE822B-1CDB-4364-BCCD-CDC24B596475}"/>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885;p61">
                <a:extLst>
                  <a:ext uri="{FF2B5EF4-FFF2-40B4-BE49-F238E27FC236}">
                    <a16:creationId xmlns:a16="http://schemas.microsoft.com/office/drawing/2014/main" xmlns="" id="{522682F7-D428-41E8-9B4E-E084191E874A}"/>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886;p61">
                <a:extLst>
                  <a:ext uri="{FF2B5EF4-FFF2-40B4-BE49-F238E27FC236}">
                    <a16:creationId xmlns:a16="http://schemas.microsoft.com/office/drawing/2014/main" xmlns="" id="{98D2C1A4-7F13-4598-BE7D-8C8CFD0A8FE8}"/>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887;p61">
                <a:extLst>
                  <a:ext uri="{FF2B5EF4-FFF2-40B4-BE49-F238E27FC236}">
                    <a16:creationId xmlns:a16="http://schemas.microsoft.com/office/drawing/2014/main" xmlns="" id="{5D916599-AA84-4677-9961-9970184C0B13}"/>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888;p61">
                <a:extLst>
                  <a:ext uri="{FF2B5EF4-FFF2-40B4-BE49-F238E27FC236}">
                    <a16:creationId xmlns:a16="http://schemas.microsoft.com/office/drawing/2014/main" xmlns="" id="{80339BA0-97A2-44A4-97C0-019824F9952F}"/>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889;p61">
                <a:extLst>
                  <a:ext uri="{FF2B5EF4-FFF2-40B4-BE49-F238E27FC236}">
                    <a16:creationId xmlns:a16="http://schemas.microsoft.com/office/drawing/2014/main" xmlns="" id="{391EDA0F-BAE6-4B51-A119-1919A9E6F15C}"/>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890;p61">
                <a:extLst>
                  <a:ext uri="{FF2B5EF4-FFF2-40B4-BE49-F238E27FC236}">
                    <a16:creationId xmlns:a16="http://schemas.microsoft.com/office/drawing/2014/main" xmlns="" id="{9F6CA057-3A20-4A79-B2F1-3C54923CA04A}"/>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891;p61">
                <a:extLst>
                  <a:ext uri="{FF2B5EF4-FFF2-40B4-BE49-F238E27FC236}">
                    <a16:creationId xmlns:a16="http://schemas.microsoft.com/office/drawing/2014/main" xmlns="" id="{C27053E3-2411-4458-999C-7D896966D5A1}"/>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892;p61">
                <a:extLst>
                  <a:ext uri="{FF2B5EF4-FFF2-40B4-BE49-F238E27FC236}">
                    <a16:creationId xmlns:a16="http://schemas.microsoft.com/office/drawing/2014/main" xmlns="" id="{2D4932BC-DF45-4F18-8EF3-CA90CE4E39E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893;p61">
                <a:extLst>
                  <a:ext uri="{FF2B5EF4-FFF2-40B4-BE49-F238E27FC236}">
                    <a16:creationId xmlns:a16="http://schemas.microsoft.com/office/drawing/2014/main" xmlns="" id="{38449BCF-EFD5-43D8-9F7C-9F532F86ED87}"/>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894;p61">
                <a:extLst>
                  <a:ext uri="{FF2B5EF4-FFF2-40B4-BE49-F238E27FC236}">
                    <a16:creationId xmlns:a16="http://schemas.microsoft.com/office/drawing/2014/main" xmlns="" id="{DBBA087A-CEC9-46F6-A110-2F9DAE11E616}"/>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895;p61">
                <a:extLst>
                  <a:ext uri="{FF2B5EF4-FFF2-40B4-BE49-F238E27FC236}">
                    <a16:creationId xmlns:a16="http://schemas.microsoft.com/office/drawing/2014/main" xmlns="" id="{A317B0F9-026D-4652-B449-8AB8B8BD485A}"/>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896;p61">
                <a:extLst>
                  <a:ext uri="{FF2B5EF4-FFF2-40B4-BE49-F238E27FC236}">
                    <a16:creationId xmlns:a16="http://schemas.microsoft.com/office/drawing/2014/main" xmlns="" id="{394A8064-9E8D-4A95-B5CF-E650CD33EF1C}"/>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897;p61">
                <a:extLst>
                  <a:ext uri="{FF2B5EF4-FFF2-40B4-BE49-F238E27FC236}">
                    <a16:creationId xmlns:a16="http://schemas.microsoft.com/office/drawing/2014/main" xmlns="" id="{FD80A76F-44AA-4595-95E8-7B7904C0DCA0}"/>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898;p61">
                <a:extLst>
                  <a:ext uri="{FF2B5EF4-FFF2-40B4-BE49-F238E27FC236}">
                    <a16:creationId xmlns:a16="http://schemas.microsoft.com/office/drawing/2014/main" xmlns="" id="{9DE4C975-1B29-445F-9A8D-9336798164E9}"/>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899;p61">
                <a:extLst>
                  <a:ext uri="{FF2B5EF4-FFF2-40B4-BE49-F238E27FC236}">
                    <a16:creationId xmlns:a16="http://schemas.microsoft.com/office/drawing/2014/main" xmlns="" id="{8B89533E-1D03-4A62-8E9B-E64394BACEBC}"/>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900;p61">
                <a:extLst>
                  <a:ext uri="{FF2B5EF4-FFF2-40B4-BE49-F238E27FC236}">
                    <a16:creationId xmlns:a16="http://schemas.microsoft.com/office/drawing/2014/main" xmlns="" id="{F7A259FB-2B27-45FD-9EDC-F15A9E4DFCCD}"/>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901;p61">
                <a:extLst>
                  <a:ext uri="{FF2B5EF4-FFF2-40B4-BE49-F238E27FC236}">
                    <a16:creationId xmlns:a16="http://schemas.microsoft.com/office/drawing/2014/main" xmlns="" id="{98C1E352-6805-47B4-B13C-43BC4A982378}"/>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902;p61">
                <a:extLst>
                  <a:ext uri="{FF2B5EF4-FFF2-40B4-BE49-F238E27FC236}">
                    <a16:creationId xmlns:a16="http://schemas.microsoft.com/office/drawing/2014/main" xmlns="" id="{59EFA778-0029-4F31-BE00-448EF7F8E307}"/>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903;p61">
                <a:extLst>
                  <a:ext uri="{FF2B5EF4-FFF2-40B4-BE49-F238E27FC236}">
                    <a16:creationId xmlns:a16="http://schemas.microsoft.com/office/drawing/2014/main" xmlns="" id="{016C921E-3A5A-49BF-BD37-DF9D9FF4D136}"/>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904;p61">
                <a:extLst>
                  <a:ext uri="{FF2B5EF4-FFF2-40B4-BE49-F238E27FC236}">
                    <a16:creationId xmlns:a16="http://schemas.microsoft.com/office/drawing/2014/main" xmlns="" id="{B5B8DC2C-EB4C-44BD-AC9E-109435CF7C7E}"/>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905;p61">
                <a:extLst>
                  <a:ext uri="{FF2B5EF4-FFF2-40B4-BE49-F238E27FC236}">
                    <a16:creationId xmlns:a16="http://schemas.microsoft.com/office/drawing/2014/main" xmlns="" id="{FDCA298D-CC95-4992-8FF6-6B4CED09D946}"/>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906;p61">
                <a:extLst>
                  <a:ext uri="{FF2B5EF4-FFF2-40B4-BE49-F238E27FC236}">
                    <a16:creationId xmlns:a16="http://schemas.microsoft.com/office/drawing/2014/main" xmlns="" id="{567E5E97-B1D8-4AB3-8096-745561DFA399}"/>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907;p61">
                <a:extLst>
                  <a:ext uri="{FF2B5EF4-FFF2-40B4-BE49-F238E27FC236}">
                    <a16:creationId xmlns:a16="http://schemas.microsoft.com/office/drawing/2014/main" xmlns="" id="{2E27EFBB-2704-401E-BA87-96C4EB48C760}"/>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908;p61">
                <a:extLst>
                  <a:ext uri="{FF2B5EF4-FFF2-40B4-BE49-F238E27FC236}">
                    <a16:creationId xmlns:a16="http://schemas.microsoft.com/office/drawing/2014/main" xmlns="" id="{043E3579-84A1-4750-9178-F7371EBA362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909;p61">
                <a:extLst>
                  <a:ext uri="{FF2B5EF4-FFF2-40B4-BE49-F238E27FC236}">
                    <a16:creationId xmlns:a16="http://schemas.microsoft.com/office/drawing/2014/main" xmlns="" id="{C62A3281-7A7A-4890-8866-44E5A2E4360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910;p61">
                <a:extLst>
                  <a:ext uri="{FF2B5EF4-FFF2-40B4-BE49-F238E27FC236}">
                    <a16:creationId xmlns:a16="http://schemas.microsoft.com/office/drawing/2014/main" xmlns="" id="{EF4F29FC-FC30-4C13-837E-3121041ED447}"/>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911;p61">
                <a:extLst>
                  <a:ext uri="{FF2B5EF4-FFF2-40B4-BE49-F238E27FC236}">
                    <a16:creationId xmlns:a16="http://schemas.microsoft.com/office/drawing/2014/main" xmlns="" id="{9A6CEECB-F736-4370-A8D9-5C27DA5D1D01}"/>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912;p61">
                <a:extLst>
                  <a:ext uri="{FF2B5EF4-FFF2-40B4-BE49-F238E27FC236}">
                    <a16:creationId xmlns:a16="http://schemas.microsoft.com/office/drawing/2014/main" xmlns="" id="{8AC51F14-5E5B-41D6-B745-80D28A97F175}"/>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913;p61">
                <a:extLst>
                  <a:ext uri="{FF2B5EF4-FFF2-40B4-BE49-F238E27FC236}">
                    <a16:creationId xmlns:a16="http://schemas.microsoft.com/office/drawing/2014/main" xmlns="" id="{FEFA88FE-0813-4C7A-9ED9-ADC31CA692F2}"/>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914;p61">
                <a:extLst>
                  <a:ext uri="{FF2B5EF4-FFF2-40B4-BE49-F238E27FC236}">
                    <a16:creationId xmlns:a16="http://schemas.microsoft.com/office/drawing/2014/main" xmlns="" id="{B7DDD17B-3CF8-48CA-970D-2D34ECC7B2D3}"/>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915;p61">
                <a:extLst>
                  <a:ext uri="{FF2B5EF4-FFF2-40B4-BE49-F238E27FC236}">
                    <a16:creationId xmlns:a16="http://schemas.microsoft.com/office/drawing/2014/main" xmlns="" id="{74E03CA4-A887-4AEE-9D2E-52FF90F4ADB2}"/>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rgbClr val="FFA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916;p61">
                <a:extLst>
                  <a:ext uri="{FF2B5EF4-FFF2-40B4-BE49-F238E27FC236}">
                    <a16:creationId xmlns:a16="http://schemas.microsoft.com/office/drawing/2014/main" xmlns="" id="{7823C2BC-7F2A-48EA-8768-548C184182A2}"/>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2917;p61">
              <a:extLst>
                <a:ext uri="{FF2B5EF4-FFF2-40B4-BE49-F238E27FC236}">
                  <a16:creationId xmlns:a16="http://schemas.microsoft.com/office/drawing/2014/main" xmlns="" id="{1078D6BA-B7E3-494A-A680-9F8DD80CBE49}"/>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 name="Google Shape;2379;p56">
            <a:extLst>
              <a:ext uri="{FF2B5EF4-FFF2-40B4-BE49-F238E27FC236}">
                <a16:creationId xmlns:a16="http://schemas.microsoft.com/office/drawing/2014/main" xmlns="" id="{5BA8B0AF-0403-44C6-9440-247729DE5288}"/>
              </a:ext>
            </a:extLst>
          </p:cNvPr>
          <p:cNvGrpSpPr/>
          <p:nvPr/>
        </p:nvGrpSpPr>
        <p:grpSpPr>
          <a:xfrm>
            <a:off x="10601148" y="5599202"/>
            <a:ext cx="462651" cy="462313"/>
            <a:chOff x="-222388" y="1680158"/>
            <a:chExt cx="776827" cy="778853"/>
          </a:xfrm>
        </p:grpSpPr>
        <p:sp>
          <p:nvSpPr>
            <p:cNvPr id="108" name="Google Shape;2380;p56">
              <a:extLst>
                <a:ext uri="{FF2B5EF4-FFF2-40B4-BE49-F238E27FC236}">
                  <a16:creationId xmlns:a16="http://schemas.microsoft.com/office/drawing/2014/main" xmlns="" id="{85A030E4-A758-4C59-A8B4-C84744A78C1B}"/>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81;p56">
              <a:extLst>
                <a:ext uri="{FF2B5EF4-FFF2-40B4-BE49-F238E27FC236}">
                  <a16:creationId xmlns:a16="http://schemas.microsoft.com/office/drawing/2014/main" xmlns="" id="{06376577-EA9E-4768-80EB-60CD9D849CF6}"/>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82;p56">
              <a:extLst>
                <a:ext uri="{FF2B5EF4-FFF2-40B4-BE49-F238E27FC236}">
                  <a16:creationId xmlns:a16="http://schemas.microsoft.com/office/drawing/2014/main" xmlns="" id="{765D99D3-ACB1-4B92-94C7-C2EF7951D599}"/>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83;p56">
              <a:extLst>
                <a:ext uri="{FF2B5EF4-FFF2-40B4-BE49-F238E27FC236}">
                  <a16:creationId xmlns:a16="http://schemas.microsoft.com/office/drawing/2014/main" xmlns="" id="{E8A7ED7E-F912-42E3-8E14-6DA1506794BD}"/>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84;p56">
              <a:extLst>
                <a:ext uri="{FF2B5EF4-FFF2-40B4-BE49-F238E27FC236}">
                  <a16:creationId xmlns:a16="http://schemas.microsoft.com/office/drawing/2014/main" xmlns="" id="{640AC4DA-DC35-4BFB-98F7-A704CF1AF461}"/>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85;p56">
              <a:extLst>
                <a:ext uri="{FF2B5EF4-FFF2-40B4-BE49-F238E27FC236}">
                  <a16:creationId xmlns:a16="http://schemas.microsoft.com/office/drawing/2014/main" xmlns="" id="{8D490F95-D419-49E3-9ED0-0F7561B7B7E9}"/>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86;p56">
              <a:extLst>
                <a:ext uri="{FF2B5EF4-FFF2-40B4-BE49-F238E27FC236}">
                  <a16:creationId xmlns:a16="http://schemas.microsoft.com/office/drawing/2014/main" xmlns="" id="{81C0BB60-A5B4-43BB-8B38-CE8AD1637021}"/>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87;p56">
              <a:extLst>
                <a:ext uri="{FF2B5EF4-FFF2-40B4-BE49-F238E27FC236}">
                  <a16:creationId xmlns:a16="http://schemas.microsoft.com/office/drawing/2014/main" xmlns="" id="{2FED8603-4ED1-4C94-913B-BC7F92CDE612}"/>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88;p56">
              <a:extLst>
                <a:ext uri="{FF2B5EF4-FFF2-40B4-BE49-F238E27FC236}">
                  <a16:creationId xmlns:a16="http://schemas.microsoft.com/office/drawing/2014/main" xmlns="" id="{148F6341-F40C-44E7-9789-83D8A553774B}"/>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389;p56">
              <a:extLst>
                <a:ext uri="{FF2B5EF4-FFF2-40B4-BE49-F238E27FC236}">
                  <a16:creationId xmlns:a16="http://schemas.microsoft.com/office/drawing/2014/main" xmlns="" id="{C8831251-8E41-4B7E-9A3E-66C549B9656B}"/>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390;p56">
              <a:extLst>
                <a:ext uri="{FF2B5EF4-FFF2-40B4-BE49-F238E27FC236}">
                  <a16:creationId xmlns:a16="http://schemas.microsoft.com/office/drawing/2014/main" xmlns="" id="{C2C1B32D-25EA-4984-8163-974E085B4B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391;p56">
              <a:extLst>
                <a:ext uri="{FF2B5EF4-FFF2-40B4-BE49-F238E27FC236}">
                  <a16:creationId xmlns:a16="http://schemas.microsoft.com/office/drawing/2014/main" xmlns="" id="{F9898987-A22B-441B-ACCA-E3631E91B210}"/>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392;p56">
              <a:extLst>
                <a:ext uri="{FF2B5EF4-FFF2-40B4-BE49-F238E27FC236}">
                  <a16:creationId xmlns:a16="http://schemas.microsoft.com/office/drawing/2014/main" xmlns="" id="{681AC842-8955-4CDB-9BAE-527F251F0F9A}"/>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82461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72C96B9-BCA6-41E0-B30C-96DA5CA09AAD}"/>
              </a:ext>
            </a:extLst>
          </p:cNvPr>
          <p:cNvSpPr txBox="1"/>
          <p:nvPr/>
        </p:nvSpPr>
        <p:spPr>
          <a:xfrm>
            <a:off x="1072661" y="274290"/>
            <a:ext cx="10046677" cy="6309420"/>
          </a:xfrm>
          <a:custGeom>
            <a:avLst/>
            <a:gdLst>
              <a:gd name="connsiteX0" fmla="*/ 0 w 10046677"/>
              <a:gd name="connsiteY0" fmla="*/ 0 h 6309420"/>
              <a:gd name="connsiteX1" fmla="*/ 590981 w 10046677"/>
              <a:gd name="connsiteY1" fmla="*/ 0 h 6309420"/>
              <a:gd name="connsiteX2" fmla="*/ 1081495 w 10046677"/>
              <a:gd name="connsiteY2" fmla="*/ 0 h 6309420"/>
              <a:gd name="connsiteX3" fmla="*/ 1572009 w 10046677"/>
              <a:gd name="connsiteY3" fmla="*/ 0 h 6309420"/>
              <a:gd name="connsiteX4" fmla="*/ 1861590 w 10046677"/>
              <a:gd name="connsiteY4" fmla="*/ 0 h 6309420"/>
              <a:gd name="connsiteX5" fmla="*/ 2352104 w 10046677"/>
              <a:gd name="connsiteY5" fmla="*/ 0 h 6309420"/>
              <a:gd name="connsiteX6" fmla="*/ 3144019 w 10046677"/>
              <a:gd name="connsiteY6" fmla="*/ 0 h 6309420"/>
              <a:gd name="connsiteX7" fmla="*/ 3634533 w 10046677"/>
              <a:gd name="connsiteY7" fmla="*/ 0 h 6309420"/>
              <a:gd name="connsiteX8" fmla="*/ 4325981 w 10046677"/>
              <a:gd name="connsiteY8" fmla="*/ 0 h 6309420"/>
              <a:gd name="connsiteX9" fmla="*/ 4615562 w 10046677"/>
              <a:gd name="connsiteY9" fmla="*/ 0 h 6309420"/>
              <a:gd name="connsiteX10" fmla="*/ 5206543 w 10046677"/>
              <a:gd name="connsiteY10" fmla="*/ 0 h 6309420"/>
              <a:gd name="connsiteX11" fmla="*/ 5697057 w 10046677"/>
              <a:gd name="connsiteY11" fmla="*/ 0 h 6309420"/>
              <a:gd name="connsiteX12" fmla="*/ 6288038 w 10046677"/>
              <a:gd name="connsiteY12" fmla="*/ 0 h 6309420"/>
              <a:gd name="connsiteX13" fmla="*/ 6879019 w 10046677"/>
              <a:gd name="connsiteY13" fmla="*/ 0 h 6309420"/>
              <a:gd name="connsiteX14" fmla="*/ 7470000 w 10046677"/>
              <a:gd name="connsiteY14" fmla="*/ 0 h 6309420"/>
              <a:gd name="connsiteX15" fmla="*/ 7860047 w 10046677"/>
              <a:gd name="connsiteY15" fmla="*/ 0 h 6309420"/>
              <a:gd name="connsiteX16" fmla="*/ 8651962 w 10046677"/>
              <a:gd name="connsiteY16" fmla="*/ 0 h 6309420"/>
              <a:gd name="connsiteX17" fmla="*/ 9343410 w 10046677"/>
              <a:gd name="connsiteY17" fmla="*/ 0 h 6309420"/>
              <a:gd name="connsiteX18" fmla="*/ 10046677 w 10046677"/>
              <a:gd name="connsiteY18" fmla="*/ 0 h 6309420"/>
              <a:gd name="connsiteX19" fmla="*/ 10046677 w 10046677"/>
              <a:gd name="connsiteY19" fmla="*/ 573584 h 6309420"/>
              <a:gd name="connsiteX20" fmla="*/ 10046677 w 10046677"/>
              <a:gd name="connsiteY20" fmla="*/ 1273356 h 6309420"/>
              <a:gd name="connsiteX21" fmla="*/ 10046677 w 10046677"/>
              <a:gd name="connsiteY21" fmla="*/ 1720751 h 6309420"/>
              <a:gd name="connsiteX22" fmla="*/ 10046677 w 10046677"/>
              <a:gd name="connsiteY22" fmla="*/ 2294335 h 6309420"/>
              <a:gd name="connsiteX23" fmla="*/ 10046677 w 10046677"/>
              <a:gd name="connsiteY23" fmla="*/ 2678636 h 6309420"/>
              <a:gd name="connsiteX24" fmla="*/ 10046677 w 10046677"/>
              <a:gd name="connsiteY24" fmla="*/ 3062937 h 6309420"/>
              <a:gd name="connsiteX25" fmla="*/ 10046677 w 10046677"/>
              <a:gd name="connsiteY25" fmla="*/ 3762709 h 6309420"/>
              <a:gd name="connsiteX26" fmla="*/ 10046677 w 10046677"/>
              <a:gd name="connsiteY26" fmla="*/ 4210104 h 6309420"/>
              <a:gd name="connsiteX27" fmla="*/ 10046677 w 10046677"/>
              <a:gd name="connsiteY27" fmla="*/ 4594405 h 6309420"/>
              <a:gd name="connsiteX28" fmla="*/ 10046677 w 10046677"/>
              <a:gd name="connsiteY28" fmla="*/ 5041800 h 6309420"/>
              <a:gd name="connsiteX29" fmla="*/ 10046677 w 10046677"/>
              <a:gd name="connsiteY29" fmla="*/ 5489195 h 6309420"/>
              <a:gd name="connsiteX30" fmla="*/ 10046677 w 10046677"/>
              <a:gd name="connsiteY30" fmla="*/ 6309420 h 6309420"/>
              <a:gd name="connsiteX31" fmla="*/ 9656630 w 10046677"/>
              <a:gd name="connsiteY31" fmla="*/ 6309420 h 6309420"/>
              <a:gd name="connsiteX32" fmla="*/ 9065649 w 10046677"/>
              <a:gd name="connsiteY32" fmla="*/ 6309420 h 6309420"/>
              <a:gd name="connsiteX33" fmla="*/ 8273734 w 10046677"/>
              <a:gd name="connsiteY33" fmla="*/ 6309420 h 6309420"/>
              <a:gd name="connsiteX34" fmla="*/ 7984153 w 10046677"/>
              <a:gd name="connsiteY34" fmla="*/ 6309420 h 6309420"/>
              <a:gd name="connsiteX35" fmla="*/ 7393172 w 10046677"/>
              <a:gd name="connsiteY35" fmla="*/ 6309420 h 6309420"/>
              <a:gd name="connsiteX36" fmla="*/ 7003125 w 10046677"/>
              <a:gd name="connsiteY36" fmla="*/ 6309420 h 6309420"/>
              <a:gd name="connsiteX37" fmla="*/ 6412144 w 10046677"/>
              <a:gd name="connsiteY37" fmla="*/ 6309420 h 6309420"/>
              <a:gd name="connsiteX38" fmla="*/ 6122563 w 10046677"/>
              <a:gd name="connsiteY38" fmla="*/ 6309420 h 6309420"/>
              <a:gd name="connsiteX39" fmla="*/ 5431115 w 10046677"/>
              <a:gd name="connsiteY39" fmla="*/ 6309420 h 6309420"/>
              <a:gd name="connsiteX40" fmla="*/ 5141535 w 10046677"/>
              <a:gd name="connsiteY40" fmla="*/ 6309420 h 6309420"/>
              <a:gd name="connsiteX41" fmla="*/ 4349620 w 10046677"/>
              <a:gd name="connsiteY41" fmla="*/ 6309420 h 6309420"/>
              <a:gd name="connsiteX42" fmla="*/ 3557706 w 10046677"/>
              <a:gd name="connsiteY42" fmla="*/ 6309420 h 6309420"/>
              <a:gd name="connsiteX43" fmla="*/ 2966725 w 10046677"/>
              <a:gd name="connsiteY43" fmla="*/ 6309420 h 6309420"/>
              <a:gd name="connsiteX44" fmla="*/ 2576677 w 10046677"/>
              <a:gd name="connsiteY44" fmla="*/ 6309420 h 6309420"/>
              <a:gd name="connsiteX45" fmla="*/ 2186630 w 10046677"/>
              <a:gd name="connsiteY45" fmla="*/ 6309420 h 6309420"/>
              <a:gd name="connsiteX46" fmla="*/ 1394715 w 10046677"/>
              <a:gd name="connsiteY46" fmla="*/ 6309420 h 6309420"/>
              <a:gd name="connsiteX47" fmla="*/ 602801 w 10046677"/>
              <a:gd name="connsiteY47" fmla="*/ 6309420 h 6309420"/>
              <a:gd name="connsiteX48" fmla="*/ 0 w 10046677"/>
              <a:gd name="connsiteY48" fmla="*/ 6309420 h 6309420"/>
              <a:gd name="connsiteX49" fmla="*/ 0 w 10046677"/>
              <a:gd name="connsiteY49" fmla="*/ 5735836 h 6309420"/>
              <a:gd name="connsiteX50" fmla="*/ 0 w 10046677"/>
              <a:gd name="connsiteY50" fmla="*/ 5036064 h 6309420"/>
              <a:gd name="connsiteX51" fmla="*/ 0 w 10046677"/>
              <a:gd name="connsiteY51" fmla="*/ 4588669 h 6309420"/>
              <a:gd name="connsiteX52" fmla="*/ 0 w 10046677"/>
              <a:gd name="connsiteY52" fmla="*/ 3888897 h 6309420"/>
              <a:gd name="connsiteX53" fmla="*/ 0 w 10046677"/>
              <a:gd name="connsiteY53" fmla="*/ 3252219 h 6309420"/>
              <a:gd name="connsiteX54" fmla="*/ 0 w 10046677"/>
              <a:gd name="connsiteY54" fmla="*/ 2615541 h 6309420"/>
              <a:gd name="connsiteX55" fmla="*/ 0 w 10046677"/>
              <a:gd name="connsiteY55" fmla="*/ 2041958 h 6309420"/>
              <a:gd name="connsiteX56" fmla="*/ 0 w 10046677"/>
              <a:gd name="connsiteY56" fmla="*/ 1342186 h 6309420"/>
              <a:gd name="connsiteX57" fmla="*/ 0 w 10046677"/>
              <a:gd name="connsiteY57" fmla="*/ 957885 h 6309420"/>
              <a:gd name="connsiteX58" fmla="*/ 0 w 10046677"/>
              <a:gd name="connsiteY58" fmla="*/ 573584 h 6309420"/>
              <a:gd name="connsiteX59" fmla="*/ 0 w 10046677"/>
              <a:gd name="connsiteY59" fmla="*/ 0 h 630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46677" h="6309420" fill="none" extrusionOk="0">
                <a:moveTo>
                  <a:pt x="0" y="0"/>
                </a:moveTo>
                <a:cubicBezTo>
                  <a:pt x="286450" y="-8884"/>
                  <a:pt x="440030" y="21304"/>
                  <a:pt x="590981" y="0"/>
                </a:cubicBezTo>
                <a:cubicBezTo>
                  <a:pt x="741932" y="-21304"/>
                  <a:pt x="965536" y="4447"/>
                  <a:pt x="1081495" y="0"/>
                </a:cubicBezTo>
                <a:cubicBezTo>
                  <a:pt x="1197454" y="-4447"/>
                  <a:pt x="1371008" y="2754"/>
                  <a:pt x="1572009" y="0"/>
                </a:cubicBezTo>
                <a:cubicBezTo>
                  <a:pt x="1773010" y="-2754"/>
                  <a:pt x="1794706" y="8183"/>
                  <a:pt x="1861590" y="0"/>
                </a:cubicBezTo>
                <a:cubicBezTo>
                  <a:pt x="1928474" y="-8183"/>
                  <a:pt x="2169753" y="57407"/>
                  <a:pt x="2352104" y="0"/>
                </a:cubicBezTo>
                <a:cubicBezTo>
                  <a:pt x="2534455" y="-57407"/>
                  <a:pt x="2840899" y="979"/>
                  <a:pt x="3144019" y="0"/>
                </a:cubicBezTo>
                <a:cubicBezTo>
                  <a:pt x="3447139" y="-979"/>
                  <a:pt x="3454642" y="18656"/>
                  <a:pt x="3634533" y="0"/>
                </a:cubicBezTo>
                <a:cubicBezTo>
                  <a:pt x="3814424" y="-18656"/>
                  <a:pt x="4127277" y="37495"/>
                  <a:pt x="4325981" y="0"/>
                </a:cubicBezTo>
                <a:cubicBezTo>
                  <a:pt x="4524685" y="-37495"/>
                  <a:pt x="4525690" y="25792"/>
                  <a:pt x="4615562" y="0"/>
                </a:cubicBezTo>
                <a:cubicBezTo>
                  <a:pt x="4705434" y="-25792"/>
                  <a:pt x="4986079" y="39823"/>
                  <a:pt x="5206543" y="0"/>
                </a:cubicBezTo>
                <a:cubicBezTo>
                  <a:pt x="5427007" y="-39823"/>
                  <a:pt x="5518997" y="37005"/>
                  <a:pt x="5697057" y="0"/>
                </a:cubicBezTo>
                <a:cubicBezTo>
                  <a:pt x="5875117" y="-37005"/>
                  <a:pt x="6092700" y="42997"/>
                  <a:pt x="6288038" y="0"/>
                </a:cubicBezTo>
                <a:cubicBezTo>
                  <a:pt x="6483376" y="-42997"/>
                  <a:pt x="6699939" y="31180"/>
                  <a:pt x="6879019" y="0"/>
                </a:cubicBezTo>
                <a:cubicBezTo>
                  <a:pt x="7058099" y="-31180"/>
                  <a:pt x="7223500" y="35152"/>
                  <a:pt x="7470000" y="0"/>
                </a:cubicBezTo>
                <a:cubicBezTo>
                  <a:pt x="7716500" y="-35152"/>
                  <a:pt x="7690309" y="33806"/>
                  <a:pt x="7860047" y="0"/>
                </a:cubicBezTo>
                <a:cubicBezTo>
                  <a:pt x="8029785" y="-33806"/>
                  <a:pt x="8303880" y="4551"/>
                  <a:pt x="8651962" y="0"/>
                </a:cubicBezTo>
                <a:cubicBezTo>
                  <a:pt x="9000045" y="-4551"/>
                  <a:pt x="9098427" y="19265"/>
                  <a:pt x="9343410" y="0"/>
                </a:cubicBezTo>
                <a:cubicBezTo>
                  <a:pt x="9588393" y="-19265"/>
                  <a:pt x="9771385" y="60668"/>
                  <a:pt x="10046677" y="0"/>
                </a:cubicBezTo>
                <a:cubicBezTo>
                  <a:pt x="10069046" y="260429"/>
                  <a:pt x="9993968" y="335442"/>
                  <a:pt x="10046677" y="573584"/>
                </a:cubicBezTo>
                <a:cubicBezTo>
                  <a:pt x="10099386" y="811726"/>
                  <a:pt x="10024050" y="1078561"/>
                  <a:pt x="10046677" y="1273356"/>
                </a:cubicBezTo>
                <a:cubicBezTo>
                  <a:pt x="10069304" y="1468151"/>
                  <a:pt x="10012905" y="1497100"/>
                  <a:pt x="10046677" y="1720751"/>
                </a:cubicBezTo>
                <a:cubicBezTo>
                  <a:pt x="10080449" y="1944403"/>
                  <a:pt x="9989565" y="2065863"/>
                  <a:pt x="10046677" y="2294335"/>
                </a:cubicBezTo>
                <a:cubicBezTo>
                  <a:pt x="10103789" y="2522807"/>
                  <a:pt x="10036502" y="2500243"/>
                  <a:pt x="10046677" y="2678636"/>
                </a:cubicBezTo>
                <a:cubicBezTo>
                  <a:pt x="10056852" y="2857029"/>
                  <a:pt x="10037504" y="2936538"/>
                  <a:pt x="10046677" y="3062937"/>
                </a:cubicBezTo>
                <a:cubicBezTo>
                  <a:pt x="10055850" y="3189336"/>
                  <a:pt x="10014785" y="3544147"/>
                  <a:pt x="10046677" y="3762709"/>
                </a:cubicBezTo>
                <a:cubicBezTo>
                  <a:pt x="10078569" y="3981271"/>
                  <a:pt x="10043858" y="4025855"/>
                  <a:pt x="10046677" y="4210104"/>
                </a:cubicBezTo>
                <a:cubicBezTo>
                  <a:pt x="10049496" y="4394354"/>
                  <a:pt x="10034970" y="4437227"/>
                  <a:pt x="10046677" y="4594405"/>
                </a:cubicBezTo>
                <a:cubicBezTo>
                  <a:pt x="10058384" y="4751583"/>
                  <a:pt x="10004335" y="4942121"/>
                  <a:pt x="10046677" y="5041800"/>
                </a:cubicBezTo>
                <a:cubicBezTo>
                  <a:pt x="10089019" y="5141480"/>
                  <a:pt x="10043807" y="5304026"/>
                  <a:pt x="10046677" y="5489195"/>
                </a:cubicBezTo>
                <a:cubicBezTo>
                  <a:pt x="10049547" y="5674365"/>
                  <a:pt x="9968024" y="5909844"/>
                  <a:pt x="10046677" y="6309420"/>
                </a:cubicBezTo>
                <a:cubicBezTo>
                  <a:pt x="9881617" y="6333437"/>
                  <a:pt x="9744053" y="6295502"/>
                  <a:pt x="9656630" y="6309420"/>
                </a:cubicBezTo>
                <a:cubicBezTo>
                  <a:pt x="9569207" y="6323338"/>
                  <a:pt x="9347762" y="6296026"/>
                  <a:pt x="9065649" y="6309420"/>
                </a:cubicBezTo>
                <a:cubicBezTo>
                  <a:pt x="8783536" y="6322814"/>
                  <a:pt x="8655597" y="6242848"/>
                  <a:pt x="8273734" y="6309420"/>
                </a:cubicBezTo>
                <a:cubicBezTo>
                  <a:pt x="7891871" y="6375992"/>
                  <a:pt x="8063444" y="6284824"/>
                  <a:pt x="7984153" y="6309420"/>
                </a:cubicBezTo>
                <a:cubicBezTo>
                  <a:pt x="7904862" y="6334016"/>
                  <a:pt x="7623511" y="6252586"/>
                  <a:pt x="7393172" y="6309420"/>
                </a:cubicBezTo>
                <a:cubicBezTo>
                  <a:pt x="7162833" y="6366254"/>
                  <a:pt x="7085404" y="6263879"/>
                  <a:pt x="7003125" y="6309420"/>
                </a:cubicBezTo>
                <a:cubicBezTo>
                  <a:pt x="6920846" y="6354961"/>
                  <a:pt x="6584532" y="6239055"/>
                  <a:pt x="6412144" y="6309420"/>
                </a:cubicBezTo>
                <a:cubicBezTo>
                  <a:pt x="6239756" y="6379785"/>
                  <a:pt x="6193812" y="6300921"/>
                  <a:pt x="6122563" y="6309420"/>
                </a:cubicBezTo>
                <a:cubicBezTo>
                  <a:pt x="6051314" y="6317919"/>
                  <a:pt x="5602145" y="6277875"/>
                  <a:pt x="5431115" y="6309420"/>
                </a:cubicBezTo>
                <a:cubicBezTo>
                  <a:pt x="5260085" y="6340965"/>
                  <a:pt x="5229216" y="6305029"/>
                  <a:pt x="5141535" y="6309420"/>
                </a:cubicBezTo>
                <a:cubicBezTo>
                  <a:pt x="5053854" y="6313811"/>
                  <a:pt x="4550012" y="6269395"/>
                  <a:pt x="4349620" y="6309420"/>
                </a:cubicBezTo>
                <a:cubicBezTo>
                  <a:pt x="4149229" y="6349445"/>
                  <a:pt x="3723872" y="6288399"/>
                  <a:pt x="3557706" y="6309420"/>
                </a:cubicBezTo>
                <a:cubicBezTo>
                  <a:pt x="3391540" y="6330441"/>
                  <a:pt x="3109470" y="6248852"/>
                  <a:pt x="2966725" y="6309420"/>
                </a:cubicBezTo>
                <a:cubicBezTo>
                  <a:pt x="2823980" y="6369988"/>
                  <a:pt x="2720057" y="6284737"/>
                  <a:pt x="2576677" y="6309420"/>
                </a:cubicBezTo>
                <a:cubicBezTo>
                  <a:pt x="2433297" y="6334103"/>
                  <a:pt x="2283056" y="6304462"/>
                  <a:pt x="2186630" y="6309420"/>
                </a:cubicBezTo>
                <a:cubicBezTo>
                  <a:pt x="2090204" y="6314378"/>
                  <a:pt x="1741520" y="6239388"/>
                  <a:pt x="1394715" y="6309420"/>
                </a:cubicBezTo>
                <a:cubicBezTo>
                  <a:pt x="1047910" y="6379452"/>
                  <a:pt x="980386" y="6307490"/>
                  <a:pt x="602801" y="6309420"/>
                </a:cubicBezTo>
                <a:cubicBezTo>
                  <a:pt x="225216" y="6311350"/>
                  <a:pt x="194610" y="6277271"/>
                  <a:pt x="0" y="6309420"/>
                </a:cubicBezTo>
                <a:cubicBezTo>
                  <a:pt x="-3618" y="6070014"/>
                  <a:pt x="65285" y="5966252"/>
                  <a:pt x="0" y="5735836"/>
                </a:cubicBezTo>
                <a:cubicBezTo>
                  <a:pt x="-65285" y="5505420"/>
                  <a:pt x="36641" y="5265242"/>
                  <a:pt x="0" y="5036064"/>
                </a:cubicBezTo>
                <a:cubicBezTo>
                  <a:pt x="-36641" y="4806886"/>
                  <a:pt x="25700" y="4705505"/>
                  <a:pt x="0" y="4588669"/>
                </a:cubicBezTo>
                <a:cubicBezTo>
                  <a:pt x="-25700" y="4471833"/>
                  <a:pt x="56641" y="4117248"/>
                  <a:pt x="0" y="3888897"/>
                </a:cubicBezTo>
                <a:cubicBezTo>
                  <a:pt x="-56641" y="3660546"/>
                  <a:pt x="65504" y="3381221"/>
                  <a:pt x="0" y="3252219"/>
                </a:cubicBezTo>
                <a:cubicBezTo>
                  <a:pt x="-65504" y="3123217"/>
                  <a:pt x="8366" y="2867926"/>
                  <a:pt x="0" y="2615541"/>
                </a:cubicBezTo>
                <a:cubicBezTo>
                  <a:pt x="-8366" y="2363156"/>
                  <a:pt x="5260" y="2317501"/>
                  <a:pt x="0" y="2041958"/>
                </a:cubicBezTo>
                <a:cubicBezTo>
                  <a:pt x="-5260" y="1766415"/>
                  <a:pt x="70457" y="1498971"/>
                  <a:pt x="0" y="1342186"/>
                </a:cubicBezTo>
                <a:cubicBezTo>
                  <a:pt x="-70457" y="1185401"/>
                  <a:pt x="43303" y="1072461"/>
                  <a:pt x="0" y="957885"/>
                </a:cubicBezTo>
                <a:cubicBezTo>
                  <a:pt x="-43303" y="843309"/>
                  <a:pt x="16380" y="717353"/>
                  <a:pt x="0" y="573584"/>
                </a:cubicBezTo>
                <a:cubicBezTo>
                  <a:pt x="-16380" y="429815"/>
                  <a:pt x="42813" y="162517"/>
                  <a:pt x="0" y="0"/>
                </a:cubicBezTo>
                <a:close/>
              </a:path>
              <a:path w="10046677" h="6309420" stroke="0" extrusionOk="0">
                <a:moveTo>
                  <a:pt x="0" y="0"/>
                </a:moveTo>
                <a:cubicBezTo>
                  <a:pt x="211746" y="-21531"/>
                  <a:pt x="377652" y="22163"/>
                  <a:pt x="490514" y="0"/>
                </a:cubicBezTo>
                <a:cubicBezTo>
                  <a:pt x="603376" y="-22163"/>
                  <a:pt x="951830" y="47276"/>
                  <a:pt x="1181962" y="0"/>
                </a:cubicBezTo>
                <a:cubicBezTo>
                  <a:pt x="1412094" y="-47276"/>
                  <a:pt x="1508597" y="17386"/>
                  <a:pt x="1672476" y="0"/>
                </a:cubicBezTo>
                <a:cubicBezTo>
                  <a:pt x="1836355" y="-17386"/>
                  <a:pt x="2094334" y="72561"/>
                  <a:pt x="2464391" y="0"/>
                </a:cubicBezTo>
                <a:cubicBezTo>
                  <a:pt x="2834449" y="-72561"/>
                  <a:pt x="2688232" y="19800"/>
                  <a:pt x="2753971" y="0"/>
                </a:cubicBezTo>
                <a:cubicBezTo>
                  <a:pt x="2819710" y="-19800"/>
                  <a:pt x="2902681" y="56"/>
                  <a:pt x="3043552" y="0"/>
                </a:cubicBezTo>
                <a:cubicBezTo>
                  <a:pt x="3184423" y="-56"/>
                  <a:pt x="3487194" y="54678"/>
                  <a:pt x="3835467" y="0"/>
                </a:cubicBezTo>
                <a:cubicBezTo>
                  <a:pt x="4183741" y="-54678"/>
                  <a:pt x="4050093" y="21491"/>
                  <a:pt x="4125047" y="0"/>
                </a:cubicBezTo>
                <a:cubicBezTo>
                  <a:pt x="4200001" y="-21491"/>
                  <a:pt x="4701641" y="15181"/>
                  <a:pt x="4916962" y="0"/>
                </a:cubicBezTo>
                <a:cubicBezTo>
                  <a:pt x="5132283" y="-15181"/>
                  <a:pt x="5298492" y="59325"/>
                  <a:pt x="5608410" y="0"/>
                </a:cubicBezTo>
                <a:cubicBezTo>
                  <a:pt x="5918328" y="-59325"/>
                  <a:pt x="6020224" y="65997"/>
                  <a:pt x="6199391" y="0"/>
                </a:cubicBezTo>
                <a:cubicBezTo>
                  <a:pt x="6378558" y="-65997"/>
                  <a:pt x="6725496" y="36989"/>
                  <a:pt x="6890838" y="0"/>
                </a:cubicBezTo>
                <a:cubicBezTo>
                  <a:pt x="7056180" y="-36989"/>
                  <a:pt x="7165154" y="44474"/>
                  <a:pt x="7381353" y="0"/>
                </a:cubicBezTo>
                <a:cubicBezTo>
                  <a:pt x="7597553" y="-44474"/>
                  <a:pt x="7918399" y="55621"/>
                  <a:pt x="8072800" y="0"/>
                </a:cubicBezTo>
                <a:cubicBezTo>
                  <a:pt x="8227201" y="-55621"/>
                  <a:pt x="8423300" y="9981"/>
                  <a:pt x="8563315" y="0"/>
                </a:cubicBezTo>
                <a:cubicBezTo>
                  <a:pt x="8703330" y="-9981"/>
                  <a:pt x="9173836" y="10930"/>
                  <a:pt x="9355229" y="0"/>
                </a:cubicBezTo>
                <a:cubicBezTo>
                  <a:pt x="9536622" y="-10930"/>
                  <a:pt x="9717274" y="50056"/>
                  <a:pt x="10046677" y="0"/>
                </a:cubicBezTo>
                <a:cubicBezTo>
                  <a:pt x="10073499" y="303669"/>
                  <a:pt x="9999483" y="359113"/>
                  <a:pt x="10046677" y="699772"/>
                </a:cubicBezTo>
                <a:cubicBezTo>
                  <a:pt x="10093871" y="1040431"/>
                  <a:pt x="10034180" y="1256537"/>
                  <a:pt x="10046677" y="1399544"/>
                </a:cubicBezTo>
                <a:cubicBezTo>
                  <a:pt x="10059174" y="1542551"/>
                  <a:pt x="10018407" y="1653967"/>
                  <a:pt x="10046677" y="1783845"/>
                </a:cubicBezTo>
                <a:cubicBezTo>
                  <a:pt x="10074947" y="1913723"/>
                  <a:pt x="10025520" y="2106398"/>
                  <a:pt x="10046677" y="2231240"/>
                </a:cubicBezTo>
                <a:cubicBezTo>
                  <a:pt x="10067834" y="2356083"/>
                  <a:pt x="9976618" y="2743918"/>
                  <a:pt x="10046677" y="2931012"/>
                </a:cubicBezTo>
                <a:cubicBezTo>
                  <a:pt x="10116736" y="3118106"/>
                  <a:pt x="10013651" y="3172105"/>
                  <a:pt x="10046677" y="3378408"/>
                </a:cubicBezTo>
                <a:cubicBezTo>
                  <a:pt x="10079703" y="3584711"/>
                  <a:pt x="10040074" y="3744890"/>
                  <a:pt x="10046677" y="3888897"/>
                </a:cubicBezTo>
                <a:cubicBezTo>
                  <a:pt x="10053280" y="4032904"/>
                  <a:pt x="10031879" y="4284284"/>
                  <a:pt x="10046677" y="4399386"/>
                </a:cubicBezTo>
                <a:cubicBezTo>
                  <a:pt x="10061475" y="4514488"/>
                  <a:pt x="10009098" y="4666179"/>
                  <a:pt x="10046677" y="4909876"/>
                </a:cubicBezTo>
                <a:cubicBezTo>
                  <a:pt x="10084256" y="5153573"/>
                  <a:pt x="9977347" y="5358067"/>
                  <a:pt x="10046677" y="5609648"/>
                </a:cubicBezTo>
                <a:cubicBezTo>
                  <a:pt x="10116007" y="5861229"/>
                  <a:pt x="10010439" y="6072971"/>
                  <a:pt x="10046677" y="6309420"/>
                </a:cubicBezTo>
                <a:cubicBezTo>
                  <a:pt x="9871482" y="6376173"/>
                  <a:pt x="9642422" y="6240582"/>
                  <a:pt x="9455696" y="6309420"/>
                </a:cubicBezTo>
                <a:cubicBezTo>
                  <a:pt x="9268970" y="6378258"/>
                  <a:pt x="9205645" y="6259286"/>
                  <a:pt x="8965182" y="6309420"/>
                </a:cubicBezTo>
                <a:cubicBezTo>
                  <a:pt x="8724719" y="6359554"/>
                  <a:pt x="8455947" y="6243985"/>
                  <a:pt x="8173267" y="6309420"/>
                </a:cubicBezTo>
                <a:cubicBezTo>
                  <a:pt x="7890587" y="6374855"/>
                  <a:pt x="7700817" y="6284028"/>
                  <a:pt x="7481819" y="6309420"/>
                </a:cubicBezTo>
                <a:cubicBezTo>
                  <a:pt x="7262821" y="6334812"/>
                  <a:pt x="7240030" y="6286667"/>
                  <a:pt x="7091772" y="6309420"/>
                </a:cubicBezTo>
                <a:cubicBezTo>
                  <a:pt x="6943514" y="6332173"/>
                  <a:pt x="6667481" y="6285785"/>
                  <a:pt x="6400324" y="6309420"/>
                </a:cubicBezTo>
                <a:cubicBezTo>
                  <a:pt x="6133167" y="6333055"/>
                  <a:pt x="6031675" y="6287657"/>
                  <a:pt x="5909810" y="6309420"/>
                </a:cubicBezTo>
                <a:cubicBezTo>
                  <a:pt x="5787945" y="6331183"/>
                  <a:pt x="5536138" y="6258599"/>
                  <a:pt x="5218362" y="6309420"/>
                </a:cubicBezTo>
                <a:cubicBezTo>
                  <a:pt x="4900586" y="6360241"/>
                  <a:pt x="4829918" y="6292544"/>
                  <a:pt x="4526914" y="6309420"/>
                </a:cubicBezTo>
                <a:cubicBezTo>
                  <a:pt x="4223910" y="6326296"/>
                  <a:pt x="4246714" y="6259217"/>
                  <a:pt x="4036400" y="6309420"/>
                </a:cubicBezTo>
                <a:cubicBezTo>
                  <a:pt x="3826086" y="6359623"/>
                  <a:pt x="3807398" y="6296552"/>
                  <a:pt x="3746820" y="6309420"/>
                </a:cubicBezTo>
                <a:cubicBezTo>
                  <a:pt x="3686242" y="6322288"/>
                  <a:pt x="3409610" y="6262203"/>
                  <a:pt x="3155839" y="6309420"/>
                </a:cubicBezTo>
                <a:cubicBezTo>
                  <a:pt x="2902068" y="6356637"/>
                  <a:pt x="2928449" y="6306879"/>
                  <a:pt x="2866258" y="6309420"/>
                </a:cubicBezTo>
                <a:cubicBezTo>
                  <a:pt x="2804067" y="6311961"/>
                  <a:pt x="2523201" y="6239271"/>
                  <a:pt x="2275277" y="6309420"/>
                </a:cubicBezTo>
                <a:cubicBezTo>
                  <a:pt x="2027353" y="6379569"/>
                  <a:pt x="1910234" y="6272734"/>
                  <a:pt x="1684296" y="6309420"/>
                </a:cubicBezTo>
                <a:cubicBezTo>
                  <a:pt x="1458358" y="6346106"/>
                  <a:pt x="1456390" y="6276727"/>
                  <a:pt x="1394715" y="6309420"/>
                </a:cubicBezTo>
                <a:cubicBezTo>
                  <a:pt x="1333040" y="6342113"/>
                  <a:pt x="1135555" y="6278947"/>
                  <a:pt x="904201" y="6309420"/>
                </a:cubicBezTo>
                <a:cubicBezTo>
                  <a:pt x="672847" y="6339893"/>
                  <a:pt x="386520" y="6277205"/>
                  <a:pt x="0" y="6309420"/>
                </a:cubicBezTo>
                <a:cubicBezTo>
                  <a:pt x="-22020" y="6179093"/>
                  <a:pt x="8329" y="6019775"/>
                  <a:pt x="0" y="5862025"/>
                </a:cubicBezTo>
                <a:cubicBezTo>
                  <a:pt x="-8329" y="5704276"/>
                  <a:pt x="52730" y="5599264"/>
                  <a:pt x="0" y="5351535"/>
                </a:cubicBezTo>
                <a:cubicBezTo>
                  <a:pt x="-52730" y="5103806"/>
                  <a:pt x="2768" y="5132190"/>
                  <a:pt x="0" y="4967234"/>
                </a:cubicBezTo>
                <a:cubicBezTo>
                  <a:pt x="-2768" y="4802278"/>
                  <a:pt x="29227" y="4651317"/>
                  <a:pt x="0" y="4519839"/>
                </a:cubicBezTo>
                <a:cubicBezTo>
                  <a:pt x="-29227" y="4388362"/>
                  <a:pt x="23719" y="4200538"/>
                  <a:pt x="0" y="3946255"/>
                </a:cubicBezTo>
                <a:cubicBezTo>
                  <a:pt x="-23719" y="3691972"/>
                  <a:pt x="64628" y="3575256"/>
                  <a:pt x="0" y="3372672"/>
                </a:cubicBezTo>
                <a:cubicBezTo>
                  <a:pt x="-64628" y="3170088"/>
                  <a:pt x="43647" y="2868816"/>
                  <a:pt x="0" y="2672900"/>
                </a:cubicBezTo>
                <a:cubicBezTo>
                  <a:pt x="-43647" y="2476984"/>
                  <a:pt x="65287" y="2386003"/>
                  <a:pt x="0" y="2099316"/>
                </a:cubicBezTo>
                <a:cubicBezTo>
                  <a:pt x="-65287" y="1812629"/>
                  <a:pt x="14338" y="1795735"/>
                  <a:pt x="0" y="1651921"/>
                </a:cubicBezTo>
                <a:cubicBezTo>
                  <a:pt x="-14338" y="1508108"/>
                  <a:pt x="29091" y="1336735"/>
                  <a:pt x="0" y="1078337"/>
                </a:cubicBezTo>
                <a:cubicBezTo>
                  <a:pt x="-29091" y="819939"/>
                  <a:pt x="11416" y="874043"/>
                  <a:pt x="0" y="694036"/>
                </a:cubicBezTo>
                <a:cubicBezTo>
                  <a:pt x="-11416" y="514029"/>
                  <a:pt x="3505" y="226154"/>
                  <a:pt x="0" y="0"/>
                </a:cubicBezTo>
                <a:close/>
              </a:path>
            </a:pathLst>
          </a:custGeom>
          <a:solidFill>
            <a:schemeClr val="bg1">
              <a:lumMod val="90000"/>
            </a:schemeClr>
          </a:solidFill>
          <a:ln w="28575">
            <a:solidFill>
              <a:schemeClr val="tx1"/>
            </a:solidFill>
            <a:extLst>
              <a:ext uri="{C807C97D-BFC1-408E-A445-0C87EB9F89A2}">
                <ask:lineSketchStyleProps xmlns:ask="http://schemas.microsoft.com/office/drawing/2018/sketchyshapes" xmlns="" sd="3938648272">
                  <a:prstGeom prst="rect">
                    <a:avLst/>
                  </a:prstGeom>
                  <ask:type>
                    <ask:lineSketchScribble/>
                  </ask:type>
                </ask:lineSketchStyleProps>
              </a:ext>
            </a:extLst>
          </a:ln>
        </p:spPr>
        <p:txBody>
          <a:bodyPr wrap="square">
            <a:spAutoFit/>
          </a:bodyPr>
          <a:lstStyle/>
          <a:p>
            <a:pPr algn="ctr"/>
            <a:r>
              <a:rPr lang="vi-VN" sz="4000" b="1" i="0">
                <a:solidFill>
                  <a:schemeClr val="accent3">
                    <a:lumMod val="50000"/>
                  </a:schemeClr>
                </a:solidFill>
                <a:effectLst>
                  <a:outerShdw blurRad="38100" dist="38100" dir="2700000" algn="tl">
                    <a:srgbClr val="000000">
                      <a:alpha val="43137"/>
                    </a:srgbClr>
                  </a:outerShdw>
                </a:effectLst>
                <a:latin typeface="+mj-lt"/>
              </a:rPr>
              <a:t>DÀN Ý </a:t>
            </a:r>
            <a:endParaRPr lang="en-US" sz="4000" b="1" i="0">
              <a:solidFill>
                <a:schemeClr val="accent3">
                  <a:lumMod val="50000"/>
                </a:schemeClr>
              </a:solidFill>
              <a:effectLst>
                <a:outerShdw blurRad="38100" dist="38100" dir="2700000" algn="tl">
                  <a:srgbClr val="000000">
                    <a:alpha val="43137"/>
                  </a:srgbClr>
                </a:outerShdw>
              </a:effectLst>
              <a:latin typeface="+mj-lt"/>
            </a:endParaRPr>
          </a:p>
          <a:p>
            <a:pPr algn="ctr"/>
            <a:r>
              <a:rPr lang="vi-VN" sz="4000" b="1" i="0">
                <a:solidFill>
                  <a:schemeClr val="accent3">
                    <a:lumMod val="50000"/>
                  </a:schemeClr>
                </a:solidFill>
                <a:effectLst>
                  <a:outerShdw blurRad="38100" dist="38100" dir="2700000" algn="tl">
                    <a:srgbClr val="000000">
                      <a:alpha val="43137"/>
                    </a:srgbClr>
                  </a:outerShdw>
                </a:effectLst>
                <a:latin typeface="+mj-lt"/>
              </a:rPr>
              <a:t>TẢ MỘT NGƯỜI THÂN ĐANG LÀM VIỆC</a:t>
            </a:r>
            <a:endParaRPr lang="en-US" sz="4000" b="1" i="0">
              <a:solidFill>
                <a:schemeClr val="accent3">
                  <a:lumMod val="50000"/>
                </a:schemeClr>
              </a:solidFill>
              <a:effectLst>
                <a:outerShdw blurRad="38100" dist="38100" dir="2700000" algn="tl">
                  <a:srgbClr val="000000">
                    <a:alpha val="43137"/>
                  </a:srgbClr>
                </a:outerShdw>
              </a:effectLst>
              <a:latin typeface="+mj-lt"/>
            </a:endParaRPr>
          </a:p>
          <a:p>
            <a:pPr algn="just"/>
            <a:endParaRPr lang="vi-VN" sz="3600" b="0" i="0">
              <a:solidFill>
                <a:srgbClr val="000000"/>
              </a:solidFill>
              <a:effectLst/>
              <a:latin typeface="+mj-lt"/>
            </a:endParaRPr>
          </a:p>
          <a:p>
            <a:pPr algn="just"/>
            <a:r>
              <a:rPr lang="vi-VN" sz="3600" b="1" i="0">
                <a:solidFill>
                  <a:srgbClr val="000000"/>
                </a:solidFill>
                <a:effectLst/>
                <a:latin typeface="+mj-lt"/>
              </a:rPr>
              <a:t>1. Mở bài:</a:t>
            </a:r>
            <a:r>
              <a:rPr lang="vi-VN" sz="3600" b="0" i="0">
                <a:solidFill>
                  <a:srgbClr val="000000"/>
                </a:solidFill>
                <a:effectLst/>
                <a:latin typeface="+mj-lt"/>
              </a:rPr>
              <a:t> Giới thiệu về người thân đang làm việc em định tả.</a:t>
            </a:r>
          </a:p>
          <a:p>
            <a:pPr algn="just"/>
            <a:r>
              <a:rPr lang="vi-VN" sz="3600" b="1" i="0">
                <a:solidFill>
                  <a:srgbClr val="000000"/>
                </a:solidFill>
                <a:effectLst/>
                <a:latin typeface="+mj-lt"/>
              </a:rPr>
              <a:t>2. Thân bài:</a:t>
            </a:r>
            <a:endParaRPr lang="vi-VN" sz="3600" b="0" i="0">
              <a:solidFill>
                <a:srgbClr val="000000"/>
              </a:solidFill>
              <a:effectLst/>
              <a:latin typeface="+mj-lt"/>
            </a:endParaRPr>
          </a:p>
          <a:p>
            <a:pPr algn="just"/>
            <a:r>
              <a:rPr lang="vi-VN" sz="3600" b="0" i="0">
                <a:solidFill>
                  <a:srgbClr val="000000"/>
                </a:solidFill>
                <a:effectLst/>
                <a:latin typeface="+mj-lt"/>
              </a:rPr>
              <a:t>- Miêu tả về ngoại hình của họ thường ngày.</a:t>
            </a:r>
          </a:p>
          <a:p>
            <a:pPr algn="just"/>
            <a:r>
              <a:rPr lang="vi-VN" sz="3600" b="0" i="0">
                <a:solidFill>
                  <a:srgbClr val="000000"/>
                </a:solidFill>
                <a:effectLst/>
                <a:latin typeface="+mj-lt"/>
              </a:rPr>
              <a:t>- Miêu tả về ngoại hình của họ khi đang làm việc.</a:t>
            </a:r>
          </a:p>
          <a:p>
            <a:pPr algn="just"/>
            <a:r>
              <a:rPr lang="vi-VN" sz="3600" b="0" i="0">
                <a:solidFill>
                  <a:srgbClr val="000000"/>
                </a:solidFill>
                <a:effectLst/>
                <a:latin typeface="+mj-lt"/>
              </a:rPr>
              <a:t>- Họ làm việc ở đâu?</a:t>
            </a:r>
          </a:p>
          <a:p>
            <a:pPr algn="just"/>
            <a:r>
              <a:rPr lang="vi-VN" sz="3600" b="0" i="0">
                <a:solidFill>
                  <a:srgbClr val="000000"/>
                </a:solidFill>
                <a:effectLst/>
                <a:latin typeface="+mj-lt"/>
              </a:rPr>
              <a:t>- Dáng vẻ khi họ làm việc như thế nào?</a:t>
            </a:r>
          </a:p>
          <a:p>
            <a:pPr algn="just"/>
            <a:r>
              <a:rPr lang="vi-VN" sz="3600" b="1" i="0">
                <a:solidFill>
                  <a:srgbClr val="000000"/>
                </a:solidFill>
                <a:effectLst/>
                <a:latin typeface="+mj-lt"/>
              </a:rPr>
              <a:t>3. Kết bài:</a:t>
            </a:r>
            <a:r>
              <a:rPr lang="vi-VN" sz="3600" b="0" i="0">
                <a:solidFill>
                  <a:srgbClr val="000000"/>
                </a:solidFill>
                <a:effectLst/>
                <a:latin typeface="+mj-lt"/>
              </a:rPr>
              <a:t> Khẳng định lại tình cảm của em với họ.</a:t>
            </a:r>
          </a:p>
        </p:txBody>
      </p:sp>
    </p:spTree>
    <p:extLst>
      <p:ext uri="{BB962C8B-B14F-4D97-AF65-F5344CB8AC3E}">
        <p14:creationId xmlns:p14="http://schemas.microsoft.com/office/powerpoint/2010/main" val="164468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xmlns=""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xmlns=""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xmlns="" id="{7847FE27-355B-48FD-8412-5EAE2C54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4365" y="254592"/>
              <a:ext cx="2310074" cy="2021315"/>
            </a:xfrm>
            <a:prstGeom prst="rect">
              <a:avLst/>
            </a:prstGeom>
          </p:spPr>
        </p:pic>
      </p:grpSp>
      <p:pic>
        <p:nvPicPr>
          <p:cNvPr id="9" name="Picture 2">
            <a:extLst>
              <a:ext uri="{FF2B5EF4-FFF2-40B4-BE49-F238E27FC236}">
                <a16:creationId xmlns:a16="http://schemas.microsoft.com/office/drawing/2014/main" xmlns="" id="{54A21F87-7AE6-4E77-BD58-E8C52DBD13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1773" y="2426721"/>
            <a:ext cx="10139081" cy="2104606"/>
          </a:xfrm>
          <a:prstGeom prst="rect">
            <a:avLst/>
          </a:prstGeom>
        </p:spPr>
      </p:pic>
      <p:pic>
        <p:nvPicPr>
          <p:cNvPr id="26" name="Picture 25">
            <a:extLst>
              <a:ext uri="{FF2B5EF4-FFF2-40B4-BE49-F238E27FC236}">
                <a16:creationId xmlns:a16="http://schemas.microsoft.com/office/drawing/2014/main" xmlns="" id="{B4E0FF29-5B0F-406C-9E19-21A979118E01}"/>
              </a:ext>
            </a:extLst>
          </p:cNvPr>
          <p:cNvPicPr>
            <a:picLocks noChangeAspect="1"/>
          </p:cNvPicPr>
          <p:nvPr/>
        </p:nvPicPr>
        <p:blipFill>
          <a:blip r:embed="rId10"/>
          <a:stretch>
            <a:fillRect/>
          </a:stretch>
        </p:blipFill>
        <p:spPr>
          <a:xfrm>
            <a:off x="901441" y="468575"/>
            <a:ext cx="1195922" cy="1593348"/>
          </a:xfrm>
          <a:prstGeom prst="rect">
            <a:avLst/>
          </a:prstGeom>
        </p:spPr>
      </p:pic>
      <p:pic>
        <p:nvPicPr>
          <p:cNvPr id="28" name="Picture 27">
            <a:extLst>
              <a:ext uri="{FF2B5EF4-FFF2-40B4-BE49-F238E27FC236}">
                <a16:creationId xmlns:a16="http://schemas.microsoft.com/office/drawing/2014/main" xmlns="" id="{B5269123-2109-49C0-9659-AE9E21CE0420}"/>
              </a:ext>
            </a:extLst>
          </p:cNvPr>
          <p:cNvPicPr>
            <a:picLocks noChangeAspect="1"/>
          </p:cNvPicPr>
          <p:nvPr/>
        </p:nvPicPr>
        <p:blipFill>
          <a:blip r:embed="rId11"/>
          <a:stretch>
            <a:fillRect/>
          </a:stretch>
        </p:blipFill>
        <p:spPr>
          <a:xfrm>
            <a:off x="1886347" y="2810202"/>
            <a:ext cx="8419306" cy="1237595"/>
          </a:xfrm>
          <a:prstGeom prst="rect">
            <a:avLst/>
          </a:prstGeom>
        </p:spPr>
      </p:pic>
    </p:spTree>
    <p:extLst>
      <p:ext uri="{BB962C8B-B14F-4D97-AF65-F5344CB8AC3E}">
        <p14:creationId xmlns:p14="http://schemas.microsoft.com/office/powerpoint/2010/main" val="9771506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xmlns=""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xmlns=""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xmlns="" id="{7847FE27-355B-48FD-8412-5EAE2C54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4365" y="254592"/>
              <a:ext cx="2310074" cy="2021315"/>
            </a:xfrm>
            <a:prstGeom prst="rect">
              <a:avLst/>
            </a:prstGeom>
          </p:spPr>
        </p:pic>
      </p:grpSp>
      <p:pic>
        <p:nvPicPr>
          <p:cNvPr id="26" name="Picture 25">
            <a:extLst>
              <a:ext uri="{FF2B5EF4-FFF2-40B4-BE49-F238E27FC236}">
                <a16:creationId xmlns:a16="http://schemas.microsoft.com/office/drawing/2014/main" xmlns="" id="{93B0709C-5FD9-48DB-B652-18C5250C6632}"/>
              </a:ext>
            </a:extLst>
          </p:cNvPr>
          <p:cNvPicPr>
            <a:picLocks noChangeAspect="1"/>
          </p:cNvPicPr>
          <p:nvPr/>
        </p:nvPicPr>
        <p:blipFill>
          <a:blip r:embed="rId8"/>
          <a:stretch>
            <a:fillRect/>
          </a:stretch>
        </p:blipFill>
        <p:spPr>
          <a:xfrm>
            <a:off x="901441" y="468575"/>
            <a:ext cx="1195922" cy="1593348"/>
          </a:xfrm>
          <a:prstGeom prst="rect">
            <a:avLst/>
          </a:prstGeom>
        </p:spPr>
      </p:pic>
      <p:sp>
        <p:nvSpPr>
          <p:cNvPr id="27" name="TextBox 26">
            <a:extLst>
              <a:ext uri="{FF2B5EF4-FFF2-40B4-BE49-F238E27FC236}">
                <a16:creationId xmlns:a16="http://schemas.microsoft.com/office/drawing/2014/main" xmlns="" id="{EAE7DB9D-60B4-4D4B-AB24-C5F325A07310}"/>
              </a:ext>
            </a:extLst>
          </p:cNvPr>
          <p:cNvSpPr txBox="1"/>
          <p:nvPr/>
        </p:nvSpPr>
        <p:spPr>
          <a:xfrm>
            <a:off x="3289871" y="1417818"/>
            <a:ext cx="6881070" cy="1015663"/>
          </a:xfrm>
          <a:prstGeom prst="rect">
            <a:avLst/>
          </a:prstGeom>
          <a:noFill/>
        </p:spPr>
        <p:txBody>
          <a:bodyPr wrap="square">
            <a:spAutoFit/>
          </a:bodyPr>
          <a:lstStyle/>
          <a:p>
            <a:r>
              <a:rPr lang="vi-VN" sz="3000" b="1" i="0">
                <a:solidFill>
                  <a:srgbClr val="333333"/>
                </a:solidFill>
                <a:effectLst/>
                <a:latin typeface="+mj-lt"/>
              </a:rPr>
              <a:t>1. Mở bài:</a:t>
            </a:r>
            <a:r>
              <a:rPr lang="en-US" sz="3000">
                <a:solidFill>
                  <a:srgbClr val="333333"/>
                </a:solidFill>
                <a:latin typeface="+mj-lt"/>
              </a:rPr>
              <a:t> </a:t>
            </a:r>
            <a:r>
              <a:rPr lang="vi-VN" sz="3000" b="0" i="0">
                <a:solidFill>
                  <a:srgbClr val="333333"/>
                </a:solidFill>
                <a:effectLst/>
                <a:latin typeface="+mj-lt"/>
              </a:rPr>
              <a:t>Giới thiệu mẹ em khi đang nấu cơm trong bếp</a:t>
            </a:r>
            <a:r>
              <a:rPr lang="en-US" sz="3000" b="0" i="0">
                <a:solidFill>
                  <a:srgbClr val="333333"/>
                </a:solidFill>
                <a:effectLst/>
                <a:latin typeface="+mj-lt"/>
              </a:rPr>
              <a:t>.</a:t>
            </a:r>
            <a:endParaRPr lang="vi-VN" sz="3000" b="0" i="0">
              <a:solidFill>
                <a:srgbClr val="333333"/>
              </a:solidFill>
              <a:effectLst/>
              <a:latin typeface="+mj-lt"/>
            </a:endParaRPr>
          </a:p>
        </p:txBody>
      </p:sp>
      <p:sp>
        <p:nvSpPr>
          <p:cNvPr id="28" name="TextBox 27">
            <a:extLst>
              <a:ext uri="{FF2B5EF4-FFF2-40B4-BE49-F238E27FC236}">
                <a16:creationId xmlns:a16="http://schemas.microsoft.com/office/drawing/2014/main" xmlns="" id="{73B3B216-9FFD-46E4-94A0-C4483A45C90A}"/>
              </a:ext>
            </a:extLst>
          </p:cNvPr>
          <p:cNvSpPr txBox="1"/>
          <p:nvPr/>
        </p:nvSpPr>
        <p:spPr>
          <a:xfrm>
            <a:off x="3005276" y="2619616"/>
            <a:ext cx="7047077" cy="2400657"/>
          </a:xfrm>
          <a:prstGeom prst="rect">
            <a:avLst/>
          </a:prstGeom>
          <a:solidFill>
            <a:schemeClr val="accent4">
              <a:lumMod val="20000"/>
              <a:lumOff val="80000"/>
            </a:schemeClr>
          </a:solidFill>
        </p:spPr>
        <p:txBody>
          <a:bodyPr wrap="square">
            <a:spAutoFit/>
          </a:bodyPr>
          <a:lstStyle/>
          <a:p>
            <a:pPr algn="just"/>
            <a:r>
              <a:rPr lang="en-US" sz="3000" b="0" i="0">
                <a:solidFill>
                  <a:srgbClr val="333333"/>
                </a:solidFill>
                <a:effectLst/>
                <a:latin typeface="+mj-lt"/>
              </a:rPr>
              <a:t>	</a:t>
            </a:r>
            <a:r>
              <a:rPr lang="vi-VN" sz="3000" b="0" i="0">
                <a:solidFill>
                  <a:srgbClr val="333333"/>
                </a:solidFill>
                <a:effectLst/>
                <a:latin typeface="+mj-lt"/>
              </a:rPr>
              <a:t>Mẹ em thường bảo "Kho tàng của bố là vườn cây, kho tàng của chị em là góc học tập và kệ đồ chơi còn kho tàng của mẹ là gian bếp". Em rất thích ngắm nhìn hình ảnh mẹ khi đang nấu cơm.</a:t>
            </a:r>
          </a:p>
        </p:txBody>
      </p:sp>
      <p:pic>
        <p:nvPicPr>
          <p:cNvPr id="29" name="Picture 5">
            <a:extLst>
              <a:ext uri="{FF2B5EF4-FFF2-40B4-BE49-F238E27FC236}">
                <a16:creationId xmlns:a16="http://schemas.microsoft.com/office/drawing/2014/main" xmlns="" id="{4430C6EF-C7DC-4BB4-B584-6B5474F020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294840206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xmlns=""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xmlns=""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xmlns="" id="{7847FE27-355B-48FD-8412-5EAE2C54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xmlns=""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xmlns="" id="{34258644-F1C5-490B-9783-F78F58875B68}"/>
              </a:ext>
            </a:extLst>
          </p:cNvPr>
          <p:cNvSpPr txBox="1"/>
          <p:nvPr/>
        </p:nvSpPr>
        <p:spPr>
          <a:xfrm>
            <a:off x="2735350" y="720339"/>
            <a:ext cx="7874079" cy="5632311"/>
          </a:xfrm>
          <a:prstGeom prst="rect">
            <a:avLst/>
          </a:prstGeom>
          <a:noFill/>
        </p:spPr>
        <p:txBody>
          <a:bodyPr wrap="square">
            <a:spAutoFit/>
          </a:bodyPr>
          <a:lstStyle/>
          <a:p>
            <a:pPr algn="just"/>
            <a:r>
              <a:rPr lang="en-US" sz="3000" b="1" i="0">
                <a:solidFill>
                  <a:srgbClr val="333333"/>
                </a:solidFill>
                <a:effectLst/>
                <a:latin typeface="Times New Roman" panose="02020603050405020304" pitchFamily="18" charset="0"/>
                <a:cs typeface="Times New Roman" panose="02020603050405020304" pitchFamily="18" charset="0"/>
              </a:rPr>
              <a:t>2. Thân bài</a:t>
            </a:r>
            <a:r>
              <a:rPr lang="en-US" sz="3000" b="0" i="0">
                <a:solidFill>
                  <a:srgbClr val="333333"/>
                </a:solidFill>
                <a:effectLst/>
                <a:latin typeface="Times New Roman" panose="02020603050405020304" pitchFamily="18" charset="0"/>
                <a:cs typeface="Times New Roman" panose="02020603050405020304" pitchFamily="18" charset="0"/>
              </a:rPr>
              <a:t> :</a:t>
            </a:r>
          </a:p>
          <a:p>
            <a:pPr algn="just"/>
            <a:r>
              <a:rPr lang="en-US" sz="3000" b="1" i="0">
                <a:solidFill>
                  <a:srgbClr val="333333"/>
                </a:solidFill>
                <a:effectLst/>
                <a:latin typeface="Times New Roman" panose="02020603050405020304" pitchFamily="18" charset="0"/>
                <a:cs typeface="Times New Roman" panose="02020603050405020304" pitchFamily="18" charset="0"/>
              </a:rPr>
              <a:t>a. Giới thiệu mẹ em: (Ngoại hình, tính cách)</a:t>
            </a:r>
            <a:endParaRPr lang="en-US" sz="3000"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sz="3000" b="0" i="0">
                <a:solidFill>
                  <a:srgbClr val="333333"/>
                </a:solidFill>
                <a:effectLst/>
                <a:latin typeface="Times New Roman" panose="02020603050405020304" pitchFamily="18" charset="0"/>
                <a:cs typeface="Times New Roman" panose="02020603050405020304" pitchFamily="18" charset="0"/>
              </a:rPr>
              <a:t>Mẹ năm nay bao nhiêu tuổi?</a:t>
            </a:r>
          </a:p>
          <a:p>
            <a:pPr algn="just"/>
            <a:r>
              <a:rPr lang="vi-VN" sz="3000" b="0" i="0">
                <a:solidFill>
                  <a:srgbClr val="333333"/>
                </a:solidFill>
                <a:effectLst/>
                <a:latin typeface="Times New Roman" panose="02020603050405020304" pitchFamily="18" charset="0"/>
                <a:cs typeface="Times New Roman" panose="02020603050405020304" pitchFamily="18" charset="0"/>
              </a:rPr>
              <a:t>- Miêu tả ngoại hình của mẹ chú ý vào những điểm nổi bật (vóc dáng, làn da, đôi mắt, khuân miệng, giọng nói,…)</a:t>
            </a:r>
            <a:r>
              <a:rPr lang="en-US" sz="3000" b="0" i="0">
                <a:solidFill>
                  <a:srgbClr val="333333"/>
                </a:solidFill>
                <a:effectLst/>
                <a:latin typeface="Times New Roman" panose="02020603050405020304" pitchFamily="18" charset="0"/>
                <a:cs typeface="Times New Roman" panose="02020603050405020304" pitchFamily="18" charset="0"/>
              </a:rPr>
              <a:t>.</a:t>
            </a:r>
            <a:endParaRPr lang="vi-VN" sz="3000" b="0" i="0">
              <a:solidFill>
                <a:srgbClr val="333333"/>
              </a:solidFill>
              <a:effectLst/>
              <a:latin typeface="Times New Roman" panose="02020603050405020304" pitchFamily="18" charset="0"/>
              <a:cs typeface="Times New Roman" panose="02020603050405020304" pitchFamily="18" charset="0"/>
            </a:endParaRPr>
          </a:p>
          <a:p>
            <a:pPr algn="just"/>
            <a:r>
              <a:rPr lang="vi-VN" sz="3000" b="0" i="0">
                <a:solidFill>
                  <a:srgbClr val="333333"/>
                </a:solidFill>
                <a:effectLst/>
                <a:latin typeface="Times New Roman" panose="02020603050405020304" pitchFamily="18" charset="0"/>
                <a:cs typeface="Times New Roman" panose="02020603050405020304" pitchFamily="18" charset="0"/>
              </a:rPr>
              <a:t>- Tính cách của mẹ (đối với người thân, đối với hàng xóm, với đồng nghiệp, với những người xa lạ,</a:t>
            </a:r>
            <a:r>
              <a:rPr lang="en-US" sz="3000" b="0" i="0">
                <a:solidFill>
                  <a:srgbClr val="333333"/>
                </a:solidFill>
                <a:effectLst/>
                <a:latin typeface="Times New Roman" panose="02020603050405020304" pitchFamily="18" charset="0"/>
                <a:cs typeface="Times New Roman" panose="02020603050405020304" pitchFamily="18" charset="0"/>
              </a:rPr>
              <a:t>…</a:t>
            </a:r>
            <a:r>
              <a:rPr lang="vi-VN" sz="3000" b="0" i="0">
                <a:solidFill>
                  <a:srgbClr val="333333"/>
                </a:solidFill>
                <a:effectLst/>
                <a:latin typeface="Times New Roman" panose="02020603050405020304" pitchFamily="18" charset="0"/>
                <a:cs typeface="Times New Roman" panose="02020603050405020304" pitchFamily="18" charset="0"/>
              </a:rPr>
              <a:t>)</a:t>
            </a:r>
            <a:r>
              <a:rPr lang="en-US" sz="3000" b="0" i="0">
                <a:solidFill>
                  <a:srgbClr val="333333"/>
                </a:solidFill>
                <a:effectLst/>
                <a:latin typeface="Times New Roman" panose="02020603050405020304" pitchFamily="18" charset="0"/>
                <a:cs typeface="Times New Roman" panose="02020603050405020304" pitchFamily="18" charset="0"/>
              </a:rPr>
              <a:t>.</a:t>
            </a:r>
            <a:endParaRPr lang="vi-VN" sz="3000" b="0" i="0">
              <a:solidFill>
                <a:srgbClr val="333333"/>
              </a:solidFill>
              <a:effectLst/>
              <a:latin typeface="Times New Roman" panose="02020603050405020304" pitchFamily="18" charset="0"/>
              <a:cs typeface="Times New Roman" panose="02020603050405020304" pitchFamily="18" charset="0"/>
            </a:endParaRPr>
          </a:p>
          <a:p>
            <a:pPr algn="just"/>
            <a:r>
              <a:rPr lang="vi-VN" sz="3000" b="0" i="0">
                <a:solidFill>
                  <a:srgbClr val="333333"/>
                </a:solidFill>
                <a:effectLst/>
                <a:latin typeface="Times New Roman" panose="02020603050405020304" pitchFamily="18" charset="0"/>
                <a:cs typeface="Times New Roman" panose="02020603050405020304" pitchFamily="18" charset="0"/>
              </a:rPr>
              <a:t>- Nghề nghiệp của mẹ là gì?</a:t>
            </a:r>
          </a:p>
          <a:p>
            <a:pPr algn="just"/>
            <a:r>
              <a:rPr lang="vi-VN" sz="3000" b="0" i="0">
                <a:solidFill>
                  <a:srgbClr val="333333"/>
                </a:solidFill>
                <a:effectLst/>
                <a:latin typeface="Times New Roman" panose="02020603050405020304" pitchFamily="18" charset="0"/>
                <a:cs typeface="Times New Roman" panose="02020603050405020304" pitchFamily="18" charset="0"/>
              </a:rPr>
              <a:t>- Khái quát chung lại về mẹ.</a:t>
            </a:r>
          </a:p>
          <a:p>
            <a:pPr marL="285750" indent="-285750" algn="just">
              <a:buFontTx/>
              <a:buChar char="-"/>
            </a:pPr>
            <a:endParaRPr lang="en-US" sz="3000" b="0" i="0">
              <a:solidFill>
                <a:srgbClr val="333333"/>
              </a:solidFill>
              <a:effectLst/>
              <a:latin typeface="Times New Roman" panose="02020603050405020304" pitchFamily="18" charset="0"/>
              <a:cs typeface="Times New Roman" panose="02020603050405020304" pitchFamily="18" charset="0"/>
            </a:endParaRPr>
          </a:p>
        </p:txBody>
      </p:sp>
      <p:pic>
        <p:nvPicPr>
          <p:cNvPr id="40" name="Picture 5">
            <a:extLst>
              <a:ext uri="{FF2B5EF4-FFF2-40B4-BE49-F238E27FC236}">
                <a16:creationId xmlns:a16="http://schemas.microsoft.com/office/drawing/2014/main" xmlns="" id="{B74BD984-10B4-498B-8CCA-1F40C52895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349500414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xmlns=""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xmlns=""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xmlns="" id="{7847FE27-355B-48FD-8412-5EAE2C54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xmlns=""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xmlns="" id="{34258644-F1C5-490B-9783-F78F58875B68}"/>
              </a:ext>
            </a:extLst>
          </p:cNvPr>
          <p:cNvSpPr txBox="1"/>
          <p:nvPr/>
        </p:nvSpPr>
        <p:spPr>
          <a:xfrm>
            <a:off x="2735350" y="621589"/>
            <a:ext cx="7927961" cy="6093976"/>
          </a:xfrm>
          <a:prstGeom prst="rect">
            <a:avLst/>
          </a:prstGeom>
          <a:noFill/>
        </p:spPr>
        <p:txBody>
          <a:bodyPr wrap="square">
            <a:spAutoFit/>
          </a:bodyPr>
          <a:lstStyle/>
          <a:p>
            <a:pPr algn="just"/>
            <a:r>
              <a:rPr lang="vi-VN" sz="3000" b="1" i="0">
                <a:solidFill>
                  <a:srgbClr val="333333"/>
                </a:solidFill>
                <a:effectLst/>
                <a:latin typeface="+mj-lt"/>
              </a:rPr>
              <a:t>b. Miêu tả khi mẹ nấu ăn:</a:t>
            </a:r>
            <a:endParaRPr lang="vi-VN" sz="3000" b="0" i="0">
              <a:solidFill>
                <a:srgbClr val="333333"/>
              </a:solidFill>
              <a:effectLst/>
              <a:latin typeface="+mj-lt"/>
            </a:endParaRPr>
          </a:p>
          <a:p>
            <a:pPr algn="just"/>
            <a:r>
              <a:rPr lang="vi-VN" sz="3000" b="0" i="0">
                <a:solidFill>
                  <a:srgbClr val="333333"/>
                </a:solidFill>
                <a:effectLst/>
                <a:latin typeface="+mj-lt"/>
              </a:rPr>
              <a:t>- Món ăn mẹ nấu là gì? Vì sao mẹ lại nấu món ăn đó? Có nhân dịp gì không?</a:t>
            </a:r>
          </a:p>
          <a:p>
            <a:pPr algn="just"/>
            <a:r>
              <a:rPr lang="vi-VN" sz="3000" b="0" i="0">
                <a:solidFill>
                  <a:srgbClr val="333333"/>
                </a:solidFill>
                <a:effectLst/>
                <a:latin typeface="+mj-lt"/>
              </a:rPr>
              <a:t>- Cách mẹ chuẩn bị nguyên liệu để nấu món ăn đó như thế nào?</a:t>
            </a:r>
          </a:p>
          <a:p>
            <a:pPr algn="just"/>
            <a:r>
              <a:rPr lang="vi-VN" sz="3000" b="0" i="0">
                <a:solidFill>
                  <a:srgbClr val="333333"/>
                </a:solidFill>
                <a:effectLst/>
                <a:latin typeface="+mj-lt"/>
              </a:rPr>
              <a:t>- Cách mẹ thực hiện món ăn đó? (chú ý miêu tả cụ thể, chi tiết vì đây là nội dung chính của bài.)</a:t>
            </a:r>
          </a:p>
          <a:p>
            <a:pPr algn="just"/>
            <a:r>
              <a:rPr lang="vi-VN" sz="3000" b="0" i="0">
                <a:solidFill>
                  <a:srgbClr val="333333"/>
                </a:solidFill>
                <a:effectLst/>
                <a:latin typeface="+mj-lt"/>
              </a:rPr>
              <a:t>+ Sơ chế nguyên liệu.</a:t>
            </a:r>
          </a:p>
          <a:p>
            <a:pPr algn="just"/>
            <a:r>
              <a:rPr lang="vi-VN" sz="3000" b="0" i="0">
                <a:solidFill>
                  <a:srgbClr val="333333"/>
                </a:solidFill>
                <a:effectLst/>
                <a:latin typeface="+mj-lt"/>
              </a:rPr>
              <a:t>+ Chế biến món ăn.</a:t>
            </a:r>
          </a:p>
          <a:p>
            <a:pPr algn="just"/>
            <a:r>
              <a:rPr lang="vi-VN" sz="3000" b="0" i="0">
                <a:solidFill>
                  <a:srgbClr val="333333"/>
                </a:solidFill>
                <a:effectLst/>
                <a:latin typeface="+mj-lt"/>
              </a:rPr>
              <a:t>+ Trang trí, bày biện món ăn.</a:t>
            </a:r>
          </a:p>
          <a:p>
            <a:pPr algn="just"/>
            <a:r>
              <a:rPr lang="en-US" sz="3000">
                <a:solidFill>
                  <a:srgbClr val="333333"/>
                </a:solidFill>
                <a:latin typeface="+mj-lt"/>
              </a:rPr>
              <a:t>- </a:t>
            </a:r>
            <a:r>
              <a:rPr lang="vi-VN" sz="3000">
                <a:solidFill>
                  <a:srgbClr val="333333"/>
                </a:solidFill>
                <a:latin typeface="+mj-lt"/>
              </a:rPr>
              <a:t>Cảm nhận của em và mọi người về </a:t>
            </a:r>
            <a:endParaRPr lang="en-US" sz="3000">
              <a:solidFill>
                <a:srgbClr val="333333"/>
              </a:solidFill>
              <a:latin typeface="+mj-lt"/>
            </a:endParaRPr>
          </a:p>
          <a:p>
            <a:pPr algn="just"/>
            <a:r>
              <a:rPr lang="vi-VN" sz="3000" b="0" i="0">
                <a:solidFill>
                  <a:srgbClr val="333333"/>
                </a:solidFill>
                <a:effectLst/>
                <a:latin typeface="+mj-lt"/>
              </a:rPr>
              <a:t>món ăn mẹ nấu</a:t>
            </a:r>
          </a:p>
          <a:p>
            <a:pPr marL="285750" indent="-285750" algn="just">
              <a:buFontTx/>
              <a:buChar char="-"/>
            </a:pPr>
            <a:endParaRPr lang="en-US" sz="3000" b="0" i="0">
              <a:solidFill>
                <a:srgbClr val="333333"/>
              </a:solidFill>
              <a:effectLst/>
              <a:latin typeface="+mj-lt"/>
            </a:endParaRPr>
          </a:p>
        </p:txBody>
      </p:sp>
      <p:pic>
        <p:nvPicPr>
          <p:cNvPr id="9" name="Picture 5">
            <a:extLst>
              <a:ext uri="{FF2B5EF4-FFF2-40B4-BE49-F238E27FC236}">
                <a16:creationId xmlns:a16="http://schemas.microsoft.com/office/drawing/2014/main" xmlns="" id="{024AC59E-E71A-48A6-9AD7-74B9581276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4957" y="4825218"/>
            <a:ext cx="2187928" cy="1778189"/>
          </a:xfrm>
          <a:prstGeom prst="rect">
            <a:avLst/>
          </a:prstGeom>
        </p:spPr>
      </p:pic>
    </p:spTree>
    <p:extLst>
      <p:ext uri="{BB962C8B-B14F-4D97-AF65-F5344CB8AC3E}">
        <p14:creationId xmlns:p14="http://schemas.microsoft.com/office/powerpoint/2010/main" val="354648126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FE52DA9-E341-4532-9583-341A4B60F140}"/>
              </a:ext>
            </a:extLst>
          </p:cNvPr>
          <p:cNvGrpSpPr/>
          <p:nvPr/>
        </p:nvGrpSpPr>
        <p:grpSpPr>
          <a:xfrm>
            <a:off x="0" y="0"/>
            <a:ext cx="12192000" cy="6858000"/>
            <a:chOff x="0" y="0"/>
            <a:chExt cx="12192000" cy="6858000"/>
          </a:xfrm>
        </p:grpSpPr>
        <p:pic>
          <p:nvPicPr>
            <p:cNvPr id="2" name="Picture 2">
              <a:extLst>
                <a:ext uri="{FF2B5EF4-FFF2-40B4-BE49-F238E27FC236}">
                  <a16:creationId xmlns:a16="http://schemas.microsoft.com/office/drawing/2014/main" xmlns="" id="{18C88B6B-F9D4-48EC-8B1E-C8B5FCE4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2E414CC2-A952-4C7D-A030-4F72437D57A6}"/>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xmlns="" id="{B03C99C3-5791-40A1-A1FA-D7BEDE862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2353" y="4582092"/>
              <a:ext cx="2021315" cy="2021315"/>
            </a:xfrm>
            <a:prstGeom prst="rect">
              <a:avLst/>
            </a:prstGeom>
          </p:spPr>
        </p:pic>
        <p:pic>
          <p:nvPicPr>
            <p:cNvPr id="7" name="Picture 6">
              <a:extLst>
                <a:ext uri="{FF2B5EF4-FFF2-40B4-BE49-F238E27FC236}">
                  <a16:creationId xmlns:a16="http://schemas.microsoft.com/office/drawing/2014/main" xmlns="" id="{7847FE27-355B-48FD-8412-5EAE2C54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4365" y="254592"/>
              <a:ext cx="2310074" cy="2021315"/>
            </a:xfrm>
            <a:prstGeom prst="rect">
              <a:avLst/>
            </a:prstGeom>
          </p:spPr>
        </p:pic>
      </p:grpSp>
      <p:pic>
        <p:nvPicPr>
          <p:cNvPr id="4" name="Picture 3">
            <a:extLst>
              <a:ext uri="{FF2B5EF4-FFF2-40B4-BE49-F238E27FC236}">
                <a16:creationId xmlns:a16="http://schemas.microsoft.com/office/drawing/2014/main" xmlns="" id="{E9E3440B-2240-4B99-A5C6-6C32E7520720}"/>
              </a:ext>
            </a:extLst>
          </p:cNvPr>
          <p:cNvPicPr>
            <a:picLocks noChangeAspect="1"/>
          </p:cNvPicPr>
          <p:nvPr/>
        </p:nvPicPr>
        <p:blipFill>
          <a:blip r:embed="rId8"/>
          <a:stretch>
            <a:fillRect/>
          </a:stretch>
        </p:blipFill>
        <p:spPr>
          <a:xfrm>
            <a:off x="901441" y="468575"/>
            <a:ext cx="1195922" cy="1593348"/>
          </a:xfrm>
          <a:prstGeom prst="rect">
            <a:avLst/>
          </a:prstGeom>
        </p:spPr>
      </p:pic>
      <p:sp>
        <p:nvSpPr>
          <p:cNvPr id="39" name="TextBox 38">
            <a:extLst>
              <a:ext uri="{FF2B5EF4-FFF2-40B4-BE49-F238E27FC236}">
                <a16:creationId xmlns:a16="http://schemas.microsoft.com/office/drawing/2014/main" xmlns="" id="{34258644-F1C5-490B-9783-F78F58875B68}"/>
              </a:ext>
            </a:extLst>
          </p:cNvPr>
          <p:cNvSpPr txBox="1"/>
          <p:nvPr/>
        </p:nvSpPr>
        <p:spPr>
          <a:xfrm>
            <a:off x="2872301" y="741122"/>
            <a:ext cx="7509655" cy="553998"/>
          </a:xfrm>
          <a:prstGeom prst="rect">
            <a:avLst/>
          </a:prstGeom>
          <a:noFill/>
        </p:spPr>
        <p:txBody>
          <a:bodyPr wrap="square">
            <a:spAutoFit/>
          </a:bodyPr>
          <a:lstStyle/>
          <a:p>
            <a:pPr algn="just"/>
            <a:r>
              <a:rPr lang="vi-VN" sz="3000" b="1" i="0">
                <a:effectLst/>
                <a:latin typeface="+mj-lt"/>
              </a:rPr>
              <a:t>3. Kết bài:</a:t>
            </a:r>
            <a:r>
              <a:rPr lang="en-US" sz="3000" b="1" i="0">
                <a:effectLst/>
                <a:latin typeface="+mj-lt"/>
              </a:rPr>
              <a:t> </a:t>
            </a:r>
            <a:r>
              <a:rPr lang="vi-VN" sz="3000" b="0" i="0">
                <a:effectLst/>
                <a:latin typeface="+mj-lt"/>
              </a:rPr>
              <a:t>Tình cảm, cảm nghĩ của em</a:t>
            </a:r>
            <a:r>
              <a:rPr lang="en-US" sz="3000" b="0" i="0">
                <a:effectLst/>
                <a:latin typeface="+mj-lt"/>
              </a:rPr>
              <a:t>.</a:t>
            </a:r>
            <a:endParaRPr lang="vi-VN" sz="3000" b="0" i="0">
              <a:effectLst/>
              <a:latin typeface="+mj-lt"/>
            </a:endParaRPr>
          </a:p>
        </p:txBody>
      </p:sp>
      <p:pic>
        <p:nvPicPr>
          <p:cNvPr id="9" name="Picture 5">
            <a:extLst>
              <a:ext uri="{FF2B5EF4-FFF2-40B4-BE49-F238E27FC236}">
                <a16:creationId xmlns:a16="http://schemas.microsoft.com/office/drawing/2014/main" xmlns="" id="{08F764AB-006D-4B80-ABF7-93E555B739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4957" y="4825218"/>
            <a:ext cx="2187928" cy="1778189"/>
          </a:xfrm>
          <a:prstGeom prst="rect">
            <a:avLst/>
          </a:prstGeom>
        </p:spPr>
      </p:pic>
      <p:sp>
        <p:nvSpPr>
          <p:cNvPr id="11" name="TextBox 10">
            <a:extLst>
              <a:ext uri="{FF2B5EF4-FFF2-40B4-BE49-F238E27FC236}">
                <a16:creationId xmlns:a16="http://schemas.microsoft.com/office/drawing/2014/main" xmlns="" id="{9F85C71F-C55C-4C96-849F-EAF70D9449E3}"/>
              </a:ext>
            </a:extLst>
          </p:cNvPr>
          <p:cNvSpPr txBox="1"/>
          <p:nvPr/>
        </p:nvSpPr>
        <p:spPr>
          <a:xfrm>
            <a:off x="3049172" y="2963818"/>
            <a:ext cx="6098344" cy="2400657"/>
          </a:xfrm>
          <a:custGeom>
            <a:avLst/>
            <a:gdLst>
              <a:gd name="connsiteX0" fmla="*/ 0 w 6098344"/>
              <a:gd name="connsiteY0" fmla="*/ 0 h 2400657"/>
              <a:gd name="connsiteX1" fmla="*/ 554395 w 6098344"/>
              <a:gd name="connsiteY1" fmla="*/ 0 h 2400657"/>
              <a:gd name="connsiteX2" fmla="*/ 925839 w 6098344"/>
              <a:gd name="connsiteY2" fmla="*/ 0 h 2400657"/>
              <a:gd name="connsiteX3" fmla="*/ 1419251 w 6098344"/>
              <a:gd name="connsiteY3" fmla="*/ 0 h 2400657"/>
              <a:gd name="connsiteX4" fmla="*/ 1790696 w 6098344"/>
              <a:gd name="connsiteY4" fmla="*/ 0 h 2400657"/>
              <a:gd name="connsiteX5" fmla="*/ 2284107 w 6098344"/>
              <a:gd name="connsiteY5" fmla="*/ 0 h 2400657"/>
              <a:gd name="connsiteX6" fmla="*/ 2777518 w 6098344"/>
              <a:gd name="connsiteY6" fmla="*/ 0 h 2400657"/>
              <a:gd name="connsiteX7" fmla="*/ 3453880 w 6098344"/>
              <a:gd name="connsiteY7" fmla="*/ 0 h 2400657"/>
              <a:gd name="connsiteX8" fmla="*/ 3825325 w 6098344"/>
              <a:gd name="connsiteY8" fmla="*/ 0 h 2400657"/>
              <a:gd name="connsiteX9" fmla="*/ 4196769 w 6098344"/>
              <a:gd name="connsiteY9" fmla="*/ 0 h 2400657"/>
              <a:gd name="connsiteX10" fmla="*/ 4629197 w 6098344"/>
              <a:gd name="connsiteY10" fmla="*/ 0 h 2400657"/>
              <a:gd name="connsiteX11" fmla="*/ 5305559 w 6098344"/>
              <a:gd name="connsiteY11" fmla="*/ 0 h 2400657"/>
              <a:gd name="connsiteX12" fmla="*/ 6098344 w 6098344"/>
              <a:gd name="connsiteY12" fmla="*/ 0 h 2400657"/>
              <a:gd name="connsiteX13" fmla="*/ 6098344 w 6098344"/>
              <a:gd name="connsiteY13" fmla="*/ 528145 h 2400657"/>
              <a:gd name="connsiteX14" fmla="*/ 6098344 w 6098344"/>
              <a:gd name="connsiteY14" fmla="*/ 984269 h 2400657"/>
              <a:gd name="connsiteX15" fmla="*/ 6098344 w 6098344"/>
              <a:gd name="connsiteY15" fmla="*/ 1440394 h 2400657"/>
              <a:gd name="connsiteX16" fmla="*/ 6098344 w 6098344"/>
              <a:gd name="connsiteY16" fmla="*/ 1968539 h 2400657"/>
              <a:gd name="connsiteX17" fmla="*/ 6098344 w 6098344"/>
              <a:gd name="connsiteY17" fmla="*/ 2400657 h 2400657"/>
              <a:gd name="connsiteX18" fmla="*/ 5543949 w 6098344"/>
              <a:gd name="connsiteY18" fmla="*/ 2400657 h 2400657"/>
              <a:gd name="connsiteX19" fmla="*/ 5111521 w 6098344"/>
              <a:gd name="connsiteY19" fmla="*/ 2400657 h 2400657"/>
              <a:gd name="connsiteX20" fmla="*/ 4435159 w 6098344"/>
              <a:gd name="connsiteY20" fmla="*/ 2400657 h 2400657"/>
              <a:gd name="connsiteX21" fmla="*/ 3758797 w 6098344"/>
              <a:gd name="connsiteY21" fmla="*/ 2400657 h 2400657"/>
              <a:gd name="connsiteX22" fmla="*/ 3387353 w 6098344"/>
              <a:gd name="connsiteY22" fmla="*/ 2400657 h 2400657"/>
              <a:gd name="connsiteX23" fmla="*/ 2954925 w 6098344"/>
              <a:gd name="connsiteY23" fmla="*/ 2400657 h 2400657"/>
              <a:gd name="connsiteX24" fmla="*/ 2583480 w 6098344"/>
              <a:gd name="connsiteY24" fmla="*/ 2400657 h 2400657"/>
              <a:gd name="connsiteX25" fmla="*/ 2029085 w 6098344"/>
              <a:gd name="connsiteY25" fmla="*/ 2400657 h 2400657"/>
              <a:gd name="connsiteX26" fmla="*/ 1535674 w 6098344"/>
              <a:gd name="connsiteY26" fmla="*/ 2400657 h 2400657"/>
              <a:gd name="connsiteX27" fmla="*/ 920296 w 6098344"/>
              <a:gd name="connsiteY27" fmla="*/ 2400657 h 2400657"/>
              <a:gd name="connsiteX28" fmla="*/ 487868 w 6098344"/>
              <a:gd name="connsiteY28" fmla="*/ 2400657 h 2400657"/>
              <a:gd name="connsiteX29" fmla="*/ 0 w 6098344"/>
              <a:gd name="connsiteY29" fmla="*/ 2400657 h 2400657"/>
              <a:gd name="connsiteX30" fmla="*/ 0 w 6098344"/>
              <a:gd name="connsiteY30" fmla="*/ 1944532 h 2400657"/>
              <a:gd name="connsiteX31" fmla="*/ 0 w 6098344"/>
              <a:gd name="connsiteY31" fmla="*/ 1464401 h 2400657"/>
              <a:gd name="connsiteX32" fmla="*/ 0 w 6098344"/>
              <a:gd name="connsiteY32" fmla="*/ 1008276 h 2400657"/>
              <a:gd name="connsiteX33" fmla="*/ 0 w 6098344"/>
              <a:gd name="connsiteY33" fmla="*/ 552151 h 2400657"/>
              <a:gd name="connsiteX34" fmla="*/ 0 w 6098344"/>
              <a:gd name="connsiteY3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98344" h="2400657" fill="none" extrusionOk="0">
                <a:moveTo>
                  <a:pt x="0" y="0"/>
                </a:moveTo>
                <a:cubicBezTo>
                  <a:pt x="226998" y="-41268"/>
                  <a:pt x="389392" y="20278"/>
                  <a:pt x="554395" y="0"/>
                </a:cubicBezTo>
                <a:cubicBezTo>
                  <a:pt x="719399" y="-20278"/>
                  <a:pt x="745627" y="972"/>
                  <a:pt x="925839" y="0"/>
                </a:cubicBezTo>
                <a:cubicBezTo>
                  <a:pt x="1106051" y="-972"/>
                  <a:pt x="1301296" y="5505"/>
                  <a:pt x="1419251" y="0"/>
                </a:cubicBezTo>
                <a:cubicBezTo>
                  <a:pt x="1537206" y="-5505"/>
                  <a:pt x="1672278" y="43983"/>
                  <a:pt x="1790696" y="0"/>
                </a:cubicBezTo>
                <a:cubicBezTo>
                  <a:pt x="1909114" y="-43983"/>
                  <a:pt x="2077377" y="45789"/>
                  <a:pt x="2284107" y="0"/>
                </a:cubicBezTo>
                <a:cubicBezTo>
                  <a:pt x="2490837" y="-45789"/>
                  <a:pt x="2615329" y="22890"/>
                  <a:pt x="2777518" y="0"/>
                </a:cubicBezTo>
                <a:cubicBezTo>
                  <a:pt x="2939707" y="-22890"/>
                  <a:pt x="3217772" y="56616"/>
                  <a:pt x="3453880" y="0"/>
                </a:cubicBezTo>
                <a:cubicBezTo>
                  <a:pt x="3689988" y="-56616"/>
                  <a:pt x="3678849" y="31742"/>
                  <a:pt x="3825325" y="0"/>
                </a:cubicBezTo>
                <a:cubicBezTo>
                  <a:pt x="3971802" y="-31742"/>
                  <a:pt x="4029843" y="36126"/>
                  <a:pt x="4196769" y="0"/>
                </a:cubicBezTo>
                <a:cubicBezTo>
                  <a:pt x="4363695" y="-36126"/>
                  <a:pt x="4425230" y="32482"/>
                  <a:pt x="4629197" y="0"/>
                </a:cubicBezTo>
                <a:cubicBezTo>
                  <a:pt x="4833164" y="-32482"/>
                  <a:pt x="5029994" y="16398"/>
                  <a:pt x="5305559" y="0"/>
                </a:cubicBezTo>
                <a:cubicBezTo>
                  <a:pt x="5581124" y="-16398"/>
                  <a:pt x="5782548" y="41275"/>
                  <a:pt x="6098344" y="0"/>
                </a:cubicBezTo>
                <a:cubicBezTo>
                  <a:pt x="6121722" y="239985"/>
                  <a:pt x="6050212" y="287008"/>
                  <a:pt x="6098344" y="528145"/>
                </a:cubicBezTo>
                <a:cubicBezTo>
                  <a:pt x="6146476" y="769283"/>
                  <a:pt x="6080328" y="841706"/>
                  <a:pt x="6098344" y="984269"/>
                </a:cubicBezTo>
                <a:cubicBezTo>
                  <a:pt x="6116360" y="1126832"/>
                  <a:pt x="6080933" y="1276507"/>
                  <a:pt x="6098344" y="1440394"/>
                </a:cubicBezTo>
                <a:cubicBezTo>
                  <a:pt x="6115755" y="1604281"/>
                  <a:pt x="6048811" y="1773781"/>
                  <a:pt x="6098344" y="1968539"/>
                </a:cubicBezTo>
                <a:cubicBezTo>
                  <a:pt x="6147877" y="2163297"/>
                  <a:pt x="6089293" y="2203614"/>
                  <a:pt x="6098344" y="2400657"/>
                </a:cubicBezTo>
                <a:cubicBezTo>
                  <a:pt x="5835103" y="2406200"/>
                  <a:pt x="5771138" y="2380374"/>
                  <a:pt x="5543949" y="2400657"/>
                </a:cubicBezTo>
                <a:cubicBezTo>
                  <a:pt x="5316761" y="2420940"/>
                  <a:pt x="5276860" y="2384671"/>
                  <a:pt x="5111521" y="2400657"/>
                </a:cubicBezTo>
                <a:cubicBezTo>
                  <a:pt x="4946182" y="2416643"/>
                  <a:pt x="4669925" y="2365471"/>
                  <a:pt x="4435159" y="2400657"/>
                </a:cubicBezTo>
                <a:cubicBezTo>
                  <a:pt x="4200393" y="2435843"/>
                  <a:pt x="3967946" y="2331520"/>
                  <a:pt x="3758797" y="2400657"/>
                </a:cubicBezTo>
                <a:cubicBezTo>
                  <a:pt x="3549648" y="2469794"/>
                  <a:pt x="3462383" y="2386953"/>
                  <a:pt x="3387353" y="2400657"/>
                </a:cubicBezTo>
                <a:cubicBezTo>
                  <a:pt x="3312323" y="2414361"/>
                  <a:pt x="3170139" y="2375900"/>
                  <a:pt x="2954925" y="2400657"/>
                </a:cubicBezTo>
                <a:cubicBezTo>
                  <a:pt x="2739711" y="2425414"/>
                  <a:pt x="2721578" y="2359810"/>
                  <a:pt x="2583480" y="2400657"/>
                </a:cubicBezTo>
                <a:cubicBezTo>
                  <a:pt x="2445383" y="2441504"/>
                  <a:pt x="2259194" y="2399080"/>
                  <a:pt x="2029085" y="2400657"/>
                </a:cubicBezTo>
                <a:cubicBezTo>
                  <a:pt x="1798977" y="2402234"/>
                  <a:pt x="1675202" y="2362995"/>
                  <a:pt x="1535674" y="2400657"/>
                </a:cubicBezTo>
                <a:cubicBezTo>
                  <a:pt x="1396146" y="2438319"/>
                  <a:pt x="1162235" y="2397340"/>
                  <a:pt x="920296" y="2400657"/>
                </a:cubicBezTo>
                <a:cubicBezTo>
                  <a:pt x="678357" y="2403974"/>
                  <a:pt x="701219" y="2377872"/>
                  <a:pt x="487868" y="2400657"/>
                </a:cubicBezTo>
                <a:cubicBezTo>
                  <a:pt x="274517" y="2423442"/>
                  <a:pt x="201553" y="2360788"/>
                  <a:pt x="0" y="2400657"/>
                </a:cubicBezTo>
                <a:cubicBezTo>
                  <a:pt x="-7854" y="2184212"/>
                  <a:pt x="32440" y="2041559"/>
                  <a:pt x="0" y="1944532"/>
                </a:cubicBezTo>
                <a:cubicBezTo>
                  <a:pt x="-32440" y="1847506"/>
                  <a:pt x="24257" y="1644172"/>
                  <a:pt x="0" y="1464401"/>
                </a:cubicBezTo>
                <a:cubicBezTo>
                  <a:pt x="-24257" y="1284630"/>
                  <a:pt x="32596" y="1221942"/>
                  <a:pt x="0" y="1008276"/>
                </a:cubicBezTo>
                <a:cubicBezTo>
                  <a:pt x="-32596" y="794610"/>
                  <a:pt x="51244" y="750377"/>
                  <a:pt x="0" y="552151"/>
                </a:cubicBezTo>
                <a:cubicBezTo>
                  <a:pt x="-51244" y="353925"/>
                  <a:pt x="13218" y="213243"/>
                  <a:pt x="0" y="0"/>
                </a:cubicBezTo>
                <a:close/>
              </a:path>
              <a:path w="6098344" h="2400657" stroke="0" extrusionOk="0">
                <a:moveTo>
                  <a:pt x="0" y="0"/>
                </a:moveTo>
                <a:cubicBezTo>
                  <a:pt x="132455" y="-65982"/>
                  <a:pt x="404256" y="42792"/>
                  <a:pt x="554395" y="0"/>
                </a:cubicBezTo>
                <a:cubicBezTo>
                  <a:pt x="704535" y="-42792"/>
                  <a:pt x="1023216" y="33163"/>
                  <a:pt x="1169773" y="0"/>
                </a:cubicBezTo>
                <a:cubicBezTo>
                  <a:pt x="1316330" y="-33163"/>
                  <a:pt x="1506199" y="3805"/>
                  <a:pt x="1724168" y="0"/>
                </a:cubicBezTo>
                <a:cubicBezTo>
                  <a:pt x="1942138" y="-3805"/>
                  <a:pt x="1932227" y="41077"/>
                  <a:pt x="2095613" y="0"/>
                </a:cubicBezTo>
                <a:cubicBezTo>
                  <a:pt x="2259000" y="-41077"/>
                  <a:pt x="2570965" y="71602"/>
                  <a:pt x="2710991" y="0"/>
                </a:cubicBezTo>
                <a:cubicBezTo>
                  <a:pt x="2851017" y="-71602"/>
                  <a:pt x="3016460" y="843"/>
                  <a:pt x="3265386" y="0"/>
                </a:cubicBezTo>
                <a:cubicBezTo>
                  <a:pt x="3514313" y="-843"/>
                  <a:pt x="3619683" y="24921"/>
                  <a:pt x="3758797" y="0"/>
                </a:cubicBezTo>
                <a:cubicBezTo>
                  <a:pt x="3897911" y="-24921"/>
                  <a:pt x="4102561" y="18693"/>
                  <a:pt x="4191226" y="0"/>
                </a:cubicBezTo>
                <a:cubicBezTo>
                  <a:pt x="4279891" y="-18693"/>
                  <a:pt x="4500204" y="23877"/>
                  <a:pt x="4745620" y="0"/>
                </a:cubicBezTo>
                <a:cubicBezTo>
                  <a:pt x="4991036" y="-23877"/>
                  <a:pt x="4975163" y="19593"/>
                  <a:pt x="5117065" y="0"/>
                </a:cubicBezTo>
                <a:cubicBezTo>
                  <a:pt x="5258968" y="-19593"/>
                  <a:pt x="5665944" y="19399"/>
                  <a:pt x="6098344" y="0"/>
                </a:cubicBezTo>
                <a:cubicBezTo>
                  <a:pt x="6131827" y="95063"/>
                  <a:pt x="6051582" y="217842"/>
                  <a:pt x="6098344" y="408112"/>
                </a:cubicBezTo>
                <a:cubicBezTo>
                  <a:pt x="6145106" y="598382"/>
                  <a:pt x="6086195" y="681180"/>
                  <a:pt x="6098344" y="840230"/>
                </a:cubicBezTo>
                <a:cubicBezTo>
                  <a:pt x="6110493" y="999280"/>
                  <a:pt x="6058195" y="1087489"/>
                  <a:pt x="6098344" y="1320361"/>
                </a:cubicBezTo>
                <a:cubicBezTo>
                  <a:pt x="6138493" y="1553233"/>
                  <a:pt x="6036111" y="1669426"/>
                  <a:pt x="6098344" y="1848506"/>
                </a:cubicBezTo>
                <a:cubicBezTo>
                  <a:pt x="6160577" y="2027587"/>
                  <a:pt x="6061657" y="2206403"/>
                  <a:pt x="6098344" y="2400657"/>
                </a:cubicBezTo>
                <a:cubicBezTo>
                  <a:pt x="5889091" y="2450032"/>
                  <a:pt x="5835244" y="2392800"/>
                  <a:pt x="5665916" y="2400657"/>
                </a:cubicBezTo>
                <a:cubicBezTo>
                  <a:pt x="5496588" y="2408514"/>
                  <a:pt x="5400357" y="2368378"/>
                  <a:pt x="5294471" y="2400657"/>
                </a:cubicBezTo>
                <a:cubicBezTo>
                  <a:pt x="5188585" y="2432936"/>
                  <a:pt x="5067471" y="2371130"/>
                  <a:pt x="4862043" y="2400657"/>
                </a:cubicBezTo>
                <a:cubicBezTo>
                  <a:pt x="4656615" y="2430184"/>
                  <a:pt x="4605514" y="2388190"/>
                  <a:pt x="4429615" y="2400657"/>
                </a:cubicBezTo>
                <a:cubicBezTo>
                  <a:pt x="4253716" y="2413124"/>
                  <a:pt x="4181358" y="2342773"/>
                  <a:pt x="3936204" y="2400657"/>
                </a:cubicBezTo>
                <a:cubicBezTo>
                  <a:pt x="3691050" y="2458541"/>
                  <a:pt x="3519728" y="2375528"/>
                  <a:pt x="3381809" y="2400657"/>
                </a:cubicBezTo>
                <a:cubicBezTo>
                  <a:pt x="3243891" y="2425786"/>
                  <a:pt x="3072928" y="2388265"/>
                  <a:pt x="2949381" y="2400657"/>
                </a:cubicBezTo>
                <a:cubicBezTo>
                  <a:pt x="2825834" y="2413049"/>
                  <a:pt x="2668480" y="2373634"/>
                  <a:pt x="2394986" y="2400657"/>
                </a:cubicBezTo>
                <a:cubicBezTo>
                  <a:pt x="2121493" y="2427680"/>
                  <a:pt x="2054438" y="2397051"/>
                  <a:pt x="1901575" y="2400657"/>
                </a:cubicBezTo>
                <a:cubicBezTo>
                  <a:pt x="1748712" y="2404263"/>
                  <a:pt x="1427053" y="2357777"/>
                  <a:pt x="1286196" y="2400657"/>
                </a:cubicBezTo>
                <a:cubicBezTo>
                  <a:pt x="1145339" y="2443537"/>
                  <a:pt x="985966" y="2373405"/>
                  <a:pt x="792785" y="2400657"/>
                </a:cubicBezTo>
                <a:cubicBezTo>
                  <a:pt x="599604" y="2427909"/>
                  <a:pt x="387826" y="2373460"/>
                  <a:pt x="0" y="2400657"/>
                </a:cubicBezTo>
                <a:cubicBezTo>
                  <a:pt x="-41706" y="2188244"/>
                  <a:pt x="11894" y="2168351"/>
                  <a:pt x="0" y="1944532"/>
                </a:cubicBezTo>
                <a:cubicBezTo>
                  <a:pt x="-11894" y="1720713"/>
                  <a:pt x="6993" y="1604635"/>
                  <a:pt x="0" y="1512414"/>
                </a:cubicBezTo>
                <a:cubicBezTo>
                  <a:pt x="-6993" y="1420193"/>
                  <a:pt x="29716" y="1267120"/>
                  <a:pt x="0" y="1056289"/>
                </a:cubicBezTo>
                <a:cubicBezTo>
                  <a:pt x="-29716" y="845458"/>
                  <a:pt x="11136" y="788382"/>
                  <a:pt x="0" y="552151"/>
                </a:cubicBezTo>
                <a:cubicBezTo>
                  <a:pt x="-11136" y="315920"/>
                  <a:pt x="32246" y="179752"/>
                  <a:pt x="0" y="0"/>
                </a:cubicBezTo>
                <a:close/>
              </a:path>
            </a:pathLst>
          </a:custGeom>
          <a:solidFill>
            <a:schemeClr val="accent4">
              <a:lumMod val="20000"/>
              <a:lumOff val="80000"/>
            </a:schemeClr>
          </a:solidFill>
          <a:ln>
            <a:noFill/>
            <a:extLst>
              <a:ext uri="{C807C97D-BFC1-408E-A445-0C87EB9F89A2}">
                <ask:lineSketchStyleProps xmlns:ask="http://schemas.microsoft.com/office/drawing/2018/sketchyshapes" xmlns="" sd="508848462">
                  <a:prstGeom prst="rect">
                    <a:avLst/>
                  </a:prstGeom>
                  <ask:type>
                    <ask:lineSketchScribble/>
                  </ask:type>
                </ask:lineSketchStyleProps>
              </a:ext>
            </a:extLst>
          </a:ln>
        </p:spPr>
        <p:txBody>
          <a:bodyPr wrap="square">
            <a:spAutoFit/>
          </a:bodyPr>
          <a:lstStyle/>
          <a:p>
            <a:pPr algn="just"/>
            <a:r>
              <a:rPr lang="en-US" sz="3000" b="0" i="0">
                <a:effectLst/>
                <a:latin typeface="+mj-lt"/>
              </a:rPr>
              <a:t>	</a:t>
            </a:r>
            <a:r>
              <a:rPr lang="vi-VN" sz="3000" b="0" i="0">
                <a:effectLst/>
                <a:latin typeface="+mj-lt"/>
              </a:rPr>
              <a:t>Những món ăn mẹ nấu dù đơn giản cũng đều rất ngon bởi nó chứa đựng tình yêu của mẹ. Em yêu mẹ và luôn thầm biết ơn mẹ vì những điều mà mẹ đã dành cho gia đình.</a:t>
            </a:r>
          </a:p>
        </p:txBody>
      </p:sp>
    </p:spTree>
    <p:extLst>
      <p:ext uri="{BB962C8B-B14F-4D97-AF65-F5344CB8AC3E}">
        <p14:creationId xmlns:p14="http://schemas.microsoft.com/office/powerpoint/2010/main" val="119402167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136CAAE-A38B-4A04-92CA-EE6A70EF1C61}"/>
              </a:ext>
            </a:extLst>
          </p:cNvPr>
          <p:cNvGrpSpPr/>
          <p:nvPr/>
        </p:nvGrpSpPr>
        <p:grpSpPr>
          <a:xfrm>
            <a:off x="0" y="-1"/>
            <a:ext cx="12192000" cy="6885913"/>
            <a:chOff x="0" y="-1"/>
            <a:chExt cx="12192000" cy="6885913"/>
          </a:xfrm>
        </p:grpSpPr>
        <p:pic>
          <p:nvPicPr>
            <p:cNvPr id="2" name="Picture 2">
              <a:extLst>
                <a:ext uri="{FF2B5EF4-FFF2-40B4-BE49-F238E27FC236}">
                  <a16:creationId xmlns:a16="http://schemas.microsoft.com/office/drawing/2014/main" xmlns="" id="{D6DB5BA4-8A66-429E-B041-CBC8FB9EE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
              <a:ext cx="12192000" cy="6885913"/>
            </a:xfrm>
            <a:prstGeom prst="rect">
              <a:avLst/>
            </a:prstGeom>
          </p:spPr>
        </p:pic>
        <p:sp>
          <p:nvSpPr>
            <p:cNvPr id="3" name="Rectangle: Rounded Corners 2">
              <a:extLst>
                <a:ext uri="{FF2B5EF4-FFF2-40B4-BE49-F238E27FC236}">
                  <a16:creationId xmlns:a16="http://schemas.microsoft.com/office/drawing/2014/main" xmlns="" id="{8D2C1B27-10F8-44CD-AB9C-9D27A0730739}"/>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xmlns="" id="{5C610E59-B140-4D5A-A90A-E0ABCC1C7A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39031" y="128479"/>
              <a:ext cx="2016262" cy="2021315"/>
            </a:xfrm>
            <a:prstGeom prst="rect">
              <a:avLst/>
            </a:prstGeom>
          </p:spPr>
        </p:pic>
        <p:pic>
          <p:nvPicPr>
            <p:cNvPr id="5" name="Picture 4">
              <a:extLst>
                <a:ext uri="{FF2B5EF4-FFF2-40B4-BE49-F238E27FC236}">
                  <a16:creationId xmlns:a16="http://schemas.microsoft.com/office/drawing/2014/main" xmlns="" id="{0123C4B9-4054-4C13-BF4E-90864FEC09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807" y="4841189"/>
              <a:ext cx="1816231" cy="1888331"/>
            </a:xfrm>
            <a:prstGeom prst="rect">
              <a:avLst/>
            </a:prstGeom>
          </p:spPr>
        </p:pic>
        <p:pic>
          <p:nvPicPr>
            <p:cNvPr id="6" name="Picture 6">
              <a:extLst>
                <a:ext uri="{FF2B5EF4-FFF2-40B4-BE49-F238E27FC236}">
                  <a16:creationId xmlns:a16="http://schemas.microsoft.com/office/drawing/2014/main" xmlns="" id="{7A8EF335-7A18-4321-8FF1-48634F4207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365" y="254592"/>
              <a:ext cx="2310074" cy="2021315"/>
            </a:xfrm>
            <a:prstGeom prst="rect">
              <a:avLst/>
            </a:prstGeom>
          </p:spPr>
        </p:pic>
      </p:grpSp>
      <p:pic>
        <p:nvPicPr>
          <p:cNvPr id="8" name="Picture 2">
            <a:extLst>
              <a:ext uri="{FF2B5EF4-FFF2-40B4-BE49-F238E27FC236}">
                <a16:creationId xmlns:a16="http://schemas.microsoft.com/office/drawing/2014/main" xmlns="" id="{5E18BE56-A37A-46D2-8359-91C2F59199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1773" y="2426721"/>
            <a:ext cx="10139081" cy="2104606"/>
          </a:xfrm>
          <a:prstGeom prst="rect">
            <a:avLst/>
          </a:prstGeom>
        </p:spPr>
      </p:pic>
      <p:pic>
        <p:nvPicPr>
          <p:cNvPr id="21" name="Picture 20">
            <a:extLst>
              <a:ext uri="{FF2B5EF4-FFF2-40B4-BE49-F238E27FC236}">
                <a16:creationId xmlns:a16="http://schemas.microsoft.com/office/drawing/2014/main" xmlns="" id="{122C5F95-C7D1-4DED-A527-B0AEEE15571E}"/>
              </a:ext>
            </a:extLst>
          </p:cNvPr>
          <p:cNvPicPr>
            <a:picLocks noChangeAspect="1"/>
          </p:cNvPicPr>
          <p:nvPr/>
        </p:nvPicPr>
        <p:blipFill>
          <a:blip r:embed="rId12"/>
          <a:stretch>
            <a:fillRect/>
          </a:stretch>
        </p:blipFill>
        <p:spPr>
          <a:xfrm>
            <a:off x="1971698" y="2810202"/>
            <a:ext cx="8248603" cy="1237595"/>
          </a:xfrm>
          <a:prstGeom prst="rect">
            <a:avLst/>
          </a:prstGeom>
        </p:spPr>
      </p:pic>
    </p:spTree>
    <p:extLst>
      <p:ext uri="{BB962C8B-B14F-4D97-AF65-F5344CB8AC3E}">
        <p14:creationId xmlns:p14="http://schemas.microsoft.com/office/powerpoint/2010/main" val="281432778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136CAAE-A38B-4A04-92CA-EE6A70EF1C61}"/>
              </a:ext>
            </a:extLst>
          </p:cNvPr>
          <p:cNvGrpSpPr/>
          <p:nvPr/>
        </p:nvGrpSpPr>
        <p:grpSpPr>
          <a:xfrm>
            <a:off x="0" y="-1"/>
            <a:ext cx="12192000" cy="6885913"/>
            <a:chOff x="0" y="-1"/>
            <a:chExt cx="12192000" cy="6885913"/>
          </a:xfrm>
        </p:grpSpPr>
        <p:pic>
          <p:nvPicPr>
            <p:cNvPr id="2" name="Picture 2">
              <a:extLst>
                <a:ext uri="{FF2B5EF4-FFF2-40B4-BE49-F238E27FC236}">
                  <a16:creationId xmlns:a16="http://schemas.microsoft.com/office/drawing/2014/main" xmlns="" id="{D6DB5BA4-8A66-429E-B041-CBC8FB9EE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
              <a:ext cx="12192000" cy="6885913"/>
            </a:xfrm>
            <a:prstGeom prst="rect">
              <a:avLst/>
            </a:prstGeom>
          </p:spPr>
        </p:pic>
        <p:sp>
          <p:nvSpPr>
            <p:cNvPr id="3" name="Rectangle: Rounded Corners 2">
              <a:extLst>
                <a:ext uri="{FF2B5EF4-FFF2-40B4-BE49-F238E27FC236}">
                  <a16:creationId xmlns:a16="http://schemas.microsoft.com/office/drawing/2014/main" xmlns="" id="{8D2C1B27-10F8-44CD-AB9C-9D27A0730739}"/>
                </a:ext>
              </a:extLst>
            </p:cNvPr>
            <p:cNvSpPr/>
            <p:nvPr/>
          </p:nvSpPr>
          <p:spPr>
            <a:xfrm>
              <a:off x="382465" y="284870"/>
              <a:ext cx="11465170" cy="6288259"/>
            </a:xfrm>
            <a:custGeom>
              <a:avLst/>
              <a:gdLst>
                <a:gd name="connsiteX0" fmla="*/ 0 w 11465170"/>
                <a:gd name="connsiteY0" fmla="*/ 1048064 h 6288259"/>
                <a:gd name="connsiteX1" fmla="*/ 1048064 w 11465170"/>
                <a:gd name="connsiteY1" fmla="*/ 0 h 6288259"/>
                <a:gd name="connsiteX2" fmla="*/ 1352558 w 11465170"/>
                <a:gd name="connsiteY2" fmla="*/ 0 h 6288259"/>
                <a:gd name="connsiteX3" fmla="*/ 1657052 w 11465170"/>
                <a:gd name="connsiteY3" fmla="*/ 0 h 6288259"/>
                <a:gd name="connsiteX4" fmla="*/ 2336307 w 11465170"/>
                <a:gd name="connsiteY4" fmla="*/ 0 h 6288259"/>
                <a:gd name="connsiteX5" fmla="*/ 3109253 w 11465170"/>
                <a:gd name="connsiteY5" fmla="*/ 0 h 6288259"/>
                <a:gd name="connsiteX6" fmla="*/ 3507438 w 11465170"/>
                <a:gd name="connsiteY6" fmla="*/ 0 h 6288259"/>
                <a:gd name="connsiteX7" fmla="*/ 3905622 w 11465170"/>
                <a:gd name="connsiteY7" fmla="*/ 0 h 6288259"/>
                <a:gd name="connsiteX8" fmla="*/ 4491187 w 11465170"/>
                <a:gd name="connsiteY8" fmla="*/ 0 h 6288259"/>
                <a:gd name="connsiteX9" fmla="*/ 4889371 w 11465170"/>
                <a:gd name="connsiteY9" fmla="*/ 0 h 6288259"/>
                <a:gd name="connsiteX10" fmla="*/ 5662317 w 11465170"/>
                <a:gd name="connsiteY10" fmla="*/ 0 h 6288259"/>
                <a:gd name="connsiteX11" fmla="*/ 6341573 w 11465170"/>
                <a:gd name="connsiteY11" fmla="*/ 0 h 6288259"/>
                <a:gd name="connsiteX12" fmla="*/ 7020828 w 11465170"/>
                <a:gd name="connsiteY12" fmla="*/ 0 h 6288259"/>
                <a:gd name="connsiteX13" fmla="*/ 7606393 w 11465170"/>
                <a:gd name="connsiteY13" fmla="*/ 0 h 6288259"/>
                <a:gd name="connsiteX14" fmla="*/ 8004578 w 11465170"/>
                <a:gd name="connsiteY14" fmla="*/ 0 h 6288259"/>
                <a:gd name="connsiteX15" fmla="*/ 8777524 w 11465170"/>
                <a:gd name="connsiteY15" fmla="*/ 0 h 6288259"/>
                <a:gd name="connsiteX16" fmla="*/ 9175708 w 11465170"/>
                <a:gd name="connsiteY16" fmla="*/ 0 h 6288259"/>
                <a:gd name="connsiteX17" fmla="*/ 9761273 w 11465170"/>
                <a:gd name="connsiteY17" fmla="*/ 0 h 6288259"/>
                <a:gd name="connsiteX18" fmla="*/ 10417106 w 11465170"/>
                <a:gd name="connsiteY18" fmla="*/ 0 h 6288259"/>
                <a:gd name="connsiteX19" fmla="*/ 11465170 w 11465170"/>
                <a:gd name="connsiteY19" fmla="*/ 1048064 h 6288259"/>
                <a:gd name="connsiteX20" fmla="*/ 11465170 w 11465170"/>
                <a:gd name="connsiteY20" fmla="*/ 1730782 h 6288259"/>
                <a:gd name="connsiteX21" fmla="*/ 11465170 w 11465170"/>
                <a:gd name="connsiteY21" fmla="*/ 2329658 h 6288259"/>
                <a:gd name="connsiteX22" fmla="*/ 11465170 w 11465170"/>
                <a:gd name="connsiteY22" fmla="*/ 2802770 h 6288259"/>
                <a:gd name="connsiteX23" fmla="*/ 11465170 w 11465170"/>
                <a:gd name="connsiteY23" fmla="*/ 3275882 h 6288259"/>
                <a:gd name="connsiteX24" fmla="*/ 11465170 w 11465170"/>
                <a:gd name="connsiteY24" fmla="*/ 3916679 h 6288259"/>
                <a:gd name="connsiteX25" fmla="*/ 11465170 w 11465170"/>
                <a:gd name="connsiteY25" fmla="*/ 4389791 h 6288259"/>
                <a:gd name="connsiteX26" fmla="*/ 11465170 w 11465170"/>
                <a:gd name="connsiteY26" fmla="*/ 5240195 h 6288259"/>
                <a:gd name="connsiteX27" fmla="*/ 10417106 w 11465170"/>
                <a:gd name="connsiteY27" fmla="*/ 6288259 h 6288259"/>
                <a:gd name="connsiteX28" fmla="*/ 9737850 w 11465170"/>
                <a:gd name="connsiteY28" fmla="*/ 6288259 h 6288259"/>
                <a:gd name="connsiteX29" fmla="*/ 9058595 w 11465170"/>
                <a:gd name="connsiteY29" fmla="*/ 6288259 h 6288259"/>
                <a:gd name="connsiteX30" fmla="*/ 8285649 w 11465170"/>
                <a:gd name="connsiteY30" fmla="*/ 6288259 h 6288259"/>
                <a:gd name="connsiteX31" fmla="*/ 7981155 w 11465170"/>
                <a:gd name="connsiteY31" fmla="*/ 6288259 h 6288259"/>
                <a:gd name="connsiteX32" fmla="*/ 7208209 w 11465170"/>
                <a:gd name="connsiteY32" fmla="*/ 6288259 h 6288259"/>
                <a:gd name="connsiteX33" fmla="*/ 6528954 w 11465170"/>
                <a:gd name="connsiteY33" fmla="*/ 6288259 h 6288259"/>
                <a:gd name="connsiteX34" fmla="*/ 5849698 w 11465170"/>
                <a:gd name="connsiteY34" fmla="*/ 6288259 h 6288259"/>
                <a:gd name="connsiteX35" fmla="*/ 5545204 w 11465170"/>
                <a:gd name="connsiteY35" fmla="*/ 6288259 h 6288259"/>
                <a:gd name="connsiteX36" fmla="*/ 4959639 w 11465170"/>
                <a:gd name="connsiteY36" fmla="*/ 6288259 h 6288259"/>
                <a:gd name="connsiteX37" fmla="*/ 4280383 w 11465170"/>
                <a:gd name="connsiteY37" fmla="*/ 6288259 h 6288259"/>
                <a:gd name="connsiteX38" fmla="*/ 3788509 w 11465170"/>
                <a:gd name="connsiteY38" fmla="*/ 6288259 h 6288259"/>
                <a:gd name="connsiteX39" fmla="*/ 3109253 w 11465170"/>
                <a:gd name="connsiteY39" fmla="*/ 6288259 h 6288259"/>
                <a:gd name="connsiteX40" fmla="*/ 2804759 w 11465170"/>
                <a:gd name="connsiteY40" fmla="*/ 6288259 h 6288259"/>
                <a:gd name="connsiteX41" fmla="*/ 2312885 w 11465170"/>
                <a:gd name="connsiteY41" fmla="*/ 6288259 h 6288259"/>
                <a:gd name="connsiteX42" fmla="*/ 1914700 w 11465170"/>
                <a:gd name="connsiteY42" fmla="*/ 6288259 h 6288259"/>
                <a:gd name="connsiteX43" fmla="*/ 1610207 w 11465170"/>
                <a:gd name="connsiteY43" fmla="*/ 6288259 h 6288259"/>
                <a:gd name="connsiteX44" fmla="*/ 1048064 w 11465170"/>
                <a:gd name="connsiteY44" fmla="*/ 6288259 h 6288259"/>
                <a:gd name="connsiteX45" fmla="*/ 0 w 11465170"/>
                <a:gd name="connsiteY45" fmla="*/ 5240195 h 6288259"/>
                <a:gd name="connsiteX46" fmla="*/ 0 w 11465170"/>
                <a:gd name="connsiteY46" fmla="*/ 4641319 h 6288259"/>
                <a:gd name="connsiteX47" fmla="*/ 0 w 11465170"/>
                <a:gd name="connsiteY47" fmla="*/ 4000522 h 6288259"/>
                <a:gd name="connsiteX48" fmla="*/ 0 w 11465170"/>
                <a:gd name="connsiteY48" fmla="*/ 3401646 h 6288259"/>
                <a:gd name="connsiteX49" fmla="*/ 0 w 11465170"/>
                <a:gd name="connsiteY49" fmla="*/ 2802770 h 6288259"/>
                <a:gd name="connsiteX50" fmla="*/ 0 w 11465170"/>
                <a:gd name="connsiteY50" fmla="*/ 2203894 h 6288259"/>
                <a:gd name="connsiteX51" fmla="*/ 0 w 11465170"/>
                <a:gd name="connsiteY51" fmla="*/ 1730782 h 6288259"/>
                <a:gd name="connsiteX52" fmla="*/ 0 w 11465170"/>
                <a:gd name="connsiteY52" fmla="*/ 1048064 h 62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465170" h="6288259" fill="none" extrusionOk="0">
                  <a:moveTo>
                    <a:pt x="0" y="1048064"/>
                  </a:moveTo>
                  <a:cubicBezTo>
                    <a:pt x="-51084" y="378753"/>
                    <a:pt x="408978" y="-12409"/>
                    <a:pt x="1048064" y="0"/>
                  </a:cubicBezTo>
                  <a:cubicBezTo>
                    <a:pt x="1198530" y="-25588"/>
                    <a:pt x="1247536" y="29791"/>
                    <a:pt x="1352558" y="0"/>
                  </a:cubicBezTo>
                  <a:cubicBezTo>
                    <a:pt x="1457580" y="-29791"/>
                    <a:pt x="1519948" y="28953"/>
                    <a:pt x="1657052" y="0"/>
                  </a:cubicBezTo>
                  <a:cubicBezTo>
                    <a:pt x="1794156" y="-28953"/>
                    <a:pt x="2104424" y="19701"/>
                    <a:pt x="2336307" y="0"/>
                  </a:cubicBezTo>
                  <a:cubicBezTo>
                    <a:pt x="2568190" y="-19701"/>
                    <a:pt x="2823684" y="91088"/>
                    <a:pt x="3109253" y="0"/>
                  </a:cubicBezTo>
                  <a:cubicBezTo>
                    <a:pt x="3394822" y="-91088"/>
                    <a:pt x="3381935" y="1151"/>
                    <a:pt x="3507438" y="0"/>
                  </a:cubicBezTo>
                  <a:cubicBezTo>
                    <a:pt x="3632941" y="-1151"/>
                    <a:pt x="3785498" y="6467"/>
                    <a:pt x="3905622" y="0"/>
                  </a:cubicBezTo>
                  <a:cubicBezTo>
                    <a:pt x="4025746" y="-6467"/>
                    <a:pt x="4337670" y="39284"/>
                    <a:pt x="4491187" y="0"/>
                  </a:cubicBezTo>
                  <a:cubicBezTo>
                    <a:pt x="4644704" y="-39284"/>
                    <a:pt x="4791834" y="41604"/>
                    <a:pt x="4889371" y="0"/>
                  </a:cubicBezTo>
                  <a:cubicBezTo>
                    <a:pt x="4986908" y="-41604"/>
                    <a:pt x="5399411" y="18024"/>
                    <a:pt x="5662317" y="0"/>
                  </a:cubicBezTo>
                  <a:cubicBezTo>
                    <a:pt x="5925223" y="-18024"/>
                    <a:pt x="6033384" y="60359"/>
                    <a:pt x="6341573" y="0"/>
                  </a:cubicBezTo>
                  <a:cubicBezTo>
                    <a:pt x="6649762" y="-60359"/>
                    <a:pt x="6760608" y="30706"/>
                    <a:pt x="7020828" y="0"/>
                  </a:cubicBezTo>
                  <a:cubicBezTo>
                    <a:pt x="7281049" y="-30706"/>
                    <a:pt x="7449865" y="1086"/>
                    <a:pt x="7606393" y="0"/>
                  </a:cubicBezTo>
                  <a:cubicBezTo>
                    <a:pt x="7762921" y="-1086"/>
                    <a:pt x="7886565" y="45930"/>
                    <a:pt x="8004578" y="0"/>
                  </a:cubicBezTo>
                  <a:cubicBezTo>
                    <a:pt x="8122591" y="-45930"/>
                    <a:pt x="8507383" y="34436"/>
                    <a:pt x="8777524" y="0"/>
                  </a:cubicBezTo>
                  <a:cubicBezTo>
                    <a:pt x="9047665" y="-34436"/>
                    <a:pt x="9078358" y="39380"/>
                    <a:pt x="9175708" y="0"/>
                  </a:cubicBezTo>
                  <a:cubicBezTo>
                    <a:pt x="9273058" y="-39380"/>
                    <a:pt x="9516881" y="27087"/>
                    <a:pt x="9761273" y="0"/>
                  </a:cubicBezTo>
                  <a:cubicBezTo>
                    <a:pt x="10005666" y="-27087"/>
                    <a:pt x="10192141" y="67979"/>
                    <a:pt x="10417106" y="0"/>
                  </a:cubicBezTo>
                  <a:cubicBezTo>
                    <a:pt x="10973684" y="-1341"/>
                    <a:pt x="11483578" y="510218"/>
                    <a:pt x="11465170" y="1048064"/>
                  </a:cubicBezTo>
                  <a:cubicBezTo>
                    <a:pt x="11534798" y="1345291"/>
                    <a:pt x="11413586" y="1504396"/>
                    <a:pt x="11465170" y="1730782"/>
                  </a:cubicBezTo>
                  <a:cubicBezTo>
                    <a:pt x="11516754" y="1957168"/>
                    <a:pt x="11462178" y="2202124"/>
                    <a:pt x="11465170" y="2329658"/>
                  </a:cubicBezTo>
                  <a:cubicBezTo>
                    <a:pt x="11468162" y="2457192"/>
                    <a:pt x="11427681" y="2695439"/>
                    <a:pt x="11465170" y="2802770"/>
                  </a:cubicBezTo>
                  <a:cubicBezTo>
                    <a:pt x="11502659" y="2910101"/>
                    <a:pt x="11448880" y="3138186"/>
                    <a:pt x="11465170" y="3275882"/>
                  </a:cubicBezTo>
                  <a:cubicBezTo>
                    <a:pt x="11481460" y="3413578"/>
                    <a:pt x="11458389" y="3610444"/>
                    <a:pt x="11465170" y="3916679"/>
                  </a:cubicBezTo>
                  <a:cubicBezTo>
                    <a:pt x="11471951" y="4222914"/>
                    <a:pt x="11419997" y="4293801"/>
                    <a:pt x="11465170" y="4389791"/>
                  </a:cubicBezTo>
                  <a:cubicBezTo>
                    <a:pt x="11510343" y="4485781"/>
                    <a:pt x="11448395" y="5032302"/>
                    <a:pt x="11465170" y="5240195"/>
                  </a:cubicBezTo>
                  <a:cubicBezTo>
                    <a:pt x="11318379" y="5782421"/>
                    <a:pt x="11075338" y="6208407"/>
                    <a:pt x="10417106" y="6288259"/>
                  </a:cubicBezTo>
                  <a:cubicBezTo>
                    <a:pt x="10138162" y="6301962"/>
                    <a:pt x="9996776" y="6225659"/>
                    <a:pt x="9737850" y="6288259"/>
                  </a:cubicBezTo>
                  <a:cubicBezTo>
                    <a:pt x="9478924" y="6350859"/>
                    <a:pt x="9321505" y="6234088"/>
                    <a:pt x="9058595" y="6288259"/>
                  </a:cubicBezTo>
                  <a:cubicBezTo>
                    <a:pt x="8795685" y="6342430"/>
                    <a:pt x="8654205" y="6264247"/>
                    <a:pt x="8285649" y="6288259"/>
                  </a:cubicBezTo>
                  <a:cubicBezTo>
                    <a:pt x="7917093" y="6312271"/>
                    <a:pt x="8088989" y="6283855"/>
                    <a:pt x="7981155" y="6288259"/>
                  </a:cubicBezTo>
                  <a:cubicBezTo>
                    <a:pt x="7873321" y="6292663"/>
                    <a:pt x="7566787" y="6230061"/>
                    <a:pt x="7208209" y="6288259"/>
                  </a:cubicBezTo>
                  <a:cubicBezTo>
                    <a:pt x="6849631" y="6346457"/>
                    <a:pt x="6862475" y="6273625"/>
                    <a:pt x="6528954" y="6288259"/>
                  </a:cubicBezTo>
                  <a:cubicBezTo>
                    <a:pt x="6195434" y="6302893"/>
                    <a:pt x="6099717" y="6245950"/>
                    <a:pt x="5849698" y="6288259"/>
                  </a:cubicBezTo>
                  <a:cubicBezTo>
                    <a:pt x="5599679" y="6330568"/>
                    <a:pt x="5637744" y="6288028"/>
                    <a:pt x="5545204" y="6288259"/>
                  </a:cubicBezTo>
                  <a:cubicBezTo>
                    <a:pt x="5452664" y="6288490"/>
                    <a:pt x="5177206" y="6244506"/>
                    <a:pt x="4959639" y="6288259"/>
                  </a:cubicBezTo>
                  <a:cubicBezTo>
                    <a:pt x="4742073" y="6332012"/>
                    <a:pt x="4601571" y="6218962"/>
                    <a:pt x="4280383" y="6288259"/>
                  </a:cubicBezTo>
                  <a:cubicBezTo>
                    <a:pt x="3959195" y="6357556"/>
                    <a:pt x="3937022" y="6260733"/>
                    <a:pt x="3788509" y="6288259"/>
                  </a:cubicBezTo>
                  <a:cubicBezTo>
                    <a:pt x="3639996" y="6315785"/>
                    <a:pt x="3273596" y="6249506"/>
                    <a:pt x="3109253" y="6288259"/>
                  </a:cubicBezTo>
                  <a:cubicBezTo>
                    <a:pt x="2944910" y="6327012"/>
                    <a:pt x="2918502" y="6264741"/>
                    <a:pt x="2804759" y="6288259"/>
                  </a:cubicBezTo>
                  <a:cubicBezTo>
                    <a:pt x="2691016" y="6311777"/>
                    <a:pt x="2541692" y="6240120"/>
                    <a:pt x="2312885" y="6288259"/>
                  </a:cubicBezTo>
                  <a:cubicBezTo>
                    <a:pt x="2084078" y="6336398"/>
                    <a:pt x="2059701" y="6254428"/>
                    <a:pt x="1914700" y="6288259"/>
                  </a:cubicBezTo>
                  <a:cubicBezTo>
                    <a:pt x="1769700" y="6322090"/>
                    <a:pt x="1685201" y="6258794"/>
                    <a:pt x="1610207" y="6288259"/>
                  </a:cubicBezTo>
                  <a:cubicBezTo>
                    <a:pt x="1535213" y="6317724"/>
                    <a:pt x="1176773" y="6273150"/>
                    <a:pt x="1048064" y="6288259"/>
                  </a:cubicBezTo>
                  <a:cubicBezTo>
                    <a:pt x="435153" y="6387345"/>
                    <a:pt x="-115802" y="5895325"/>
                    <a:pt x="0" y="5240195"/>
                  </a:cubicBezTo>
                  <a:cubicBezTo>
                    <a:pt x="-2097" y="5000413"/>
                    <a:pt x="66891" y="4775950"/>
                    <a:pt x="0" y="4641319"/>
                  </a:cubicBezTo>
                  <a:cubicBezTo>
                    <a:pt x="-66891" y="4506688"/>
                    <a:pt x="66327" y="4243953"/>
                    <a:pt x="0" y="4000522"/>
                  </a:cubicBezTo>
                  <a:cubicBezTo>
                    <a:pt x="-66327" y="3757091"/>
                    <a:pt x="51189" y="3561118"/>
                    <a:pt x="0" y="3401646"/>
                  </a:cubicBezTo>
                  <a:cubicBezTo>
                    <a:pt x="-51189" y="3242174"/>
                    <a:pt x="40055" y="2963475"/>
                    <a:pt x="0" y="2802770"/>
                  </a:cubicBezTo>
                  <a:cubicBezTo>
                    <a:pt x="-40055" y="2642065"/>
                    <a:pt x="24977" y="2372684"/>
                    <a:pt x="0" y="2203894"/>
                  </a:cubicBezTo>
                  <a:cubicBezTo>
                    <a:pt x="-24977" y="2035104"/>
                    <a:pt x="18207" y="1926422"/>
                    <a:pt x="0" y="1730782"/>
                  </a:cubicBezTo>
                  <a:cubicBezTo>
                    <a:pt x="-18207" y="1535142"/>
                    <a:pt x="55717" y="1297875"/>
                    <a:pt x="0" y="1048064"/>
                  </a:cubicBezTo>
                  <a:close/>
                </a:path>
                <a:path w="11465170" h="6288259" stroke="0" extrusionOk="0">
                  <a:moveTo>
                    <a:pt x="0" y="1048064"/>
                  </a:moveTo>
                  <a:cubicBezTo>
                    <a:pt x="-23774" y="375536"/>
                    <a:pt x="411364" y="-90134"/>
                    <a:pt x="1048064" y="0"/>
                  </a:cubicBezTo>
                  <a:cubicBezTo>
                    <a:pt x="1222015" y="-49876"/>
                    <a:pt x="1596258" y="82751"/>
                    <a:pt x="1821010" y="0"/>
                  </a:cubicBezTo>
                  <a:cubicBezTo>
                    <a:pt x="2045762" y="-82751"/>
                    <a:pt x="2156007" y="16577"/>
                    <a:pt x="2406575" y="0"/>
                  </a:cubicBezTo>
                  <a:cubicBezTo>
                    <a:pt x="2657144" y="-16577"/>
                    <a:pt x="2875986" y="33379"/>
                    <a:pt x="3085831" y="0"/>
                  </a:cubicBezTo>
                  <a:cubicBezTo>
                    <a:pt x="3295676" y="-33379"/>
                    <a:pt x="3434845" y="42357"/>
                    <a:pt x="3577705" y="0"/>
                  </a:cubicBezTo>
                  <a:cubicBezTo>
                    <a:pt x="3720565" y="-42357"/>
                    <a:pt x="3921309" y="14193"/>
                    <a:pt x="4069580" y="0"/>
                  </a:cubicBezTo>
                  <a:cubicBezTo>
                    <a:pt x="4217851" y="-14193"/>
                    <a:pt x="4528404" y="5031"/>
                    <a:pt x="4748836" y="0"/>
                  </a:cubicBezTo>
                  <a:cubicBezTo>
                    <a:pt x="4969268" y="-5031"/>
                    <a:pt x="5041959" y="23610"/>
                    <a:pt x="5147020" y="0"/>
                  </a:cubicBezTo>
                  <a:cubicBezTo>
                    <a:pt x="5252081" y="-23610"/>
                    <a:pt x="5357772" y="29710"/>
                    <a:pt x="5545204" y="0"/>
                  </a:cubicBezTo>
                  <a:cubicBezTo>
                    <a:pt x="5732636" y="-29710"/>
                    <a:pt x="6085202" y="62962"/>
                    <a:pt x="6224460" y="0"/>
                  </a:cubicBezTo>
                  <a:cubicBezTo>
                    <a:pt x="6363718" y="-62962"/>
                    <a:pt x="6575325" y="42329"/>
                    <a:pt x="6903715" y="0"/>
                  </a:cubicBezTo>
                  <a:cubicBezTo>
                    <a:pt x="7232106" y="-42329"/>
                    <a:pt x="7220051" y="46196"/>
                    <a:pt x="7489280" y="0"/>
                  </a:cubicBezTo>
                  <a:cubicBezTo>
                    <a:pt x="7758509" y="-46196"/>
                    <a:pt x="7932328" y="34386"/>
                    <a:pt x="8262226" y="0"/>
                  </a:cubicBezTo>
                  <a:cubicBezTo>
                    <a:pt x="8592124" y="-34386"/>
                    <a:pt x="8644205" y="5517"/>
                    <a:pt x="8847791" y="0"/>
                  </a:cubicBezTo>
                  <a:cubicBezTo>
                    <a:pt x="9051378" y="-5517"/>
                    <a:pt x="9195444" y="43031"/>
                    <a:pt x="9433357" y="0"/>
                  </a:cubicBezTo>
                  <a:cubicBezTo>
                    <a:pt x="9671270" y="-43031"/>
                    <a:pt x="10155150" y="108481"/>
                    <a:pt x="10417106" y="0"/>
                  </a:cubicBezTo>
                  <a:cubicBezTo>
                    <a:pt x="11015627" y="-19498"/>
                    <a:pt x="11404302" y="446745"/>
                    <a:pt x="11465170" y="1048064"/>
                  </a:cubicBezTo>
                  <a:cubicBezTo>
                    <a:pt x="11518377" y="1202454"/>
                    <a:pt x="11420350" y="1319869"/>
                    <a:pt x="11465170" y="1521176"/>
                  </a:cubicBezTo>
                  <a:cubicBezTo>
                    <a:pt x="11509990" y="1722483"/>
                    <a:pt x="11454211" y="1868710"/>
                    <a:pt x="11465170" y="1994288"/>
                  </a:cubicBezTo>
                  <a:cubicBezTo>
                    <a:pt x="11476129" y="2119866"/>
                    <a:pt x="11407585" y="2402839"/>
                    <a:pt x="11465170" y="2635085"/>
                  </a:cubicBezTo>
                  <a:cubicBezTo>
                    <a:pt x="11522755" y="2867331"/>
                    <a:pt x="11452177" y="3011068"/>
                    <a:pt x="11465170" y="3108197"/>
                  </a:cubicBezTo>
                  <a:cubicBezTo>
                    <a:pt x="11478163" y="3205326"/>
                    <a:pt x="11461686" y="3395049"/>
                    <a:pt x="11465170" y="3581309"/>
                  </a:cubicBezTo>
                  <a:cubicBezTo>
                    <a:pt x="11468654" y="3767569"/>
                    <a:pt x="11426431" y="4041638"/>
                    <a:pt x="11465170" y="4222106"/>
                  </a:cubicBezTo>
                  <a:cubicBezTo>
                    <a:pt x="11503909" y="4402574"/>
                    <a:pt x="11381904" y="4910582"/>
                    <a:pt x="11465170" y="5240195"/>
                  </a:cubicBezTo>
                  <a:cubicBezTo>
                    <a:pt x="11496549" y="5884695"/>
                    <a:pt x="11067871" y="6355038"/>
                    <a:pt x="10417106" y="6288259"/>
                  </a:cubicBezTo>
                  <a:cubicBezTo>
                    <a:pt x="10101080" y="6346978"/>
                    <a:pt x="9880581" y="6244611"/>
                    <a:pt x="9737850" y="6288259"/>
                  </a:cubicBezTo>
                  <a:cubicBezTo>
                    <a:pt x="9595119" y="6331907"/>
                    <a:pt x="9178447" y="6255682"/>
                    <a:pt x="8964904" y="6288259"/>
                  </a:cubicBezTo>
                  <a:cubicBezTo>
                    <a:pt x="8751361" y="6320836"/>
                    <a:pt x="8734103" y="6254892"/>
                    <a:pt x="8660411" y="6288259"/>
                  </a:cubicBezTo>
                  <a:cubicBezTo>
                    <a:pt x="8586719" y="6321626"/>
                    <a:pt x="8299941" y="6274507"/>
                    <a:pt x="7981155" y="6288259"/>
                  </a:cubicBezTo>
                  <a:cubicBezTo>
                    <a:pt x="7662369" y="6302011"/>
                    <a:pt x="7672914" y="6276572"/>
                    <a:pt x="7395590" y="6288259"/>
                  </a:cubicBezTo>
                  <a:cubicBezTo>
                    <a:pt x="7118267" y="6299946"/>
                    <a:pt x="7010313" y="6236489"/>
                    <a:pt x="6716334" y="6288259"/>
                  </a:cubicBezTo>
                  <a:cubicBezTo>
                    <a:pt x="6422355" y="6340029"/>
                    <a:pt x="6282231" y="6259870"/>
                    <a:pt x="6130769" y="6288259"/>
                  </a:cubicBezTo>
                  <a:cubicBezTo>
                    <a:pt x="5979307" y="6316648"/>
                    <a:pt x="5964649" y="6277953"/>
                    <a:pt x="5826275" y="6288259"/>
                  </a:cubicBezTo>
                  <a:cubicBezTo>
                    <a:pt x="5687901" y="6298565"/>
                    <a:pt x="5508619" y="6267323"/>
                    <a:pt x="5334401" y="6288259"/>
                  </a:cubicBezTo>
                  <a:cubicBezTo>
                    <a:pt x="5160183" y="6309195"/>
                    <a:pt x="4938050" y="6280458"/>
                    <a:pt x="4655145" y="6288259"/>
                  </a:cubicBezTo>
                  <a:cubicBezTo>
                    <a:pt x="4372240" y="6296060"/>
                    <a:pt x="4043944" y="6257996"/>
                    <a:pt x="3882199" y="6288259"/>
                  </a:cubicBezTo>
                  <a:cubicBezTo>
                    <a:pt x="3720454" y="6318522"/>
                    <a:pt x="3690973" y="6255627"/>
                    <a:pt x="3577705" y="6288259"/>
                  </a:cubicBezTo>
                  <a:cubicBezTo>
                    <a:pt x="3464437" y="6320891"/>
                    <a:pt x="3277515" y="6253104"/>
                    <a:pt x="3085831" y="6288259"/>
                  </a:cubicBezTo>
                  <a:cubicBezTo>
                    <a:pt x="2894147" y="6323414"/>
                    <a:pt x="2901504" y="6282006"/>
                    <a:pt x="2781337" y="6288259"/>
                  </a:cubicBezTo>
                  <a:cubicBezTo>
                    <a:pt x="2661170" y="6294512"/>
                    <a:pt x="2396137" y="6283343"/>
                    <a:pt x="2195772" y="6288259"/>
                  </a:cubicBezTo>
                  <a:cubicBezTo>
                    <a:pt x="1995408" y="6293175"/>
                    <a:pt x="1981724" y="6271521"/>
                    <a:pt x="1891278" y="6288259"/>
                  </a:cubicBezTo>
                  <a:cubicBezTo>
                    <a:pt x="1800832" y="6304997"/>
                    <a:pt x="1256982" y="6258395"/>
                    <a:pt x="1048064" y="6288259"/>
                  </a:cubicBezTo>
                  <a:cubicBezTo>
                    <a:pt x="543925" y="6216138"/>
                    <a:pt x="103637" y="5926873"/>
                    <a:pt x="0" y="5240195"/>
                  </a:cubicBezTo>
                  <a:cubicBezTo>
                    <a:pt x="-39826" y="5067225"/>
                    <a:pt x="44875" y="4880671"/>
                    <a:pt x="0" y="4683240"/>
                  </a:cubicBezTo>
                  <a:cubicBezTo>
                    <a:pt x="-44875" y="4485810"/>
                    <a:pt x="38596" y="4362056"/>
                    <a:pt x="0" y="4168207"/>
                  </a:cubicBezTo>
                  <a:cubicBezTo>
                    <a:pt x="-38596" y="3974358"/>
                    <a:pt x="30413" y="3669366"/>
                    <a:pt x="0" y="3527410"/>
                  </a:cubicBezTo>
                  <a:cubicBezTo>
                    <a:pt x="-30413" y="3385454"/>
                    <a:pt x="7315" y="3159485"/>
                    <a:pt x="0" y="3054298"/>
                  </a:cubicBezTo>
                  <a:cubicBezTo>
                    <a:pt x="-7315" y="2949111"/>
                    <a:pt x="24304" y="2627851"/>
                    <a:pt x="0" y="2371580"/>
                  </a:cubicBezTo>
                  <a:cubicBezTo>
                    <a:pt x="-24304" y="2115309"/>
                    <a:pt x="57282" y="2022496"/>
                    <a:pt x="0" y="1856546"/>
                  </a:cubicBezTo>
                  <a:cubicBezTo>
                    <a:pt x="-57282" y="1690596"/>
                    <a:pt x="69463" y="1265308"/>
                    <a:pt x="0" y="1048064"/>
                  </a:cubicBezTo>
                  <a:close/>
                </a:path>
              </a:pathLst>
            </a:custGeom>
            <a:solidFill>
              <a:schemeClr val="lt1">
                <a:alpha val="92000"/>
              </a:schemeClr>
            </a:solidFill>
            <a:ln w="38100">
              <a:solidFill>
                <a:schemeClr val="tx1"/>
              </a:solidFill>
              <a:extLst>
                <a:ext uri="{C807C97D-BFC1-408E-A445-0C87EB9F89A2}">
                  <ask:lineSketchStyleProps xmlns:ask="http://schemas.microsoft.com/office/drawing/2018/sketchyshapes" xmlns="" sd="261280485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xmlns="" id="{5C610E59-B140-4D5A-A90A-E0ABCC1C7A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39031" y="128479"/>
              <a:ext cx="2016262" cy="2021315"/>
            </a:xfrm>
            <a:prstGeom prst="rect">
              <a:avLst/>
            </a:prstGeom>
          </p:spPr>
        </p:pic>
        <p:pic>
          <p:nvPicPr>
            <p:cNvPr id="5" name="Picture 4">
              <a:extLst>
                <a:ext uri="{FF2B5EF4-FFF2-40B4-BE49-F238E27FC236}">
                  <a16:creationId xmlns:a16="http://schemas.microsoft.com/office/drawing/2014/main" xmlns="" id="{0123C4B9-4054-4C13-BF4E-90864FEC09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807" y="4841189"/>
              <a:ext cx="1816231" cy="1888331"/>
            </a:xfrm>
            <a:prstGeom prst="rect">
              <a:avLst/>
            </a:prstGeom>
          </p:spPr>
        </p:pic>
        <p:pic>
          <p:nvPicPr>
            <p:cNvPr id="6" name="Picture 6">
              <a:extLst>
                <a:ext uri="{FF2B5EF4-FFF2-40B4-BE49-F238E27FC236}">
                  <a16:creationId xmlns:a16="http://schemas.microsoft.com/office/drawing/2014/main" xmlns="" id="{7A8EF335-7A18-4321-8FF1-48634F4207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365" y="254592"/>
              <a:ext cx="2310074" cy="2021315"/>
            </a:xfrm>
            <a:prstGeom prst="rect">
              <a:avLst/>
            </a:prstGeom>
          </p:spPr>
        </p:pic>
      </p:grpSp>
      <p:grpSp>
        <p:nvGrpSpPr>
          <p:cNvPr id="9" name="Google Shape;920;p39">
            <a:extLst>
              <a:ext uri="{FF2B5EF4-FFF2-40B4-BE49-F238E27FC236}">
                <a16:creationId xmlns:a16="http://schemas.microsoft.com/office/drawing/2014/main" xmlns="" id="{69843663-6C40-40A7-A3A2-C131B76F86EA}"/>
              </a:ext>
            </a:extLst>
          </p:cNvPr>
          <p:cNvGrpSpPr/>
          <p:nvPr/>
        </p:nvGrpSpPr>
        <p:grpSpPr>
          <a:xfrm>
            <a:off x="818119" y="750032"/>
            <a:ext cx="1172919" cy="1211527"/>
            <a:chOff x="4931200" y="1588913"/>
            <a:chExt cx="584300" cy="701975"/>
          </a:xfrm>
        </p:grpSpPr>
        <p:sp>
          <p:nvSpPr>
            <p:cNvPr id="10" name="Google Shape;921;p39">
              <a:extLst>
                <a:ext uri="{FF2B5EF4-FFF2-40B4-BE49-F238E27FC236}">
                  <a16:creationId xmlns:a16="http://schemas.microsoft.com/office/drawing/2014/main" xmlns="" id="{7234B82A-3C99-4141-9B12-A5714E35AEB4}"/>
                </a:ext>
              </a:extLst>
            </p:cNvPr>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2;p39">
              <a:extLst>
                <a:ext uri="{FF2B5EF4-FFF2-40B4-BE49-F238E27FC236}">
                  <a16:creationId xmlns:a16="http://schemas.microsoft.com/office/drawing/2014/main" xmlns="" id="{33D8261F-57DA-47CB-B633-748EDDD51E3B}"/>
                </a:ext>
              </a:extLst>
            </p:cNvPr>
            <p:cNvSpPr/>
            <p:nvPr/>
          </p:nvSpPr>
          <p:spPr>
            <a:xfrm>
              <a:off x="4931200" y="1626438"/>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3;p39">
              <a:extLst>
                <a:ext uri="{FF2B5EF4-FFF2-40B4-BE49-F238E27FC236}">
                  <a16:creationId xmlns:a16="http://schemas.microsoft.com/office/drawing/2014/main" xmlns="" id="{D5C6B4F4-30F9-43FD-A060-923DBFA49C6B}"/>
                </a:ext>
              </a:extLst>
            </p:cNvPr>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4;p39">
              <a:extLst>
                <a:ext uri="{FF2B5EF4-FFF2-40B4-BE49-F238E27FC236}">
                  <a16:creationId xmlns:a16="http://schemas.microsoft.com/office/drawing/2014/main" xmlns="" id="{E4F9ECF6-BFC6-4BE1-A7CC-3F2D4E357F94}"/>
                </a:ext>
              </a:extLst>
            </p:cNvPr>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5;p39">
              <a:extLst>
                <a:ext uri="{FF2B5EF4-FFF2-40B4-BE49-F238E27FC236}">
                  <a16:creationId xmlns:a16="http://schemas.microsoft.com/office/drawing/2014/main" xmlns="" id="{525AF33C-3721-4027-9078-0FDFDF900358}"/>
                </a:ext>
              </a:extLst>
            </p:cNvPr>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6;p39">
              <a:extLst>
                <a:ext uri="{FF2B5EF4-FFF2-40B4-BE49-F238E27FC236}">
                  <a16:creationId xmlns:a16="http://schemas.microsoft.com/office/drawing/2014/main" xmlns="" id="{C91E4911-2C67-4680-BDE4-B77E21E3D5FE}"/>
                </a:ext>
              </a:extLst>
            </p:cNvPr>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7;p39">
              <a:extLst>
                <a:ext uri="{FF2B5EF4-FFF2-40B4-BE49-F238E27FC236}">
                  <a16:creationId xmlns:a16="http://schemas.microsoft.com/office/drawing/2014/main" xmlns="" id="{716D645F-9589-4ACC-BBED-F190C54BB867}"/>
                </a:ext>
              </a:extLst>
            </p:cNvPr>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8;p39">
              <a:extLst>
                <a:ext uri="{FF2B5EF4-FFF2-40B4-BE49-F238E27FC236}">
                  <a16:creationId xmlns:a16="http://schemas.microsoft.com/office/drawing/2014/main" xmlns="" id="{F45FC950-C099-44A9-818A-C5F6A6C7C8F7}"/>
                </a:ext>
              </a:extLst>
            </p:cNvPr>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9;p39">
              <a:extLst>
                <a:ext uri="{FF2B5EF4-FFF2-40B4-BE49-F238E27FC236}">
                  <a16:creationId xmlns:a16="http://schemas.microsoft.com/office/drawing/2014/main" xmlns="" id="{A2D216F5-1043-4338-87C6-8A52B545376F}"/>
                </a:ext>
              </a:extLst>
            </p:cNvPr>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0;p39">
              <a:extLst>
                <a:ext uri="{FF2B5EF4-FFF2-40B4-BE49-F238E27FC236}">
                  <a16:creationId xmlns:a16="http://schemas.microsoft.com/office/drawing/2014/main" xmlns="" id="{2E0B63AE-AE45-4F4D-8848-8DCA54B1A091}"/>
                </a:ext>
              </a:extLst>
            </p:cNvPr>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xmlns="" id="{5330599D-E899-4B5B-B04B-E2AF353CF9C8}"/>
              </a:ext>
            </a:extLst>
          </p:cNvPr>
          <p:cNvSpPr txBox="1"/>
          <p:nvPr/>
        </p:nvSpPr>
        <p:spPr>
          <a:xfrm>
            <a:off x="2788783" y="558983"/>
            <a:ext cx="7960347" cy="5632311"/>
          </a:xfrm>
          <a:prstGeom prst="rect">
            <a:avLst/>
          </a:prstGeom>
          <a:noFill/>
        </p:spPr>
        <p:txBody>
          <a:bodyPr wrap="square">
            <a:spAutoFit/>
          </a:bodyPr>
          <a:lstStyle/>
          <a:p>
            <a:r>
              <a:rPr lang="en-US" sz="3000" b="1" i="0" u="none" strike="noStrike">
                <a:solidFill>
                  <a:srgbClr val="333333"/>
                </a:solidFill>
                <a:effectLst/>
                <a:latin typeface="Times New Roman" panose="02020603050405020304" pitchFamily="18" charset="0"/>
                <a:cs typeface="Times New Roman" panose="02020603050405020304" pitchFamily="18" charset="0"/>
              </a:rPr>
              <a:t>1. Mở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Giới thiệu về ông em đang đọc báo.</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2. Thân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 Miêu tả về ngoại hình của ông</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Loại báo mà ông em hay đọc là gì?</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Ông em đọc báo để làm gì:</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Cập nhật tin tức</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Thói quen mỗi sáng của ông</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Ông em hay đọc báo ở đâu?</a:t>
            </a:r>
            <a:br>
              <a:rPr lang="en-US" sz="3000" b="0" i="0" u="none" strike="noStrike">
                <a:solidFill>
                  <a:srgbClr val="333333"/>
                </a:solidFill>
                <a:effectLst/>
                <a:latin typeface="Times New Roman" panose="02020603050405020304" pitchFamily="18" charset="0"/>
                <a:cs typeface="Times New Roman" panose="02020603050405020304" pitchFamily="18" charset="0"/>
              </a:rPr>
            </a:br>
            <a:r>
              <a:rPr lang="en-US" sz="3000" b="0" i="0" u="none" strike="noStrike">
                <a:solidFill>
                  <a:srgbClr val="333333"/>
                </a:solidFill>
                <a:effectLst/>
                <a:latin typeface="Times New Roman" panose="02020603050405020304" pitchFamily="18" charset="0"/>
                <a:cs typeface="Times New Roman" panose="02020603050405020304" pitchFamily="18" charset="0"/>
              </a:rPr>
              <a:t>- Dáng vẻ ông khi đọc báo</a:t>
            </a:r>
          </a:p>
          <a:p>
            <a:r>
              <a:rPr lang="en-US" sz="3000" b="1" i="0" u="none" strike="noStrike">
                <a:solidFill>
                  <a:srgbClr val="333333"/>
                </a:solidFill>
                <a:effectLst/>
                <a:latin typeface="Times New Roman" panose="02020603050405020304" pitchFamily="18" charset="0"/>
                <a:cs typeface="Times New Roman" panose="02020603050405020304" pitchFamily="18" charset="0"/>
              </a:rPr>
              <a:t>3. Kết bài</a:t>
            </a:r>
            <a:endParaRPr lang="en-US" sz="3000" b="0" i="0" u="none" strike="noStrike">
              <a:solidFill>
                <a:srgbClr val="333333"/>
              </a:solidFill>
              <a:effectLst/>
              <a:latin typeface="Times New Roman" panose="02020603050405020304" pitchFamily="18" charset="0"/>
              <a:cs typeface="Times New Roman" panose="02020603050405020304" pitchFamily="18" charset="0"/>
            </a:endParaRPr>
          </a:p>
          <a:p>
            <a:r>
              <a:rPr lang="en-US" sz="3000" b="0" i="0" u="none" strike="noStrike">
                <a:solidFill>
                  <a:srgbClr val="333333"/>
                </a:solidFill>
                <a:effectLst/>
                <a:latin typeface="Times New Roman" panose="02020603050405020304" pitchFamily="18" charset="0"/>
                <a:cs typeface="Times New Roman" panose="02020603050405020304" pitchFamily="18" charset="0"/>
              </a:rPr>
              <a:t>Khẳng định lại tình cảm của em với ông.</a:t>
            </a:r>
          </a:p>
        </p:txBody>
      </p:sp>
    </p:spTree>
    <p:extLst>
      <p:ext uri="{BB962C8B-B14F-4D97-AF65-F5344CB8AC3E}">
        <p14:creationId xmlns:p14="http://schemas.microsoft.com/office/powerpoint/2010/main" val="2704791878"/>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343</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Arial</vt:lpstr>
      <vt:lpstr>Bellota Text</vt:lpstr>
      <vt:lpstr>Calibri</vt:lpstr>
      <vt:lpstr>Calibri Light</vt:lpstr>
      <vt:lpstr>Didact Gothic</vt:lpstr>
      <vt:lpstr>iCiel Cucho Bold</vt:lpstr>
      <vt:lpstr>Karla</vt:lpstr>
      <vt:lpstr>Love Ya Like A Sister</vt:lpstr>
      <vt:lpstr>Odibee Sans</vt:lpstr>
      <vt:lpstr>Times New Roman</vt:lpstr>
      <vt:lpstr>Times New Roman (Headings)</vt:lpstr>
      <vt:lpstr>Office Theme</vt:lpstr>
      <vt:lpstr>Printable Number Sense Activities for Pre-K by Slidesgo</vt:lpstr>
      <vt:lpstr>End of the School Year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cp:lastModifiedBy>
  <cp:revision>18</cp:revision>
  <dcterms:created xsi:type="dcterms:W3CDTF">2021-12-31T22:17:56Z</dcterms:created>
  <dcterms:modified xsi:type="dcterms:W3CDTF">2023-12-25T05:39:33Z</dcterms:modified>
</cp:coreProperties>
</file>