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515" r:id="rId3"/>
    <p:sldId id="258" r:id="rId4"/>
    <p:sldId id="510" r:id="rId5"/>
    <p:sldId id="508" r:id="rId6"/>
    <p:sldId id="509" r:id="rId7"/>
    <p:sldId id="263" r:id="rId8"/>
    <p:sldId id="267" r:id="rId9"/>
    <p:sldId id="259" r:id="rId10"/>
    <p:sldId id="513" r:id="rId11"/>
    <p:sldId id="511" r:id="rId12"/>
    <p:sldId id="301" r:id="rId13"/>
    <p:sldId id="514" r:id="rId14"/>
    <p:sldId id="271"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4B9"/>
    <a:srgbClr val="F06E8A"/>
    <a:srgbClr val="715D55"/>
    <a:srgbClr val="C1C3F3"/>
    <a:srgbClr val="F9B2C2"/>
    <a:srgbClr val="95C9E1"/>
    <a:srgbClr val="FEE0BC"/>
    <a:srgbClr val="DBEFF8"/>
    <a:srgbClr val="BEDAEF"/>
    <a:srgbClr val="6F6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09" autoAdjust="0"/>
    <p:restoredTop sz="94434" autoAdjust="0"/>
  </p:normalViewPr>
  <p:slideViewPr>
    <p:cSldViewPr snapToGrid="0" showGuides="1">
      <p:cViewPr>
        <p:scale>
          <a:sx n="59" d="100"/>
          <a:sy n="59" d="100"/>
        </p:scale>
        <p:origin x="852" y="61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CE6104-23DF-4329-89B8-72D2F2BC1FAD}" type="datetimeFigureOut">
              <a:rPr lang="en-US" smtClean="0"/>
              <a:t>25/12/2023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D0B129-352C-482D-B768-5B6C82742B1C}" type="slidenum">
              <a:rPr lang="en-US" smtClean="0"/>
              <a:t>‹#›</a:t>
            </a:fld>
            <a:endParaRPr lang="en-US"/>
          </a:p>
        </p:txBody>
      </p:sp>
    </p:spTree>
    <p:extLst>
      <p:ext uri="{BB962C8B-B14F-4D97-AF65-F5344CB8AC3E}">
        <p14:creationId xmlns:p14="http://schemas.microsoft.com/office/powerpoint/2010/main" val="4094927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HP001 4 hàng" panose="020B0603050302020204" pitchFamily="34" charset="0"/>
            </a:endParaRPr>
          </a:p>
        </p:txBody>
      </p:sp>
      <p:sp>
        <p:nvSpPr>
          <p:cNvPr id="4" name="Slide Number Placeholder 3"/>
          <p:cNvSpPr>
            <a:spLocks noGrp="1"/>
          </p:cNvSpPr>
          <p:nvPr>
            <p:ph type="sldNum" sz="quarter" idx="5"/>
          </p:nvPr>
        </p:nvSpPr>
        <p:spPr/>
        <p:txBody>
          <a:bodyPr/>
          <a:lstStyle/>
          <a:p>
            <a:fld id="{A1AB28C0-AE69-47A8-9E04-18BB53C4F769}" type="slidenum">
              <a:rPr lang="en-US" altLang="en-US" smtClean="0"/>
              <a:pPr/>
              <a:t>12</a:t>
            </a:fld>
            <a:endParaRPr lang="en-US" altLang="en-US"/>
          </a:p>
        </p:txBody>
      </p:sp>
    </p:spTree>
    <p:extLst>
      <p:ext uri="{BB962C8B-B14F-4D97-AF65-F5344CB8AC3E}">
        <p14:creationId xmlns:p14="http://schemas.microsoft.com/office/powerpoint/2010/main" val="680746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CC763F-DDC6-4B60-83BE-366ACFCFB89D}"/>
              </a:ext>
            </a:extLst>
          </p:cNvPr>
          <p:cNvSpPr>
            <a:spLocks noGrp="1"/>
          </p:cNvSpPr>
          <p:nvPr>
            <p:ph type="title"/>
          </p:nvPr>
        </p:nvSpPr>
        <p:spPr>
          <a:xfrm>
            <a:off x="949960" y="2610485"/>
            <a:ext cx="10515600" cy="1325563"/>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427046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B6165745-2C34-4AD6-A2EE-899E9F744208}"/>
              </a:ext>
            </a:extLst>
          </p:cNvPr>
          <p:cNvSpPr>
            <a:spLocks noGrp="1"/>
          </p:cNvSpPr>
          <p:nvPr>
            <p:ph sz="quarter" idx="10"/>
          </p:nvPr>
        </p:nvSpPr>
        <p:spPr>
          <a:xfrm>
            <a:off x="1711960" y="458788"/>
            <a:ext cx="9489439" cy="3063875"/>
          </a:xfrm>
        </p:spPr>
        <p:txBody>
          <a:bodyPr/>
          <a:lstStyle>
            <a:lvl1pPr algn="ctr">
              <a:defRPr/>
            </a:lvl1pPr>
            <a:lvl2pPr algn="ctr">
              <a:defRPr/>
            </a:lvl2pPr>
            <a:lvl3pPr algn="ctr">
              <a:defRPr/>
            </a:lvl3pPr>
            <a:lvl4pPr algn="ctr">
              <a:defRPr/>
            </a:lvl4pPr>
            <a:lvl5pPr algn="ct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9">
            <a:extLst>
              <a:ext uri="{FF2B5EF4-FFF2-40B4-BE49-F238E27FC236}">
                <a16:creationId xmlns:a16="http://schemas.microsoft.com/office/drawing/2014/main" xmlns="" id="{10CE37E6-DA9F-4115-9D2D-53FD3A29A09E}"/>
              </a:ext>
            </a:extLst>
          </p:cNvPr>
          <p:cNvSpPr>
            <a:spLocks noGrp="1"/>
          </p:cNvSpPr>
          <p:nvPr>
            <p:ph type="title"/>
          </p:nvPr>
        </p:nvSpPr>
        <p:spPr>
          <a:xfrm>
            <a:off x="685799" y="4091781"/>
            <a:ext cx="10515600" cy="1325563"/>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2783118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61E36E50-BAEE-4DA5-BC02-440E32B4FF44}"/>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7">
            <a:extLst>
              <a:ext uri="{FF2B5EF4-FFF2-40B4-BE49-F238E27FC236}">
                <a16:creationId xmlns:a16="http://schemas.microsoft.com/office/drawing/2014/main" xmlns="" id="{8E206C6B-0705-484B-97B2-4864A86ECB90}"/>
              </a:ext>
            </a:extLst>
          </p:cNvPr>
          <p:cNvSpPr>
            <a:spLocks noGrp="1"/>
          </p:cNvSpPr>
          <p:nvPr>
            <p:ph type="body" sz="quarter" idx="10"/>
          </p:nvPr>
        </p:nvSpPr>
        <p:spPr>
          <a:xfrm>
            <a:off x="838200" y="1993900"/>
            <a:ext cx="10515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4708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D9A9ED92-12D2-4653-A680-B4CBE06B59BB}"/>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7">
            <a:extLst>
              <a:ext uri="{FF2B5EF4-FFF2-40B4-BE49-F238E27FC236}">
                <a16:creationId xmlns:a16="http://schemas.microsoft.com/office/drawing/2014/main" xmlns="" id="{774FF76B-B85B-4BE6-9BFD-3D9DF94574CA}"/>
              </a:ext>
            </a:extLst>
          </p:cNvPr>
          <p:cNvSpPr>
            <a:spLocks noGrp="1"/>
          </p:cNvSpPr>
          <p:nvPr>
            <p:ph type="body" sz="quarter" idx="10"/>
          </p:nvPr>
        </p:nvSpPr>
        <p:spPr>
          <a:xfrm>
            <a:off x="838200" y="1993900"/>
            <a:ext cx="10515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8419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xmlns="" id="{9AAB8F60-1A40-4959-8931-DF7E40F81A33}"/>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6" name="Text Placeholder 7">
            <a:extLst>
              <a:ext uri="{FF2B5EF4-FFF2-40B4-BE49-F238E27FC236}">
                <a16:creationId xmlns:a16="http://schemas.microsoft.com/office/drawing/2014/main" xmlns="" id="{F72B5008-2770-4773-8CF8-5C65D680BB0F}"/>
              </a:ext>
            </a:extLst>
          </p:cNvPr>
          <p:cNvSpPr>
            <a:spLocks noGrp="1"/>
          </p:cNvSpPr>
          <p:nvPr>
            <p:ph type="body" sz="quarter" idx="10"/>
          </p:nvPr>
        </p:nvSpPr>
        <p:spPr>
          <a:xfrm>
            <a:off x="838200" y="1993900"/>
            <a:ext cx="10515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2108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104B30B9-AF0F-4ADC-8E71-644409ACF94F}"/>
              </a:ext>
            </a:extLst>
          </p:cNvPr>
          <p:cNvSpPr>
            <a:spLocks noGrp="1"/>
          </p:cNvSpPr>
          <p:nvPr>
            <p:ph sz="quarter" idx="10"/>
          </p:nvPr>
        </p:nvSpPr>
        <p:spPr>
          <a:xfrm>
            <a:off x="1270000" y="698500"/>
            <a:ext cx="9944100" cy="439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6605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xmlns="" id="{C14A0B31-725D-4D4F-94C2-246BC8ABC40E}"/>
              </a:ext>
            </a:extLst>
          </p:cNvPr>
          <p:cNvSpPr>
            <a:spLocks noGrp="1"/>
          </p:cNvSpPr>
          <p:nvPr>
            <p:ph sz="quarter" idx="10"/>
          </p:nvPr>
        </p:nvSpPr>
        <p:spPr>
          <a:xfrm>
            <a:off x="571500" y="495300"/>
            <a:ext cx="110490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xmlns="" id="{022016A1-639D-4292-8308-4E0101773469}"/>
              </a:ext>
            </a:extLst>
          </p:cNvPr>
          <p:cNvSpPr>
            <a:spLocks noGrp="1"/>
          </p:cNvSpPr>
          <p:nvPr>
            <p:ph type="title"/>
          </p:nvPr>
        </p:nvSpPr>
        <p:spPr>
          <a:xfrm>
            <a:off x="571500" y="4784725"/>
            <a:ext cx="11049000" cy="1325563"/>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3279166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xmlns="" id="{1207A7C6-B807-4F7F-9E64-1EF88641DBAC}"/>
              </a:ext>
            </a:extLst>
          </p:cNvPr>
          <p:cNvSpPr>
            <a:spLocks noGrp="1"/>
          </p:cNvSpPr>
          <p:nvPr>
            <p:ph type="title"/>
          </p:nvPr>
        </p:nvSpPr>
        <p:spPr>
          <a:xfrm>
            <a:off x="5702300" y="390525"/>
            <a:ext cx="5778500" cy="1325563"/>
          </a:xfrm>
        </p:spPr>
        <p:txBody>
          <a:bodyPr/>
          <a:lstStyle>
            <a:lvl1pPr algn="ctr">
              <a:defRPr/>
            </a:lvl1pPr>
          </a:lstStyle>
          <a:p>
            <a:r>
              <a:rPr lang="en-US" dirty="0"/>
              <a:t>Click to edit Master title style</a:t>
            </a:r>
          </a:p>
        </p:txBody>
      </p:sp>
      <p:sp>
        <p:nvSpPr>
          <p:cNvPr id="7" name="Content Placeholder 6">
            <a:extLst>
              <a:ext uri="{FF2B5EF4-FFF2-40B4-BE49-F238E27FC236}">
                <a16:creationId xmlns:a16="http://schemas.microsoft.com/office/drawing/2014/main" xmlns="" id="{87453F15-2B75-48D9-A1FF-5B7A978BAE0A}"/>
              </a:ext>
            </a:extLst>
          </p:cNvPr>
          <p:cNvSpPr>
            <a:spLocks noGrp="1"/>
          </p:cNvSpPr>
          <p:nvPr>
            <p:ph sz="quarter" idx="10"/>
          </p:nvPr>
        </p:nvSpPr>
        <p:spPr>
          <a:xfrm>
            <a:off x="406400" y="1041400"/>
            <a:ext cx="3073400" cy="1435100"/>
          </a:xfrm>
        </p:spPr>
        <p:txBody>
          <a:bodyPr/>
          <a:lstStyle>
            <a:lvl2pPr marL="457200" indent="0">
              <a:buNone/>
              <a:defRPr/>
            </a:lvl2pPr>
            <a:lvl3pPr marL="914400" indent="0">
              <a:buNone/>
              <a:defRPr/>
            </a:lvl3pPr>
          </a:lstStyle>
          <a:p>
            <a:pPr lvl="0"/>
            <a:r>
              <a:rPr lang="en-US" dirty="0"/>
              <a:t>Click to edit Master text styles</a:t>
            </a:r>
          </a:p>
        </p:txBody>
      </p:sp>
      <p:sp>
        <p:nvSpPr>
          <p:cNvPr id="8" name="Content Placeholder 6">
            <a:extLst>
              <a:ext uri="{FF2B5EF4-FFF2-40B4-BE49-F238E27FC236}">
                <a16:creationId xmlns:a16="http://schemas.microsoft.com/office/drawing/2014/main" xmlns="" id="{D02CD71B-17E5-4BD8-833F-6B9A3EA37CC7}"/>
              </a:ext>
            </a:extLst>
          </p:cNvPr>
          <p:cNvSpPr>
            <a:spLocks noGrp="1"/>
          </p:cNvSpPr>
          <p:nvPr>
            <p:ph sz="quarter" idx="11"/>
          </p:nvPr>
        </p:nvSpPr>
        <p:spPr>
          <a:xfrm>
            <a:off x="1168400" y="4406901"/>
            <a:ext cx="3073400" cy="1435100"/>
          </a:xfrm>
        </p:spPr>
        <p:txBody>
          <a:bodyPr/>
          <a:lstStyle>
            <a:lvl2pPr marL="457200" indent="0">
              <a:buNone/>
              <a:defRPr/>
            </a:lvl2pPr>
            <a:lvl3pPr marL="914400" indent="0">
              <a:buNone/>
              <a:defRPr/>
            </a:lvl3pPr>
          </a:lstStyle>
          <a:p>
            <a:pPr lvl="0"/>
            <a:r>
              <a:rPr lang="en-US" dirty="0"/>
              <a:t>Click to edit Master text styles</a:t>
            </a:r>
          </a:p>
        </p:txBody>
      </p:sp>
      <p:sp>
        <p:nvSpPr>
          <p:cNvPr id="9" name="Content Placeholder 6">
            <a:extLst>
              <a:ext uri="{FF2B5EF4-FFF2-40B4-BE49-F238E27FC236}">
                <a16:creationId xmlns:a16="http://schemas.microsoft.com/office/drawing/2014/main" xmlns="" id="{01139E90-7A27-46E5-A527-CF59E28F8ED4}"/>
              </a:ext>
            </a:extLst>
          </p:cNvPr>
          <p:cNvSpPr>
            <a:spLocks noGrp="1"/>
          </p:cNvSpPr>
          <p:nvPr>
            <p:ph sz="quarter" idx="12"/>
          </p:nvPr>
        </p:nvSpPr>
        <p:spPr>
          <a:xfrm>
            <a:off x="7632700" y="5270500"/>
            <a:ext cx="3073400" cy="1435100"/>
          </a:xfrm>
        </p:spPr>
        <p:txBody>
          <a:bodyPr/>
          <a:lstStyle>
            <a:lvl2pPr marL="457200" indent="0">
              <a:buNone/>
              <a:defRPr/>
            </a:lvl2pPr>
            <a:lvl3pPr marL="914400" indent="0">
              <a:buNone/>
              <a:defRPr/>
            </a:lvl3pPr>
          </a:lstStyle>
          <a:p>
            <a:pPr lvl="0"/>
            <a:r>
              <a:rPr lang="en-US" dirty="0"/>
              <a:t>Click to edit Master text styles</a:t>
            </a:r>
          </a:p>
        </p:txBody>
      </p:sp>
    </p:spTree>
    <p:extLst>
      <p:ext uri="{BB962C8B-B14F-4D97-AF65-F5344CB8AC3E}">
        <p14:creationId xmlns:p14="http://schemas.microsoft.com/office/powerpoint/2010/main" val="1680045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a:blip r:embed="rId2"/>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DD102F47-CB03-499D-ACFA-E36FA89E0EEA}"/>
              </a:ext>
            </a:extLst>
          </p:cNvPr>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xmlns="" id="{7CEFB97B-15E0-49C9-A0FD-124F7F4734CD}"/>
              </a:ext>
            </a:extLst>
          </p:cNvPr>
          <p:cNvSpPr>
            <a:spLocks noGrp="1"/>
          </p:cNvSpPr>
          <p:nvPr>
            <p:ph type="body" sz="quarter" idx="10"/>
          </p:nvPr>
        </p:nvSpPr>
        <p:spPr>
          <a:xfrm>
            <a:off x="838200" y="1993900"/>
            <a:ext cx="10515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3548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9299649-FDF1-47DE-B9AE-8CBA49DED13D}"/>
              </a:ext>
            </a:extLst>
          </p:cNvPr>
          <p:cNvSpPr>
            <a:spLocks noGrp="1"/>
          </p:cNvSpPr>
          <p:nvPr>
            <p:ph type="title"/>
          </p:nvPr>
        </p:nvSpPr>
        <p:spPr>
          <a:xfrm>
            <a:off x="838200" y="733425"/>
            <a:ext cx="10515600" cy="1325563"/>
          </a:xfrm>
        </p:spPr>
        <p:txBody>
          <a:bodyPr/>
          <a:lstStyle>
            <a:lvl1pPr algn="ctr">
              <a:defRPr/>
            </a:lvl1pPr>
          </a:lstStyle>
          <a:p>
            <a:r>
              <a:rPr lang="en-US" dirty="0"/>
              <a:t>Click to edit Master title style</a:t>
            </a:r>
          </a:p>
        </p:txBody>
      </p:sp>
      <p:sp>
        <p:nvSpPr>
          <p:cNvPr id="7" name="Content Placeholder 6">
            <a:extLst>
              <a:ext uri="{FF2B5EF4-FFF2-40B4-BE49-F238E27FC236}">
                <a16:creationId xmlns:a16="http://schemas.microsoft.com/office/drawing/2014/main" xmlns="" id="{F6B22C7D-7270-4765-8B40-1536C77FF1D7}"/>
              </a:ext>
            </a:extLst>
          </p:cNvPr>
          <p:cNvSpPr>
            <a:spLocks noGrp="1"/>
          </p:cNvSpPr>
          <p:nvPr>
            <p:ph sz="quarter" idx="10"/>
          </p:nvPr>
        </p:nvSpPr>
        <p:spPr>
          <a:xfrm>
            <a:off x="558800" y="2619375"/>
            <a:ext cx="28448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xmlns="" id="{5B09C148-5EFC-41C3-AF83-438BDCF7BF55}"/>
              </a:ext>
            </a:extLst>
          </p:cNvPr>
          <p:cNvSpPr>
            <a:spLocks noGrp="1"/>
          </p:cNvSpPr>
          <p:nvPr>
            <p:ph sz="quarter" idx="11"/>
          </p:nvPr>
        </p:nvSpPr>
        <p:spPr>
          <a:xfrm>
            <a:off x="8915400" y="2619375"/>
            <a:ext cx="28448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9195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D1AB9D28-5C7E-4279-9B2D-D56471FA6DEE}"/>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7">
            <a:extLst>
              <a:ext uri="{FF2B5EF4-FFF2-40B4-BE49-F238E27FC236}">
                <a16:creationId xmlns:a16="http://schemas.microsoft.com/office/drawing/2014/main" xmlns="" id="{6E977F44-52E4-4544-B838-EEBA906517A3}"/>
              </a:ext>
            </a:extLst>
          </p:cNvPr>
          <p:cNvSpPr>
            <a:spLocks noGrp="1"/>
          </p:cNvSpPr>
          <p:nvPr>
            <p:ph type="body" sz="quarter" idx="10"/>
          </p:nvPr>
        </p:nvSpPr>
        <p:spPr>
          <a:xfrm>
            <a:off x="838200" y="1993900"/>
            <a:ext cx="10515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300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FF76995B-CA23-4DE7-983C-31D169B68AD3}"/>
              </a:ext>
            </a:extLst>
          </p:cNvPr>
          <p:cNvSpPr>
            <a:spLocks noGrp="1"/>
          </p:cNvSpPr>
          <p:nvPr>
            <p:ph type="body" sz="quarter" idx="10"/>
          </p:nvPr>
        </p:nvSpPr>
        <p:spPr>
          <a:xfrm>
            <a:off x="1268413" y="1336675"/>
            <a:ext cx="4286250" cy="2960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xmlns="" id="{04A9CDDA-29DF-4983-BA86-E9B1E60A1819}"/>
              </a:ext>
            </a:extLst>
          </p:cNvPr>
          <p:cNvSpPr>
            <a:spLocks noGrp="1"/>
          </p:cNvSpPr>
          <p:nvPr>
            <p:ph type="title"/>
          </p:nvPr>
        </p:nvSpPr>
        <p:spPr>
          <a:xfrm>
            <a:off x="7413521" y="5133770"/>
            <a:ext cx="4390155" cy="1325563"/>
          </a:xfrm>
        </p:spPr>
        <p:txBody>
          <a:bodyPr/>
          <a:lstStyle>
            <a:lvl1pPr algn="r">
              <a:defRPr/>
            </a:lvl1pPr>
          </a:lstStyle>
          <a:p>
            <a:r>
              <a:rPr lang="en-US"/>
              <a:t>Click to edit Master title style</a:t>
            </a:r>
          </a:p>
        </p:txBody>
      </p:sp>
    </p:spTree>
    <p:extLst>
      <p:ext uri="{BB962C8B-B14F-4D97-AF65-F5344CB8AC3E}">
        <p14:creationId xmlns:p14="http://schemas.microsoft.com/office/powerpoint/2010/main" val="3280826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4072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0C24EE5-D2B8-4421-A4F7-7145087CBC12}"/>
              </a:ext>
            </a:extLst>
          </p:cNvPr>
          <p:cNvSpPr>
            <a:spLocks noGrp="1"/>
          </p:cNvSpPr>
          <p:nvPr>
            <p:ph type="dt" sz="half" idx="10"/>
          </p:nvPr>
        </p:nvSpPr>
        <p:spPr/>
        <p:txBody>
          <a:bodyPr/>
          <a:lstStyle/>
          <a:p>
            <a:fld id="{6F8BB493-F93E-4974-9CBE-DB440FC7C5DA}" type="datetimeFigureOut">
              <a:rPr lang="en-US" smtClean="0"/>
              <a:t>25/12/2023</a:t>
            </a:fld>
            <a:endParaRPr lang="en-US"/>
          </a:p>
        </p:txBody>
      </p:sp>
      <p:sp>
        <p:nvSpPr>
          <p:cNvPr id="3" name="Footer Placeholder 2">
            <a:extLst>
              <a:ext uri="{FF2B5EF4-FFF2-40B4-BE49-F238E27FC236}">
                <a16:creationId xmlns:a16="http://schemas.microsoft.com/office/drawing/2014/main" xmlns="" id="{8946676C-A8BB-47ED-BCDF-72ABCE6D05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711B5E5-F6E4-4E6B-8D72-26004B64AB64}"/>
              </a:ext>
            </a:extLst>
          </p:cNvPr>
          <p:cNvSpPr>
            <a:spLocks noGrp="1"/>
          </p:cNvSpPr>
          <p:nvPr>
            <p:ph type="sldNum" sz="quarter" idx="12"/>
          </p:nvPr>
        </p:nvSpPr>
        <p:spPr/>
        <p:txBody>
          <a:bodyPr/>
          <a:lstStyle/>
          <a:p>
            <a:fld id="{36895698-0BCC-4A93-AB22-BF7A8DA1F360}" type="slidenum">
              <a:rPr lang="en-US" smtClean="0"/>
              <a:t>‹#›</a:t>
            </a:fld>
            <a:endParaRPr lang="en-US"/>
          </a:p>
        </p:txBody>
      </p:sp>
    </p:spTree>
    <p:extLst>
      <p:ext uri="{BB962C8B-B14F-4D97-AF65-F5344CB8AC3E}">
        <p14:creationId xmlns:p14="http://schemas.microsoft.com/office/powerpoint/2010/main" val="3183882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2DB2A2-A61F-4E20-B9B9-E0B6BD2DCA85}"/>
              </a:ext>
            </a:extLst>
          </p:cNvPr>
          <p:cNvSpPr>
            <a:spLocks noGrp="1"/>
          </p:cNvSpPr>
          <p:nvPr>
            <p:ph type="title"/>
          </p:nvPr>
        </p:nvSpPr>
        <p:spPr>
          <a:xfrm>
            <a:off x="838200" y="2000885"/>
            <a:ext cx="10515600" cy="1325563"/>
          </a:xfrm>
        </p:spPr>
        <p:txBody>
          <a:bodyPr/>
          <a:lstStyle>
            <a:lvl1pPr algn="ctr">
              <a:defRPr/>
            </a:lvl1pPr>
          </a:lstStyle>
          <a:p>
            <a:r>
              <a:rPr lang="en-US"/>
              <a:t>Click to edit Master title style</a:t>
            </a:r>
          </a:p>
        </p:txBody>
      </p:sp>
      <p:sp>
        <p:nvSpPr>
          <p:cNvPr id="4" name="Content Placeholder 3">
            <a:extLst>
              <a:ext uri="{FF2B5EF4-FFF2-40B4-BE49-F238E27FC236}">
                <a16:creationId xmlns:a16="http://schemas.microsoft.com/office/drawing/2014/main" xmlns="" id="{B525C2EF-D9ED-41BB-A64E-DB210077114D}"/>
              </a:ext>
            </a:extLst>
          </p:cNvPr>
          <p:cNvSpPr>
            <a:spLocks noGrp="1"/>
          </p:cNvSpPr>
          <p:nvPr>
            <p:ph sz="quarter" idx="10"/>
          </p:nvPr>
        </p:nvSpPr>
        <p:spPr>
          <a:xfrm>
            <a:off x="838200" y="3325813"/>
            <a:ext cx="10515600" cy="301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520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21FC305-CF00-4BBC-84EC-926C64073100}"/>
              </a:ext>
            </a:extLst>
          </p:cNvPr>
          <p:cNvSpPr>
            <a:spLocks noGrp="1"/>
          </p:cNvSpPr>
          <p:nvPr>
            <p:ph sz="quarter" idx="10"/>
          </p:nvPr>
        </p:nvSpPr>
        <p:spPr>
          <a:xfrm>
            <a:off x="568325" y="639763"/>
            <a:ext cx="4948238" cy="5151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xmlns="" id="{89ED3096-408C-425F-8C02-B0CF054E4B36}"/>
              </a:ext>
            </a:extLst>
          </p:cNvPr>
          <p:cNvSpPr>
            <a:spLocks noGrp="1"/>
          </p:cNvSpPr>
          <p:nvPr>
            <p:ph sz="quarter" idx="11"/>
          </p:nvPr>
        </p:nvSpPr>
        <p:spPr>
          <a:xfrm>
            <a:off x="6675439" y="639762"/>
            <a:ext cx="4948238" cy="5151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617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0099820-EE64-4693-8613-6144C950BF51}"/>
              </a:ext>
            </a:extLst>
          </p:cNvPr>
          <p:cNvSpPr>
            <a:spLocks noGrp="1"/>
          </p:cNvSpPr>
          <p:nvPr>
            <p:ph sz="quarter" idx="10"/>
          </p:nvPr>
        </p:nvSpPr>
        <p:spPr>
          <a:xfrm>
            <a:off x="640081" y="670560"/>
            <a:ext cx="4947920" cy="4744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xmlns="" id="{776315B5-69CC-4EE4-9E63-49A77455A9A2}"/>
              </a:ext>
            </a:extLst>
          </p:cNvPr>
          <p:cNvSpPr>
            <a:spLocks noGrp="1"/>
          </p:cNvSpPr>
          <p:nvPr>
            <p:ph sz="quarter" idx="11"/>
          </p:nvPr>
        </p:nvSpPr>
        <p:spPr>
          <a:xfrm>
            <a:off x="6603999" y="670560"/>
            <a:ext cx="4947920" cy="4744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6587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BC0B7A36-7B45-4E1D-8CC1-9EB810760835}"/>
              </a:ext>
            </a:extLst>
          </p:cNvPr>
          <p:cNvSpPr>
            <a:spLocks noGrp="1"/>
          </p:cNvSpPr>
          <p:nvPr>
            <p:ph sz="quarter" idx="10"/>
          </p:nvPr>
        </p:nvSpPr>
        <p:spPr>
          <a:xfrm>
            <a:off x="894081" y="1788160"/>
            <a:ext cx="4947920" cy="4744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xmlns="" id="{85FE954F-32E0-4063-A783-89B576D076D9}"/>
              </a:ext>
            </a:extLst>
          </p:cNvPr>
          <p:cNvSpPr>
            <a:spLocks noGrp="1"/>
          </p:cNvSpPr>
          <p:nvPr>
            <p:ph sz="quarter" idx="11"/>
          </p:nvPr>
        </p:nvSpPr>
        <p:spPr>
          <a:xfrm>
            <a:off x="7640319" y="690880"/>
            <a:ext cx="4124961" cy="5527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083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3E03E7DE-B533-4D63-A8F2-A422226329F6}"/>
              </a:ext>
            </a:extLst>
          </p:cNvPr>
          <p:cNvSpPr>
            <a:spLocks noGrp="1"/>
          </p:cNvSpPr>
          <p:nvPr>
            <p:ph sz="quarter" idx="10"/>
          </p:nvPr>
        </p:nvSpPr>
        <p:spPr>
          <a:xfrm>
            <a:off x="640081" y="670560"/>
            <a:ext cx="4947920" cy="4744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xmlns="" id="{3941759D-DD3B-40D3-9693-93F2A25B85F8}"/>
              </a:ext>
            </a:extLst>
          </p:cNvPr>
          <p:cNvSpPr>
            <a:spLocks noGrp="1"/>
          </p:cNvSpPr>
          <p:nvPr>
            <p:ph sz="quarter" idx="11"/>
          </p:nvPr>
        </p:nvSpPr>
        <p:spPr>
          <a:xfrm>
            <a:off x="6603999" y="670560"/>
            <a:ext cx="4947920" cy="4744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8216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7C2D0B7F-93A3-49B6-A2CA-4BAB01B6FB0B}"/>
              </a:ext>
            </a:extLst>
          </p:cNvPr>
          <p:cNvSpPr>
            <a:spLocks noGrp="1"/>
          </p:cNvSpPr>
          <p:nvPr>
            <p:ph sz="quarter" idx="10"/>
          </p:nvPr>
        </p:nvSpPr>
        <p:spPr>
          <a:xfrm>
            <a:off x="1648460" y="3429000"/>
            <a:ext cx="9489439" cy="3063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xmlns="" id="{7905D955-50EE-4609-B446-FC17CF3A66E6}"/>
              </a:ext>
            </a:extLst>
          </p:cNvPr>
          <p:cNvSpPr>
            <a:spLocks noGrp="1"/>
          </p:cNvSpPr>
          <p:nvPr>
            <p:ph type="title"/>
          </p:nvPr>
        </p:nvSpPr>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95690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7942AF22-4800-4358-AF53-5DED9E4F0F02}"/>
              </a:ext>
            </a:extLst>
          </p:cNvPr>
          <p:cNvSpPr>
            <a:spLocks noGrp="1"/>
          </p:cNvSpPr>
          <p:nvPr>
            <p:ph sz="quarter" idx="10"/>
          </p:nvPr>
        </p:nvSpPr>
        <p:spPr>
          <a:xfrm>
            <a:off x="1711960" y="1690688"/>
            <a:ext cx="9489439" cy="3063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9">
            <a:extLst>
              <a:ext uri="{FF2B5EF4-FFF2-40B4-BE49-F238E27FC236}">
                <a16:creationId xmlns:a16="http://schemas.microsoft.com/office/drawing/2014/main" xmlns="" id="{02A68E24-5ED6-4D70-BF08-A0A6BB2612F4}"/>
              </a:ext>
            </a:extLst>
          </p:cNvPr>
          <p:cNvSpPr>
            <a:spLocks noGrp="1"/>
          </p:cNvSpPr>
          <p:nvPr>
            <p:ph type="title"/>
          </p:nvPr>
        </p:nvSpPr>
        <p:spPr>
          <a:xfrm>
            <a:off x="838200" y="365125"/>
            <a:ext cx="10515600" cy="1325563"/>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2962150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BE391EB-9B3C-4594-8A04-63BA7DB35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124F257-4213-4DCD-9C65-5B7D2535DC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5C74A2E-0DD8-42F7-A502-14C326A2C8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8BB493-F93E-4974-9CBE-DB440FC7C5DA}" type="datetimeFigureOut">
              <a:rPr lang="en-US" smtClean="0"/>
              <a:t>25/12/2023</a:t>
            </a:fld>
            <a:endParaRPr lang="en-US"/>
          </a:p>
        </p:txBody>
      </p:sp>
      <p:sp>
        <p:nvSpPr>
          <p:cNvPr id="5" name="Footer Placeholder 4">
            <a:extLst>
              <a:ext uri="{FF2B5EF4-FFF2-40B4-BE49-F238E27FC236}">
                <a16:creationId xmlns:a16="http://schemas.microsoft.com/office/drawing/2014/main" xmlns="" id="{9561CC91-4753-436C-996A-27ACB81337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FA04129-EDCB-4FA3-B383-3D91C6BED0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895698-0BCC-4A93-AB22-BF7A8DA1F360}" type="slidenum">
              <a:rPr lang="en-US" smtClean="0"/>
              <a:t>‹#›</a:t>
            </a:fld>
            <a:endParaRPr lang="en-US"/>
          </a:p>
        </p:txBody>
      </p:sp>
      <p:sp>
        <p:nvSpPr>
          <p:cNvPr id="23" name="Oval 22">
            <a:extLst>
              <a:ext uri="{FF2B5EF4-FFF2-40B4-BE49-F238E27FC236}">
                <a16:creationId xmlns:a16="http://schemas.microsoft.com/office/drawing/2014/main" xmlns="" id="{B1C78CC4-1664-4596-A9C2-AD989A5B0E58}"/>
              </a:ext>
            </a:extLst>
          </p:cNvPr>
          <p:cNvSpPr/>
          <p:nvPr userDrawn="1"/>
        </p:nvSpPr>
        <p:spPr>
          <a:xfrm>
            <a:off x="14025664" y="-1568708"/>
            <a:ext cx="661481" cy="622571"/>
          </a:xfrm>
          <a:prstGeom prst="ellipse">
            <a:avLst/>
          </a:prstGeom>
          <a:blipFill dpi="0" rotWithShape="1">
            <a:blip r:embed="rId2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EB773527-3C44-4302-B595-ACE0CAFA7DE9}"/>
              </a:ext>
            </a:extLst>
          </p:cNvPr>
          <p:cNvSpPr/>
          <p:nvPr userDrawn="1"/>
        </p:nvSpPr>
        <p:spPr>
          <a:xfrm>
            <a:off x="-2200072" y="7594747"/>
            <a:ext cx="661481" cy="622571"/>
          </a:xfrm>
          <a:prstGeom prst="ellipse">
            <a:avLst/>
          </a:prstGeom>
          <a:blipFill dpi="0" rotWithShape="1">
            <a:blip r:embed="rId2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B1825E45-E10D-41FE-9376-0E88A4C35794}"/>
              </a:ext>
            </a:extLst>
          </p:cNvPr>
          <p:cNvSpPr/>
          <p:nvPr userDrawn="1"/>
        </p:nvSpPr>
        <p:spPr>
          <a:xfrm>
            <a:off x="2877811" y="7136591"/>
            <a:ext cx="6436377" cy="769441"/>
          </a:xfrm>
          <a:prstGeom prst="rect">
            <a:avLst/>
          </a:prstGeom>
          <a:noFill/>
        </p:spPr>
        <p:txBody>
          <a:bodyPr wrap="none" lIns="91440" tIns="45720" rIns="91440" bIns="45720">
            <a:spAutoFit/>
          </a:bodyPr>
          <a:lstStyle/>
          <a:p>
            <a:pPr algn="ctr"/>
            <a:r>
              <a:rPr lang="vi-VN" sz="2200" b="1" cap="none" spc="0">
                <a:ln w="0"/>
                <a:solidFill>
                  <a:schemeClr val="tx1"/>
                </a:solidFill>
                <a:effectLst>
                  <a:outerShdw blurRad="38100" dist="19050" dir="2700000" algn="tl" rotWithShape="0">
                    <a:schemeClr val="dk1">
                      <a:alpha val="40000"/>
                    </a:schemeClr>
                  </a:outerShdw>
                </a:effectLst>
                <a:latin typeface="+mj-lt"/>
                <a:cs typeface="Calibri" panose="020F0502020204030204" pitchFamily="34" charset="0"/>
              </a:rPr>
              <a:t>EduFive - THIẾT KẾ GIÁO ÁN ĐIỆN TỬ LỚP 5</a:t>
            </a:r>
          </a:p>
          <a:p>
            <a:pPr algn="ctr"/>
            <a:r>
              <a:rPr lang="vi-VN" sz="2200" b="1" cap="none" spc="0">
                <a:ln w="0"/>
                <a:solidFill>
                  <a:schemeClr val="tx1"/>
                </a:solidFill>
                <a:effectLst>
                  <a:outerShdw blurRad="38100" dist="19050" dir="2700000" algn="tl" rotWithShape="0">
                    <a:schemeClr val="dk1">
                      <a:alpha val="40000"/>
                    </a:schemeClr>
                  </a:outerShdw>
                </a:effectLst>
                <a:latin typeface="+mj-lt"/>
                <a:cs typeface="Calibri" panose="020F0502020204030204" pitchFamily="34" charset="0"/>
              </a:rPr>
              <a:t>THIÊN CẨM: 090 260 9443 (ZALO , FACEBOOK)</a:t>
            </a:r>
            <a:endParaRPr lang="en-US" sz="2200" b="1" cap="none" spc="0">
              <a:ln w="0"/>
              <a:solidFill>
                <a:schemeClr val="tx1"/>
              </a:solidFill>
              <a:effectLst>
                <a:outerShdw blurRad="38100" dist="19050" dir="2700000" algn="tl" rotWithShape="0">
                  <a:schemeClr val="dk1">
                    <a:alpha val="40000"/>
                  </a:schemeClr>
                </a:outerShdw>
              </a:effectLst>
              <a:latin typeface="+mj-lt"/>
              <a:cs typeface="Calibri" panose="020F0502020204030204" pitchFamily="34" charset="0"/>
            </a:endParaRPr>
          </a:p>
        </p:txBody>
      </p:sp>
    </p:spTree>
    <p:extLst>
      <p:ext uri="{BB962C8B-B14F-4D97-AF65-F5344CB8AC3E}">
        <p14:creationId xmlns:p14="http://schemas.microsoft.com/office/powerpoint/2010/main" val="387720149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55"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6.png"/><Relationship Id="rId4" Type="http://schemas.openxmlformats.org/officeDocument/2006/relationships/image" Target="../media/image28.sv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4.svg"/><Relationship Id="rId18" Type="http://schemas.openxmlformats.org/officeDocument/2006/relationships/image" Target="../media/image36.pn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33.png"/><Relationship Id="rId17" Type="http://schemas.openxmlformats.org/officeDocument/2006/relationships/image" Target="../media/image48.svg"/><Relationship Id="rId2" Type="http://schemas.openxmlformats.org/officeDocument/2006/relationships/image" Target="../media/image28.png"/><Relationship Id="rId16" Type="http://schemas.openxmlformats.org/officeDocument/2006/relationships/image" Target="../media/image35.png"/><Relationship Id="rId1" Type="http://schemas.openxmlformats.org/officeDocument/2006/relationships/slideLayout" Target="../slideLayouts/slideLayout11.xml"/><Relationship Id="rId6" Type="http://schemas.openxmlformats.org/officeDocument/2006/relationships/image" Target="../media/image30.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46.svg"/><Relationship Id="rId10" Type="http://schemas.openxmlformats.org/officeDocument/2006/relationships/image" Target="../media/image32.png"/><Relationship Id="rId19" Type="http://schemas.openxmlformats.org/officeDocument/2006/relationships/image" Target="../media/image50.svg"/><Relationship Id="rId4" Type="http://schemas.openxmlformats.org/officeDocument/2006/relationships/image" Target="../media/image29.png"/><Relationship Id="rId9" Type="http://schemas.openxmlformats.org/officeDocument/2006/relationships/image" Target="../media/image40.svg"/><Relationship Id="rId1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39.png"/><Relationship Id="rId11" Type="http://schemas.openxmlformats.org/officeDocument/2006/relationships/image" Target="../media/image60.svg"/><Relationship Id="rId5" Type="http://schemas.openxmlformats.org/officeDocument/2006/relationships/image" Target="../media/image54.svg"/><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image" Target="../media/image5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12F4644-AA54-404F-BCDC-9FB15DA2B0E5}"/>
              </a:ext>
            </a:extLst>
          </p:cNvPr>
          <p:cNvSpPr txBox="1"/>
          <p:nvPr/>
        </p:nvSpPr>
        <p:spPr>
          <a:xfrm>
            <a:off x="339486" y="279954"/>
            <a:ext cx="12511099" cy="1569660"/>
          </a:xfrm>
          <a:prstGeom prst="rect">
            <a:avLst/>
          </a:prstGeom>
          <a:noFill/>
          <a:ln>
            <a:noFill/>
          </a:ln>
        </p:spPr>
        <p:txBody>
          <a:bodyPr wrap="square">
            <a:spAutoFit/>
          </a:bodyPr>
          <a:lstStyle/>
          <a:p>
            <a:r>
              <a:rPr lang="en-US" sz="9600" b="1" spc="300" dirty="0" err="1" smtClean="0">
                <a:ln w="44450">
                  <a:solidFill>
                    <a:srgbClr val="715D55"/>
                  </a:solidFill>
                </a:ln>
                <a:solidFill>
                  <a:srgbClr val="F9B2C2"/>
                </a:solidFill>
                <a:latin typeface="iCiel Cucho Bold" pitchFamily="50" charset="0"/>
                <a:cs typeface="iCiel Cucho Bold" pitchFamily="50" charset="0"/>
              </a:rPr>
              <a:t>Tiếng</a:t>
            </a:r>
            <a:r>
              <a:rPr lang="en-US" sz="9600" b="1" spc="300" dirty="0" smtClean="0">
                <a:ln w="44450">
                  <a:solidFill>
                    <a:srgbClr val="715D55"/>
                  </a:solidFill>
                </a:ln>
                <a:solidFill>
                  <a:srgbClr val="F9B2C2"/>
                </a:solidFill>
                <a:latin typeface="iCiel Cucho Bold" pitchFamily="50" charset="0"/>
                <a:cs typeface="iCiel Cucho Bold" pitchFamily="50" charset="0"/>
              </a:rPr>
              <a:t> </a:t>
            </a:r>
            <a:r>
              <a:rPr lang="en-US" sz="9600" b="1" spc="300" dirty="0" err="1" smtClean="0">
                <a:ln w="44450">
                  <a:solidFill>
                    <a:srgbClr val="715D55"/>
                  </a:solidFill>
                </a:ln>
                <a:solidFill>
                  <a:srgbClr val="F9B2C2"/>
                </a:solidFill>
                <a:latin typeface="iCiel Cucho Bold" pitchFamily="50" charset="0"/>
                <a:cs typeface="iCiel Cucho Bold" pitchFamily="50" charset="0"/>
              </a:rPr>
              <a:t>Việt-Chính</a:t>
            </a:r>
            <a:r>
              <a:rPr lang="en-US" sz="9600" b="1" spc="300" dirty="0" smtClean="0">
                <a:ln w="44450">
                  <a:solidFill>
                    <a:srgbClr val="715D55"/>
                  </a:solidFill>
                </a:ln>
                <a:solidFill>
                  <a:srgbClr val="F9B2C2"/>
                </a:solidFill>
                <a:latin typeface="iCiel Cucho Bold" pitchFamily="50" charset="0"/>
                <a:cs typeface="iCiel Cucho Bold" pitchFamily="50" charset="0"/>
              </a:rPr>
              <a:t> </a:t>
            </a:r>
            <a:r>
              <a:rPr lang="en-US" sz="9600" b="1" spc="300" dirty="0" err="1" smtClean="0">
                <a:ln w="44450">
                  <a:solidFill>
                    <a:srgbClr val="715D55"/>
                  </a:solidFill>
                </a:ln>
                <a:solidFill>
                  <a:srgbClr val="F9B2C2"/>
                </a:solidFill>
                <a:latin typeface="iCiel Cucho Bold" pitchFamily="50" charset="0"/>
                <a:cs typeface="iCiel Cucho Bold" pitchFamily="50" charset="0"/>
              </a:rPr>
              <a:t>tả</a:t>
            </a:r>
            <a:r>
              <a:rPr lang="en-US" sz="9600" b="1" spc="300" dirty="0" smtClean="0">
                <a:ln w="44450">
                  <a:solidFill>
                    <a:srgbClr val="715D55"/>
                  </a:solidFill>
                </a:ln>
                <a:solidFill>
                  <a:srgbClr val="F9B2C2"/>
                </a:solidFill>
                <a:latin typeface="iCiel Cucho Bold" pitchFamily="50" charset="0"/>
                <a:cs typeface="iCiel Cucho Bold" pitchFamily="50" charset="0"/>
              </a:rPr>
              <a:t>)</a:t>
            </a:r>
          </a:p>
        </p:txBody>
      </p:sp>
      <p:sp>
        <p:nvSpPr>
          <p:cNvPr id="9" name="TextBox 8">
            <a:extLst>
              <a:ext uri="{FF2B5EF4-FFF2-40B4-BE49-F238E27FC236}">
                <a16:creationId xmlns:a16="http://schemas.microsoft.com/office/drawing/2014/main" xmlns="" id="{B9FBE1CA-19A7-474D-B34F-EDB7102F5D48}"/>
              </a:ext>
            </a:extLst>
          </p:cNvPr>
          <p:cNvSpPr txBox="1"/>
          <p:nvPr/>
        </p:nvSpPr>
        <p:spPr>
          <a:xfrm>
            <a:off x="8325362" y="6273225"/>
            <a:ext cx="8740134" cy="584775"/>
          </a:xfrm>
          <a:prstGeom prst="rect">
            <a:avLst/>
          </a:prstGeom>
          <a:noFill/>
        </p:spPr>
        <p:txBody>
          <a:bodyPr wrap="square">
            <a:spAutoFit/>
          </a:bodyPr>
          <a:lstStyle/>
          <a:p>
            <a:r>
              <a:rPr lang="vi-VN" sz="3200">
                <a:solidFill>
                  <a:srgbClr val="002060"/>
                </a:solidFill>
                <a:latin typeface="iCiel Pony" panose="02000000000000000000" pitchFamily="2" charset="0"/>
                <a:cs typeface="Times New Roman" panose="02020603050405020304" pitchFamily="18" charset="0"/>
              </a:rPr>
              <a:t>Thực hiện: EduFive</a:t>
            </a:r>
            <a:endParaRPr lang="en-US" sz="3200">
              <a:solidFill>
                <a:srgbClr val="002060"/>
              </a:solidFill>
              <a:latin typeface="iCiel Pony" panose="02000000000000000000" pitchFamily="2" charset="0"/>
              <a:cs typeface="Times New Roman" panose="02020603050405020304" pitchFamily="18" charset="0"/>
            </a:endParaRPr>
          </a:p>
        </p:txBody>
      </p:sp>
      <p:sp>
        <p:nvSpPr>
          <p:cNvPr id="12" name="文本框 26">
            <a:extLst>
              <a:ext uri="{FF2B5EF4-FFF2-40B4-BE49-F238E27FC236}">
                <a16:creationId xmlns:a16="http://schemas.microsoft.com/office/drawing/2014/main" xmlns="" id="{406CE96C-36A7-4DB9-A6D2-B7433E7600D6}"/>
              </a:ext>
            </a:extLst>
          </p:cNvPr>
          <p:cNvSpPr txBox="1"/>
          <p:nvPr/>
        </p:nvSpPr>
        <p:spPr>
          <a:xfrm>
            <a:off x="776606" y="2614870"/>
            <a:ext cx="10925876" cy="1323439"/>
          </a:xfrm>
          <a:prstGeom prst="rect">
            <a:avLst/>
          </a:prstGeom>
          <a:noFill/>
        </p:spPr>
        <p:txBody>
          <a:bodyPr wrap="none" rtlCol="0">
            <a:spAutoFit/>
            <a:scene3d>
              <a:camera prst="orthographicFront"/>
              <a:lightRig rig="threePt" dir="t"/>
            </a:scene3d>
            <a:sp3d contourW="12700"/>
          </a:bodyPr>
          <a:lstStyle/>
          <a:p>
            <a:pPr algn="ctr"/>
            <a:r>
              <a:rPr lang="en-US" altLang="zh-CN" sz="8000" dirty="0">
                <a:ln w="41275">
                  <a:solidFill>
                    <a:schemeClr val="tx1"/>
                  </a:solidFill>
                </a:ln>
                <a:solidFill>
                  <a:srgbClr val="B2D4B9"/>
                </a:solidFill>
                <a:latin typeface="Times New Roman" panose="02020603050405020304" pitchFamily="18" charset="0"/>
                <a:ea typeface="华康海报体W12" panose="040B0C09000000000000" pitchFamily="81" charset="-122"/>
                <a:cs typeface="Times New Roman" panose="02020603050405020304" pitchFamily="18" charset="0"/>
              </a:rPr>
              <a:t>ÔN TẬP CUỐI HỌC KÌ I</a:t>
            </a:r>
            <a:endParaRPr lang="zh-CN" altLang="en-US" sz="8000" dirty="0">
              <a:ln w="41275">
                <a:solidFill>
                  <a:schemeClr val="tx1"/>
                </a:solidFill>
              </a:ln>
              <a:solidFill>
                <a:srgbClr val="B2D4B9"/>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sp>
        <p:nvSpPr>
          <p:cNvPr id="13" name="PA_矩形 5">
            <a:extLst>
              <a:ext uri="{FF2B5EF4-FFF2-40B4-BE49-F238E27FC236}">
                <a16:creationId xmlns:a16="http://schemas.microsoft.com/office/drawing/2014/main" xmlns="" id="{925B821A-2A53-4A64-9A25-C381352E4337}"/>
              </a:ext>
            </a:extLst>
          </p:cNvPr>
          <p:cNvSpPr/>
          <p:nvPr>
            <p:custDataLst>
              <p:tags r:id="rId1"/>
            </p:custDataLst>
          </p:nvPr>
        </p:nvSpPr>
        <p:spPr>
          <a:xfrm>
            <a:off x="4512795" y="3721668"/>
            <a:ext cx="3166409" cy="1015663"/>
          </a:xfrm>
          <a:prstGeom prst="rect">
            <a:avLst/>
          </a:prstGeom>
        </p:spPr>
        <p:txBody>
          <a:bodyPr wrap="square">
            <a:spAutoFit/>
          </a:bodyPr>
          <a:lstStyle/>
          <a:p>
            <a:pPr algn="ctr"/>
            <a:r>
              <a:rPr lang="en-US" altLang="zh-CN" sz="5800" b="1" dirty="0" err="1">
                <a:ln w="28575">
                  <a:solidFill>
                    <a:schemeClr val="tx1"/>
                  </a:solidFill>
                </a:ln>
                <a:solidFill>
                  <a:srgbClr val="F06E8A"/>
                </a:solidFill>
                <a:effectLst>
                  <a:outerShdw blurRad="38100" dist="38100" dir="2700000" algn="tl">
                    <a:srgbClr val="000000">
                      <a:alpha val="43137"/>
                    </a:srgbClr>
                  </a:outerShdw>
                </a:effectLst>
                <a:latin typeface="Times New Roman" panose="02020603050405020304" pitchFamily="18" charset="0"/>
                <a:ea typeface="迷你简少儿" panose="03000509000000000000" pitchFamily="65" charset="-122"/>
                <a:cs typeface="Times New Roman" panose="02020603050405020304" pitchFamily="18" charset="0"/>
              </a:rPr>
              <a:t>Tiết</a:t>
            </a:r>
            <a:r>
              <a:rPr lang="en-US" altLang="zh-CN" sz="5800" b="1" dirty="0">
                <a:ln w="28575">
                  <a:solidFill>
                    <a:schemeClr val="tx1"/>
                  </a:solidFill>
                </a:ln>
                <a:solidFill>
                  <a:srgbClr val="F06E8A"/>
                </a:solidFill>
                <a:effectLst>
                  <a:outerShdw blurRad="38100" dist="38100" dir="2700000" algn="tl">
                    <a:srgbClr val="000000">
                      <a:alpha val="43137"/>
                    </a:srgbClr>
                  </a:outerShdw>
                </a:effectLst>
                <a:latin typeface="Times New Roman" panose="02020603050405020304" pitchFamily="18" charset="0"/>
                <a:ea typeface="迷你简少儿" panose="03000509000000000000" pitchFamily="65" charset="-122"/>
                <a:cs typeface="Times New Roman" panose="02020603050405020304" pitchFamily="18" charset="0"/>
              </a:rPr>
              <a:t> 4</a:t>
            </a:r>
            <a:endParaRPr lang="zh-CN" altLang="en-US" sz="5800" b="1" i="0" dirty="0">
              <a:ln w="28575">
                <a:solidFill>
                  <a:schemeClr val="tx1"/>
                </a:solidFill>
              </a:ln>
              <a:solidFill>
                <a:srgbClr val="F06E8A"/>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82028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3DCA58F0-4BA8-4DD1-ABD9-3CC450F3EA3B}"/>
              </a:ext>
            </a:extLst>
          </p:cNvPr>
          <p:cNvGrpSpPr/>
          <p:nvPr/>
        </p:nvGrpSpPr>
        <p:grpSpPr>
          <a:xfrm>
            <a:off x="618744" y="2524203"/>
            <a:ext cx="12360657" cy="2215992"/>
            <a:chOff x="2746251" y="2797476"/>
            <a:chExt cx="10842241" cy="2215992"/>
          </a:xfrm>
        </p:grpSpPr>
        <p:sp>
          <p:nvSpPr>
            <p:cNvPr id="5" name="TextBox 4">
              <a:extLst>
                <a:ext uri="{FF2B5EF4-FFF2-40B4-BE49-F238E27FC236}">
                  <a16:creationId xmlns:a16="http://schemas.microsoft.com/office/drawing/2014/main" xmlns="" id="{49391A73-DF8B-4AEC-BADD-9A8CDAA3B0D3}"/>
                </a:ext>
              </a:extLst>
            </p:cNvPr>
            <p:cNvSpPr txBox="1"/>
            <p:nvPr/>
          </p:nvSpPr>
          <p:spPr>
            <a:xfrm>
              <a:off x="2746251" y="2797477"/>
              <a:ext cx="10842241" cy="2215991"/>
            </a:xfrm>
            <a:prstGeom prst="rect">
              <a:avLst/>
            </a:prstGeom>
            <a:noFill/>
            <a:ln>
              <a:noFill/>
            </a:ln>
          </p:spPr>
          <p:txBody>
            <a:bodyPr wrap="square">
              <a:spAutoFit/>
            </a:bodyPr>
            <a:lstStyle/>
            <a:p>
              <a:r>
                <a:rPr lang="vi-VN" sz="13800" spc="300">
                  <a:ln w="254000">
                    <a:solidFill>
                      <a:schemeClr val="bg1"/>
                    </a:solidFill>
                  </a:ln>
                  <a:solidFill>
                    <a:srgbClr val="F9B2C2"/>
                  </a:solidFill>
                  <a:latin typeface="iCiel Cucho Bold" pitchFamily="50" charset="0"/>
                  <a:cs typeface="iCiel Cucho Bold" pitchFamily="50" charset="0"/>
                </a:rPr>
                <a:t>Viết Chính tả</a:t>
              </a:r>
              <a:endParaRPr lang="en-US" sz="13800" spc="300" dirty="0">
                <a:ln w="254000">
                  <a:solidFill>
                    <a:schemeClr val="bg1"/>
                  </a:solidFill>
                </a:ln>
                <a:solidFill>
                  <a:srgbClr val="F9B2C2"/>
                </a:solidFill>
                <a:latin typeface="iCiel Cucho Bold" pitchFamily="50" charset="0"/>
                <a:cs typeface="iCiel Cucho Bold" pitchFamily="50" charset="0"/>
              </a:endParaRPr>
            </a:p>
          </p:txBody>
        </p:sp>
        <p:sp>
          <p:nvSpPr>
            <p:cNvPr id="3" name="TextBox 2">
              <a:extLst>
                <a:ext uri="{FF2B5EF4-FFF2-40B4-BE49-F238E27FC236}">
                  <a16:creationId xmlns:a16="http://schemas.microsoft.com/office/drawing/2014/main" xmlns="" id="{B12F4644-AA54-404F-BCDC-9FB15DA2B0E5}"/>
                </a:ext>
              </a:extLst>
            </p:cNvPr>
            <p:cNvSpPr txBox="1"/>
            <p:nvPr/>
          </p:nvSpPr>
          <p:spPr>
            <a:xfrm>
              <a:off x="2746251" y="2797476"/>
              <a:ext cx="10225885" cy="2215991"/>
            </a:xfrm>
            <a:prstGeom prst="rect">
              <a:avLst/>
            </a:prstGeom>
            <a:noFill/>
            <a:ln>
              <a:noFill/>
            </a:ln>
          </p:spPr>
          <p:txBody>
            <a:bodyPr wrap="square">
              <a:spAutoFit/>
            </a:bodyPr>
            <a:lstStyle/>
            <a:p>
              <a:r>
                <a:rPr lang="vi-VN" sz="13800" b="1" spc="300">
                  <a:ln w="44450">
                    <a:solidFill>
                      <a:srgbClr val="715D55"/>
                    </a:solidFill>
                  </a:ln>
                  <a:solidFill>
                    <a:srgbClr val="F9B2C2"/>
                  </a:solidFill>
                  <a:latin typeface="iCiel Cucho Bold" pitchFamily="50" charset="0"/>
                  <a:cs typeface="iCiel Cucho Bold" pitchFamily="50" charset="0"/>
                </a:rPr>
                <a:t>Viết Chính tả</a:t>
              </a:r>
              <a:endParaRPr lang="en-US" sz="9600" b="1" spc="300" dirty="0">
                <a:ln w="44450">
                  <a:solidFill>
                    <a:srgbClr val="715D55"/>
                  </a:solidFill>
                </a:ln>
                <a:solidFill>
                  <a:srgbClr val="F9B2C2"/>
                </a:solidFill>
                <a:latin typeface="iCiel Cucho Bold" pitchFamily="50" charset="0"/>
                <a:cs typeface="iCiel Cucho Bold" pitchFamily="50" charset="0"/>
              </a:endParaRPr>
            </a:p>
          </p:txBody>
        </p:sp>
      </p:grpSp>
    </p:spTree>
    <p:extLst>
      <p:ext uri="{BB962C8B-B14F-4D97-AF65-F5344CB8AC3E}">
        <p14:creationId xmlns:p14="http://schemas.microsoft.com/office/powerpoint/2010/main" val="1467841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F8BF68F-FC89-4C6E-8581-91CF0FED282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11349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ẫu giấy 5 ô ly - Mẫu giấy luyện viết chữ - Download.vn">
            <a:extLst>
              <a:ext uri="{FF2B5EF4-FFF2-40B4-BE49-F238E27FC236}">
                <a16:creationId xmlns:a16="http://schemas.microsoft.com/office/drawing/2014/main" xmlns="" id="{1430A055-FFB6-4A5E-AF91-0AC4217D60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205"/>
          <a:stretch/>
        </p:blipFill>
        <p:spPr bwMode="auto">
          <a:xfrm>
            <a:off x="1016002" y="25400"/>
            <a:ext cx="11163298" cy="68051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0E39DF4B-830B-41E8-8DCB-DD4FF889DFD9}"/>
              </a:ext>
            </a:extLst>
          </p:cNvPr>
          <p:cNvSpPr/>
          <p:nvPr/>
        </p:nvSpPr>
        <p:spPr>
          <a:xfrm>
            <a:off x="1143001" y="-63500"/>
            <a:ext cx="11049000"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xmlns="" id="{CE64239B-4E43-4533-A9AD-A2090AD57BE2}"/>
              </a:ext>
            </a:extLst>
          </p:cNvPr>
          <p:cNvCxnSpPr>
            <a:cxnSpLocks/>
          </p:cNvCxnSpPr>
          <p:nvPr/>
        </p:nvCxnSpPr>
        <p:spPr>
          <a:xfrm>
            <a:off x="1092200" y="0"/>
            <a:ext cx="0" cy="6858000"/>
          </a:xfrm>
          <a:prstGeom prst="line">
            <a:avLst/>
          </a:prstGeom>
          <a:ln w="76200">
            <a:solidFill>
              <a:srgbClr val="FF33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21F8A531-7EB4-45D1-A9E2-E7DF1A8B8E06}"/>
              </a:ext>
            </a:extLst>
          </p:cNvPr>
          <p:cNvSpPr/>
          <p:nvPr/>
        </p:nvSpPr>
        <p:spPr>
          <a:xfrm>
            <a:off x="1726208" y="400251"/>
            <a:ext cx="10069680" cy="830997"/>
          </a:xfrm>
          <a:prstGeom prst="rect">
            <a:avLst/>
          </a:prstGeom>
          <a:noFill/>
        </p:spPr>
        <p:txBody>
          <a:bodyPr wrap="none" lIns="91440" tIns="45720" rIns="91440" bIns="45720">
            <a:spAutoFit/>
          </a:bodyPr>
          <a:lstStyle/>
          <a:p>
            <a:pPr algn="ctr"/>
            <a:r>
              <a:rPr lang="en-US" sz="4800" b="1">
                <a:ln w="3175">
                  <a:solidFill>
                    <a:srgbClr val="9900FF"/>
                  </a:solidFill>
                </a:ln>
                <a:solidFill>
                  <a:srgbClr val="9900FF"/>
                </a:solidFill>
                <a:latin typeface="HP001 4 hàng" panose="020B0603050302020204" pitchFamily="34" charset="0"/>
              </a:rPr>
              <a:t>Thứ … ngày … tháng … năm </a:t>
            </a:r>
            <a:r>
              <a:rPr lang="vi-VN" sz="4800" b="1">
                <a:ln w="3175">
                  <a:solidFill>
                    <a:srgbClr val="9900FF"/>
                  </a:solidFill>
                </a:ln>
                <a:solidFill>
                  <a:srgbClr val="9900FF"/>
                </a:solidFill>
                <a:latin typeface="HP001 4 hàng" panose="020B0603050302020204" pitchFamily="34" charset="0"/>
              </a:rPr>
              <a:t>2022</a:t>
            </a:r>
            <a:endParaRPr lang="en-US" sz="4800" b="1">
              <a:ln w="3175">
                <a:solidFill>
                  <a:srgbClr val="9900FF"/>
                </a:solidFill>
              </a:ln>
              <a:solidFill>
                <a:srgbClr val="9900FF"/>
              </a:solidFill>
              <a:latin typeface="HP001 4 hàng" panose="020B0603050302020204" pitchFamily="34" charset="0"/>
            </a:endParaRPr>
          </a:p>
        </p:txBody>
      </p:sp>
      <p:sp>
        <p:nvSpPr>
          <p:cNvPr id="9" name="Rectangle 8">
            <a:extLst>
              <a:ext uri="{FF2B5EF4-FFF2-40B4-BE49-F238E27FC236}">
                <a16:creationId xmlns:a16="http://schemas.microsoft.com/office/drawing/2014/main" xmlns="" id="{5B24C9FC-7A91-4513-8907-B053F4CF9494}"/>
              </a:ext>
            </a:extLst>
          </p:cNvPr>
          <p:cNvSpPr/>
          <p:nvPr/>
        </p:nvSpPr>
        <p:spPr>
          <a:xfrm>
            <a:off x="6066503" y="1237398"/>
            <a:ext cx="2760692" cy="830997"/>
          </a:xfrm>
          <a:prstGeom prst="rect">
            <a:avLst/>
          </a:prstGeom>
          <a:noFill/>
        </p:spPr>
        <p:txBody>
          <a:bodyPr wrap="none" lIns="91440" tIns="45720" rIns="91440" bIns="45720">
            <a:spAutoFit/>
          </a:bodyPr>
          <a:lstStyle/>
          <a:p>
            <a:pPr algn="ctr"/>
            <a:r>
              <a:rPr lang="en-US" sz="4800" b="1">
                <a:ln w="3175">
                  <a:solidFill>
                    <a:srgbClr val="9900FF"/>
                  </a:solidFill>
                </a:ln>
                <a:solidFill>
                  <a:srgbClr val="9900FF"/>
                </a:solidFill>
                <a:latin typeface="HP001 4 hàng" panose="020B0603050302020204" pitchFamily="34" charset="0"/>
              </a:rPr>
              <a:t>Chính tả</a:t>
            </a:r>
          </a:p>
        </p:txBody>
      </p:sp>
      <p:cxnSp>
        <p:nvCxnSpPr>
          <p:cNvPr id="10" name="Straight Connector 9">
            <a:extLst>
              <a:ext uri="{FF2B5EF4-FFF2-40B4-BE49-F238E27FC236}">
                <a16:creationId xmlns:a16="http://schemas.microsoft.com/office/drawing/2014/main" xmlns="" id="{489A4BCC-11BF-4F55-8442-48B6510E958C}"/>
              </a:ext>
            </a:extLst>
          </p:cNvPr>
          <p:cNvCxnSpPr/>
          <p:nvPr/>
        </p:nvCxnSpPr>
        <p:spPr>
          <a:xfrm>
            <a:off x="6171108" y="1905000"/>
            <a:ext cx="2591893" cy="0"/>
          </a:xfrm>
          <a:prstGeom prst="line">
            <a:avLst/>
          </a:prstGeom>
          <a:ln w="57150">
            <a:solidFill>
              <a:srgbClr val="9900FF"/>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01870B22-23F7-4132-8CF2-10340C3BBF20}"/>
              </a:ext>
            </a:extLst>
          </p:cNvPr>
          <p:cNvSpPr/>
          <p:nvPr/>
        </p:nvSpPr>
        <p:spPr>
          <a:xfrm>
            <a:off x="5376402" y="2082332"/>
            <a:ext cx="3746218" cy="830997"/>
          </a:xfrm>
          <a:prstGeom prst="rect">
            <a:avLst/>
          </a:prstGeom>
          <a:noFill/>
        </p:spPr>
        <p:txBody>
          <a:bodyPr wrap="none" lIns="91440" tIns="45720" rIns="91440" bIns="45720">
            <a:spAutoFit/>
          </a:bodyPr>
          <a:lstStyle/>
          <a:p>
            <a:pPr algn="ctr"/>
            <a:r>
              <a:rPr lang="vi-VN" sz="4800" b="1">
                <a:ln w="3175">
                  <a:solidFill>
                    <a:srgbClr val="9900FF"/>
                  </a:solidFill>
                </a:ln>
                <a:solidFill>
                  <a:srgbClr val="9900FF"/>
                </a:solidFill>
                <a:latin typeface="HP001 4 hàng" panose="020B0603050302020204" pitchFamily="34" charset="0"/>
              </a:rPr>
              <a:t>Chợ Ta-sken</a:t>
            </a:r>
            <a:endParaRPr lang="en-US" sz="4800" b="1">
              <a:ln w="3175">
                <a:solidFill>
                  <a:srgbClr val="9900FF"/>
                </a:solidFill>
              </a:ln>
              <a:solidFill>
                <a:srgbClr val="9900FF"/>
              </a:solidFill>
              <a:latin typeface="HP001 4 hàng" panose="020B0603050302020204" pitchFamily="34" charset="0"/>
            </a:endParaRPr>
          </a:p>
        </p:txBody>
      </p:sp>
      <p:cxnSp>
        <p:nvCxnSpPr>
          <p:cNvPr id="13" name="Straight Connector 12">
            <a:extLst>
              <a:ext uri="{FF2B5EF4-FFF2-40B4-BE49-F238E27FC236}">
                <a16:creationId xmlns:a16="http://schemas.microsoft.com/office/drawing/2014/main" xmlns="" id="{1C371A1C-A4BD-4784-A9F2-AA829C4FEDEC}"/>
              </a:ext>
            </a:extLst>
          </p:cNvPr>
          <p:cNvCxnSpPr>
            <a:cxnSpLocks/>
          </p:cNvCxnSpPr>
          <p:nvPr/>
        </p:nvCxnSpPr>
        <p:spPr>
          <a:xfrm>
            <a:off x="3657600" y="2590800"/>
            <a:ext cx="0" cy="4267200"/>
          </a:xfrm>
          <a:prstGeom prst="line">
            <a:avLst/>
          </a:prstGeom>
          <a:ln w="57150">
            <a:solidFill>
              <a:srgbClr val="9900FF"/>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AEB8EEF4-0B5A-40E3-92D0-38E7BB8BD6B1}"/>
              </a:ext>
            </a:extLst>
          </p:cNvPr>
          <p:cNvSpPr/>
          <p:nvPr/>
        </p:nvSpPr>
        <p:spPr>
          <a:xfrm>
            <a:off x="5202337" y="2927267"/>
            <a:ext cx="6066982" cy="830997"/>
          </a:xfrm>
          <a:prstGeom prst="rect">
            <a:avLst/>
          </a:prstGeom>
          <a:noFill/>
        </p:spPr>
        <p:txBody>
          <a:bodyPr wrap="none" lIns="91440" tIns="45720" rIns="91440" bIns="45720">
            <a:spAutoFit/>
          </a:bodyPr>
          <a:lstStyle/>
          <a:p>
            <a:pPr algn="ctr"/>
            <a:r>
              <a:rPr lang="en-US" sz="4800" b="1">
                <a:ln w="3175">
                  <a:solidFill>
                    <a:srgbClr val="9900FF"/>
                  </a:solidFill>
                </a:ln>
                <a:solidFill>
                  <a:srgbClr val="9900FF"/>
                </a:solidFill>
                <a:latin typeface="HP001 4 hàng" panose="020B0603050302020204" pitchFamily="34" charset="0"/>
              </a:rPr>
              <a:t>Chúng tôi ra thăm </a:t>
            </a:r>
            <a:r>
              <a:rPr lang="vi-VN" sz="4800" b="1">
                <a:ln w="3175">
                  <a:solidFill>
                    <a:srgbClr val="9900FF"/>
                  </a:solidFill>
                </a:ln>
                <a:solidFill>
                  <a:srgbClr val="9900FF"/>
                </a:solidFill>
                <a:latin typeface="HP001 4 hàng" panose="020B0603050302020204" pitchFamily="34" charset="0"/>
              </a:rPr>
              <a:t>...</a:t>
            </a:r>
            <a:endParaRPr lang="en-US" sz="4800" b="1">
              <a:ln w="3175">
                <a:solidFill>
                  <a:srgbClr val="9900FF"/>
                </a:solidFill>
              </a:ln>
              <a:solidFill>
                <a:srgbClr val="9900FF"/>
              </a:solidFill>
              <a:latin typeface="HP001 4 hàng" panose="020B0603050302020204" pitchFamily="34" charset="0"/>
            </a:endParaRPr>
          </a:p>
        </p:txBody>
      </p:sp>
      <p:sp>
        <p:nvSpPr>
          <p:cNvPr id="19" name="Rectangle 18">
            <a:extLst>
              <a:ext uri="{FF2B5EF4-FFF2-40B4-BE49-F238E27FC236}">
                <a16:creationId xmlns:a16="http://schemas.microsoft.com/office/drawing/2014/main" xmlns="" id="{DF5F9916-E64E-4A65-B403-E2A6C2CFE2DE}"/>
              </a:ext>
            </a:extLst>
          </p:cNvPr>
          <p:cNvSpPr/>
          <p:nvPr/>
        </p:nvSpPr>
        <p:spPr>
          <a:xfrm>
            <a:off x="7789237" y="5454283"/>
            <a:ext cx="2933816" cy="830997"/>
          </a:xfrm>
          <a:prstGeom prst="rect">
            <a:avLst/>
          </a:prstGeom>
          <a:noFill/>
        </p:spPr>
        <p:txBody>
          <a:bodyPr wrap="square" lIns="91440" tIns="45720" rIns="91440" bIns="45720">
            <a:spAutoFit/>
          </a:bodyPr>
          <a:lstStyle/>
          <a:p>
            <a:pPr algn="ctr"/>
            <a:r>
              <a:rPr lang="vi-VN" sz="4800" b="1">
                <a:ln w="3175">
                  <a:solidFill>
                    <a:srgbClr val="9900FF"/>
                  </a:solidFill>
                </a:ln>
                <a:solidFill>
                  <a:srgbClr val="9900FF"/>
                </a:solidFill>
                <a:latin typeface="HP001 4 hàng" panose="020B0603050302020204" pitchFamily="34" charset="0"/>
              </a:rPr>
              <a:t>Bùi Hiền</a:t>
            </a:r>
            <a:endParaRPr lang="en-US" sz="4800" b="1">
              <a:ln w="3175">
                <a:solidFill>
                  <a:srgbClr val="9900FF"/>
                </a:solidFill>
              </a:ln>
              <a:solidFill>
                <a:srgbClr val="9900FF"/>
              </a:solidFill>
              <a:latin typeface="HP001 4 hàng" panose="020B0603050302020204" pitchFamily="34" charset="0"/>
            </a:endParaRPr>
          </a:p>
        </p:txBody>
      </p:sp>
      <p:sp>
        <p:nvSpPr>
          <p:cNvPr id="20" name="Rectangle 19">
            <a:extLst>
              <a:ext uri="{FF2B5EF4-FFF2-40B4-BE49-F238E27FC236}">
                <a16:creationId xmlns:a16="http://schemas.microsoft.com/office/drawing/2014/main" xmlns="" id="{F3C1945D-90AD-4DE0-83A5-F316EE4AA37B}"/>
              </a:ext>
            </a:extLst>
          </p:cNvPr>
          <p:cNvSpPr/>
          <p:nvPr/>
        </p:nvSpPr>
        <p:spPr>
          <a:xfrm>
            <a:off x="1891945" y="2096270"/>
            <a:ext cx="1077539" cy="830997"/>
          </a:xfrm>
          <a:prstGeom prst="rect">
            <a:avLst/>
          </a:prstGeom>
          <a:noFill/>
        </p:spPr>
        <p:txBody>
          <a:bodyPr wrap="none" lIns="91440" tIns="45720" rIns="91440" bIns="45720">
            <a:spAutoFit/>
          </a:bodyPr>
          <a:lstStyle/>
          <a:p>
            <a:pPr algn="ctr"/>
            <a:r>
              <a:rPr lang="en-US" sz="4800" b="1">
                <a:ln w="3175">
                  <a:solidFill>
                    <a:srgbClr val="9900FF"/>
                  </a:solidFill>
                </a:ln>
                <a:solidFill>
                  <a:srgbClr val="9900FF"/>
                </a:solidFill>
                <a:latin typeface="HP001 4 hàng" panose="020B0603050302020204" pitchFamily="34" charset="0"/>
              </a:rPr>
              <a:t>Lỗ</a:t>
            </a:r>
            <a:r>
              <a:rPr lang="en-US" sz="900" b="1">
                <a:ln w="3175">
                  <a:solidFill>
                    <a:srgbClr val="9900FF"/>
                  </a:solidFill>
                </a:ln>
                <a:solidFill>
                  <a:srgbClr val="9900FF"/>
                </a:solidFill>
                <a:latin typeface="HP001 4 hàng" panose="020B0603050302020204" pitchFamily="34" charset="0"/>
              </a:rPr>
              <a:t> </a:t>
            </a:r>
            <a:r>
              <a:rPr lang="en-US" sz="4800" b="1">
                <a:ln w="3175">
                  <a:solidFill>
                    <a:srgbClr val="9900FF"/>
                  </a:solidFill>
                </a:ln>
                <a:solidFill>
                  <a:srgbClr val="9900FF"/>
                </a:solidFill>
                <a:latin typeface="HP001 4 hàng" panose="020B0603050302020204" pitchFamily="34" charset="0"/>
              </a:rPr>
              <a:t>i</a:t>
            </a:r>
          </a:p>
        </p:txBody>
      </p:sp>
      <p:cxnSp>
        <p:nvCxnSpPr>
          <p:cNvPr id="21" name="Straight Connector 20">
            <a:extLst>
              <a:ext uri="{FF2B5EF4-FFF2-40B4-BE49-F238E27FC236}">
                <a16:creationId xmlns:a16="http://schemas.microsoft.com/office/drawing/2014/main" xmlns="" id="{0DA080C7-1E05-477A-8D1C-358809033683}"/>
              </a:ext>
            </a:extLst>
          </p:cNvPr>
          <p:cNvCxnSpPr>
            <a:cxnSpLocks/>
          </p:cNvCxnSpPr>
          <p:nvPr/>
        </p:nvCxnSpPr>
        <p:spPr>
          <a:xfrm>
            <a:off x="1907996" y="2743200"/>
            <a:ext cx="982614" cy="0"/>
          </a:xfrm>
          <a:prstGeom prst="line">
            <a:avLst/>
          </a:prstGeom>
          <a:ln w="57150">
            <a:solidFill>
              <a:srgbClr val="9900F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86F6D78B-3131-48D7-8D5E-722B768AB40B}"/>
              </a:ext>
            </a:extLst>
          </p:cNvPr>
          <p:cNvPicPr>
            <a:picLocks noChangeAspect="1"/>
          </p:cNvPicPr>
          <p:nvPr/>
        </p:nvPicPr>
        <p:blipFill>
          <a:blip r:embed="rId4"/>
          <a:stretch>
            <a:fillRect/>
          </a:stretch>
        </p:blipFill>
        <p:spPr>
          <a:xfrm>
            <a:off x="13723909" y="-86235"/>
            <a:ext cx="12192000" cy="6858000"/>
          </a:xfrm>
          <a:prstGeom prst="rect">
            <a:avLst/>
          </a:prstGeom>
        </p:spPr>
      </p:pic>
      <p:sp>
        <p:nvSpPr>
          <p:cNvPr id="16" name="Rectangle 15">
            <a:extLst>
              <a:ext uri="{FF2B5EF4-FFF2-40B4-BE49-F238E27FC236}">
                <a16:creationId xmlns:a16="http://schemas.microsoft.com/office/drawing/2014/main" xmlns="" id="{9076ABDB-26E5-4E76-BBA8-DD163B748E6D}"/>
              </a:ext>
            </a:extLst>
          </p:cNvPr>
          <p:cNvSpPr/>
          <p:nvPr/>
        </p:nvSpPr>
        <p:spPr>
          <a:xfrm>
            <a:off x="3403600" y="6288694"/>
            <a:ext cx="5621867" cy="4037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a:solidFill>
                  <a:schemeClr val="tx1"/>
                </a:solidFill>
              </a:rPr>
              <a:t>Giảm tải theo công văn 3969: HS tự viết chính tả</a:t>
            </a:r>
          </a:p>
        </p:txBody>
      </p:sp>
      <p:sp>
        <p:nvSpPr>
          <p:cNvPr id="17" name="Rectangle 16">
            <a:extLst>
              <a:ext uri="{FF2B5EF4-FFF2-40B4-BE49-F238E27FC236}">
                <a16:creationId xmlns:a16="http://schemas.microsoft.com/office/drawing/2014/main" xmlns="" id="{D8E0DAD1-F409-4862-B2FD-9D791022A93D}"/>
              </a:ext>
            </a:extLst>
          </p:cNvPr>
          <p:cNvSpPr/>
          <p:nvPr/>
        </p:nvSpPr>
        <p:spPr>
          <a:xfrm>
            <a:off x="18745200" y="3937000"/>
            <a:ext cx="5621867" cy="4037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a:solidFill>
                  <a:schemeClr val="tx1"/>
                </a:solidFill>
              </a:rPr>
              <a:t>Nếu bị lỗi font thì bạn có thể lấy hình này</a:t>
            </a:r>
          </a:p>
        </p:txBody>
      </p:sp>
    </p:spTree>
    <p:extLst>
      <p:ext uri="{BB962C8B-B14F-4D97-AF65-F5344CB8AC3E}">
        <p14:creationId xmlns:p14="http://schemas.microsoft.com/office/powerpoint/2010/main" val="1447316927"/>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
            <a:extLst>
              <a:ext uri="{FF2B5EF4-FFF2-40B4-BE49-F238E27FC236}">
                <a16:creationId xmlns:a16="http://schemas.microsoft.com/office/drawing/2014/main" xmlns="" id="{26867C47-5A5A-4239-B839-0E628249C498}"/>
              </a:ext>
            </a:extLst>
          </p:cNvPr>
          <p:cNvSpPr txBox="1"/>
          <p:nvPr/>
        </p:nvSpPr>
        <p:spPr>
          <a:xfrm>
            <a:off x="2101850" y="187752"/>
            <a:ext cx="8426450" cy="830997"/>
          </a:xfrm>
          <a:prstGeom prst="rect">
            <a:avLst/>
          </a:prstGeom>
          <a:noFill/>
        </p:spPr>
        <p:txBody>
          <a:bodyPr wrap="square" rtlCol="0">
            <a:spAutoFit/>
            <a:scene3d>
              <a:camera prst="orthographicFront"/>
              <a:lightRig rig="threePt" dir="t"/>
            </a:scene3d>
            <a:sp3d contourW="12700"/>
          </a:bodyPr>
          <a:lstStyle/>
          <a:p>
            <a:pPr algn="ctr"/>
            <a:r>
              <a:rPr lang="en-US" altLang="zh-CN" sz="4800" b="1" dirty="0" err="1">
                <a:ln w="41275">
                  <a:solidFill>
                    <a:sysClr val="windowText" lastClr="000000"/>
                  </a:solidFill>
                </a:ln>
                <a:solidFill>
                  <a:srgbClr val="F06E8A"/>
                </a:solidFill>
                <a:effectLst>
                  <a:outerShdw blurRad="38100" dist="38100" dir="2700000" algn="tl">
                    <a:srgbClr val="000000">
                      <a:alpha val="43137"/>
                    </a:srgbClr>
                  </a:outerShdw>
                </a:effectLst>
                <a:latin typeface="Times New Roman" panose="02020603050405020304" pitchFamily="18" charset="0"/>
                <a:ea typeface="华康海报体W12" panose="040B0C09000000000000" pitchFamily="81" charset="-122"/>
                <a:cs typeface="Times New Roman" panose="02020603050405020304" pitchFamily="18" charset="0"/>
              </a:rPr>
              <a:t>Nghe</a:t>
            </a:r>
            <a:r>
              <a:rPr lang="en-US" altLang="zh-CN" sz="4800" b="1" dirty="0">
                <a:ln w="41275">
                  <a:solidFill>
                    <a:sysClr val="windowText" lastClr="000000"/>
                  </a:solidFill>
                </a:ln>
                <a:solidFill>
                  <a:srgbClr val="F06E8A"/>
                </a:solidFill>
                <a:effectLst>
                  <a:outerShdw blurRad="38100" dist="38100" dir="2700000" algn="tl">
                    <a:srgbClr val="000000">
                      <a:alpha val="43137"/>
                    </a:srgbClr>
                  </a:outerShdw>
                </a:effectLst>
                <a:latin typeface="Times New Roman" panose="02020603050405020304" pitchFamily="18" charset="0"/>
                <a:ea typeface="华康海报体W12" panose="040B0C09000000000000" pitchFamily="81" charset="-122"/>
                <a:cs typeface="Times New Roman" panose="02020603050405020304" pitchFamily="18" charset="0"/>
              </a:rPr>
              <a:t> – </a:t>
            </a:r>
            <a:r>
              <a:rPr lang="en-US" altLang="zh-CN" sz="4800" b="1" dirty="0" err="1">
                <a:ln w="41275">
                  <a:solidFill>
                    <a:sysClr val="windowText" lastClr="000000"/>
                  </a:solidFill>
                </a:ln>
                <a:solidFill>
                  <a:srgbClr val="F06E8A"/>
                </a:solidFill>
                <a:effectLst>
                  <a:outerShdw blurRad="38100" dist="38100" dir="2700000" algn="tl">
                    <a:srgbClr val="000000">
                      <a:alpha val="43137"/>
                    </a:srgbClr>
                  </a:outerShdw>
                </a:effectLst>
                <a:latin typeface="Times New Roman" panose="02020603050405020304" pitchFamily="18" charset="0"/>
                <a:ea typeface="华康海报体W12" panose="040B0C09000000000000" pitchFamily="81" charset="-122"/>
                <a:cs typeface="Times New Roman" panose="02020603050405020304" pitchFamily="18" charset="0"/>
              </a:rPr>
              <a:t>viết</a:t>
            </a:r>
            <a:r>
              <a:rPr lang="en-US" altLang="zh-CN" sz="4800" b="1" dirty="0">
                <a:ln w="41275">
                  <a:solidFill>
                    <a:sysClr val="windowText" lastClr="000000"/>
                  </a:solidFill>
                </a:ln>
                <a:solidFill>
                  <a:srgbClr val="F06E8A"/>
                </a:solidFill>
                <a:effectLst>
                  <a:outerShdw blurRad="38100" dist="38100" dir="2700000" algn="tl">
                    <a:srgbClr val="000000">
                      <a:alpha val="43137"/>
                    </a:srgbClr>
                  </a:outerShdw>
                </a:effectLst>
                <a:latin typeface="Times New Roman" panose="02020603050405020304" pitchFamily="18" charset="0"/>
                <a:ea typeface="华康海报体W12" panose="040B0C09000000000000" pitchFamily="81" charset="-122"/>
                <a:cs typeface="Times New Roman" panose="02020603050405020304" pitchFamily="18" charset="0"/>
              </a:rPr>
              <a:t>:</a:t>
            </a:r>
            <a:r>
              <a:rPr lang="vi-VN" altLang="zh-CN" sz="4800" b="1" dirty="0">
                <a:ln w="41275">
                  <a:solidFill>
                    <a:sysClr val="windowText" lastClr="000000"/>
                  </a:solidFill>
                </a:ln>
                <a:solidFill>
                  <a:srgbClr val="F06E8A"/>
                </a:solidFill>
                <a:effectLst>
                  <a:outerShdw blurRad="38100" dist="38100" dir="2700000" algn="tl">
                    <a:srgbClr val="000000">
                      <a:alpha val="43137"/>
                    </a:srgbClr>
                  </a:outerShdw>
                </a:effectLst>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4800" b="1" dirty="0" err="1">
                <a:ln w="41275">
                  <a:solidFill>
                    <a:sysClr val="windowText" lastClr="000000"/>
                  </a:solidFill>
                </a:ln>
                <a:solidFill>
                  <a:srgbClr val="F06E8A"/>
                </a:solidFill>
                <a:effectLst>
                  <a:outerShdw blurRad="38100" dist="38100" dir="2700000" algn="tl">
                    <a:srgbClr val="000000">
                      <a:alpha val="43137"/>
                    </a:srgbClr>
                  </a:outerShdw>
                </a:effectLst>
                <a:latin typeface="Times New Roman" panose="02020603050405020304" pitchFamily="18" charset="0"/>
                <a:ea typeface="华康海报体W12" panose="040B0C09000000000000" pitchFamily="81" charset="-122"/>
                <a:cs typeface="Times New Roman" panose="02020603050405020304" pitchFamily="18" charset="0"/>
              </a:rPr>
              <a:t>Chợ</a:t>
            </a:r>
            <a:r>
              <a:rPr lang="en-US" altLang="zh-CN" sz="4800" b="1" dirty="0">
                <a:ln w="41275">
                  <a:solidFill>
                    <a:sysClr val="windowText" lastClr="000000"/>
                  </a:solidFill>
                </a:ln>
                <a:solidFill>
                  <a:srgbClr val="F06E8A"/>
                </a:solidFill>
                <a:effectLst>
                  <a:outerShdw blurRad="38100" dist="38100" dir="2700000" algn="tl">
                    <a:srgbClr val="000000">
                      <a:alpha val="43137"/>
                    </a:srgbClr>
                  </a:outerShdw>
                </a:effectLst>
                <a:latin typeface="Times New Roman" panose="02020603050405020304" pitchFamily="18" charset="0"/>
                <a:ea typeface="华康海报体W12" panose="040B0C09000000000000" pitchFamily="81" charset="-122"/>
                <a:cs typeface="Times New Roman" panose="02020603050405020304" pitchFamily="18" charset="0"/>
              </a:rPr>
              <a:t> Ta - </a:t>
            </a:r>
            <a:r>
              <a:rPr lang="en-US" altLang="zh-CN" sz="4800" b="1" dirty="0" err="1">
                <a:ln w="41275">
                  <a:solidFill>
                    <a:sysClr val="windowText" lastClr="000000"/>
                  </a:solidFill>
                </a:ln>
                <a:solidFill>
                  <a:srgbClr val="F06E8A"/>
                </a:solidFill>
                <a:effectLst>
                  <a:outerShdw blurRad="38100" dist="38100" dir="2700000" algn="tl">
                    <a:srgbClr val="000000">
                      <a:alpha val="43137"/>
                    </a:srgbClr>
                  </a:outerShdw>
                </a:effectLst>
                <a:latin typeface="Times New Roman" panose="02020603050405020304" pitchFamily="18" charset="0"/>
                <a:ea typeface="华康海报体W12" panose="040B0C09000000000000" pitchFamily="81" charset="-122"/>
                <a:cs typeface="Times New Roman" panose="02020603050405020304" pitchFamily="18" charset="0"/>
              </a:rPr>
              <a:t>sken</a:t>
            </a:r>
            <a:endParaRPr lang="zh-CN" altLang="en-US" sz="4800" b="1" dirty="0">
              <a:ln w="41275">
                <a:solidFill>
                  <a:sysClr val="windowText" lastClr="000000"/>
                </a:solidFill>
              </a:ln>
              <a:solidFill>
                <a:srgbClr val="F06E8A"/>
              </a:solidFill>
              <a:effectLst>
                <a:outerShdw blurRad="38100" dist="38100" dir="2700000" algn="tl">
                  <a:srgbClr val="000000">
                    <a:alpha val="43137"/>
                  </a:srgbClr>
                </a:outerShdw>
              </a:effectLst>
              <a:latin typeface="Times New Roman" panose="02020603050405020304" pitchFamily="18" charset="0"/>
              <a:ea typeface="华康海报体W12" panose="040B0C09000000000000" pitchFamily="81" charset="-122"/>
              <a:cs typeface="Times New Roman" panose="02020603050405020304" pitchFamily="18" charset="0"/>
            </a:endParaRPr>
          </a:p>
        </p:txBody>
      </p:sp>
      <p:sp>
        <p:nvSpPr>
          <p:cNvPr id="7" name="文本框 3">
            <a:extLst>
              <a:ext uri="{FF2B5EF4-FFF2-40B4-BE49-F238E27FC236}">
                <a16:creationId xmlns:a16="http://schemas.microsoft.com/office/drawing/2014/main" xmlns="" id="{FB0B8D0B-5314-4B66-B8B8-0BC3C541A837}"/>
              </a:ext>
            </a:extLst>
          </p:cNvPr>
          <p:cNvSpPr txBox="1"/>
          <p:nvPr/>
        </p:nvSpPr>
        <p:spPr>
          <a:xfrm>
            <a:off x="5480050" y="4802148"/>
            <a:ext cx="8426450" cy="584775"/>
          </a:xfrm>
          <a:prstGeom prst="rect">
            <a:avLst/>
          </a:prstGeom>
          <a:noFill/>
        </p:spPr>
        <p:txBody>
          <a:bodyPr wrap="square" rtlCol="0">
            <a:spAutoFit/>
            <a:scene3d>
              <a:camera prst="orthographicFront"/>
              <a:lightRig rig="threePt" dir="t"/>
            </a:scene3d>
            <a:sp3d contourW="12700"/>
          </a:bodyPr>
          <a:lstStyle/>
          <a:p>
            <a:pPr algn="ctr"/>
            <a:r>
              <a:rPr lang="vi-VN" altLang="zh-CN" sz="3200" b="1">
                <a:ln w="19050">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rPr>
              <a:t>Bùi Hiền</a:t>
            </a:r>
            <a:endParaRPr lang="zh-CN" altLang="en-US" sz="3200" b="1" dirty="0">
              <a:ln w="19050">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endParaRPr>
          </a:p>
        </p:txBody>
      </p:sp>
    </p:spTree>
    <p:extLst>
      <p:ext uri="{BB962C8B-B14F-4D97-AF65-F5344CB8AC3E}">
        <p14:creationId xmlns:p14="http://schemas.microsoft.com/office/powerpoint/2010/main" val="184454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3">
            <a:extLst>
              <a:ext uri="{FF2B5EF4-FFF2-40B4-BE49-F238E27FC236}">
                <a16:creationId xmlns:a16="http://schemas.microsoft.com/office/drawing/2014/main" xmlns="" id="{2B935170-6B9E-4EDB-900C-22FBAA7D877C}"/>
              </a:ext>
            </a:extLst>
          </p:cNvPr>
          <p:cNvSpPr txBox="1"/>
          <p:nvPr/>
        </p:nvSpPr>
        <p:spPr>
          <a:xfrm>
            <a:off x="2152650" y="860852"/>
            <a:ext cx="8426450" cy="1015663"/>
          </a:xfrm>
          <a:prstGeom prst="rect">
            <a:avLst/>
          </a:prstGeom>
          <a:noFill/>
        </p:spPr>
        <p:txBody>
          <a:bodyPr wrap="square" rtlCol="0">
            <a:spAutoFit/>
            <a:scene3d>
              <a:camera prst="orthographicFront"/>
              <a:lightRig rig="threePt" dir="t"/>
            </a:scene3d>
            <a:sp3d contourW="12700"/>
          </a:bodyPr>
          <a:lstStyle/>
          <a:p>
            <a:pPr algn="ctr"/>
            <a:r>
              <a:rPr lang="vi-VN" altLang="zh-CN" sz="6000" b="1">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rPr>
              <a:t>DẶN DÒ</a:t>
            </a:r>
            <a:endParaRPr lang="zh-CN" altLang="en-US" sz="6000" b="1" dirty="0">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endParaRPr>
          </a:p>
        </p:txBody>
      </p:sp>
      <p:sp>
        <p:nvSpPr>
          <p:cNvPr id="10" name="Subtitle 2">
            <a:extLst>
              <a:ext uri="{FF2B5EF4-FFF2-40B4-BE49-F238E27FC236}">
                <a16:creationId xmlns:a16="http://schemas.microsoft.com/office/drawing/2014/main" xmlns="" id="{D0120D21-52C6-4BB2-91F0-F1ECBE06BE07}"/>
              </a:ext>
            </a:extLst>
          </p:cNvPr>
          <p:cNvSpPr txBox="1">
            <a:spLocks/>
          </p:cNvSpPr>
          <p:nvPr/>
        </p:nvSpPr>
        <p:spPr>
          <a:xfrm>
            <a:off x="2152650" y="2091400"/>
            <a:ext cx="8167928" cy="7280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000"/>
              <a:buFont typeface="Nunito"/>
              <a:buNone/>
              <a:defRPr sz="3333" b="0" i="0" u="none" strike="noStrike" cap="none">
                <a:solidFill>
                  <a:schemeClr val="dk2"/>
                </a:solidFill>
                <a:latin typeface="Nunito"/>
                <a:ea typeface="Nunito"/>
                <a:cs typeface="Nunito"/>
                <a:sym typeface="Nunito"/>
              </a:defRPr>
            </a:lvl1pPr>
            <a:lvl2pPr marL="914400" marR="0" lvl="1" indent="-317500" algn="l" rtl="0">
              <a:lnSpc>
                <a:spcPct val="100000"/>
              </a:lnSpc>
              <a:spcBef>
                <a:spcPts val="0"/>
              </a:spcBef>
              <a:spcAft>
                <a:spcPts val="0"/>
              </a:spcAft>
              <a:buClr>
                <a:schemeClr val="dk2"/>
              </a:buClr>
              <a:buSzPts val="2800"/>
              <a:buFont typeface="Nunito"/>
              <a:buNone/>
              <a:defRPr sz="3733" b="0" i="0" u="none" strike="noStrike" cap="none">
                <a:solidFill>
                  <a:schemeClr val="dk2"/>
                </a:solidFill>
                <a:latin typeface="Nunito"/>
                <a:ea typeface="Nunito"/>
                <a:cs typeface="Nunito"/>
                <a:sym typeface="Nunito"/>
              </a:defRPr>
            </a:lvl2pPr>
            <a:lvl3pPr marL="1371600" marR="0" lvl="2" indent="-317500" algn="l" rtl="0">
              <a:lnSpc>
                <a:spcPct val="100000"/>
              </a:lnSpc>
              <a:spcBef>
                <a:spcPts val="0"/>
              </a:spcBef>
              <a:spcAft>
                <a:spcPts val="0"/>
              </a:spcAft>
              <a:buClr>
                <a:schemeClr val="dk2"/>
              </a:buClr>
              <a:buSzPts val="2800"/>
              <a:buFont typeface="Nunito"/>
              <a:buNone/>
              <a:defRPr sz="3733" b="0" i="0" u="none" strike="noStrike" cap="none">
                <a:solidFill>
                  <a:schemeClr val="dk2"/>
                </a:solidFill>
                <a:latin typeface="Nunito"/>
                <a:ea typeface="Nunito"/>
                <a:cs typeface="Nunito"/>
                <a:sym typeface="Nunito"/>
              </a:defRPr>
            </a:lvl3pPr>
            <a:lvl4pPr marL="1828800" marR="0" lvl="3" indent="-317500" algn="l" rtl="0">
              <a:lnSpc>
                <a:spcPct val="100000"/>
              </a:lnSpc>
              <a:spcBef>
                <a:spcPts val="0"/>
              </a:spcBef>
              <a:spcAft>
                <a:spcPts val="0"/>
              </a:spcAft>
              <a:buClr>
                <a:schemeClr val="dk2"/>
              </a:buClr>
              <a:buSzPts val="2800"/>
              <a:buFont typeface="Nunito"/>
              <a:buNone/>
              <a:defRPr sz="3733" b="0" i="0" u="none" strike="noStrike" cap="none">
                <a:solidFill>
                  <a:schemeClr val="dk2"/>
                </a:solidFill>
                <a:latin typeface="Nunito"/>
                <a:ea typeface="Nunito"/>
                <a:cs typeface="Nunito"/>
                <a:sym typeface="Nunito"/>
              </a:defRPr>
            </a:lvl4pPr>
            <a:lvl5pPr marL="2286000" marR="0" lvl="4" indent="-317500" algn="l" rtl="0">
              <a:lnSpc>
                <a:spcPct val="100000"/>
              </a:lnSpc>
              <a:spcBef>
                <a:spcPts val="0"/>
              </a:spcBef>
              <a:spcAft>
                <a:spcPts val="0"/>
              </a:spcAft>
              <a:buClr>
                <a:schemeClr val="dk2"/>
              </a:buClr>
              <a:buSzPts val="2800"/>
              <a:buFont typeface="Nunito"/>
              <a:buNone/>
              <a:defRPr sz="3733" b="0" i="0" u="none" strike="noStrike" cap="none">
                <a:solidFill>
                  <a:schemeClr val="dk2"/>
                </a:solidFill>
                <a:latin typeface="Nunito"/>
                <a:ea typeface="Nunito"/>
                <a:cs typeface="Nunito"/>
                <a:sym typeface="Nunito"/>
              </a:defRPr>
            </a:lvl5pPr>
            <a:lvl6pPr marL="2743200" marR="0" lvl="5" indent="-317500" algn="l" rtl="0">
              <a:lnSpc>
                <a:spcPct val="100000"/>
              </a:lnSpc>
              <a:spcBef>
                <a:spcPts val="0"/>
              </a:spcBef>
              <a:spcAft>
                <a:spcPts val="0"/>
              </a:spcAft>
              <a:buClr>
                <a:schemeClr val="dk2"/>
              </a:buClr>
              <a:buSzPts val="2800"/>
              <a:buFont typeface="Nunito"/>
              <a:buNone/>
              <a:defRPr sz="3733" b="0" i="0" u="none" strike="noStrike" cap="none">
                <a:solidFill>
                  <a:schemeClr val="dk2"/>
                </a:solidFill>
                <a:latin typeface="Nunito"/>
                <a:ea typeface="Nunito"/>
                <a:cs typeface="Nunito"/>
                <a:sym typeface="Nunito"/>
              </a:defRPr>
            </a:lvl6pPr>
            <a:lvl7pPr marL="3200400" marR="0" lvl="6" indent="-317500" algn="l" rtl="0">
              <a:lnSpc>
                <a:spcPct val="100000"/>
              </a:lnSpc>
              <a:spcBef>
                <a:spcPts val="0"/>
              </a:spcBef>
              <a:spcAft>
                <a:spcPts val="0"/>
              </a:spcAft>
              <a:buClr>
                <a:schemeClr val="dk2"/>
              </a:buClr>
              <a:buSzPts val="2800"/>
              <a:buFont typeface="Nunito"/>
              <a:buNone/>
              <a:defRPr sz="3733" b="0" i="0" u="none" strike="noStrike" cap="none">
                <a:solidFill>
                  <a:schemeClr val="dk2"/>
                </a:solidFill>
                <a:latin typeface="Nunito"/>
                <a:ea typeface="Nunito"/>
                <a:cs typeface="Nunito"/>
                <a:sym typeface="Nunito"/>
              </a:defRPr>
            </a:lvl7pPr>
            <a:lvl8pPr marL="3657600" marR="0" lvl="7" indent="-317500" algn="l" rtl="0">
              <a:lnSpc>
                <a:spcPct val="100000"/>
              </a:lnSpc>
              <a:spcBef>
                <a:spcPts val="0"/>
              </a:spcBef>
              <a:spcAft>
                <a:spcPts val="0"/>
              </a:spcAft>
              <a:buClr>
                <a:schemeClr val="dk2"/>
              </a:buClr>
              <a:buSzPts val="2800"/>
              <a:buFont typeface="Nunito"/>
              <a:buNone/>
              <a:defRPr sz="3733" b="0" i="0" u="none" strike="noStrike" cap="none">
                <a:solidFill>
                  <a:schemeClr val="dk2"/>
                </a:solidFill>
                <a:latin typeface="Nunito"/>
                <a:ea typeface="Nunito"/>
                <a:cs typeface="Nunito"/>
                <a:sym typeface="Nunito"/>
              </a:defRPr>
            </a:lvl8pPr>
            <a:lvl9pPr marL="4114800" marR="0" lvl="8" indent="-317500" algn="l" rtl="0">
              <a:lnSpc>
                <a:spcPct val="100000"/>
              </a:lnSpc>
              <a:spcBef>
                <a:spcPts val="0"/>
              </a:spcBef>
              <a:spcAft>
                <a:spcPts val="0"/>
              </a:spcAft>
              <a:buClr>
                <a:schemeClr val="dk2"/>
              </a:buClr>
              <a:buSzPts val="2800"/>
              <a:buFont typeface="Nunito"/>
              <a:buNone/>
              <a:defRPr sz="3733" b="0" i="0" u="none" strike="noStrike" cap="none">
                <a:solidFill>
                  <a:schemeClr val="dk2"/>
                </a:solidFill>
                <a:latin typeface="Nunito"/>
                <a:ea typeface="Nunito"/>
                <a:cs typeface="Nunito"/>
                <a:sym typeface="Nunito"/>
              </a:defRPr>
            </a:lvl9pPr>
          </a:lstStyle>
          <a:p>
            <a:pPr marL="457200" marR="0" lvl="0" indent="-342900" algn="l" defTabSz="914400" rtl="0" eaLnBrk="1" fontAlgn="auto" latinLnBrk="0" hangingPunct="1">
              <a:lnSpc>
                <a:spcPct val="100000"/>
              </a:lnSpc>
              <a:spcBef>
                <a:spcPts val="0"/>
              </a:spcBef>
              <a:spcAft>
                <a:spcPts val="0"/>
              </a:spcAft>
              <a:buClr>
                <a:srgbClr val="425B6D"/>
              </a:buClr>
              <a:buSzPts val="2000"/>
              <a:buFont typeface="Nunito"/>
              <a:buNone/>
              <a:tabLst/>
              <a:defRPr/>
            </a:pPr>
            <a:r>
              <a:rPr kumimoji="0" lang="vi-VN" sz="4000" b="1" i="0" u="none" strike="noStrike" kern="0" cap="none" spc="0" normalizeH="0" baseline="0" noProof="0">
                <a:ln>
                  <a:noFill/>
                </a:ln>
                <a:solidFill>
                  <a:srgbClr val="425B6D"/>
                </a:solidFill>
                <a:effectLst/>
                <a:uLnTx/>
                <a:uFillTx/>
                <a:latin typeface="Times New Roman" panose="02020603050405020304" pitchFamily="18" charset="0"/>
                <a:cs typeface="Times New Roman" panose="02020603050405020304" pitchFamily="18" charset="0"/>
                <a:sym typeface="Nunito"/>
              </a:rPr>
              <a:t>- </a:t>
            </a:r>
            <a:r>
              <a:rPr kumimoji="0" lang="en-US" sz="4000" b="1" i="0" u="none" strike="noStrike" kern="0" cap="none" spc="0" normalizeH="0" baseline="0" noProof="0">
                <a:ln>
                  <a:noFill/>
                </a:ln>
                <a:solidFill>
                  <a:srgbClr val="425B6D"/>
                </a:solidFill>
                <a:effectLst/>
                <a:uLnTx/>
                <a:uFillTx/>
                <a:latin typeface="Times New Roman" panose="02020603050405020304" pitchFamily="18" charset="0"/>
                <a:cs typeface="Times New Roman" panose="02020603050405020304" pitchFamily="18" charset="0"/>
                <a:sym typeface="Nunito"/>
              </a:rPr>
              <a:t>Xem </a:t>
            </a:r>
            <a:r>
              <a:rPr kumimoji="0" lang="en-US" sz="4000" b="1" i="0" u="none" strike="noStrike" kern="0" cap="none" spc="0" normalizeH="0" baseline="0" noProof="0" dirty="0" err="1">
                <a:ln>
                  <a:noFill/>
                </a:ln>
                <a:solidFill>
                  <a:srgbClr val="425B6D"/>
                </a:solidFill>
                <a:effectLst/>
                <a:uLnTx/>
                <a:uFillTx/>
                <a:latin typeface="Times New Roman" panose="02020603050405020304" pitchFamily="18" charset="0"/>
                <a:cs typeface="Times New Roman" panose="02020603050405020304" pitchFamily="18" charset="0"/>
                <a:sym typeface="Nunito"/>
              </a:rPr>
              <a:t>lại</a:t>
            </a:r>
            <a:r>
              <a:rPr kumimoji="0" lang="en-US" sz="4000" b="1" i="0" u="none" strike="noStrike" kern="0" cap="none" spc="0" normalizeH="0" baseline="0" noProof="0" dirty="0">
                <a:ln>
                  <a:noFill/>
                </a:ln>
                <a:solidFill>
                  <a:srgbClr val="425B6D"/>
                </a:solidFill>
                <a:effectLst/>
                <a:uLnTx/>
                <a:uFillTx/>
                <a:latin typeface="Times New Roman" panose="02020603050405020304" pitchFamily="18" charset="0"/>
                <a:cs typeface="Times New Roman" panose="02020603050405020304" pitchFamily="18" charset="0"/>
                <a:sym typeface="Nunito"/>
              </a:rPr>
              <a:t> </a:t>
            </a:r>
            <a:r>
              <a:rPr kumimoji="0" lang="en-US" sz="4000" b="1" i="0" u="none" strike="noStrike" kern="0" cap="none" spc="0" normalizeH="0" baseline="0" noProof="0" dirty="0" err="1">
                <a:ln>
                  <a:noFill/>
                </a:ln>
                <a:solidFill>
                  <a:srgbClr val="425B6D"/>
                </a:solidFill>
                <a:effectLst/>
                <a:uLnTx/>
                <a:uFillTx/>
                <a:latin typeface="Times New Roman" panose="02020603050405020304" pitchFamily="18" charset="0"/>
                <a:cs typeface="Times New Roman" panose="02020603050405020304" pitchFamily="18" charset="0"/>
                <a:sym typeface="Nunito"/>
              </a:rPr>
              <a:t>bài</a:t>
            </a:r>
            <a:endParaRPr kumimoji="0" lang="vi-VN" sz="4000" b="1" i="0" u="none" strike="noStrike" kern="0" cap="none" spc="0" normalizeH="0" baseline="0" noProof="0" dirty="0">
              <a:ln>
                <a:noFill/>
              </a:ln>
              <a:solidFill>
                <a:srgbClr val="425B6D"/>
              </a:solidFill>
              <a:effectLst/>
              <a:uLnTx/>
              <a:uFillTx/>
              <a:latin typeface="Times New Roman" panose="02020603050405020304" pitchFamily="18" charset="0"/>
              <a:cs typeface="Times New Roman" panose="02020603050405020304" pitchFamily="18" charset="0"/>
              <a:sym typeface="Nunito"/>
            </a:endParaRPr>
          </a:p>
        </p:txBody>
      </p:sp>
      <p:sp>
        <p:nvSpPr>
          <p:cNvPr id="11" name="Subtitle 2">
            <a:extLst>
              <a:ext uri="{FF2B5EF4-FFF2-40B4-BE49-F238E27FC236}">
                <a16:creationId xmlns:a16="http://schemas.microsoft.com/office/drawing/2014/main" xmlns="" id="{D4AA42E2-DB0B-4FA0-AA36-8C9871461D93}"/>
              </a:ext>
            </a:extLst>
          </p:cNvPr>
          <p:cNvSpPr txBox="1">
            <a:spLocks/>
          </p:cNvSpPr>
          <p:nvPr/>
        </p:nvSpPr>
        <p:spPr>
          <a:xfrm>
            <a:off x="2044364" y="2701000"/>
            <a:ext cx="9175215" cy="728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000"/>
              <a:buFont typeface="Nunito"/>
              <a:buNone/>
              <a:defRPr sz="2500" b="0" i="0" u="none" strike="noStrike" cap="none">
                <a:solidFill>
                  <a:schemeClr val="dk2"/>
                </a:solidFill>
                <a:latin typeface="Nunito"/>
                <a:ea typeface="Nunito"/>
                <a:cs typeface="Nunito"/>
                <a:sym typeface="Nunito"/>
              </a:defRPr>
            </a:lvl1pPr>
            <a:lvl2pPr marL="914400" marR="0" lvl="1" indent="-317500" algn="l" rtl="0">
              <a:lnSpc>
                <a:spcPct val="100000"/>
              </a:lnSpc>
              <a:spcBef>
                <a:spcPts val="0"/>
              </a:spcBef>
              <a:spcAft>
                <a:spcPts val="0"/>
              </a:spcAft>
              <a:buClr>
                <a:schemeClr val="dk2"/>
              </a:buClr>
              <a:buSzPts val="2800"/>
              <a:buFont typeface="Nunito"/>
              <a:buNone/>
              <a:defRPr sz="2800" b="0" i="0" u="none" strike="noStrike" cap="none">
                <a:solidFill>
                  <a:schemeClr val="dk2"/>
                </a:solidFill>
                <a:latin typeface="Nunito"/>
                <a:ea typeface="Nunito"/>
                <a:cs typeface="Nunito"/>
                <a:sym typeface="Nunito"/>
              </a:defRPr>
            </a:lvl2pPr>
            <a:lvl3pPr marL="1371600" marR="0" lvl="2" indent="-317500" algn="l" rtl="0">
              <a:lnSpc>
                <a:spcPct val="100000"/>
              </a:lnSpc>
              <a:spcBef>
                <a:spcPts val="0"/>
              </a:spcBef>
              <a:spcAft>
                <a:spcPts val="0"/>
              </a:spcAft>
              <a:buClr>
                <a:schemeClr val="dk2"/>
              </a:buClr>
              <a:buSzPts val="2800"/>
              <a:buFont typeface="Nunito"/>
              <a:buNone/>
              <a:defRPr sz="2800" b="0" i="0" u="none" strike="noStrike" cap="none">
                <a:solidFill>
                  <a:schemeClr val="dk2"/>
                </a:solidFill>
                <a:latin typeface="Nunito"/>
                <a:ea typeface="Nunito"/>
                <a:cs typeface="Nunito"/>
                <a:sym typeface="Nunito"/>
              </a:defRPr>
            </a:lvl3pPr>
            <a:lvl4pPr marL="1828800" marR="0" lvl="3" indent="-317500" algn="l" rtl="0">
              <a:lnSpc>
                <a:spcPct val="100000"/>
              </a:lnSpc>
              <a:spcBef>
                <a:spcPts val="0"/>
              </a:spcBef>
              <a:spcAft>
                <a:spcPts val="0"/>
              </a:spcAft>
              <a:buClr>
                <a:schemeClr val="dk2"/>
              </a:buClr>
              <a:buSzPts val="2800"/>
              <a:buFont typeface="Nunito"/>
              <a:buNone/>
              <a:defRPr sz="2800" b="0" i="0" u="none" strike="noStrike" cap="none">
                <a:solidFill>
                  <a:schemeClr val="dk2"/>
                </a:solidFill>
                <a:latin typeface="Nunito"/>
                <a:ea typeface="Nunito"/>
                <a:cs typeface="Nunito"/>
                <a:sym typeface="Nunito"/>
              </a:defRPr>
            </a:lvl4pPr>
            <a:lvl5pPr marL="2286000" marR="0" lvl="4" indent="-317500" algn="l" rtl="0">
              <a:lnSpc>
                <a:spcPct val="100000"/>
              </a:lnSpc>
              <a:spcBef>
                <a:spcPts val="0"/>
              </a:spcBef>
              <a:spcAft>
                <a:spcPts val="0"/>
              </a:spcAft>
              <a:buClr>
                <a:schemeClr val="dk2"/>
              </a:buClr>
              <a:buSzPts val="2800"/>
              <a:buFont typeface="Nunito"/>
              <a:buNone/>
              <a:defRPr sz="2800" b="0" i="0" u="none" strike="noStrike" cap="none">
                <a:solidFill>
                  <a:schemeClr val="dk2"/>
                </a:solidFill>
                <a:latin typeface="Nunito"/>
                <a:ea typeface="Nunito"/>
                <a:cs typeface="Nunito"/>
                <a:sym typeface="Nunito"/>
              </a:defRPr>
            </a:lvl5pPr>
            <a:lvl6pPr marL="2743200" marR="0" lvl="5" indent="-317500" algn="l" rtl="0">
              <a:lnSpc>
                <a:spcPct val="100000"/>
              </a:lnSpc>
              <a:spcBef>
                <a:spcPts val="0"/>
              </a:spcBef>
              <a:spcAft>
                <a:spcPts val="0"/>
              </a:spcAft>
              <a:buClr>
                <a:schemeClr val="dk2"/>
              </a:buClr>
              <a:buSzPts val="2800"/>
              <a:buFont typeface="Nunito"/>
              <a:buNone/>
              <a:defRPr sz="2800" b="0" i="0" u="none" strike="noStrike" cap="none">
                <a:solidFill>
                  <a:schemeClr val="dk2"/>
                </a:solidFill>
                <a:latin typeface="Nunito"/>
                <a:ea typeface="Nunito"/>
                <a:cs typeface="Nunito"/>
                <a:sym typeface="Nunito"/>
              </a:defRPr>
            </a:lvl6pPr>
            <a:lvl7pPr marL="3200400" marR="0" lvl="6" indent="-317500" algn="l" rtl="0">
              <a:lnSpc>
                <a:spcPct val="100000"/>
              </a:lnSpc>
              <a:spcBef>
                <a:spcPts val="0"/>
              </a:spcBef>
              <a:spcAft>
                <a:spcPts val="0"/>
              </a:spcAft>
              <a:buClr>
                <a:schemeClr val="dk2"/>
              </a:buClr>
              <a:buSzPts val="2800"/>
              <a:buFont typeface="Nunito"/>
              <a:buNone/>
              <a:defRPr sz="2800" b="0" i="0" u="none" strike="noStrike" cap="none">
                <a:solidFill>
                  <a:schemeClr val="dk2"/>
                </a:solidFill>
                <a:latin typeface="Nunito"/>
                <a:ea typeface="Nunito"/>
                <a:cs typeface="Nunito"/>
                <a:sym typeface="Nunito"/>
              </a:defRPr>
            </a:lvl7pPr>
            <a:lvl8pPr marL="3657600" marR="0" lvl="7" indent="-317500" algn="l" rtl="0">
              <a:lnSpc>
                <a:spcPct val="100000"/>
              </a:lnSpc>
              <a:spcBef>
                <a:spcPts val="0"/>
              </a:spcBef>
              <a:spcAft>
                <a:spcPts val="0"/>
              </a:spcAft>
              <a:buClr>
                <a:schemeClr val="dk2"/>
              </a:buClr>
              <a:buSzPts val="2800"/>
              <a:buFont typeface="Nunito"/>
              <a:buNone/>
              <a:defRPr sz="2800" b="0" i="0" u="none" strike="noStrike" cap="none">
                <a:solidFill>
                  <a:schemeClr val="dk2"/>
                </a:solidFill>
                <a:latin typeface="Nunito"/>
                <a:ea typeface="Nunito"/>
                <a:cs typeface="Nunito"/>
                <a:sym typeface="Nunito"/>
              </a:defRPr>
            </a:lvl8pPr>
            <a:lvl9pPr marL="4114800" marR="0" lvl="8" indent="-317500" algn="l" rtl="0">
              <a:lnSpc>
                <a:spcPct val="100000"/>
              </a:lnSpc>
              <a:spcBef>
                <a:spcPts val="0"/>
              </a:spcBef>
              <a:spcAft>
                <a:spcPts val="0"/>
              </a:spcAft>
              <a:buClr>
                <a:schemeClr val="dk2"/>
              </a:buClr>
              <a:buSzPts val="2800"/>
              <a:buFont typeface="Nunito"/>
              <a:buNone/>
              <a:defRPr sz="2800" b="0" i="0" u="none" strike="noStrike" cap="none">
                <a:solidFill>
                  <a:schemeClr val="dk2"/>
                </a:solidFill>
                <a:latin typeface="Nunito"/>
                <a:ea typeface="Nunito"/>
                <a:cs typeface="Nunito"/>
                <a:sym typeface="Nunito"/>
              </a:defRPr>
            </a:lvl9pPr>
          </a:lstStyle>
          <a:p>
            <a:pPr marL="609585" marR="0" lvl="0" indent="-457189" algn="just" defTabSz="1219170" rtl="0" eaLnBrk="0" fontAlgn="base" latinLnBrk="0" hangingPunct="0">
              <a:lnSpc>
                <a:spcPct val="100000"/>
              </a:lnSpc>
              <a:spcBef>
                <a:spcPts val="0"/>
              </a:spcBef>
              <a:spcAft>
                <a:spcPts val="0"/>
              </a:spcAft>
              <a:buClr>
                <a:srgbClr val="425B6D"/>
              </a:buClr>
              <a:buSzPts val="2000"/>
              <a:buFont typeface="Nunito"/>
              <a:buNone/>
              <a:tabLst/>
              <a:defRPr/>
            </a:pPr>
            <a:r>
              <a:rPr kumimoji="0" lang="vi-VN" sz="4000" b="1" i="0" u="none" strike="noStrike" kern="0" cap="none" spc="0" normalizeH="0" baseline="0" noProof="0">
                <a:ln>
                  <a:noFill/>
                </a:ln>
                <a:solidFill>
                  <a:srgbClr val="425B6D"/>
                </a:solidFill>
                <a:effectLst/>
                <a:uLnTx/>
                <a:uFillTx/>
                <a:latin typeface="Times New Roman" panose="02020603050405020304" pitchFamily="18" charset="0"/>
                <a:cs typeface="Times New Roman" panose="02020603050405020304" pitchFamily="18" charset="0"/>
                <a:sym typeface="Nunito"/>
              </a:rPr>
              <a:t>- Chuẩn </a:t>
            </a:r>
            <a:r>
              <a:rPr kumimoji="0" lang="vi-VN" sz="4000" b="1" i="0" u="none" strike="noStrike" kern="0" cap="none" spc="0" normalizeH="0" baseline="0" noProof="0" err="1">
                <a:ln>
                  <a:noFill/>
                </a:ln>
                <a:solidFill>
                  <a:srgbClr val="425B6D"/>
                </a:solidFill>
                <a:effectLst/>
                <a:uLnTx/>
                <a:uFillTx/>
                <a:latin typeface="Times New Roman" panose="02020603050405020304" pitchFamily="18" charset="0"/>
                <a:cs typeface="Times New Roman" panose="02020603050405020304" pitchFamily="18" charset="0"/>
                <a:sym typeface="Nunito"/>
              </a:rPr>
              <a:t>bị</a:t>
            </a:r>
            <a:r>
              <a:rPr kumimoji="0" lang="vi-VN" sz="4000" b="1" i="0" u="none" strike="noStrike" kern="0" cap="none" spc="0" normalizeH="0" baseline="0" noProof="0">
                <a:ln>
                  <a:noFill/>
                </a:ln>
                <a:solidFill>
                  <a:srgbClr val="425B6D"/>
                </a:solidFill>
                <a:effectLst/>
                <a:uLnTx/>
                <a:uFillTx/>
                <a:latin typeface="Times New Roman" panose="02020603050405020304" pitchFamily="18" charset="0"/>
                <a:cs typeface="Times New Roman" panose="02020603050405020304" pitchFamily="18" charset="0"/>
                <a:sym typeface="Nunito"/>
              </a:rPr>
              <a:t> bài mới</a:t>
            </a:r>
            <a:endParaRPr kumimoji="0" lang="vi-VN" sz="4000" b="1" i="1" u="none" strike="noStrike" kern="0" cap="none" spc="0" normalizeH="0" baseline="0" noProof="0" dirty="0">
              <a:ln>
                <a:noFill/>
              </a:ln>
              <a:solidFill>
                <a:srgbClr val="425B6D"/>
              </a:solidFill>
              <a:effectLst/>
              <a:uLnTx/>
              <a:uFillTx/>
              <a:latin typeface="Times New Roman" panose="02020603050405020304" pitchFamily="18" charset="0"/>
              <a:cs typeface="Times New Roman" panose="02020603050405020304" pitchFamily="18" charset="0"/>
              <a:sym typeface="Nunito"/>
            </a:endParaRPr>
          </a:p>
        </p:txBody>
      </p:sp>
    </p:spTree>
    <p:extLst>
      <p:ext uri="{BB962C8B-B14F-4D97-AF65-F5344CB8AC3E}">
        <p14:creationId xmlns:p14="http://schemas.microsoft.com/office/powerpoint/2010/main" val="385221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111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B9FBE1CA-19A7-474D-B34F-EDB7102F5D48}"/>
              </a:ext>
            </a:extLst>
          </p:cNvPr>
          <p:cNvSpPr txBox="1"/>
          <p:nvPr/>
        </p:nvSpPr>
        <p:spPr>
          <a:xfrm>
            <a:off x="8325362" y="6273225"/>
            <a:ext cx="8740134" cy="584775"/>
          </a:xfrm>
          <a:prstGeom prst="rect">
            <a:avLst/>
          </a:prstGeom>
          <a:noFill/>
        </p:spPr>
        <p:txBody>
          <a:bodyPr wrap="square">
            <a:spAutoFit/>
          </a:bodyPr>
          <a:lstStyle/>
          <a:p>
            <a:r>
              <a:rPr lang="vi-VN" sz="3200">
                <a:solidFill>
                  <a:srgbClr val="002060"/>
                </a:solidFill>
                <a:latin typeface="iCiel Pony" panose="02000000000000000000" pitchFamily="2" charset="0"/>
                <a:cs typeface="Times New Roman" panose="02020603050405020304" pitchFamily="18" charset="0"/>
              </a:rPr>
              <a:t>Thực hiện: EduFive</a:t>
            </a:r>
            <a:endParaRPr lang="en-US" sz="3200">
              <a:solidFill>
                <a:srgbClr val="002060"/>
              </a:solidFill>
              <a:latin typeface="iCiel Pony" panose="02000000000000000000" pitchFamily="2" charset="0"/>
              <a:cs typeface="Times New Roman" panose="02020603050405020304" pitchFamily="18" charset="0"/>
            </a:endParaRPr>
          </a:p>
        </p:txBody>
      </p:sp>
      <p:sp>
        <p:nvSpPr>
          <p:cNvPr id="6" name="文本框 26">
            <a:extLst>
              <a:ext uri="{FF2B5EF4-FFF2-40B4-BE49-F238E27FC236}">
                <a16:creationId xmlns:a16="http://schemas.microsoft.com/office/drawing/2014/main" xmlns="" id="{406CE96C-36A7-4DB9-A6D2-B7433E7600D6}"/>
              </a:ext>
            </a:extLst>
          </p:cNvPr>
          <p:cNvSpPr txBox="1"/>
          <p:nvPr/>
        </p:nvSpPr>
        <p:spPr>
          <a:xfrm>
            <a:off x="992755" y="2614870"/>
            <a:ext cx="10493578" cy="1323439"/>
          </a:xfrm>
          <a:prstGeom prst="rect">
            <a:avLst/>
          </a:prstGeom>
          <a:noFill/>
        </p:spPr>
        <p:txBody>
          <a:bodyPr wrap="none" rtlCol="0">
            <a:spAutoFit/>
            <a:scene3d>
              <a:camera prst="orthographicFront"/>
              <a:lightRig rig="threePt" dir="t"/>
            </a:scene3d>
            <a:sp3d contourW="12700"/>
          </a:bodyPr>
          <a:lstStyle/>
          <a:p>
            <a:pPr algn="ctr"/>
            <a:r>
              <a:rPr lang="en-US" altLang="zh-CN" sz="8000" dirty="0">
                <a:ln w="41275">
                  <a:solidFill>
                    <a:schemeClr val="tx1"/>
                  </a:solidFill>
                </a:ln>
                <a:solidFill>
                  <a:srgbClr val="B2D4B9"/>
                </a:solidFill>
                <a:latin typeface="iCiel Pony" panose="02000000000000000000" pitchFamily="2" charset="0"/>
                <a:ea typeface="华康海报体W12" panose="040B0C09000000000000" pitchFamily="81" charset="-122"/>
                <a:cs typeface="Times New Roman" panose="02020603050405020304" pitchFamily="18" charset="0"/>
              </a:rPr>
              <a:t>ÔN TẬP CUỐI HỌC KÌ I</a:t>
            </a:r>
            <a:endParaRPr lang="zh-CN" altLang="en-US" sz="8000" dirty="0">
              <a:ln w="41275">
                <a:solidFill>
                  <a:schemeClr val="tx1"/>
                </a:solidFill>
              </a:ln>
              <a:solidFill>
                <a:srgbClr val="B2D4B9"/>
              </a:solidFill>
              <a:latin typeface="iCiel Pony" panose="02000000000000000000" pitchFamily="2" charset="0"/>
              <a:ea typeface="华康海报体W12" panose="040B0C09000000000000" pitchFamily="81" charset="-122"/>
              <a:cs typeface="Times New Roman" panose="02020603050405020304" pitchFamily="18" charset="0"/>
            </a:endParaRPr>
          </a:p>
        </p:txBody>
      </p:sp>
      <p:sp>
        <p:nvSpPr>
          <p:cNvPr id="8" name="PA_矩形 5">
            <a:extLst>
              <a:ext uri="{FF2B5EF4-FFF2-40B4-BE49-F238E27FC236}">
                <a16:creationId xmlns:a16="http://schemas.microsoft.com/office/drawing/2014/main" xmlns="" id="{925B821A-2A53-4A64-9A25-C381352E4337}"/>
              </a:ext>
            </a:extLst>
          </p:cNvPr>
          <p:cNvSpPr/>
          <p:nvPr>
            <p:custDataLst>
              <p:tags r:id="rId1"/>
            </p:custDataLst>
          </p:nvPr>
        </p:nvSpPr>
        <p:spPr>
          <a:xfrm>
            <a:off x="4512795" y="3721668"/>
            <a:ext cx="3166409" cy="1015663"/>
          </a:xfrm>
          <a:prstGeom prst="rect">
            <a:avLst/>
          </a:prstGeom>
        </p:spPr>
        <p:txBody>
          <a:bodyPr wrap="square">
            <a:spAutoFit/>
          </a:bodyPr>
          <a:lstStyle/>
          <a:p>
            <a:pPr algn="ctr"/>
            <a:r>
              <a:rPr lang="en-US" altLang="zh-CN" sz="5800" b="1" dirty="0" err="1">
                <a:ln w="28575">
                  <a:solidFill>
                    <a:schemeClr val="tx1"/>
                  </a:solidFill>
                </a:ln>
                <a:solidFill>
                  <a:srgbClr val="F06E8A"/>
                </a:solidFill>
                <a:effectLst>
                  <a:outerShdw blurRad="38100" dist="38100" dir="2700000" algn="tl">
                    <a:srgbClr val="000000">
                      <a:alpha val="43137"/>
                    </a:srgbClr>
                  </a:outerShdw>
                </a:effectLst>
                <a:latin typeface="iCiel Pony" panose="02000000000000000000" pitchFamily="2" charset="0"/>
                <a:ea typeface="迷你简少儿" panose="03000509000000000000" pitchFamily="65" charset="-122"/>
              </a:rPr>
              <a:t>Tiết</a:t>
            </a:r>
            <a:r>
              <a:rPr lang="en-US" altLang="zh-CN" sz="5800" b="1" dirty="0">
                <a:ln w="28575">
                  <a:solidFill>
                    <a:schemeClr val="tx1"/>
                  </a:solidFill>
                </a:ln>
                <a:solidFill>
                  <a:srgbClr val="F06E8A"/>
                </a:solidFill>
                <a:effectLst>
                  <a:outerShdw blurRad="38100" dist="38100" dir="2700000" algn="tl">
                    <a:srgbClr val="000000">
                      <a:alpha val="43137"/>
                    </a:srgbClr>
                  </a:outerShdw>
                </a:effectLst>
                <a:latin typeface="iCiel Pony" panose="02000000000000000000" pitchFamily="2" charset="0"/>
                <a:ea typeface="迷你简少儿" panose="03000509000000000000" pitchFamily="65" charset="-122"/>
              </a:rPr>
              <a:t> 4</a:t>
            </a:r>
            <a:endParaRPr lang="zh-CN" altLang="en-US" sz="5800" b="1" i="0" dirty="0">
              <a:ln w="28575">
                <a:solidFill>
                  <a:schemeClr val="tx1"/>
                </a:solidFill>
              </a:ln>
              <a:solidFill>
                <a:srgbClr val="F06E8A"/>
              </a:solidFill>
              <a:effectLst>
                <a:outerShdw blurRad="38100" dist="38100" dir="2700000" algn="tl">
                  <a:srgbClr val="000000">
                    <a:alpha val="43137"/>
                  </a:srgbClr>
                </a:outerShdw>
              </a:effectLst>
              <a:latin typeface="iCiel Pony" panose="02000000000000000000" pitchFamily="2" charset="0"/>
              <a:ea typeface="Microsoft YaHei" panose="020B0503020204020204" pitchFamily="34" charset="-122"/>
            </a:endParaRPr>
          </a:p>
        </p:txBody>
      </p:sp>
    </p:spTree>
    <p:extLst>
      <p:ext uri="{BB962C8B-B14F-4D97-AF65-F5344CB8AC3E}">
        <p14:creationId xmlns:p14="http://schemas.microsoft.com/office/powerpoint/2010/main" val="189569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10">
            <a:extLst>
              <a:ext uri="{FF2B5EF4-FFF2-40B4-BE49-F238E27FC236}">
                <a16:creationId xmlns:a16="http://schemas.microsoft.com/office/drawing/2014/main" xmlns="" id="{4D0AA4A9-DBA7-42CA-AD84-5D07903D88B9}"/>
              </a:ext>
            </a:extLst>
          </p:cNvPr>
          <p:cNvSpPr txBox="1"/>
          <p:nvPr/>
        </p:nvSpPr>
        <p:spPr>
          <a:xfrm>
            <a:off x="1751252" y="1997591"/>
            <a:ext cx="4476151" cy="1323439"/>
          </a:xfrm>
          <a:prstGeom prst="rect">
            <a:avLst/>
          </a:prstGeom>
          <a:noFill/>
        </p:spPr>
        <p:txBody>
          <a:bodyPr wrap="square" rtlCol="0">
            <a:spAutoFit/>
            <a:scene3d>
              <a:camera prst="orthographicFront"/>
              <a:lightRig rig="threePt" dir="t"/>
            </a:scene3d>
            <a:sp3d contourW="12700"/>
          </a:bodyPr>
          <a:lstStyle/>
          <a:p>
            <a:r>
              <a:rPr lang="en-US" altLang="zh-CN" sz="4000" b="1">
                <a:ln w="41275">
                  <a:noFill/>
                </a:ln>
                <a:solidFill>
                  <a:srgbClr val="F06E8A"/>
                </a:solidFill>
                <a:effectLst>
                  <a:outerShdw blurRad="38100" dist="38100" dir="2700000" algn="tl">
                    <a:srgbClr val="000000">
                      <a:alpha val="43137"/>
                    </a:srgbClr>
                  </a:outerShdw>
                </a:effectLst>
                <a:latin typeface="Times New Roman" panose="02020603050405020304" pitchFamily="18" charset="0"/>
                <a:ea typeface="华康海报体W12" panose="040B0C09000000000000" pitchFamily="81" charset="-122"/>
                <a:cs typeface="Times New Roman" panose="02020603050405020304" pitchFamily="18" charset="0"/>
              </a:rPr>
              <a:t>Ôn luyện tập đọc và học thuộc lòng</a:t>
            </a:r>
            <a:endParaRPr lang="zh-CN" altLang="en-US" sz="4000" b="1" dirty="0">
              <a:ln w="41275">
                <a:noFill/>
              </a:ln>
              <a:solidFill>
                <a:srgbClr val="F06E8A"/>
              </a:solidFill>
              <a:effectLst>
                <a:outerShdw blurRad="38100" dist="38100" dir="2700000" algn="tl">
                  <a:srgbClr val="000000">
                    <a:alpha val="43137"/>
                  </a:srgbClr>
                </a:outerShdw>
              </a:effectLst>
              <a:latin typeface="Times New Roman" panose="02020603050405020304" pitchFamily="18" charset="0"/>
              <a:ea typeface="华康海报体W12" panose="040B0C09000000000000" pitchFamily="81" charset="-122"/>
              <a:cs typeface="Times New Roman" panose="02020603050405020304" pitchFamily="18" charset="0"/>
            </a:endParaRPr>
          </a:p>
        </p:txBody>
      </p:sp>
      <p:sp>
        <p:nvSpPr>
          <p:cNvPr id="10" name="文本框 12">
            <a:extLst>
              <a:ext uri="{FF2B5EF4-FFF2-40B4-BE49-F238E27FC236}">
                <a16:creationId xmlns:a16="http://schemas.microsoft.com/office/drawing/2014/main" xmlns="" id="{5CBD881B-743F-4458-A6DE-98A801607BC9}"/>
              </a:ext>
            </a:extLst>
          </p:cNvPr>
          <p:cNvSpPr txBox="1"/>
          <p:nvPr/>
        </p:nvSpPr>
        <p:spPr>
          <a:xfrm>
            <a:off x="1751252" y="3321030"/>
            <a:ext cx="4344748" cy="1323439"/>
          </a:xfrm>
          <a:prstGeom prst="rect">
            <a:avLst/>
          </a:prstGeom>
          <a:noFill/>
        </p:spPr>
        <p:txBody>
          <a:bodyPr wrap="square" rtlCol="0">
            <a:spAutoFit/>
            <a:scene3d>
              <a:camera prst="orthographicFront"/>
              <a:lightRig rig="threePt" dir="t"/>
            </a:scene3d>
            <a:sp3d contourW="12700"/>
          </a:bodyPr>
          <a:lstStyle/>
          <a:p>
            <a:r>
              <a:rPr lang="en-US" altLang="zh-CN" sz="4000" b="1">
                <a:ln w="41275">
                  <a:noFill/>
                </a:ln>
                <a:solidFill>
                  <a:srgbClr val="F06E8A"/>
                </a:solidFill>
                <a:effectLst>
                  <a:outerShdw blurRad="38100" dist="38100" dir="2700000" algn="tl">
                    <a:srgbClr val="000000">
                      <a:alpha val="43137"/>
                    </a:srgbClr>
                  </a:outerShdw>
                </a:effectLst>
                <a:latin typeface="Times New Roman" panose="02020603050405020304" pitchFamily="18" charset="0"/>
                <a:ea typeface="华康海报体W12" panose="040B0C09000000000000" pitchFamily="81" charset="-122"/>
                <a:cs typeface="Times New Roman" panose="02020603050405020304" pitchFamily="18" charset="0"/>
              </a:rPr>
              <a:t>Nghe viết đúng chính tả</a:t>
            </a:r>
            <a:endParaRPr lang="zh-CN" altLang="en-US" sz="4000" b="1" dirty="0">
              <a:ln w="41275">
                <a:noFill/>
              </a:ln>
              <a:solidFill>
                <a:srgbClr val="F06E8A"/>
              </a:solidFill>
              <a:effectLst>
                <a:outerShdw blurRad="38100" dist="38100" dir="2700000" algn="tl">
                  <a:srgbClr val="000000">
                    <a:alpha val="43137"/>
                  </a:srgbClr>
                </a:outerShdw>
              </a:effectLst>
              <a:latin typeface="Times New Roman" panose="02020603050405020304" pitchFamily="18" charset="0"/>
              <a:ea typeface="华康海报体W12" panose="040B0C09000000000000" pitchFamily="81" charset="-122"/>
              <a:cs typeface="Times New Roman" panose="02020603050405020304" pitchFamily="18" charset="0"/>
            </a:endParaRPr>
          </a:p>
        </p:txBody>
      </p:sp>
      <p:pic>
        <p:nvPicPr>
          <p:cNvPr id="11" name="Graphic 10">
            <a:extLst>
              <a:ext uri="{FF2B5EF4-FFF2-40B4-BE49-F238E27FC236}">
                <a16:creationId xmlns:a16="http://schemas.microsoft.com/office/drawing/2014/main" xmlns="" id="{EFD1269C-D2EB-47A8-982B-8B5D53F915D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290659" y="2237383"/>
            <a:ext cx="460593" cy="383828"/>
          </a:xfrm>
          <a:prstGeom prst="rect">
            <a:avLst/>
          </a:prstGeom>
        </p:spPr>
      </p:pic>
      <p:pic>
        <p:nvPicPr>
          <p:cNvPr id="12" name="Graphic 11">
            <a:extLst>
              <a:ext uri="{FF2B5EF4-FFF2-40B4-BE49-F238E27FC236}">
                <a16:creationId xmlns:a16="http://schemas.microsoft.com/office/drawing/2014/main" xmlns="" id="{C08C9834-23A8-4B16-B981-37EB16F502B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37068" y="3484471"/>
            <a:ext cx="460593" cy="383828"/>
          </a:xfrm>
          <a:prstGeom prst="rect">
            <a:avLst/>
          </a:prstGeom>
        </p:spPr>
      </p:pic>
      <p:sp>
        <p:nvSpPr>
          <p:cNvPr id="13" name="文本框 3">
            <a:extLst>
              <a:ext uri="{FF2B5EF4-FFF2-40B4-BE49-F238E27FC236}">
                <a16:creationId xmlns:a16="http://schemas.microsoft.com/office/drawing/2014/main" xmlns="" id="{E596EC61-D646-4804-B6E2-08CD975C27A8}"/>
              </a:ext>
            </a:extLst>
          </p:cNvPr>
          <p:cNvSpPr txBox="1"/>
          <p:nvPr/>
        </p:nvSpPr>
        <p:spPr>
          <a:xfrm>
            <a:off x="-2136775" y="1099967"/>
            <a:ext cx="11182350" cy="830997"/>
          </a:xfrm>
          <a:prstGeom prst="rect">
            <a:avLst/>
          </a:prstGeom>
          <a:noFill/>
        </p:spPr>
        <p:txBody>
          <a:bodyPr wrap="square" rtlCol="0">
            <a:spAutoFit/>
            <a:scene3d>
              <a:camera prst="orthographicFront"/>
              <a:lightRig rig="threePt" dir="t"/>
            </a:scene3d>
            <a:sp3d contourW="12700"/>
          </a:bodyPr>
          <a:lstStyle/>
          <a:p>
            <a:pPr algn="ctr"/>
            <a:r>
              <a:rPr lang="vi-VN" altLang="zh-CN" sz="4800" b="1">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rPr>
              <a:t>Mục tiêu bài học</a:t>
            </a:r>
            <a:endParaRPr lang="zh-CN" altLang="en-US" sz="4800" b="1" dirty="0">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endParaRPr>
          </a:p>
        </p:txBody>
      </p:sp>
    </p:spTree>
    <p:extLst>
      <p:ext uri="{BB962C8B-B14F-4D97-AF65-F5344CB8AC3E}">
        <p14:creationId xmlns:p14="http://schemas.microsoft.com/office/powerpoint/2010/main" val="413260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ppt_x</p:attrName>
                                        </p:attrNameLst>
                                      </p:cBhvr>
                                      <p:tavLst>
                                        <p:tav tm="0">
                                          <p:val>
                                            <p:strVal val="#ppt_x-#ppt_w*1.125000"/>
                                          </p:val>
                                        </p:tav>
                                        <p:tav tm="100000">
                                          <p:val>
                                            <p:strVal val="#ppt_x"/>
                                          </p:val>
                                        </p:tav>
                                      </p:tavLst>
                                    </p:anim>
                                    <p:animEffect transition="in" filter="wipe(right)">
                                      <p:cBhvr>
                                        <p:cTn id="13" dur="500"/>
                                        <p:tgtEl>
                                          <p:spTgt spid="1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590D75D4-E554-40B9-A324-65E34E74E3F9}"/>
              </a:ext>
            </a:extLst>
          </p:cNvPr>
          <p:cNvSpPr/>
          <p:nvPr/>
        </p:nvSpPr>
        <p:spPr>
          <a:xfrm>
            <a:off x="608751" y="1917700"/>
            <a:ext cx="10981162" cy="1511300"/>
          </a:xfrm>
          <a:prstGeom prst="roundRect">
            <a:avLst/>
          </a:prstGeom>
          <a:solidFill>
            <a:schemeClr val="bg1"/>
          </a:solidFill>
          <a:ln w="38100">
            <a:solidFill>
              <a:srgbClr val="715D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15D55"/>
              </a:solidFill>
              <a:latin typeface="Itim" panose="00000500000000000000" pitchFamily="2" charset="-34"/>
              <a:cs typeface="Itim" panose="00000500000000000000" pitchFamily="2" charset="-34"/>
            </a:endParaRPr>
          </a:p>
        </p:txBody>
      </p:sp>
      <p:sp>
        <p:nvSpPr>
          <p:cNvPr id="3" name="文本框 3">
            <a:extLst>
              <a:ext uri="{FF2B5EF4-FFF2-40B4-BE49-F238E27FC236}">
                <a16:creationId xmlns:a16="http://schemas.microsoft.com/office/drawing/2014/main" xmlns="" id="{459C23BC-98A7-4627-8CB4-80B1FF4758A3}"/>
              </a:ext>
            </a:extLst>
          </p:cNvPr>
          <p:cNvSpPr txBox="1"/>
          <p:nvPr/>
        </p:nvSpPr>
        <p:spPr>
          <a:xfrm>
            <a:off x="504825" y="2257851"/>
            <a:ext cx="11182350" cy="830997"/>
          </a:xfrm>
          <a:prstGeom prst="rect">
            <a:avLst/>
          </a:prstGeom>
          <a:noFill/>
        </p:spPr>
        <p:txBody>
          <a:bodyPr wrap="square" rtlCol="0">
            <a:spAutoFit/>
            <a:scene3d>
              <a:camera prst="orthographicFront"/>
              <a:lightRig rig="threePt" dir="t"/>
            </a:scene3d>
            <a:sp3d contourW="12700"/>
          </a:bodyPr>
          <a:lstStyle/>
          <a:p>
            <a:pPr algn="ctr"/>
            <a:r>
              <a:rPr lang="vi-VN" altLang="zh-CN" sz="4800" b="1">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rPr>
              <a:t>Ôn luyện tập đọc và học thuộc lòng</a:t>
            </a:r>
            <a:endParaRPr lang="zh-CN" altLang="en-US" sz="4800" b="1" dirty="0">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endParaRPr>
          </a:p>
        </p:txBody>
      </p:sp>
      <p:pic>
        <p:nvPicPr>
          <p:cNvPr id="4" name="Graphic 3">
            <a:extLst>
              <a:ext uri="{FF2B5EF4-FFF2-40B4-BE49-F238E27FC236}">
                <a16:creationId xmlns:a16="http://schemas.microsoft.com/office/drawing/2014/main" xmlns="" id="{105602F1-5C8D-4A68-AE98-29EE64138CF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20525899">
            <a:off x="8238774" y="3706047"/>
            <a:ext cx="2943035" cy="2587285"/>
          </a:xfrm>
          <a:prstGeom prst="rect">
            <a:avLst/>
          </a:prstGeom>
        </p:spPr>
      </p:pic>
    </p:spTree>
    <p:extLst>
      <p:ext uri="{BB962C8B-B14F-4D97-AF65-F5344CB8AC3E}">
        <p14:creationId xmlns:p14="http://schemas.microsoft.com/office/powerpoint/2010/main" val="378606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590D75D4-E554-40B9-A324-65E34E74E3F9}"/>
              </a:ext>
            </a:extLst>
          </p:cNvPr>
          <p:cNvSpPr/>
          <p:nvPr/>
        </p:nvSpPr>
        <p:spPr>
          <a:xfrm>
            <a:off x="2000250" y="1917701"/>
            <a:ext cx="8191500" cy="1511300"/>
          </a:xfrm>
          <a:prstGeom prst="roundRect">
            <a:avLst/>
          </a:prstGeom>
          <a:solidFill>
            <a:schemeClr val="bg1"/>
          </a:solidFill>
          <a:ln w="38100">
            <a:solidFill>
              <a:srgbClr val="715D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15D55"/>
              </a:solidFill>
              <a:latin typeface="Itim" panose="00000500000000000000" pitchFamily="2" charset="-34"/>
              <a:cs typeface="Itim" panose="00000500000000000000" pitchFamily="2" charset="-34"/>
            </a:endParaRPr>
          </a:p>
        </p:txBody>
      </p:sp>
      <p:sp>
        <p:nvSpPr>
          <p:cNvPr id="3" name="文本框 3">
            <a:extLst>
              <a:ext uri="{FF2B5EF4-FFF2-40B4-BE49-F238E27FC236}">
                <a16:creationId xmlns:a16="http://schemas.microsoft.com/office/drawing/2014/main" xmlns="" id="{459C23BC-98A7-4627-8CB4-80B1FF4758A3}"/>
              </a:ext>
            </a:extLst>
          </p:cNvPr>
          <p:cNvSpPr txBox="1"/>
          <p:nvPr/>
        </p:nvSpPr>
        <p:spPr>
          <a:xfrm>
            <a:off x="2000250" y="2257852"/>
            <a:ext cx="8426450" cy="830997"/>
          </a:xfrm>
          <a:prstGeom prst="rect">
            <a:avLst/>
          </a:prstGeom>
          <a:noFill/>
        </p:spPr>
        <p:txBody>
          <a:bodyPr wrap="square" rtlCol="0">
            <a:spAutoFit/>
            <a:scene3d>
              <a:camera prst="orthographicFront"/>
              <a:lightRig rig="threePt" dir="t"/>
            </a:scene3d>
            <a:sp3d contourW="12700"/>
          </a:bodyPr>
          <a:lstStyle/>
          <a:p>
            <a:pPr algn="ctr"/>
            <a:r>
              <a:rPr lang="en-US" altLang="zh-CN" sz="4800" b="1">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rPr>
              <a:t>Nghe – viết:</a:t>
            </a:r>
            <a:r>
              <a:rPr lang="vi-VN" altLang="zh-CN" sz="4800" b="1">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rPr>
              <a:t> </a:t>
            </a:r>
            <a:r>
              <a:rPr lang="en-US" altLang="zh-CN" sz="4800" b="1">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rPr>
              <a:t>Chợ Ta - sken</a:t>
            </a:r>
            <a:endParaRPr lang="zh-CN" altLang="en-US" sz="4800" b="1" dirty="0">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endParaRPr>
          </a:p>
        </p:txBody>
      </p:sp>
      <p:pic>
        <p:nvPicPr>
          <p:cNvPr id="4" name="Graphic 3">
            <a:extLst>
              <a:ext uri="{FF2B5EF4-FFF2-40B4-BE49-F238E27FC236}">
                <a16:creationId xmlns:a16="http://schemas.microsoft.com/office/drawing/2014/main" xmlns="" id="{105602F1-5C8D-4A68-AE98-29EE64138CF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20525899">
            <a:off x="8238774" y="3706047"/>
            <a:ext cx="2943035" cy="2587285"/>
          </a:xfrm>
          <a:prstGeom prst="rect">
            <a:avLst/>
          </a:prstGeom>
        </p:spPr>
      </p:pic>
    </p:spTree>
    <p:extLst>
      <p:ext uri="{BB962C8B-B14F-4D97-AF65-F5344CB8AC3E}">
        <p14:creationId xmlns:p14="http://schemas.microsoft.com/office/powerpoint/2010/main" val="259218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5B743B2-E2A2-46B7-9C6E-250AF3BE72EC}"/>
              </a:ext>
            </a:extLst>
          </p:cNvPr>
          <p:cNvSpPr txBox="1"/>
          <p:nvPr/>
        </p:nvSpPr>
        <p:spPr>
          <a:xfrm>
            <a:off x="298450" y="1120339"/>
            <a:ext cx="11595100" cy="3108543"/>
          </a:xfrm>
          <a:prstGeom prst="rect">
            <a:avLst/>
          </a:prstGeom>
          <a:noFill/>
        </p:spPr>
        <p:txBody>
          <a:bodyPr wrap="square">
            <a:spAutoFit/>
          </a:bodyPr>
          <a:lstStyle/>
          <a:p>
            <a:pPr algn="just"/>
            <a:r>
              <a:rPr lang="vi-VN" sz="2800" b="0" i="0" dirty="0">
                <a:solidFill>
                  <a:srgbClr val="000000"/>
                </a:solidFill>
                <a:effectLst/>
                <a:latin typeface="Times New Roman" panose="02020603050405020304" pitchFamily="18" charset="0"/>
                <a:cs typeface="Times New Roman" panose="02020603050405020304" pitchFamily="18" charset="0"/>
              </a:rPr>
              <a:t>Chúng tôi ra thăm cảnh chợ. Người qua lại trộn lẫn màu sắc. Đàn ông mặc áo sơ mi đính những nẹp thêu dọc hai ống tay, đầu chụp gọn trong chiếc mũ vải vuông nhỏ. Phụ nữ xúng xính trong chiếc áo dài rộng bằng vải lụa. Trên áo, những đường vân xanh, đỏ, tím, vàng chảy dọc, óng ả chờn vờn như sóng nước hồ. Nước da của họ ngăm bánh mật. Lông mày nhỏ uốn cung. Khuôn mặt bầu bầu chữa cho bớt nhô đôi gò má cao. Tóc đen như mun tết thành hai bím thóng dài mãi xuống quá thắt lưng khẽ ve vẩy theo nhịp bước.</a:t>
            </a:r>
            <a:endParaRPr lang="en-US" sz="2800" b="0" i="0" dirty="0">
              <a:solidFill>
                <a:srgbClr val="000000"/>
              </a:solidFill>
              <a:effectLst/>
              <a:latin typeface="Times New Roman" panose="02020603050405020304" pitchFamily="18" charset="0"/>
              <a:cs typeface="Times New Roman" panose="02020603050405020304" pitchFamily="18" charset="0"/>
            </a:endParaRPr>
          </a:p>
        </p:txBody>
      </p:sp>
      <p:sp>
        <p:nvSpPr>
          <p:cNvPr id="6" name="文本框 3">
            <a:extLst>
              <a:ext uri="{FF2B5EF4-FFF2-40B4-BE49-F238E27FC236}">
                <a16:creationId xmlns:a16="http://schemas.microsoft.com/office/drawing/2014/main" xmlns="" id="{26867C47-5A5A-4239-B839-0E628249C498}"/>
              </a:ext>
            </a:extLst>
          </p:cNvPr>
          <p:cNvSpPr txBox="1"/>
          <p:nvPr/>
        </p:nvSpPr>
        <p:spPr>
          <a:xfrm>
            <a:off x="2101850" y="187752"/>
            <a:ext cx="8426450" cy="830997"/>
          </a:xfrm>
          <a:prstGeom prst="rect">
            <a:avLst/>
          </a:prstGeom>
          <a:noFill/>
        </p:spPr>
        <p:txBody>
          <a:bodyPr wrap="square" rtlCol="0">
            <a:spAutoFit/>
            <a:scene3d>
              <a:camera prst="orthographicFront"/>
              <a:lightRig rig="threePt" dir="t"/>
            </a:scene3d>
            <a:sp3d contourW="12700"/>
          </a:bodyPr>
          <a:lstStyle/>
          <a:p>
            <a:pPr algn="ctr"/>
            <a:r>
              <a:rPr lang="en-US" altLang="zh-CN" sz="4800" b="1" dirty="0" err="1">
                <a:ln w="41275">
                  <a:solidFill>
                    <a:sysClr val="windowText" lastClr="000000"/>
                  </a:solidFill>
                </a:ln>
                <a:solidFill>
                  <a:srgbClr val="F06E8A"/>
                </a:solidFill>
                <a:effectLst>
                  <a:outerShdw blurRad="38100" dist="38100" dir="2700000" algn="tl">
                    <a:srgbClr val="000000">
                      <a:alpha val="43137"/>
                    </a:srgbClr>
                  </a:outerShdw>
                </a:effectLst>
                <a:latin typeface="Times New Roman" panose="02020603050405020304" pitchFamily="18" charset="0"/>
                <a:ea typeface="华康海报体W12" panose="040B0C09000000000000" pitchFamily="81" charset="-122"/>
                <a:cs typeface="Times New Roman" panose="02020603050405020304" pitchFamily="18" charset="0"/>
              </a:rPr>
              <a:t>Nghe</a:t>
            </a:r>
            <a:r>
              <a:rPr lang="en-US" altLang="zh-CN" sz="4800" b="1" dirty="0">
                <a:ln w="41275">
                  <a:solidFill>
                    <a:sysClr val="windowText" lastClr="000000"/>
                  </a:solidFill>
                </a:ln>
                <a:solidFill>
                  <a:srgbClr val="F06E8A"/>
                </a:solidFill>
                <a:effectLst>
                  <a:outerShdw blurRad="38100" dist="38100" dir="2700000" algn="tl">
                    <a:srgbClr val="000000">
                      <a:alpha val="43137"/>
                    </a:srgbClr>
                  </a:outerShdw>
                </a:effectLst>
                <a:latin typeface="Times New Roman" panose="02020603050405020304" pitchFamily="18" charset="0"/>
                <a:ea typeface="华康海报体W12" panose="040B0C09000000000000" pitchFamily="81" charset="-122"/>
                <a:cs typeface="Times New Roman" panose="02020603050405020304" pitchFamily="18" charset="0"/>
              </a:rPr>
              <a:t> – </a:t>
            </a:r>
            <a:r>
              <a:rPr lang="en-US" altLang="zh-CN" sz="4800" b="1" dirty="0" err="1">
                <a:ln w="41275">
                  <a:solidFill>
                    <a:sysClr val="windowText" lastClr="000000"/>
                  </a:solidFill>
                </a:ln>
                <a:solidFill>
                  <a:srgbClr val="F06E8A"/>
                </a:solidFill>
                <a:effectLst>
                  <a:outerShdw blurRad="38100" dist="38100" dir="2700000" algn="tl">
                    <a:srgbClr val="000000">
                      <a:alpha val="43137"/>
                    </a:srgbClr>
                  </a:outerShdw>
                </a:effectLst>
                <a:latin typeface="Times New Roman" panose="02020603050405020304" pitchFamily="18" charset="0"/>
                <a:ea typeface="华康海报体W12" panose="040B0C09000000000000" pitchFamily="81" charset="-122"/>
                <a:cs typeface="Times New Roman" panose="02020603050405020304" pitchFamily="18" charset="0"/>
              </a:rPr>
              <a:t>viết</a:t>
            </a:r>
            <a:r>
              <a:rPr lang="en-US" altLang="zh-CN" sz="4800" b="1" dirty="0">
                <a:ln w="41275">
                  <a:solidFill>
                    <a:sysClr val="windowText" lastClr="000000"/>
                  </a:solidFill>
                </a:ln>
                <a:solidFill>
                  <a:srgbClr val="F06E8A"/>
                </a:solidFill>
                <a:effectLst>
                  <a:outerShdw blurRad="38100" dist="38100" dir="2700000" algn="tl">
                    <a:srgbClr val="000000">
                      <a:alpha val="43137"/>
                    </a:srgbClr>
                  </a:outerShdw>
                </a:effectLst>
                <a:latin typeface="Times New Roman" panose="02020603050405020304" pitchFamily="18" charset="0"/>
                <a:ea typeface="华康海报体W12" panose="040B0C09000000000000" pitchFamily="81" charset="-122"/>
                <a:cs typeface="Times New Roman" panose="02020603050405020304" pitchFamily="18" charset="0"/>
              </a:rPr>
              <a:t>:</a:t>
            </a:r>
            <a:r>
              <a:rPr lang="vi-VN" altLang="zh-CN" sz="4800" b="1" dirty="0">
                <a:ln w="41275">
                  <a:solidFill>
                    <a:sysClr val="windowText" lastClr="000000"/>
                  </a:solidFill>
                </a:ln>
                <a:solidFill>
                  <a:srgbClr val="F06E8A"/>
                </a:solidFill>
                <a:effectLst>
                  <a:outerShdw blurRad="38100" dist="38100" dir="2700000" algn="tl">
                    <a:srgbClr val="000000">
                      <a:alpha val="43137"/>
                    </a:srgbClr>
                  </a:outerShdw>
                </a:effectLst>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4800" b="1" dirty="0" err="1">
                <a:ln w="41275">
                  <a:solidFill>
                    <a:sysClr val="windowText" lastClr="000000"/>
                  </a:solidFill>
                </a:ln>
                <a:solidFill>
                  <a:srgbClr val="F06E8A"/>
                </a:solidFill>
                <a:effectLst>
                  <a:outerShdw blurRad="38100" dist="38100" dir="2700000" algn="tl">
                    <a:srgbClr val="000000">
                      <a:alpha val="43137"/>
                    </a:srgbClr>
                  </a:outerShdw>
                </a:effectLst>
                <a:latin typeface="Times New Roman" panose="02020603050405020304" pitchFamily="18" charset="0"/>
                <a:ea typeface="华康海报体W12" panose="040B0C09000000000000" pitchFamily="81" charset="-122"/>
                <a:cs typeface="Times New Roman" panose="02020603050405020304" pitchFamily="18" charset="0"/>
              </a:rPr>
              <a:t>Chợ</a:t>
            </a:r>
            <a:r>
              <a:rPr lang="en-US" altLang="zh-CN" sz="4800" b="1" dirty="0">
                <a:ln w="41275">
                  <a:solidFill>
                    <a:sysClr val="windowText" lastClr="000000"/>
                  </a:solidFill>
                </a:ln>
                <a:solidFill>
                  <a:srgbClr val="F06E8A"/>
                </a:solidFill>
                <a:effectLst>
                  <a:outerShdw blurRad="38100" dist="38100" dir="2700000" algn="tl">
                    <a:srgbClr val="000000">
                      <a:alpha val="43137"/>
                    </a:srgbClr>
                  </a:outerShdw>
                </a:effectLst>
                <a:latin typeface="Times New Roman" panose="02020603050405020304" pitchFamily="18" charset="0"/>
                <a:ea typeface="华康海报体W12" panose="040B0C09000000000000" pitchFamily="81" charset="-122"/>
                <a:cs typeface="Times New Roman" panose="02020603050405020304" pitchFamily="18" charset="0"/>
              </a:rPr>
              <a:t> Ta - </a:t>
            </a:r>
            <a:r>
              <a:rPr lang="en-US" altLang="zh-CN" sz="4800" b="1" dirty="0" err="1">
                <a:ln w="41275">
                  <a:solidFill>
                    <a:sysClr val="windowText" lastClr="000000"/>
                  </a:solidFill>
                </a:ln>
                <a:solidFill>
                  <a:srgbClr val="F06E8A"/>
                </a:solidFill>
                <a:effectLst>
                  <a:outerShdw blurRad="38100" dist="38100" dir="2700000" algn="tl">
                    <a:srgbClr val="000000">
                      <a:alpha val="43137"/>
                    </a:srgbClr>
                  </a:outerShdw>
                </a:effectLst>
                <a:latin typeface="Times New Roman" panose="02020603050405020304" pitchFamily="18" charset="0"/>
                <a:ea typeface="华康海报体W12" panose="040B0C09000000000000" pitchFamily="81" charset="-122"/>
                <a:cs typeface="Times New Roman" panose="02020603050405020304" pitchFamily="18" charset="0"/>
              </a:rPr>
              <a:t>sken</a:t>
            </a:r>
            <a:endParaRPr lang="zh-CN" altLang="en-US" sz="4800" b="1" dirty="0">
              <a:ln w="41275">
                <a:solidFill>
                  <a:sysClr val="windowText" lastClr="000000"/>
                </a:solidFill>
              </a:ln>
              <a:solidFill>
                <a:srgbClr val="F06E8A"/>
              </a:solidFill>
              <a:effectLst>
                <a:outerShdw blurRad="38100" dist="38100" dir="2700000" algn="tl">
                  <a:srgbClr val="000000">
                    <a:alpha val="43137"/>
                  </a:srgbClr>
                </a:outerShdw>
              </a:effectLst>
              <a:latin typeface="Times New Roman" panose="02020603050405020304" pitchFamily="18" charset="0"/>
              <a:ea typeface="华康海报体W12" panose="040B0C09000000000000" pitchFamily="81" charset="-122"/>
              <a:cs typeface="Times New Roman" panose="02020603050405020304" pitchFamily="18" charset="0"/>
            </a:endParaRPr>
          </a:p>
        </p:txBody>
      </p:sp>
      <p:sp>
        <p:nvSpPr>
          <p:cNvPr id="7" name="文本框 3">
            <a:extLst>
              <a:ext uri="{FF2B5EF4-FFF2-40B4-BE49-F238E27FC236}">
                <a16:creationId xmlns:a16="http://schemas.microsoft.com/office/drawing/2014/main" xmlns="" id="{FB0B8D0B-5314-4B66-B8B8-0BC3C541A837}"/>
              </a:ext>
            </a:extLst>
          </p:cNvPr>
          <p:cNvSpPr txBox="1"/>
          <p:nvPr/>
        </p:nvSpPr>
        <p:spPr>
          <a:xfrm>
            <a:off x="5480050" y="4802148"/>
            <a:ext cx="8426450" cy="584775"/>
          </a:xfrm>
          <a:prstGeom prst="rect">
            <a:avLst/>
          </a:prstGeom>
          <a:noFill/>
        </p:spPr>
        <p:txBody>
          <a:bodyPr wrap="square" rtlCol="0">
            <a:spAutoFit/>
            <a:scene3d>
              <a:camera prst="orthographicFront"/>
              <a:lightRig rig="threePt" dir="t"/>
            </a:scene3d>
            <a:sp3d contourW="12700"/>
          </a:bodyPr>
          <a:lstStyle/>
          <a:p>
            <a:pPr algn="ctr"/>
            <a:r>
              <a:rPr lang="vi-VN" altLang="zh-CN" sz="3200" b="1">
                <a:ln w="19050">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rPr>
              <a:t>Bùi Hiền</a:t>
            </a:r>
            <a:endParaRPr lang="zh-CN" altLang="en-US" sz="3200" b="1" dirty="0">
              <a:ln w="19050">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endParaRPr>
          </a:p>
        </p:txBody>
      </p:sp>
    </p:spTree>
    <p:extLst>
      <p:ext uri="{BB962C8B-B14F-4D97-AF65-F5344CB8AC3E}">
        <p14:creationId xmlns:p14="http://schemas.microsoft.com/office/powerpoint/2010/main" val="166257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ECC2FC8D-0494-4EBC-A6E0-D87D286777E9}"/>
              </a:ext>
            </a:extLst>
          </p:cNvPr>
          <p:cNvSpPr/>
          <p:nvPr/>
        </p:nvSpPr>
        <p:spPr>
          <a:xfrm>
            <a:off x="6319640" y="5672830"/>
            <a:ext cx="778109" cy="686635"/>
          </a:xfrm>
          <a:custGeom>
            <a:avLst/>
            <a:gdLst>
              <a:gd name="connsiteX0" fmla="*/ 618146 w 778109"/>
              <a:gd name="connsiteY0" fmla="*/ 204500 h 686635"/>
              <a:gd name="connsiteX1" fmla="*/ 448658 w 778109"/>
              <a:gd name="connsiteY1" fmla="*/ 782 h 686635"/>
              <a:gd name="connsiteX2" fmla="*/ 422108 w 778109"/>
              <a:gd name="connsiteY2" fmla="*/ 241 h 686635"/>
              <a:gd name="connsiteX3" fmla="*/ 226071 w 778109"/>
              <a:gd name="connsiteY3" fmla="*/ 168798 h 686635"/>
              <a:gd name="connsiteX4" fmla="*/ 9694 w 778109"/>
              <a:gd name="connsiteY4" fmla="*/ 273525 h 686635"/>
              <a:gd name="connsiteX5" fmla="*/ 147526 w 778109"/>
              <a:gd name="connsiteY5" fmla="*/ 476919 h 686635"/>
              <a:gd name="connsiteX6" fmla="*/ 234077 w 778109"/>
              <a:gd name="connsiteY6" fmla="*/ 654780 h 686635"/>
              <a:gd name="connsiteX7" fmla="*/ 497494 w 778109"/>
              <a:gd name="connsiteY7" fmla="*/ 601920 h 686635"/>
              <a:gd name="connsiteX8" fmla="*/ 507361 w 778109"/>
              <a:gd name="connsiteY8" fmla="*/ 585324 h 686635"/>
              <a:gd name="connsiteX9" fmla="*/ 533326 w 778109"/>
              <a:gd name="connsiteY9" fmla="*/ 556546 h 686635"/>
              <a:gd name="connsiteX10" fmla="*/ 765498 w 778109"/>
              <a:gd name="connsiteY10" fmla="*/ 463287 h 686635"/>
              <a:gd name="connsiteX11" fmla="*/ 618146 w 778109"/>
              <a:gd name="connsiteY11" fmla="*/ 204500 h 68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8109" h="686635">
                <a:moveTo>
                  <a:pt x="618146" y="204500"/>
                </a:moveTo>
                <a:cubicBezTo>
                  <a:pt x="627602" y="101440"/>
                  <a:pt x="551718" y="10238"/>
                  <a:pt x="448658" y="782"/>
                </a:cubicBezTo>
                <a:cubicBezTo>
                  <a:pt x="439830" y="-19"/>
                  <a:pt x="430958" y="-214"/>
                  <a:pt x="422108" y="241"/>
                </a:cubicBezTo>
                <a:cubicBezTo>
                  <a:pt x="323505" y="-1317"/>
                  <a:pt x="239313" y="71083"/>
                  <a:pt x="226071" y="168798"/>
                </a:cubicBezTo>
                <a:cubicBezTo>
                  <a:pt x="136491" y="149757"/>
                  <a:pt x="44747" y="168798"/>
                  <a:pt x="9694" y="273525"/>
                </a:cubicBezTo>
                <a:cubicBezTo>
                  <a:pt x="-29037" y="386690"/>
                  <a:pt x="52970" y="451819"/>
                  <a:pt x="147526" y="476919"/>
                </a:cubicBezTo>
                <a:cubicBezTo>
                  <a:pt x="141446" y="547609"/>
                  <a:pt x="174703" y="615941"/>
                  <a:pt x="234077" y="654780"/>
                </a:cubicBezTo>
                <a:cubicBezTo>
                  <a:pt x="321407" y="712921"/>
                  <a:pt x="439354" y="689250"/>
                  <a:pt x="497494" y="601920"/>
                </a:cubicBezTo>
                <a:cubicBezTo>
                  <a:pt x="501065" y="596554"/>
                  <a:pt x="504353" y="591014"/>
                  <a:pt x="507361" y="585324"/>
                </a:cubicBezTo>
                <a:cubicBezTo>
                  <a:pt x="516795" y="576474"/>
                  <a:pt x="525472" y="566845"/>
                  <a:pt x="533326" y="556546"/>
                </a:cubicBezTo>
                <a:cubicBezTo>
                  <a:pt x="623772" y="587488"/>
                  <a:pt x="728065" y="569312"/>
                  <a:pt x="765498" y="463287"/>
                </a:cubicBezTo>
                <a:cubicBezTo>
                  <a:pt x="811370" y="337789"/>
                  <a:pt x="723738" y="247343"/>
                  <a:pt x="618146" y="204500"/>
                </a:cubicBezTo>
                <a:close/>
              </a:path>
            </a:pathLst>
          </a:custGeom>
          <a:solidFill>
            <a:srgbClr val="FAC6D2"/>
          </a:solidFill>
          <a:ln w="43267" cap="flat">
            <a:solidFill>
              <a:srgbClr val="736357"/>
            </a:solid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xmlns="" id="{F5860FB0-CCB3-43C6-9DD6-66751F01658D}"/>
              </a:ext>
            </a:extLst>
          </p:cNvPr>
          <p:cNvSpPr/>
          <p:nvPr/>
        </p:nvSpPr>
        <p:spPr>
          <a:xfrm>
            <a:off x="6620948" y="5926015"/>
            <a:ext cx="185245" cy="191710"/>
          </a:xfrm>
          <a:custGeom>
            <a:avLst/>
            <a:gdLst>
              <a:gd name="connsiteX0" fmla="*/ 92455 w 185245"/>
              <a:gd name="connsiteY0" fmla="*/ 1 h 191710"/>
              <a:gd name="connsiteX1" fmla="*/ 92455 w 185245"/>
              <a:gd name="connsiteY1" fmla="*/ 191711 h 191710"/>
              <a:gd name="connsiteX2" fmla="*/ 92455 w 185245"/>
              <a:gd name="connsiteY2" fmla="*/ 1 h 191710"/>
            </a:gdLst>
            <a:ahLst/>
            <a:cxnLst>
              <a:cxn ang="0">
                <a:pos x="connsiteX0" y="connsiteY0"/>
              </a:cxn>
              <a:cxn ang="0">
                <a:pos x="connsiteX1" y="connsiteY1"/>
              </a:cxn>
              <a:cxn ang="0">
                <a:pos x="connsiteX2" y="connsiteY2"/>
              </a:cxn>
            </a:cxnLst>
            <a:rect l="l" t="t" r="r" b="b"/>
            <a:pathLst>
              <a:path w="185245" h="191710">
                <a:moveTo>
                  <a:pt x="92455" y="1"/>
                </a:moveTo>
                <a:cubicBezTo>
                  <a:pt x="-30880" y="1"/>
                  <a:pt x="-31096" y="191711"/>
                  <a:pt x="92455" y="191711"/>
                </a:cubicBezTo>
                <a:cubicBezTo>
                  <a:pt x="216006" y="191711"/>
                  <a:pt x="216006" y="1"/>
                  <a:pt x="92455" y="1"/>
                </a:cubicBezTo>
                <a:close/>
              </a:path>
            </a:pathLst>
          </a:custGeom>
          <a:solidFill>
            <a:srgbClr val="FFE1BD"/>
          </a:solidFill>
          <a:ln w="32450" cap="flat">
            <a:solidFill>
              <a:srgbClr val="736357"/>
            </a:solid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EAF91665-7BBD-4F63-86F9-0BC0A875F921}"/>
              </a:ext>
            </a:extLst>
          </p:cNvPr>
          <p:cNvSpPr/>
          <p:nvPr/>
        </p:nvSpPr>
        <p:spPr>
          <a:xfrm>
            <a:off x="10655697" y="283956"/>
            <a:ext cx="288895" cy="254288"/>
          </a:xfrm>
          <a:custGeom>
            <a:avLst/>
            <a:gdLst>
              <a:gd name="connsiteX0" fmla="*/ 287006 w 288895"/>
              <a:gd name="connsiteY0" fmla="*/ 130295 h 254288"/>
              <a:gd name="connsiteX1" fmla="*/ 265368 w 288895"/>
              <a:gd name="connsiteY1" fmla="*/ 73388 h 254288"/>
              <a:gd name="connsiteX2" fmla="*/ 190718 w 288895"/>
              <a:gd name="connsiteY2" fmla="*/ 51751 h 254288"/>
              <a:gd name="connsiteX3" fmla="*/ 167782 w 288895"/>
              <a:gd name="connsiteY3" fmla="*/ 54564 h 254288"/>
              <a:gd name="connsiteX4" fmla="*/ 149174 w 288895"/>
              <a:gd name="connsiteY4" fmla="*/ 26435 h 254288"/>
              <a:gd name="connsiteX5" fmla="*/ 78851 w 288895"/>
              <a:gd name="connsiteY5" fmla="*/ 469 h 254288"/>
              <a:gd name="connsiteX6" fmla="*/ 71277 w 288895"/>
              <a:gd name="connsiteY6" fmla="*/ 2200 h 254288"/>
              <a:gd name="connsiteX7" fmla="*/ 58727 w 288895"/>
              <a:gd name="connsiteY7" fmla="*/ 5879 h 254288"/>
              <a:gd name="connsiteX8" fmla="*/ 56781 w 288895"/>
              <a:gd name="connsiteY8" fmla="*/ 5879 h 254288"/>
              <a:gd name="connsiteX9" fmla="*/ 53751 w 288895"/>
              <a:gd name="connsiteY9" fmla="*/ 5879 h 254288"/>
              <a:gd name="connsiteX10" fmla="*/ 46610 w 288895"/>
              <a:gd name="connsiteY10" fmla="*/ 10206 h 254288"/>
              <a:gd name="connsiteX11" fmla="*/ 1172 w 288895"/>
              <a:gd name="connsiteY11" fmla="*/ 87236 h 254288"/>
              <a:gd name="connsiteX12" fmla="*/ 1172 w 288895"/>
              <a:gd name="connsiteY12" fmla="*/ 119477 h 254288"/>
              <a:gd name="connsiteX13" fmla="*/ 1172 w 288895"/>
              <a:gd name="connsiteY13" fmla="*/ 121424 h 254288"/>
              <a:gd name="connsiteX14" fmla="*/ 1172 w 288895"/>
              <a:gd name="connsiteY14" fmla="*/ 124453 h 254288"/>
              <a:gd name="connsiteX15" fmla="*/ 2686 w 288895"/>
              <a:gd name="connsiteY15" fmla="*/ 129214 h 254288"/>
              <a:gd name="connsiteX16" fmla="*/ 80150 w 288895"/>
              <a:gd name="connsiteY16" fmla="*/ 240215 h 254288"/>
              <a:gd name="connsiteX17" fmla="*/ 99623 w 288895"/>
              <a:gd name="connsiteY17" fmla="*/ 249086 h 254288"/>
              <a:gd name="connsiteX18" fmla="*/ 106547 w 288895"/>
              <a:gd name="connsiteY18" fmla="*/ 251034 h 254288"/>
              <a:gd name="connsiteX19" fmla="*/ 121694 w 288895"/>
              <a:gd name="connsiteY19" fmla="*/ 254279 h 254288"/>
              <a:gd name="connsiteX20" fmla="*/ 127536 w 288895"/>
              <a:gd name="connsiteY20" fmla="*/ 254279 h 254288"/>
              <a:gd name="connsiteX21" fmla="*/ 189420 w 288895"/>
              <a:gd name="connsiteY21" fmla="*/ 244975 h 254288"/>
              <a:gd name="connsiteX22" fmla="*/ 284409 w 288895"/>
              <a:gd name="connsiteY22" fmla="*/ 161454 h 254288"/>
              <a:gd name="connsiteX23" fmla="*/ 288087 w 288895"/>
              <a:gd name="connsiteY23" fmla="*/ 136570 h 254288"/>
              <a:gd name="connsiteX24" fmla="*/ 288087 w 288895"/>
              <a:gd name="connsiteY24" fmla="*/ 131594 h 25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8895" h="254288">
                <a:moveTo>
                  <a:pt x="287006" y="130295"/>
                </a:moveTo>
                <a:cubicBezTo>
                  <a:pt x="287070" y="109306"/>
                  <a:pt x="279367" y="89037"/>
                  <a:pt x="265368" y="73388"/>
                </a:cubicBezTo>
                <a:cubicBezTo>
                  <a:pt x="246391" y="52941"/>
                  <a:pt x="217678" y="44621"/>
                  <a:pt x="190718" y="51751"/>
                </a:cubicBezTo>
                <a:cubicBezTo>
                  <a:pt x="182993" y="51806"/>
                  <a:pt x="175290" y="52750"/>
                  <a:pt x="167782" y="54564"/>
                </a:cubicBezTo>
                <a:cubicBezTo>
                  <a:pt x="163260" y="44182"/>
                  <a:pt x="156963" y="34665"/>
                  <a:pt x="149174" y="26435"/>
                </a:cubicBezTo>
                <a:cubicBezTo>
                  <a:pt x="131062" y="7300"/>
                  <a:pt x="105055" y="-2299"/>
                  <a:pt x="78851" y="469"/>
                </a:cubicBezTo>
                <a:cubicBezTo>
                  <a:pt x="76254" y="607"/>
                  <a:pt x="73680" y="1193"/>
                  <a:pt x="71277" y="2200"/>
                </a:cubicBezTo>
                <a:cubicBezTo>
                  <a:pt x="67166" y="2200"/>
                  <a:pt x="63055" y="4364"/>
                  <a:pt x="58727" y="5879"/>
                </a:cubicBezTo>
                <a:lnTo>
                  <a:pt x="56781" y="5879"/>
                </a:lnTo>
                <a:lnTo>
                  <a:pt x="53751" y="5879"/>
                </a:lnTo>
                <a:cubicBezTo>
                  <a:pt x="51176" y="6980"/>
                  <a:pt x="48775" y="8437"/>
                  <a:pt x="46610" y="10206"/>
                </a:cubicBezTo>
                <a:cubicBezTo>
                  <a:pt x="18654" y="25778"/>
                  <a:pt x="1280" y="55232"/>
                  <a:pt x="1172" y="87236"/>
                </a:cubicBezTo>
                <a:cubicBezTo>
                  <a:pt x="-560" y="97914"/>
                  <a:pt x="-560" y="108799"/>
                  <a:pt x="1172" y="119477"/>
                </a:cubicBezTo>
                <a:cubicBezTo>
                  <a:pt x="1280" y="120121"/>
                  <a:pt x="1280" y="120779"/>
                  <a:pt x="1172" y="121424"/>
                </a:cubicBezTo>
                <a:lnTo>
                  <a:pt x="1172" y="124453"/>
                </a:lnTo>
                <a:cubicBezTo>
                  <a:pt x="1540" y="126078"/>
                  <a:pt x="2059" y="127671"/>
                  <a:pt x="2686" y="129214"/>
                </a:cubicBezTo>
                <a:cubicBezTo>
                  <a:pt x="12509" y="175133"/>
                  <a:pt x="40444" y="215152"/>
                  <a:pt x="80150" y="240215"/>
                </a:cubicBezTo>
                <a:cubicBezTo>
                  <a:pt x="85732" y="244847"/>
                  <a:pt x="92461" y="247909"/>
                  <a:pt x="99623" y="249086"/>
                </a:cubicBezTo>
                <a:cubicBezTo>
                  <a:pt x="101873" y="249934"/>
                  <a:pt x="104188" y="250586"/>
                  <a:pt x="106547" y="251034"/>
                </a:cubicBezTo>
                <a:cubicBezTo>
                  <a:pt x="111264" y="253290"/>
                  <a:pt x="116457" y="254403"/>
                  <a:pt x="121694" y="254279"/>
                </a:cubicBezTo>
                <a:lnTo>
                  <a:pt x="127536" y="254279"/>
                </a:lnTo>
                <a:cubicBezTo>
                  <a:pt x="148481" y="254007"/>
                  <a:pt x="169318" y="250876"/>
                  <a:pt x="189420" y="244975"/>
                </a:cubicBezTo>
                <a:cubicBezTo>
                  <a:pt x="235139" y="239081"/>
                  <a:pt x="272703" y="206042"/>
                  <a:pt x="284409" y="161454"/>
                </a:cubicBezTo>
                <a:cubicBezTo>
                  <a:pt x="288412" y="153816"/>
                  <a:pt x="289710" y="145042"/>
                  <a:pt x="288087" y="136570"/>
                </a:cubicBezTo>
                <a:lnTo>
                  <a:pt x="288087" y="131594"/>
                </a:lnTo>
                <a:close/>
              </a:path>
            </a:pathLst>
          </a:custGeom>
          <a:solidFill>
            <a:srgbClr val="FFE1BD"/>
          </a:solidFill>
          <a:ln w="21634" cap="flat">
            <a:solidFill>
              <a:srgbClr val="736357"/>
            </a:solid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4C6489DF-66CC-47F7-B1F4-C045C84D2127}"/>
              </a:ext>
            </a:extLst>
          </p:cNvPr>
          <p:cNvSpPr/>
          <p:nvPr/>
        </p:nvSpPr>
        <p:spPr>
          <a:xfrm>
            <a:off x="5861709" y="177398"/>
            <a:ext cx="460474" cy="427791"/>
          </a:xfrm>
          <a:custGeom>
            <a:avLst/>
            <a:gdLst>
              <a:gd name="connsiteX0" fmla="*/ 457456 w 460474"/>
              <a:gd name="connsiteY0" fmla="*/ 281860 h 427791"/>
              <a:gd name="connsiteX1" fmla="*/ 440578 w 460474"/>
              <a:gd name="connsiteY1" fmla="*/ 182543 h 427791"/>
              <a:gd name="connsiteX2" fmla="*/ 328062 w 460474"/>
              <a:gd name="connsiteY2" fmla="*/ 122390 h 427791"/>
              <a:gd name="connsiteX3" fmla="*/ 289980 w 460474"/>
              <a:gd name="connsiteY3" fmla="*/ 118928 h 427791"/>
              <a:gd name="connsiteX4" fmla="*/ 269641 w 460474"/>
              <a:gd name="connsiteY4" fmla="*/ 67431 h 427791"/>
              <a:gd name="connsiteX5" fmla="*/ 164698 w 460474"/>
              <a:gd name="connsiteY5" fmla="*/ 570 h 427791"/>
              <a:gd name="connsiteX6" fmla="*/ 151499 w 460474"/>
              <a:gd name="connsiteY6" fmla="*/ 570 h 427791"/>
              <a:gd name="connsiteX7" fmla="*/ 129862 w 460474"/>
              <a:gd name="connsiteY7" fmla="*/ 2085 h 427791"/>
              <a:gd name="connsiteX8" fmla="*/ 126399 w 460474"/>
              <a:gd name="connsiteY8" fmla="*/ 2085 h 427791"/>
              <a:gd name="connsiteX9" fmla="*/ 120990 w 460474"/>
              <a:gd name="connsiteY9" fmla="*/ 2085 h 427791"/>
              <a:gd name="connsiteX10" fmla="*/ 108224 w 460474"/>
              <a:gd name="connsiteY10" fmla="*/ 6412 h 427791"/>
              <a:gd name="connsiteX11" fmla="*/ 9772 w 460474"/>
              <a:gd name="connsiteY11" fmla="*/ 111788 h 427791"/>
              <a:gd name="connsiteX12" fmla="*/ 36 w 460474"/>
              <a:gd name="connsiteY12" fmla="*/ 163935 h 427791"/>
              <a:gd name="connsiteX13" fmla="*/ 36 w 460474"/>
              <a:gd name="connsiteY13" fmla="*/ 167397 h 427791"/>
              <a:gd name="connsiteX14" fmla="*/ 36 w 460474"/>
              <a:gd name="connsiteY14" fmla="*/ 172157 h 427791"/>
              <a:gd name="connsiteX15" fmla="*/ 36 w 460474"/>
              <a:gd name="connsiteY15" fmla="*/ 180596 h 427791"/>
              <a:gd name="connsiteX16" fmla="*/ 86586 w 460474"/>
              <a:gd name="connsiteY16" fmla="*/ 383557 h 427791"/>
              <a:gd name="connsiteX17" fmla="*/ 114931 w 460474"/>
              <a:gd name="connsiteY17" fmla="*/ 405195 h 427791"/>
              <a:gd name="connsiteX18" fmla="*/ 125317 w 460474"/>
              <a:gd name="connsiteY18" fmla="*/ 410604 h 427791"/>
              <a:gd name="connsiteX19" fmla="*/ 148686 w 460474"/>
              <a:gd name="connsiteY19" fmla="*/ 420774 h 427791"/>
              <a:gd name="connsiteX20" fmla="*/ 151499 w 460474"/>
              <a:gd name="connsiteY20" fmla="*/ 420774 h 427791"/>
              <a:gd name="connsiteX21" fmla="*/ 152581 w 460474"/>
              <a:gd name="connsiteY21" fmla="*/ 420774 h 427791"/>
              <a:gd name="connsiteX22" fmla="*/ 157990 w 460474"/>
              <a:gd name="connsiteY22" fmla="*/ 420774 h 427791"/>
              <a:gd name="connsiteX23" fmla="*/ 260986 w 460474"/>
              <a:gd name="connsiteY23" fmla="*/ 426616 h 427791"/>
              <a:gd name="connsiteX24" fmla="*/ 442309 w 460474"/>
              <a:gd name="connsiteY24" fmla="*/ 324486 h 427791"/>
              <a:gd name="connsiteX25" fmla="*/ 456590 w 460474"/>
              <a:gd name="connsiteY25" fmla="*/ 285538 h 427791"/>
              <a:gd name="connsiteX26" fmla="*/ 456590 w 460474"/>
              <a:gd name="connsiteY26" fmla="*/ 281860 h 42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0474" h="427791">
                <a:moveTo>
                  <a:pt x="457456" y="281860"/>
                </a:moveTo>
                <a:cubicBezTo>
                  <a:pt x="464531" y="247811"/>
                  <a:pt x="458516" y="212341"/>
                  <a:pt x="440578" y="182543"/>
                </a:cubicBezTo>
                <a:cubicBezTo>
                  <a:pt x="417166" y="143144"/>
                  <a:pt x="373826" y="119978"/>
                  <a:pt x="328062" y="122390"/>
                </a:cubicBezTo>
                <a:cubicBezTo>
                  <a:pt x="315512" y="119961"/>
                  <a:pt x="302768" y="118801"/>
                  <a:pt x="289980" y="118928"/>
                </a:cubicBezTo>
                <a:cubicBezTo>
                  <a:pt x="286193" y="100723"/>
                  <a:pt x="279334" y="83303"/>
                  <a:pt x="269641" y="67431"/>
                </a:cubicBezTo>
                <a:cubicBezTo>
                  <a:pt x="247094" y="29896"/>
                  <a:pt x="208233" y="5134"/>
                  <a:pt x="164698" y="570"/>
                </a:cubicBezTo>
                <a:cubicBezTo>
                  <a:pt x="160327" y="-189"/>
                  <a:pt x="155870" y="-189"/>
                  <a:pt x="151499" y="570"/>
                </a:cubicBezTo>
                <a:cubicBezTo>
                  <a:pt x="144250" y="545"/>
                  <a:pt x="137023" y="1051"/>
                  <a:pt x="129862" y="2085"/>
                </a:cubicBezTo>
                <a:lnTo>
                  <a:pt x="126399" y="2085"/>
                </a:lnTo>
                <a:lnTo>
                  <a:pt x="120990" y="2085"/>
                </a:lnTo>
                <a:cubicBezTo>
                  <a:pt x="116532" y="2872"/>
                  <a:pt x="112227" y="4331"/>
                  <a:pt x="108224" y="6412"/>
                </a:cubicBezTo>
                <a:cubicBezTo>
                  <a:pt x="59150" y="21757"/>
                  <a:pt x="21760" y="61781"/>
                  <a:pt x="9772" y="111788"/>
                </a:cubicBezTo>
                <a:cubicBezTo>
                  <a:pt x="3800" y="128548"/>
                  <a:pt x="511" y="146148"/>
                  <a:pt x="36" y="163935"/>
                </a:cubicBezTo>
                <a:cubicBezTo>
                  <a:pt x="36" y="163935"/>
                  <a:pt x="36" y="166098"/>
                  <a:pt x="36" y="167397"/>
                </a:cubicBezTo>
                <a:lnTo>
                  <a:pt x="36" y="172157"/>
                </a:lnTo>
                <a:cubicBezTo>
                  <a:pt x="-181" y="174966"/>
                  <a:pt x="-181" y="177787"/>
                  <a:pt x="36" y="180596"/>
                </a:cubicBezTo>
                <a:cubicBezTo>
                  <a:pt x="814" y="257052"/>
                  <a:pt x="31951" y="330062"/>
                  <a:pt x="86586" y="383557"/>
                </a:cubicBezTo>
                <a:cubicBezTo>
                  <a:pt x="93986" y="393114"/>
                  <a:pt x="103766" y="400573"/>
                  <a:pt x="114931" y="405195"/>
                </a:cubicBezTo>
                <a:cubicBezTo>
                  <a:pt x="118177" y="407142"/>
                  <a:pt x="121855" y="408873"/>
                  <a:pt x="125317" y="410604"/>
                </a:cubicBezTo>
                <a:cubicBezTo>
                  <a:pt x="132263" y="415691"/>
                  <a:pt x="140247" y="419166"/>
                  <a:pt x="148686" y="420774"/>
                </a:cubicBezTo>
                <a:lnTo>
                  <a:pt x="151499" y="420774"/>
                </a:lnTo>
                <a:lnTo>
                  <a:pt x="152581" y="420774"/>
                </a:lnTo>
                <a:lnTo>
                  <a:pt x="157990" y="420774"/>
                </a:lnTo>
                <a:cubicBezTo>
                  <a:pt x="191896" y="427354"/>
                  <a:pt x="226538" y="429321"/>
                  <a:pt x="260986" y="426616"/>
                </a:cubicBezTo>
                <a:cubicBezTo>
                  <a:pt x="336609" y="432772"/>
                  <a:pt x="408381" y="392346"/>
                  <a:pt x="442309" y="324486"/>
                </a:cubicBezTo>
                <a:cubicBezTo>
                  <a:pt x="451202" y="313414"/>
                  <a:pt x="456222" y="299733"/>
                  <a:pt x="456590" y="285538"/>
                </a:cubicBezTo>
                <a:lnTo>
                  <a:pt x="456590" y="281860"/>
                </a:lnTo>
                <a:close/>
              </a:path>
            </a:pathLst>
          </a:custGeom>
          <a:solidFill>
            <a:srgbClr val="C1C3F3"/>
          </a:solidFill>
          <a:ln w="21634" cap="flat">
            <a:solidFill>
              <a:srgbClr val="736357"/>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F2AC84AE-AC4C-42C7-969D-741A548BE0AC}"/>
              </a:ext>
            </a:extLst>
          </p:cNvPr>
          <p:cNvSpPr/>
          <p:nvPr/>
        </p:nvSpPr>
        <p:spPr>
          <a:xfrm>
            <a:off x="939734" y="928782"/>
            <a:ext cx="6398619" cy="2811827"/>
          </a:xfrm>
          <a:custGeom>
            <a:avLst/>
            <a:gdLst>
              <a:gd name="connsiteX0" fmla="*/ 17183 w 6398619"/>
              <a:gd name="connsiteY0" fmla="*/ 444667 h 2811827"/>
              <a:gd name="connsiteX1" fmla="*/ 17183 w 6398619"/>
              <a:gd name="connsiteY1" fmla="*/ 130704 h 2811827"/>
              <a:gd name="connsiteX2" fmla="*/ 1826525 w 6398619"/>
              <a:gd name="connsiteY2" fmla="*/ 39610 h 2811827"/>
              <a:gd name="connsiteX3" fmla="*/ 4429970 w 6398619"/>
              <a:gd name="connsiteY3" fmla="*/ 39610 h 2811827"/>
              <a:gd name="connsiteX4" fmla="*/ 6317424 w 6398619"/>
              <a:gd name="connsiteY4" fmla="*/ 169436 h 2811827"/>
              <a:gd name="connsiteX5" fmla="*/ 6317424 w 6398619"/>
              <a:gd name="connsiteY5" fmla="*/ 2811828 h 281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98619" h="2811827">
                <a:moveTo>
                  <a:pt x="17183" y="444667"/>
                </a:moveTo>
                <a:cubicBezTo>
                  <a:pt x="17183" y="444667"/>
                  <a:pt x="-21765" y="169868"/>
                  <a:pt x="17183" y="130704"/>
                </a:cubicBezTo>
                <a:cubicBezTo>
                  <a:pt x="56131" y="91540"/>
                  <a:pt x="1383818" y="78774"/>
                  <a:pt x="1826525" y="39610"/>
                </a:cubicBezTo>
                <a:cubicBezTo>
                  <a:pt x="2269232" y="445"/>
                  <a:pt x="4026427" y="-25303"/>
                  <a:pt x="4429970" y="39610"/>
                </a:cubicBezTo>
                <a:cubicBezTo>
                  <a:pt x="4833512" y="104523"/>
                  <a:pt x="6317424" y="169436"/>
                  <a:pt x="6317424" y="169436"/>
                </a:cubicBezTo>
                <a:cubicBezTo>
                  <a:pt x="6317424" y="169436"/>
                  <a:pt x="6499829" y="2707751"/>
                  <a:pt x="6317424" y="2811828"/>
                </a:cubicBezTo>
                <a:close/>
              </a:path>
            </a:pathLst>
          </a:custGeom>
          <a:solidFill>
            <a:srgbClr val="DBEFFA"/>
          </a:solidFill>
          <a:ln w="43267" cap="flat">
            <a:solidFill>
              <a:srgbClr val="736357"/>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4372D03F-5E60-4839-B2FB-88372B23AFB6}"/>
              </a:ext>
            </a:extLst>
          </p:cNvPr>
          <p:cNvSpPr/>
          <p:nvPr/>
        </p:nvSpPr>
        <p:spPr>
          <a:xfrm>
            <a:off x="1039948" y="1147551"/>
            <a:ext cx="6091405" cy="4428798"/>
          </a:xfrm>
          <a:custGeom>
            <a:avLst/>
            <a:gdLst>
              <a:gd name="connsiteX0" fmla="*/ 6550 w 6091405"/>
              <a:gd name="connsiteY0" fmla="*/ 603259 h 4428798"/>
              <a:gd name="connsiteX1" fmla="*/ 5577817 w 6091405"/>
              <a:gd name="connsiteY1" fmla="*/ 1 h 4428798"/>
              <a:gd name="connsiteX2" fmla="*/ 6091279 w 6091405"/>
              <a:gd name="connsiteY2" fmla="*/ 3889589 h 4428798"/>
              <a:gd name="connsiteX3" fmla="*/ 3793358 w 6091405"/>
              <a:gd name="connsiteY3" fmla="*/ 4133445 h 4428798"/>
              <a:gd name="connsiteX4" fmla="*/ 352969 w 6091405"/>
              <a:gd name="connsiteY4" fmla="*/ 4428799 h 4428798"/>
              <a:gd name="connsiteX5" fmla="*/ 211675 w 6091405"/>
              <a:gd name="connsiteY5" fmla="*/ 2631574 h 4428798"/>
              <a:gd name="connsiteX6" fmla="*/ 100240 w 6091405"/>
              <a:gd name="connsiteY6" fmla="*/ 1655931 h 4428798"/>
              <a:gd name="connsiteX7" fmla="*/ 6550 w 6091405"/>
              <a:gd name="connsiteY7" fmla="*/ 603259 h 442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1405" h="4428798">
                <a:moveTo>
                  <a:pt x="6550" y="603259"/>
                </a:moveTo>
                <a:cubicBezTo>
                  <a:pt x="6550" y="603259"/>
                  <a:pt x="4217024" y="12767"/>
                  <a:pt x="5577817" y="1"/>
                </a:cubicBezTo>
                <a:cubicBezTo>
                  <a:pt x="5577817" y="1"/>
                  <a:pt x="6014249" y="1925753"/>
                  <a:pt x="6091279" y="3889589"/>
                </a:cubicBezTo>
                <a:cubicBezTo>
                  <a:pt x="6091279" y="3889589"/>
                  <a:pt x="5487805" y="4094930"/>
                  <a:pt x="3793358" y="4133445"/>
                </a:cubicBezTo>
                <a:cubicBezTo>
                  <a:pt x="2098912" y="4171960"/>
                  <a:pt x="352969" y="4428799"/>
                  <a:pt x="352969" y="4428799"/>
                </a:cubicBezTo>
                <a:cubicBezTo>
                  <a:pt x="352969" y="4428799"/>
                  <a:pt x="314454" y="3311862"/>
                  <a:pt x="211675" y="2631574"/>
                </a:cubicBezTo>
                <a:cubicBezTo>
                  <a:pt x="108896" y="1951286"/>
                  <a:pt x="91369" y="1951286"/>
                  <a:pt x="100240" y="1655931"/>
                </a:cubicBezTo>
                <a:cubicBezTo>
                  <a:pt x="109112" y="1360577"/>
                  <a:pt x="-31965" y="770302"/>
                  <a:pt x="6550" y="603259"/>
                </a:cubicBezTo>
                <a:close/>
              </a:path>
            </a:pathLst>
          </a:custGeom>
          <a:solidFill>
            <a:srgbClr val="CCCCCC"/>
          </a:solidFill>
          <a:ln w="43267" cap="flat">
            <a:solidFill>
              <a:srgbClr val="736357"/>
            </a:solid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6A0ECC05-100C-4283-9B1F-21A14A9595ED}"/>
              </a:ext>
            </a:extLst>
          </p:cNvPr>
          <p:cNvSpPr/>
          <p:nvPr/>
        </p:nvSpPr>
        <p:spPr>
          <a:xfrm>
            <a:off x="361426" y="275979"/>
            <a:ext cx="497748" cy="477620"/>
          </a:xfrm>
          <a:custGeom>
            <a:avLst/>
            <a:gdLst>
              <a:gd name="connsiteX0" fmla="*/ 266815 w 497748"/>
              <a:gd name="connsiteY0" fmla="*/ 53452 h 477620"/>
              <a:gd name="connsiteX1" fmla="*/ 359857 w 497748"/>
              <a:gd name="connsiteY1" fmla="*/ 4551 h 477620"/>
              <a:gd name="connsiteX2" fmla="*/ 413021 w 497748"/>
              <a:gd name="connsiteY2" fmla="*/ 21161 h 477620"/>
              <a:gd name="connsiteX3" fmla="*/ 416981 w 497748"/>
              <a:gd name="connsiteY3" fmla="*/ 45879 h 477620"/>
              <a:gd name="connsiteX4" fmla="*/ 399021 w 497748"/>
              <a:gd name="connsiteY4" fmla="*/ 149523 h 477620"/>
              <a:gd name="connsiteX5" fmla="*/ 410489 w 497748"/>
              <a:gd name="connsiteY5" fmla="*/ 184360 h 477620"/>
              <a:gd name="connsiteX6" fmla="*/ 485788 w 497748"/>
              <a:gd name="connsiteY6" fmla="*/ 257712 h 477620"/>
              <a:gd name="connsiteX7" fmla="*/ 486373 w 497748"/>
              <a:gd name="connsiteY7" fmla="*/ 313401 h 477620"/>
              <a:gd name="connsiteX8" fmla="*/ 464151 w 497748"/>
              <a:gd name="connsiteY8" fmla="*/ 324789 h 477620"/>
              <a:gd name="connsiteX9" fmla="*/ 360074 w 497748"/>
              <a:gd name="connsiteY9" fmla="*/ 339719 h 477620"/>
              <a:gd name="connsiteX10" fmla="*/ 330430 w 497748"/>
              <a:gd name="connsiteY10" fmla="*/ 361356 h 477620"/>
              <a:gd name="connsiteX11" fmla="*/ 283909 w 497748"/>
              <a:gd name="connsiteY11" fmla="*/ 455696 h 477620"/>
              <a:gd name="connsiteX12" fmla="*/ 231503 w 497748"/>
              <a:gd name="connsiteY12" fmla="*/ 473608 h 477620"/>
              <a:gd name="connsiteX13" fmla="*/ 213586 w 497748"/>
              <a:gd name="connsiteY13" fmla="*/ 455696 h 477620"/>
              <a:gd name="connsiteX14" fmla="*/ 167066 w 497748"/>
              <a:gd name="connsiteY14" fmla="*/ 361356 h 477620"/>
              <a:gd name="connsiteX15" fmla="*/ 137422 w 497748"/>
              <a:gd name="connsiteY15" fmla="*/ 339719 h 477620"/>
              <a:gd name="connsiteX16" fmla="*/ 33345 w 497748"/>
              <a:gd name="connsiteY16" fmla="*/ 324789 h 477620"/>
              <a:gd name="connsiteX17" fmla="*/ 326 w 497748"/>
              <a:gd name="connsiteY17" fmla="*/ 279944 h 477620"/>
              <a:gd name="connsiteX18" fmla="*/ 11707 w 497748"/>
              <a:gd name="connsiteY18" fmla="*/ 257712 h 477620"/>
              <a:gd name="connsiteX19" fmla="*/ 87223 w 497748"/>
              <a:gd name="connsiteY19" fmla="*/ 184360 h 477620"/>
              <a:gd name="connsiteX20" fmla="*/ 98474 w 497748"/>
              <a:gd name="connsiteY20" fmla="*/ 149523 h 477620"/>
              <a:gd name="connsiteX21" fmla="*/ 80731 w 497748"/>
              <a:gd name="connsiteY21" fmla="*/ 45879 h 477620"/>
              <a:gd name="connsiteX22" fmla="*/ 112604 w 497748"/>
              <a:gd name="connsiteY22" fmla="*/ 580 h 477620"/>
              <a:gd name="connsiteX23" fmla="*/ 137638 w 497748"/>
              <a:gd name="connsiteY23" fmla="*/ 4551 h 477620"/>
              <a:gd name="connsiteX24" fmla="*/ 230248 w 497748"/>
              <a:gd name="connsiteY24" fmla="*/ 53452 h 477620"/>
              <a:gd name="connsiteX25" fmla="*/ 266815 w 497748"/>
              <a:gd name="connsiteY25" fmla="*/ 53452 h 47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7748" h="477620">
                <a:moveTo>
                  <a:pt x="266815" y="53452"/>
                </a:moveTo>
                <a:lnTo>
                  <a:pt x="359857" y="4551"/>
                </a:lnTo>
                <a:cubicBezTo>
                  <a:pt x="379115" y="-5541"/>
                  <a:pt x="402916" y="1895"/>
                  <a:pt x="413021" y="21161"/>
                </a:cubicBezTo>
                <a:cubicBezTo>
                  <a:pt x="416981" y="28750"/>
                  <a:pt x="418387" y="37428"/>
                  <a:pt x="416981" y="45879"/>
                </a:cubicBezTo>
                <a:lnTo>
                  <a:pt x="399021" y="149523"/>
                </a:lnTo>
                <a:cubicBezTo>
                  <a:pt x="396879" y="162316"/>
                  <a:pt x="401164" y="175346"/>
                  <a:pt x="410489" y="184360"/>
                </a:cubicBezTo>
                <a:lnTo>
                  <a:pt x="485788" y="257712"/>
                </a:lnTo>
                <a:cubicBezTo>
                  <a:pt x="501324" y="272925"/>
                  <a:pt x="501606" y="297858"/>
                  <a:pt x="486373" y="313401"/>
                </a:cubicBezTo>
                <a:cubicBezTo>
                  <a:pt x="480401" y="319509"/>
                  <a:pt x="472611" y="323505"/>
                  <a:pt x="464151" y="324789"/>
                </a:cubicBezTo>
                <a:lnTo>
                  <a:pt x="360074" y="339719"/>
                </a:lnTo>
                <a:cubicBezTo>
                  <a:pt x="347264" y="341675"/>
                  <a:pt x="336207" y="349748"/>
                  <a:pt x="330430" y="361356"/>
                </a:cubicBezTo>
                <a:lnTo>
                  <a:pt x="283909" y="455696"/>
                </a:lnTo>
                <a:cubicBezTo>
                  <a:pt x="274388" y="475116"/>
                  <a:pt x="250912" y="483135"/>
                  <a:pt x="231503" y="473608"/>
                </a:cubicBezTo>
                <a:cubicBezTo>
                  <a:pt x="223713" y="469787"/>
                  <a:pt x="217416" y="463486"/>
                  <a:pt x="213586" y="455696"/>
                </a:cubicBezTo>
                <a:lnTo>
                  <a:pt x="167066" y="361356"/>
                </a:lnTo>
                <a:cubicBezTo>
                  <a:pt x="161288" y="349748"/>
                  <a:pt x="150231" y="341675"/>
                  <a:pt x="137422" y="339719"/>
                </a:cubicBezTo>
                <a:lnTo>
                  <a:pt x="33345" y="324789"/>
                </a:lnTo>
                <a:cubicBezTo>
                  <a:pt x="11837" y="321526"/>
                  <a:pt x="-2942" y="301448"/>
                  <a:pt x="326" y="279944"/>
                </a:cubicBezTo>
                <a:cubicBezTo>
                  <a:pt x="1602" y="271495"/>
                  <a:pt x="5605" y="263690"/>
                  <a:pt x="11707" y="257712"/>
                </a:cubicBezTo>
                <a:lnTo>
                  <a:pt x="87223" y="184360"/>
                </a:lnTo>
                <a:cubicBezTo>
                  <a:pt x="96375" y="175244"/>
                  <a:pt x="100573" y="162270"/>
                  <a:pt x="98474" y="149523"/>
                </a:cubicBezTo>
                <a:lnTo>
                  <a:pt x="80731" y="45879"/>
                </a:lnTo>
                <a:cubicBezTo>
                  <a:pt x="77031" y="24569"/>
                  <a:pt x="91290" y="4289"/>
                  <a:pt x="112604" y="580"/>
                </a:cubicBezTo>
                <a:cubicBezTo>
                  <a:pt x="121150" y="-908"/>
                  <a:pt x="129957" y="489"/>
                  <a:pt x="137638" y="4551"/>
                </a:cubicBezTo>
                <a:lnTo>
                  <a:pt x="230248" y="53452"/>
                </a:lnTo>
                <a:cubicBezTo>
                  <a:pt x="241694" y="59492"/>
                  <a:pt x="255369" y="59492"/>
                  <a:pt x="266815" y="53452"/>
                </a:cubicBezTo>
                <a:close/>
              </a:path>
            </a:pathLst>
          </a:custGeom>
          <a:solidFill>
            <a:srgbClr val="FFE1BD"/>
          </a:solidFill>
          <a:ln w="43267" cap="flat">
            <a:solidFill>
              <a:srgbClr val="736357"/>
            </a:solid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4E07EB8C-3586-49CA-AE6F-34248F482A58}"/>
              </a:ext>
            </a:extLst>
          </p:cNvPr>
          <p:cNvSpPr/>
          <p:nvPr/>
        </p:nvSpPr>
        <p:spPr>
          <a:xfrm>
            <a:off x="-2996373" y="177967"/>
            <a:ext cx="21637" cy="21637"/>
          </a:xfrm>
          <a:custGeom>
            <a:avLst/>
            <a:gdLst/>
            <a:ahLst/>
            <a:cxnLst/>
            <a:rect l="l" t="t" r="r" b="b"/>
            <a:pathLst>
              <a:path w="21637" h="21637"/>
            </a:pathLst>
          </a:custGeom>
          <a:solidFill>
            <a:srgbClr val="F06E88"/>
          </a:solidFill>
          <a:ln w="32450" cap="flat">
            <a:solidFill>
              <a:srgbClr val="736357"/>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84668FAF-49F6-4C0F-A671-009C3EF2A97A}"/>
              </a:ext>
            </a:extLst>
          </p:cNvPr>
          <p:cNvSpPr/>
          <p:nvPr/>
        </p:nvSpPr>
        <p:spPr>
          <a:xfrm>
            <a:off x="610192" y="845922"/>
            <a:ext cx="6838995" cy="5065345"/>
          </a:xfrm>
          <a:custGeom>
            <a:avLst/>
            <a:gdLst>
              <a:gd name="connsiteX0" fmla="*/ 404065 w 6838995"/>
              <a:gd name="connsiteY0" fmla="*/ 5064081 h 5065345"/>
              <a:gd name="connsiteX1" fmla="*/ -127 w 6838995"/>
              <a:gd name="connsiteY1" fmla="*/ 558469 h 5065345"/>
              <a:gd name="connsiteX2" fmla="*/ 6265710 w 6838995"/>
              <a:gd name="connsiteY2" fmla="*/ 1 h 5065345"/>
              <a:gd name="connsiteX3" fmla="*/ 6565825 w 6838995"/>
              <a:gd name="connsiteY3" fmla="*/ 1894162 h 5065345"/>
              <a:gd name="connsiteX4" fmla="*/ 6816173 w 6838995"/>
              <a:gd name="connsiteY4" fmla="*/ 4486572 h 5065345"/>
              <a:gd name="connsiteX5" fmla="*/ 4332168 w 6838995"/>
              <a:gd name="connsiteY5" fmla="*/ 4775435 h 5065345"/>
              <a:gd name="connsiteX6" fmla="*/ 2137242 w 6838995"/>
              <a:gd name="connsiteY6" fmla="*/ 4967793 h 5065345"/>
              <a:gd name="connsiteX7" fmla="*/ 404065 w 6838995"/>
              <a:gd name="connsiteY7" fmla="*/ 5064081 h 506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95" h="5065345">
                <a:moveTo>
                  <a:pt x="404065" y="5064081"/>
                </a:moveTo>
                <a:cubicBezTo>
                  <a:pt x="404065" y="5064081"/>
                  <a:pt x="327035" y="3118638"/>
                  <a:pt x="-127" y="558469"/>
                </a:cubicBezTo>
                <a:cubicBezTo>
                  <a:pt x="-127" y="558469"/>
                  <a:pt x="3878859" y="134803"/>
                  <a:pt x="6265710" y="1"/>
                </a:cubicBezTo>
                <a:cubicBezTo>
                  <a:pt x="6265710" y="1"/>
                  <a:pt x="6426478" y="645019"/>
                  <a:pt x="6565825" y="1894162"/>
                </a:cubicBezTo>
                <a:cubicBezTo>
                  <a:pt x="6765324" y="3681650"/>
                  <a:pt x="6893203" y="4390284"/>
                  <a:pt x="6816173" y="4486572"/>
                </a:cubicBezTo>
                <a:cubicBezTo>
                  <a:pt x="6739142" y="4582859"/>
                  <a:pt x="5468362" y="4736920"/>
                  <a:pt x="4332168" y="4775435"/>
                </a:cubicBezTo>
                <a:cubicBezTo>
                  <a:pt x="3195974" y="4813950"/>
                  <a:pt x="3000369" y="4835804"/>
                  <a:pt x="2137242" y="4967793"/>
                </a:cubicBezTo>
                <a:cubicBezTo>
                  <a:pt x="1379275" y="5083772"/>
                  <a:pt x="404065" y="5064081"/>
                  <a:pt x="404065" y="5064081"/>
                </a:cubicBezTo>
                <a:close/>
              </a:path>
            </a:pathLst>
          </a:custGeom>
          <a:solidFill>
            <a:srgbClr val="FFFFFF"/>
          </a:solidFill>
          <a:ln w="43267" cap="flat">
            <a:solidFill>
              <a:srgbClr val="736357"/>
            </a:solidFill>
            <a:prstDash val="solid"/>
            <a:miter/>
          </a:ln>
        </p:spPr>
        <p:txBody>
          <a:bodyPr rtlCol="0" anchor="ctr"/>
          <a:lstStyle/>
          <a:p>
            <a:endParaRPr lang="en-US"/>
          </a:p>
        </p:txBody>
      </p:sp>
      <p:pic>
        <p:nvPicPr>
          <p:cNvPr id="40" name="Picture 39">
            <a:extLst>
              <a:ext uri="{FF2B5EF4-FFF2-40B4-BE49-F238E27FC236}">
                <a16:creationId xmlns:a16="http://schemas.microsoft.com/office/drawing/2014/main" xmlns="" id="{6AA87FC6-E0C3-47EE-8936-5720EF94CDF5}"/>
              </a:ext>
            </a:extLst>
          </p:cNvPr>
          <p:cNvPicPr>
            <a:picLocks noChangeAspect="1"/>
          </p:cNvPicPr>
          <p:nvPr/>
        </p:nvPicPr>
        <p:blipFill>
          <a:blip r:embed="rId2"/>
          <a:stretch>
            <a:fillRect/>
          </a:stretch>
        </p:blipFill>
        <p:spPr>
          <a:xfrm rot="21197326">
            <a:off x="1164798" y="1518762"/>
            <a:ext cx="5714917" cy="3811850"/>
          </a:xfrm>
          <a:prstGeom prst="rect">
            <a:avLst/>
          </a:prstGeom>
        </p:spPr>
      </p:pic>
      <p:sp>
        <p:nvSpPr>
          <p:cNvPr id="33" name="Freeform: Shape 32">
            <a:extLst>
              <a:ext uri="{FF2B5EF4-FFF2-40B4-BE49-F238E27FC236}">
                <a16:creationId xmlns:a16="http://schemas.microsoft.com/office/drawing/2014/main" xmlns="" id="{2A7D7345-03D3-4C5E-9ACD-819271C3D77E}"/>
              </a:ext>
            </a:extLst>
          </p:cNvPr>
          <p:cNvSpPr/>
          <p:nvPr/>
        </p:nvSpPr>
        <p:spPr>
          <a:xfrm>
            <a:off x="7955804" y="2745562"/>
            <a:ext cx="3626004" cy="1952911"/>
          </a:xfrm>
          <a:custGeom>
            <a:avLst/>
            <a:gdLst>
              <a:gd name="connsiteX0" fmla="*/ 3643818 w 3670032"/>
              <a:gd name="connsiteY0" fmla="*/ 924920 h 1000759"/>
              <a:gd name="connsiteX1" fmla="*/ 3606169 w 3670032"/>
              <a:gd name="connsiteY1" fmla="*/ 76074 h 1000759"/>
              <a:gd name="connsiteX2" fmla="*/ 32275 w 3670032"/>
              <a:gd name="connsiteY2" fmla="*/ 115887 h 1000759"/>
              <a:gd name="connsiteX3" fmla="*/ 32275 w 3670032"/>
              <a:gd name="connsiteY3" fmla="*/ 987885 h 1000759"/>
              <a:gd name="connsiteX4" fmla="*/ 3643818 w 3670032"/>
              <a:gd name="connsiteY4" fmla="*/ 924920 h 1000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032" h="1000759">
                <a:moveTo>
                  <a:pt x="3643818" y="924920"/>
                </a:moveTo>
                <a:cubicBezTo>
                  <a:pt x="3645982" y="924920"/>
                  <a:pt x="3721065" y="203736"/>
                  <a:pt x="3606169" y="76074"/>
                </a:cubicBezTo>
                <a:cubicBezTo>
                  <a:pt x="3491273" y="-51589"/>
                  <a:pt x="155392" y="-5068"/>
                  <a:pt x="32275" y="115887"/>
                </a:cubicBezTo>
                <a:cubicBezTo>
                  <a:pt x="-37615" y="184695"/>
                  <a:pt x="26433" y="924270"/>
                  <a:pt x="32275" y="987885"/>
                </a:cubicBezTo>
                <a:cubicBezTo>
                  <a:pt x="32275" y="988101"/>
                  <a:pt x="1648176" y="1042845"/>
                  <a:pt x="3643818" y="924920"/>
                </a:cubicBezTo>
                <a:close/>
              </a:path>
            </a:pathLst>
          </a:custGeom>
          <a:solidFill>
            <a:srgbClr val="FFE1BD"/>
          </a:solidFill>
          <a:ln w="43267" cap="flat">
            <a:solidFill>
              <a:srgbClr val="736357"/>
            </a:solidFill>
            <a:prstDash val="solid"/>
            <a:miter/>
          </a:ln>
        </p:spPr>
        <p:txBody>
          <a:bodyPr rtlCol="0" anchor="ctr"/>
          <a:lstStyle/>
          <a:p>
            <a:endParaRPr lang="en-US"/>
          </a:p>
        </p:txBody>
      </p:sp>
      <p:grpSp>
        <p:nvGrpSpPr>
          <p:cNvPr id="51" name="Group 50">
            <a:extLst>
              <a:ext uri="{FF2B5EF4-FFF2-40B4-BE49-F238E27FC236}">
                <a16:creationId xmlns:a16="http://schemas.microsoft.com/office/drawing/2014/main" xmlns="" id="{AB4ACF64-4A32-4FD3-9BF9-E2E1B67D2F69}"/>
              </a:ext>
            </a:extLst>
          </p:cNvPr>
          <p:cNvGrpSpPr/>
          <p:nvPr/>
        </p:nvGrpSpPr>
        <p:grpSpPr>
          <a:xfrm>
            <a:off x="-249687" y="5141081"/>
            <a:ext cx="4278416" cy="1915502"/>
            <a:chOff x="-249687" y="5141081"/>
            <a:chExt cx="4278416" cy="1915502"/>
          </a:xfrm>
        </p:grpSpPr>
        <p:sp>
          <p:nvSpPr>
            <p:cNvPr id="41" name="Freeform: Shape 40">
              <a:extLst>
                <a:ext uri="{FF2B5EF4-FFF2-40B4-BE49-F238E27FC236}">
                  <a16:creationId xmlns:a16="http://schemas.microsoft.com/office/drawing/2014/main" xmlns="" id="{74F496A6-BB67-43E6-B0F2-32ADCF3D02E5}"/>
                </a:ext>
              </a:extLst>
            </p:cNvPr>
            <p:cNvSpPr/>
            <p:nvPr/>
          </p:nvSpPr>
          <p:spPr>
            <a:xfrm>
              <a:off x="-204465" y="5141081"/>
              <a:ext cx="4233194" cy="1761874"/>
            </a:xfrm>
            <a:custGeom>
              <a:avLst/>
              <a:gdLst>
                <a:gd name="connsiteX0" fmla="*/ 4233067 w 4233194"/>
                <a:gd name="connsiteY0" fmla="*/ 1761875 h 1761874"/>
                <a:gd name="connsiteX1" fmla="*/ 3135756 w 4233194"/>
                <a:gd name="connsiteY1" fmla="*/ 820831 h 1761874"/>
                <a:gd name="connsiteX2" fmla="*/ 2947789 w 4233194"/>
                <a:gd name="connsiteY2" fmla="*/ 853092 h 1761874"/>
                <a:gd name="connsiteX3" fmla="*/ 1482486 w 4233194"/>
                <a:gd name="connsiteY3" fmla="*/ 47197 h 1761874"/>
                <a:gd name="connsiteX4" fmla="*/ 748320 w 4233194"/>
                <a:gd name="connsiteY4" fmla="*/ 666576 h 1761874"/>
                <a:gd name="connsiteX5" fmla="*/ -127 w 4233194"/>
                <a:gd name="connsiteY5" fmla="*/ 277098 h 1761874"/>
                <a:gd name="connsiteX6" fmla="*/ -127 w 4233194"/>
                <a:gd name="connsiteY6" fmla="*/ 1761875 h 176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3194" h="1761874">
                  <a:moveTo>
                    <a:pt x="4233067" y="1761875"/>
                  </a:moveTo>
                  <a:cubicBezTo>
                    <a:pt x="4189921" y="1198993"/>
                    <a:pt x="3698638" y="777686"/>
                    <a:pt x="3135756" y="820831"/>
                  </a:cubicBezTo>
                  <a:cubicBezTo>
                    <a:pt x="3072228" y="825699"/>
                    <a:pt x="3009305" y="836496"/>
                    <a:pt x="2947789" y="853092"/>
                  </a:cubicBezTo>
                  <a:cubicBezTo>
                    <a:pt x="2765687" y="225925"/>
                    <a:pt x="2109654" y="-134883"/>
                    <a:pt x="1482486" y="47197"/>
                  </a:cubicBezTo>
                  <a:cubicBezTo>
                    <a:pt x="1161145" y="140499"/>
                    <a:pt x="894396" y="365553"/>
                    <a:pt x="748320" y="666576"/>
                  </a:cubicBezTo>
                  <a:cubicBezTo>
                    <a:pt x="569268" y="431807"/>
                    <a:pt x="294903" y="289020"/>
                    <a:pt x="-127" y="277098"/>
                  </a:cubicBezTo>
                  <a:lnTo>
                    <a:pt x="-127" y="1761875"/>
                  </a:lnTo>
                  <a:close/>
                </a:path>
              </a:pathLst>
            </a:custGeom>
            <a:solidFill>
              <a:srgbClr val="DBE7D1"/>
            </a:solidFill>
            <a:ln w="43267" cap="flat">
              <a:solidFill>
                <a:srgbClr val="736357"/>
              </a:solid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A02AF016-5E0D-4707-BA01-507548056DD0}"/>
                </a:ext>
              </a:extLst>
            </p:cNvPr>
            <p:cNvSpPr/>
            <p:nvPr/>
          </p:nvSpPr>
          <p:spPr>
            <a:xfrm>
              <a:off x="-204465" y="5141081"/>
              <a:ext cx="4233194" cy="1761874"/>
            </a:xfrm>
            <a:custGeom>
              <a:avLst/>
              <a:gdLst>
                <a:gd name="connsiteX0" fmla="*/ 4233067 w 4233194"/>
                <a:gd name="connsiteY0" fmla="*/ 1761875 h 1761874"/>
                <a:gd name="connsiteX1" fmla="*/ 3135756 w 4233194"/>
                <a:gd name="connsiteY1" fmla="*/ 820831 h 1761874"/>
                <a:gd name="connsiteX2" fmla="*/ 2947789 w 4233194"/>
                <a:gd name="connsiteY2" fmla="*/ 853092 h 1761874"/>
                <a:gd name="connsiteX3" fmla="*/ 1482486 w 4233194"/>
                <a:gd name="connsiteY3" fmla="*/ 47197 h 1761874"/>
                <a:gd name="connsiteX4" fmla="*/ 748320 w 4233194"/>
                <a:gd name="connsiteY4" fmla="*/ 666576 h 1761874"/>
                <a:gd name="connsiteX5" fmla="*/ -127 w 4233194"/>
                <a:gd name="connsiteY5" fmla="*/ 277098 h 1761874"/>
                <a:gd name="connsiteX6" fmla="*/ -127 w 4233194"/>
                <a:gd name="connsiteY6" fmla="*/ 1761875 h 176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3194" h="1761874">
                  <a:moveTo>
                    <a:pt x="4233067" y="1761875"/>
                  </a:moveTo>
                  <a:cubicBezTo>
                    <a:pt x="4189921" y="1198993"/>
                    <a:pt x="3698638" y="777686"/>
                    <a:pt x="3135756" y="820831"/>
                  </a:cubicBezTo>
                  <a:cubicBezTo>
                    <a:pt x="3072228" y="825699"/>
                    <a:pt x="3009305" y="836496"/>
                    <a:pt x="2947789" y="853092"/>
                  </a:cubicBezTo>
                  <a:cubicBezTo>
                    <a:pt x="2765687" y="225925"/>
                    <a:pt x="2109654" y="-134883"/>
                    <a:pt x="1482486" y="47197"/>
                  </a:cubicBezTo>
                  <a:cubicBezTo>
                    <a:pt x="1161145" y="140499"/>
                    <a:pt x="894396" y="365553"/>
                    <a:pt x="748320" y="666576"/>
                  </a:cubicBezTo>
                  <a:cubicBezTo>
                    <a:pt x="569268" y="431807"/>
                    <a:pt x="294903" y="289020"/>
                    <a:pt x="-127" y="277098"/>
                  </a:cubicBezTo>
                  <a:lnTo>
                    <a:pt x="-127" y="1761875"/>
                  </a:lnTo>
                  <a:close/>
                </a:path>
              </a:pathLst>
            </a:custGeom>
            <a:noFill/>
            <a:ln w="43267" cap="flat">
              <a:solidFill>
                <a:srgbClr val="736357"/>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F2C7923C-AE93-43A7-8C99-2E514433D321}"/>
                </a:ext>
              </a:extLst>
            </p:cNvPr>
            <p:cNvSpPr/>
            <p:nvPr/>
          </p:nvSpPr>
          <p:spPr>
            <a:xfrm>
              <a:off x="-249687" y="5683024"/>
              <a:ext cx="3849341" cy="1373559"/>
            </a:xfrm>
            <a:custGeom>
              <a:avLst/>
              <a:gdLst>
                <a:gd name="connsiteX0" fmla="*/ 3849215 w 3849341"/>
                <a:gd name="connsiteY0" fmla="*/ 1373127 h 1373559"/>
                <a:gd name="connsiteX1" fmla="*/ 2923123 w 3849341"/>
                <a:gd name="connsiteY1" fmla="*/ 637446 h 1373559"/>
                <a:gd name="connsiteX2" fmla="*/ 2680348 w 3849341"/>
                <a:gd name="connsiteY2" fmla="*/ 665143 h 1373559"/>
                <a:gd name="connsiteX3" fmla="*/ 1648014 w 3849341"/>
                <a:gd name="connsiteY3" fmla="*/ 1 h 1373559"/>
                <a:gd name="connsiteX4" fmla="*/ 680378 w 3849341"/>
                <a:gd name="connsiteY4" fmla="*/ 519305 h 1373559"/>
                <a:gd name="connsiteX5" fmla="*/ -127 w 3849341"/>
                <a:gd name="connsiteY5" fmla="*/ 216378 h 1373559"/>
                <a:gd name="connsiteX6" fmla="*/ -127 w 3849341"/>
                <a:gd name="connsiteY6" fmla="*/ 1373560 h 137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9341" h="1373559">
                  <a:moveTo>
                    <a:pt x="3849215" y="1373127"/>
                  </a:moveTo>
                  <a:cubicBezTo>
                    <a:pt x="3812863" y="962012"/>
                    <a:pt x="3412134" y="637446"/>
                    <a:pt x="2923123" y="637446"/>
                  </a:cubicBezTo>
                  <a:cubicBezTo>
                    <a:pt x="2841419" y="637425"/>
                    <a:pt x="2759953" y="646708"/>
                    <a:pt x="2680348" y="665143"/>
                  </a:cubicBezTo>
                  <a:cubicBezTo>
                    <a:pt x="2550522" y="280857"/>
                    <a:pt x="2137675" y="1"/>
                    <a:pt x="1648014" y="1"/>
                  </a:cubicBezTo>
                  <a:cubicBezTo>
                    <a:pt x="1222401" y="1"/>
                    <a:pt x="854777" y="212050"/>
                    <a:pt x="680378" y="519305"/>
                  </a:cubicBezTo>
                  <a:cubicBezTo>
                    <a:pt x="522423" y="342092"/>
                    <a:pt x="277268" y="225465"/>
                    <a:pt x="-127" y="216378"/>
                  </a:cubicBezTo>
                  <a:lnTo>
                    <a:pt x="-127" y="1373560"/>
                  </a:lnTo>
                  <a:close/>
                </a:path>
              </a:pathLst>
            </a:custGeom>
            <a:solidFill>
              <a:srgbClr val="B2D6B8">
                <a:alpha val="40000"/>
              </a:srgbClr>
            </a:solidFill>
            <a:ln w="21634" cap="flat">
              <a:noFill/>
              <a:prstDash val="solid"/>
              <a:miter/>
            </a:ln>
          </p:spPr>
          <p:txBody>
            <a:bodyPr rtlCol="0" anchor="ctr"/>
            <a:lstStyle/>
            <a:p>
              <a:endParaRPr lang="en-US"/>
            </a:p>
          </p:txBody>
        </p:sp>
      </p:grpSp>
      <p:grpSp>
        <p:nvGrpSpPr>
          <p:cNvPr id="44" name="Graphic 2">
            <a:extLst>
              <a:ext uri="{FF2B5EF4-FFF2-40B4-BE49-F238E27FC236}">
                <a16:creationId xmlns:a16="http://schemas.microsoft.com/office/drawing/2014/main" xmlns="" id="{BFFA9E80-49AB-4134-B4E1-A122B992F946}"/>
              </a:ext>
            </a:extLst>
          </p:cNvPr>
          <p:cNvGrpSpPr/>
          <p:nvPr/>
        </p:nvGrpSpPr>
        <p:grpSpPr>
          <a:xfrm>
            <a:off x="9585063" y="5848984"/>
            <a:ext cx="3403596" cy="2352242"/>
            <a:chOff x="9585063" y="5848984"/>
            <a:chExt cx="3403596" cy="2352242"/>
          </a:xfrm>
        </p:grpSpPr>
        <p:sp>
          <p:nvSpPr>
            <p:cNvPr id="45" name="Freeform: Shape 44">
              <a:extLst>
                <a:ext uri="{FF2B5EF4-FFF2-40B4-BE49-F238E27FC236}">
                  <a16:creationId xmlns:a16="http://schemas.microsoft.com/office/drawing/2014/main" xmlns="" id="{0662133E-C6D3-4F52-A336-9165C1B6D094}"/>
                </a:ext>
              </a:extLst>
            </p:cNvPr>
            <p:cNvSpPr/>
            <p:nvPr/>
          </p:nvSpPr>
          <p:spPr>
            <a:xfrm>
              <a:off x="9585063" y="5848984"/>
              <a:ext cx="3139400" cy="2106438"/>
            </a:xfrm>
            <a:custGeom>
              <a:avLst/>
              <a:gdLst>
                <a:gd name="connsiteX0" fmla="*/ 2085963 w 3139400"/>
                <a:gd name="connsiteY0" fmla="*/ 866 h 2106438"/>
                <a:gd name="connsiteX1" fmla="*/ 1096904 w 3139400"/>
                <a:gd name="connsiteY1" fmla="*/ 690459 h 2106438"/>
                <a:gd name="connsiteX2" fmla="*/ 192429 w 3139400"/>
                <a:gd name="connsiteY2" fmla="*/ 680094 h 2106438"/>
                <a:gd name="connsiteX3" fmla="*/ 182064 w 3139400"/>
                <a:gd name="connsiteY3" fmla="*/ 1584592 h 2106438"/>
                <a:gd name="connsiteX4" fmla="*/ 1086541 w 3139400"/>
                <a:gd name="connsiteY4" fmla="*/ 1594935 h 2106438"/>
                <a:gd name="connsiteX5" fmla="*/ 1146022 w 3139400"/>
                <a:gd name="connsiteY5" fmla="*/ 1528053 h 2106438"/>
                <a:gd name="connsiteX6" fmla="*/ 2560887 w 3139400"/>
                <a:gd name="connsiteY6" fmla="*/ 1993025 h 2106438"/>
                <a:gd name="connsiteX7" fmla="*/ 3025859 w 3139400"/>
                <a:gd name="connsiteY7" fmla="*/ 578159 h 2106438"/>
                <a:gd name="connsiteX8" fmla="*/ 2085963 w 3139400"/>
                <a:gd name="connsiteY8" fmla="*/ 1 h 210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00" h="2106438">
                  <a:moveTo>
                    <a:pt x="2085963" y="866"/>
                  </a:moveTo>
                  <a:cubicBezTo>
                    <a:pt x="1644338" y="780"/>
                    <a:pt x="1249516" y="276054"/>
                    <a:pt x="1096904" y="690459"/>
                  </a:cubicBezTo>
                  <a:cubicBezTo>
                    <a:pt x="849998" y="437839"/>
                    <a:pt x="445048" y="433186"/>
                    <a:pt x="192429" y="680094"/>
                  </a:cubicBezTo>
                  <a:cubicBezTo>
                    <a:pt x="-60213" y="927002"/>
                    <a:pt x="-64844" y="1331951"/>
                    <a:pt x="182064" y="1584592"/>
                  </a:cubicBezTo>
                  <a:cubicBezTo>
                    <a:pt x="428972" y="1837212"/>
                    <a:pt x="833920" y="1841843"/>
                    <a:pt x="1086541" y="1594935"/>
                  </a:cubicBezTo>
                  <a:cubicBezTo>
                    <a:pt x="1107897" y="1574055"/>
                    <a:pt x="1127781" y="1551703"/>
                    <a:pt x="1146022" y="1528053"/>
                  </a:cubicBezTo>
                  <a:cubicBezTo>
                    <a:pt x="1408335" y="2047162"/>
                    <a:pt x="2041779" y="2255338"/>
                    <a:pt x="2560887" y="1993025"/>
                  </a:cubicBezTo>
                  <a:cubicBezTo>
                    <a:pt x="3079997" y="1730733"/>
                    <a:pt x="3288174" y="1097268"/>
                    <a:pt x="3025859" y="578159"/>
                  </a:cubicBezTo>
                  <a:cubicBezTo>
                    <a:pt x="2846700" y="223583"/>
                    <a:pt x="2483230" y="1"/>
                    <a:pt x="2085963" y="1"/>
                  </a:cubicBezTo>
                  <a:close/>
                </a:path>
              </a:pathLst>
            </a:custGeom>
            <a:solidFill>
              <a:srgbClr val="DBE7D1"/>
            </a:solidFill>
            <a:ln w="43267" cap="flat">
              <a:solidFill>
                <a:srgbClr val="736357"/>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858D7C38-2D12-47F7-8902-7C71DF99CC52}"/>
                </a:ext>
              </a:extLst>
            </p:cNvPr>
            <p:cNvSpPr/>
            <p:nvPr/>
          </p:nvSpPr>
          <p:spPr>
            <a:xfrm>
              <a:off x="9849260" y="6094789"/>
              <a:ext cx="3139400" cy="2106438"/>
            </a:xfrm>
            <a:custGeom>
              <a:avLst/>
              <a:gdLst>
                <a:gd name="connsiteX0" fmla="*/ 2085746 w 3139400"/>
                <a:gd name="connsiteY0" fmla="*/ 1 h 2106438"/>
                <a:gd name="connsiteX1" fmla="*/ 1096904 w 3139400"/>
                <a:gd name="connsiteY1" fmla="*/ 690458 h 2106438"/>
                <a:gd name="connsiteX2" fmla="*/ 192427 w 3139400"/>
                <a:gd name="connsiteY2" fmla="*/ 680094 h 2106438"/>
                <a:gd name="connsiteX3" fmla="*/ 182064 w 3139400"/>
                <a:gd name="connsiteY3" fmla="*/ 1584592 h 2106438"/>
                <a:gd name="connsiteX4" fmla="*/ 1086540 w 3139400"/>
                <a:gd name="connsiteY4" fmla="*/ 1594935 h 2106438"/>
                <a:gd name="connsiteX5" fmla="*/ 1146022 w 3139400"/>
                <a:gd name="connsiteY5" fmla="*/ 1528053 h 2106438"/>
                <a:gd name="connsiteX6" fmla="*/ 2560887 w 3139400"/>
                <a:gd name="connsiteY6" fmla="*/ 1993024 h 2106438"/>
                <a:gd name="connsiteX7" fmla="*/ 3025860 w 3139400"/>
                <a:gd name="connsiteY7" fmla="*/ 578159 h 2106438"/>
                <a:gd name="connsiteX8" fmla="*/ 2085746 w 3139400"/>
                <a:gd name="connsiteY8" fmla="*/ 1 h 210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00" h="2106438">
                  <a:moveTo>
                    <a:pt x="2085746" y="1"/>
                  </a:moveTo>
                  <a:cubicBezTo>
                    <a:pt x="1643970" y="65"/>
                    <a:pt x="1249147" y="275751"/>
                    <a:pt x="1096904" y="690458"/>
                  </a:cubicBezTo>
                  <a:cubicBezTo>
                    <a:pt x="849997" y="437838"/>
                    <a:pt x="445048" y="433186"/>
                    <a:pt x="192427" y="680094"/>
                  </a:cubicBezTo>
                  <a:cubicBezTo>
                    <a:pt x="-60213" y="927001"/>
                    <a:pt x="-64843" y="1331950"/>
                    <a:pt x="182064" y="1584592"/>
                  </a:cubicBezTo>
                  <a:cubicBezTo>
                    <a:pt x="428971" y="1837212"/>
                    <a:pt x="833920" y="1841842"/>
                    <a:pt x="1086540" y="1594935"/>
                  </a:cubicBezTo>
                  <a:cubicBezTo>
                    <a:pt x="1107896" y="1574055"/>
                    <a:pt x="1127781" y="1551703"/>
                    <a:pt x="1146022" y="1528053"/>
                  </a:cubicBezTo>
                  <a:cubicBezTo>
                    <a:pt x="1408335" y="2047162"/>
                    <a:pt x="2041779" y="2255338"/>
                    <a:pt x="2560887" y="1993024"/>
                  </a:cubicBezTo>
                  <a:cubicBezTo>
                    <a:pt x="3079997" y="1730733"/>
                    <a:pt x="3288173" y="1097268"/>
                    <a:pt x="3025860" y="578159"/>
                  </a:cubicBezTo>
                  <a:cubicBezTo>
                    <a:pt x="2846657" y="223517"/>
                    <a:pt x="2483101" y="-65"/>
                    <a:pt x="2085746" y="1"/>
                  </a:cubicBezTo>
                  <a:close/>
                </a:path>
              </a:pathLst>
            </a:custGeom>
            <a:solidFill>
              <a:srgbClr val="B2D6B8">
                <a:alpha val="40000"/>
              </a:srgbClr>
            </a:solidFill>
            <a:ln w="21634" cap="flat">
              <a:noFill/>
              <a:prstDash val="solid"/>
              <a:miter/>
            </a:ln>
          </p:spPr>
          <p:txBody>
            <a:bodyPr rtlCol="0" anchor="ctr"/>
            <a:lstStyle/>
            <a:p>
              <a:endParaRPr lang="en-US"/>
            </a:p>
          </p:txBody>
        </p:sp>
      </p:grpSp>
      <p:sp>
        <p:nvSpPr>
          <p:cNvPr id="47" name="TextBox 46">
            <a:extLst>
              <a:ext uri="{FF2B5EF4-FFF2-40B4-BE49-F238E27FC236}">
                <a16:creationId xmlns:a16="http://schemas.microsoft.com/office/drawing/2014/main" xmlns="" id="{93CDE7A6-766B-4229-9650-D5863A1C26AB}"/>
              </a:ext>
            </a:extLst>
          </p:cNvPr>
          <p:cNvSpPr txBox="1"/>
          <p:nvPr/>
        </p:nvSpPr>
        <p:spPr>
          <a:xfrm>
            <a:off x="8036258" y="3029519"/>
            <a:ext cx="3626003" cy="1384995"/>
          </a:xfrm>
          <a:prstGeom prst="rect">
            <a:avLst/>
          </a:prstGeom>
          <a:noFill/>
        </p:spPr>
        <p:txBody>
          <a:bodyPr wrap="square" rtlCol="0">
            <a:spAutoFit/>
          </a:bodyPr>
          <a:lstStyle/>
          <a:p>
            <a:pPr algn="ctr"/>
            <a:r>
              <a:rPr lang="en-US" sz="2800">
                <a:solidFill>
                  <a:srgbClr val="002060"/>
                </a:solidFill>
                <a:latin typeface="iCiel Pony" panose="02000000000000000000" pitchFamily="2" charset="0"/>
                <a:cs typeface="Times New Roman" panose="02020603050405020304" pitchFamily="18" charset="0"/>
              </a:rPr>
              <a:t>Chợ ở thủ đô </a:t>
            </a:r>
            <a:endParaRPr lang="vi-VN" sz="2800">
              <a:solidFill>
                <a:srgbClr val="002060"/>
              </a:solidFill>
              <a:latin typeface="iCiel Pony" panose="02000000000000000000" pitchFamily="2" charset="0"/>
              <a:cs typeface="Times New Roman" panose="02020603050405020304" pitchFamily="18" charset="0"/>
            </a:endParaRPr>
          </a:p>
          <a:p>
            <a:pPr algn="ctr"/>
            <a:r>
              <a:rPr lang="en-US" sz="2800">
                <a:solidFill>
                  <a:srgbClr val="002060"/>
                </a:solidFill>
                <a:latin typeface="iCiel Pony" panose="02000000000000000000" pitchFamily="2" charset="0"/>
                <a:cs typeface="Times New Roman" panose="02020603050405020304" pitchFamily="18" charset="0"/>
              </a:rPr>
              <a:t>Ta-sken của nước </a:t>
            </a:r>
            <a:endParaRPr lang="vi-VN" sz="2800">
              <a:solidFill>
                <a:srgbClr val="002060"/>
              </a:solidFill>
              <a:latin typeface="iCiel Pony" panose="02000000000000000000" pitchFamily="2" charset="0"/>
              <a:cs typeface="Times New Roman" panose="02020603050405020304" pitchFamily="18" charset="0"/>
            </a:endParaRPr>
          </a:p>
          <a:p>
            <a:pPr algn="ctr"/>
            <a:r>
              <a:rPr lang="en-US" sz="2800">
                <a:solidFill>
                  <a:srgbClr val="002060"/>
                </a:solidFill>
                <a:latin typeface="iCiel Pony" panose="02000000000000000000" pitchFamily="2" charset="0"/>
                <a:cs typeface="Times New Roman" panose="02020603050405020304" pitchFamily="18" charset="0"/>
              </a:rPr>
              <a:t>U-dơ-bê-ki-stan</a:t>
            </a:r>
          </a:p>
        </p:txBody>
      </p:sp>
      <p:pic>
        <p:nvPicPr>
          <p:cNvPr id="55" name="Graphic 54">
            <a:extLst>
              <a:ext uri="{FF2B5EF4-FFF2-40B4-BE49-F238E27FC236}">
                <a16:creationId xmlns:a16="http://schemas.microsoft.com/office/drawing/2014/main" xmlns="" id="{7778E327-386F-48C9-93B6-67DDF3AB415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1281" y="2297488"/>
            <a:ext cx="710514" cy="464009"/>
          </a:xfrm>
          <a:prstGeom prst="rect">
            <a:avLst/>
          </a:prstGeom>
        </p:spPr>
      </p:pic>
      <p:pic>
        <p:nvPicPr>
          <p:cNvPr id="57" name="Graphic 56">
            <a:extLst>
              <a:ext uri="{FF2B5EF4-FFF2-40B4-BE49-F238E27FC236}">
                <a16:creationId xmlns:a16="http://schemas.microsoft.com/office/drawing/2014/main" xmlns="" id="{08735282-822C-4FE5-9A3B-3E6A872D994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6611" y="2819287"/>
            <a:ext cx="592011" cy="464009"/>
          </a:xfrm>
          <a:prstGeom prst="rect">
            <a:avLst/>
          </a:prstGeom>
        </p:spPr>
      </p:pic>
      <p:sp>
        <p:nvSpPr>
          <p:cNvPr id="9" name="Freeform: Shape 8">
            <a:extLst>
              <a:ext uri="{FF2B5EF4-FFF2-40B4-BE49-F238E27FC236}">
                <a16:creationId xmlns:a16="http://schemas.microsoft.com/office/drawing/2014/main" xmlns="" id="{5E6240CD-2D1F-470E-80DD-89DF079B2BE9}"/>
              </a:ext>
            </a:extLst>
          </p:cNvPr>
          <p:cNvSpPr/>
          <p:nvPr/>
        </p:nvSpPr>
        <p:spPr>
          <a:xfrm>
            <a:off x="11282861" y="2087123"/>
            <a:ext cx="685551" cy="390348"/>
          </a:xfrm>
          <a:custGeom>
            <a:avLst/>
            <a:gdLst>
              <a:gd name="connsiteX0" fmla="*/ 57542 w 685551"/>
              <a:gd name="connsiteY0" fmla="*/ 390349 h 390348"/>
              <a:gd name="connsiteX1" fmla="*/ 42395 w 685551"/>
              <a:gd name="connsiteY1" fmla="*/ 388401 h 390348"/>
              <a:gd name="connsiteX2" fmla="*/ 1889 w 685551"/>
              <a:gd name="connsiteY2" fmla="*/ 317798 h 390348"/>
              <a:gd name="connsiteX3" fmla="*/ 1933 w 685551"/>
              <a:gd name="connsiteY3" fmla="*/ 317646 h 390348"/>
              <a:gd name="connsiteX4" fmla="*/ 45208 w 685551"/>
              <a:gd name="connsiteY4" fmla="*/ 162071 h 390348"/>
              <a:gd name="connsiteX5" fmla="*/ 83291 w 685551"/>
              <a:gd name="connsiteY5" fmla="*/ 122258 h 390348"/>
              <a:gd name="connsiteX6" fmla="*/ 137385 w 685551"/>
              <a:gd name="connsiteY6" fmla="*/ 132861 h 390348"/>
              <a:gd name="connsiteX7" fmla="*/ 198835 w 685551"/>
              <a:gd name="connsiteY7" fmla="*/ 183276 h 390348"/>
              <a:gd name="connsiteX8" fmla="*/ 227397 w 685551"/>
              <a:gd name="connsiteY8" fmla="*/ 95427 h 390348"/>
              <a:gd name="connsiteX9" fmla="*/ 299840 w 685551"/>
              <a:gd name="connsiteY9" fmla="*/ 58329 h 390348"/>
              <a:gd name="connsiteX10" fmla="*/ 320439 w 685551"/>
              <a:gd name="connsiteY10" fmla="*/ 70111 h 390348"/>
              <a:gd name="connsiteX11" fmla="*/ 390978 w 685551"/>
              <a:gd name="connsiteY11" fmla="*/ 132644 h 390348"/>
              <a:gd name="connsiteX12" fmla="*/ 404176 w 685551"/>
              <a:gd name="connsiteY12" fmla="*/ 48690 h 390348"/>
              <a:gd name="connsiteX13" fmla="*/ 439879 w 685551"/>
              <a:gd name="connsiteY13" fmla="*/ 4116 h 390348"/>
              <a:gd name="connsiteX14" fmla="*/ 496353 w 685551"/>
              <a:gd name="connsiteY14" fmla="*/ 12122 h 390348"/>
              <a:gd name="connsiteX15" fmla="*/ 662963 w 685551"/>
              <a:gd name="connsiteY15" fmla="*/ 140434 h 390348"/>
              <a:gd name="connsiteX16" fmla="*/ 673457 w 685551"/>
              <a:gd name="connsiteY16" fmla="*/ 221250 h 390348"/>
              <a:gd name="connsiteX17" fmla="*/ 592641 w 685551"/>
              <a:gd name="connsiteY17" fmla="*/ 231745 h 390348"/>
              <a:gd name="connsiteX18" fmla="*/ 503061 w 685551"/>
              <a:gd name="connsiteY18" fmla="*/ 162720 h 390348"/>
              <a:gd name="connsiteX19" fmla="*/ 488564 w 685551"/>
              <a:gd name="connsiteY19" fmla="*/ 254464 h 390348"/>
              <a:gd name="connsiteX20" fmla="*/ 422784 w 685551"/>
              <a:gd name="connsiteY20" fmla="*/ 302392 h 390348"/>
              <a:gd name="connsiteX21" fmla="*/ 393574 w 685551"/>
              <a:gd name="connsiteY21" fmla="*/ 288652 h 390348"/>
              <a:gd name="connsiteX22" fmla="*/ 308538 w 685551"/>
              <a:gd name="connsiteY22" fmla="*/ 213569 h 390348"/>
              <a:gd name="connsiteX23" fmla="*/ 280841 w 685551"/>
              <a:gd name="connsiteY23" fmla="*/ 298605 h 390348"/>
              <a:gd name="connsiteX24" fmla="*/ 207901 w 685551"/>
              <a:gd name="connsiteY24" fmla="*/ 335432 h 390348"/>
              <a:gd name="connsiteX25" fmla="*/ 189314 w 685551"/>
              <a:gd name="connsiteY25" fmla="*/ 325219 h 390348"/>
              <a:gd name="connsiteX26" fmla="*/ 131326 w 685551"/>
              <a:gd name="connsiteY26" fmla="*/ 278482 h 390348"/>
              <a:gd name="connsiteX27" fmla="*/ 112284 w 685551"/>
              <a:gd name="connsiteY27" fmla="*/ 347939 h 390348"/>
              <a:gd name="connsiteX28" fmla="*/ 57542 w 685551"/>
              <a:gd name="connsiteY28" fmla="*/ 390349 h 39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85551" h="390348">
                <a:moveTo>
                  <a:pt x="57542" y="390349"/>
                </a:moveTo>
                <a:cubicBezTo>
                  <a:pt x="52435" y="390349"/>
                  <a:pt x="47350" y="389678"/>
                  <a:pt x="42395" y="388401"/>
                </a:cubicBezTo>
                <a:cubicBezTo>
                  <a:pt x="11712" y="380092"/>
                  <a:pt x="-6420" y="348480"/>
                  <a:pt x="1889" y="317798"/>
                </a:cubicBezTo>
                <a:cubicBezTo>
                  <a:pt x="1910" y="317754"/>
                  <a:pt x="1910" y="317690"/>
                  <a:pt x="1933" y="317646"/>
                </a:cubicBezTo>
                <a:lnTo>
                  <a:pt x="45208" y="162071"/>
                </a:lnTo>
                <a:cubicBezTo>
                  <a:pt x="50422" y="143253"/>
                  <a:pt x="64725" y="128301"/>
                  <a:pt x="83291" y="122258"/>
                </a:cubicBezTo>
                <a:cubicBezTo>
                  <a:pt x="101942" y="116366"/>
                  <a:pt x="122324" y="120360"/>
                  <a:pt x="137385" y="132861"/>
                </a:cubicBezTo>
                <a:lnTo>
                  <a:pt x="198835" y="183276"/>
                </a:lnTo>
                <a:lnTo>
                  <a:pt x="227397" y="95427"/>
                </a:lnTo>
                <a:cubicBezTo>
                  <a:pt x="237155" y="65176"/>
                  <a:pt x="269591" y="48567"/>
                  <a:pt x="299840" y="58329"/>
                </a:cubicBezTo>
                <a:cubicBezTo>
                  <a:pt x="307456" y="60783"/>
                  <a:pt x="314467" y="64797"/>
                  <a:pt x="320439" y="70111"/>
                </a:cubicBezTo>
                <a:lnTo>
                  <a:pt x="390978" y="132644"/>
                </a:lnTo>
                <a:lnTo>
                  <a:pt x="404176" y="48690"/>
                </a:lnTo>
                <a:cubicBezTo>
                  <a:pt x="407422" y="28595"/>
                  <a:pt x="420990" y="11679"/>
                  <a:pt x="439879" y="4116"/>
                </a:cubicBezTo>
                <a:cubicBezTo>
                  <a:pt x="458789" y="-3476"/>
                  <a:pt x="480298" y="-425"/>
                  <a:pt x="496353" y="12122"/>
                </a:cubicBezTo>
                <a:lnTo>
                  <a:pt x="662963" y="140434"/>
                </a:lnTo>
                <a:cubicBezTo>
                  <a:pt x="688171" y="159853"/>
                  <a:pt x="692867" y="196036"/>
                  <a:pt x="673457" y="221250"/>
                </a:cubicBezTo>
                <a:cubicBezTo>
                  <a:pt x="654049" y="246465"/>
                  <a:pt x="617848" y="251164"/>
                  <a:pt x="592641" y="231745"/>
                </a:cubicBezTo>
                <a:lnTo>
                  <a:pt x="503061" y="162720"/>
                </a:lnTo>
                <a:lnTo>
                  <a:pt x="488564" y="254464"/>
                </a:lnTo>
                <a:cubicBezTo>
                  <a:pt x="483630" y="285860"/>
                  <a:pt x="454182" y="307325"/>
                  <a:pt x="422784" y="302392"/>
                </a:cubicBezTo>
                <a:cubicBezTo>
                  <a:pt x="411923" y="300704"/>
                  <a:pt x="401796" y="295922"/>
                  <a:pt x="393574" y="288652"/>
                </a:cubicBezTo>
                <a:lnTo>
                  <a:pt x="308538" y="213569"/>
                </a:lnTo>
                <a:lnTo>
                  <a:pt x="280841" y="298605"/>
                </a:lnTo>
                <a:cubicBezTo>
                  <a:pt x="270866" y="328919"/>
                  <a:pt x="238216" y="345407"/>
                  <a:pt x="207901" y="335432"/>
                </a:cubicBezTo>
                <a:cubicBezTo>
                  <a:pt x="201129" y="333204"/>
                  <a:pt x="194832" y="329742"/>
                  <a:pt x="189314" y="325219"/>
                </a:cubicBezTo>
                <a:lnTo>
                  <a:pt x="131326" y="278482"/>
                </a:lnTo>
                <a:lnTo>
                  <a:pt x="112284" y="347939"/>
                </a:lnTo>
                <a:cubicBezTo>
                  <a:pt x="105468" y="372649"/>
                  <a:pt x="83182" y="389916"/>
                  <a:pt x="57542" y="390349"/>
                </a:cubicBezTo>
                <a:close/>
              </a:path>
            </a:pathLst>
          </a:custGeom>
          <a:solidFill>
            <a:srgbClr val="FFB8CA"/>
          </a:solidFill>
          <a:ln w="32450" cap="flat">
            <a:solidFill>
              <a:srgbClr val="736357"/>
            </a:solidFill>
            <a:prstDash val="solid"/>
            <a:miter/>
          </a:ln>
        </p:spPr>
        <p:txBody>
          <a:bodyPr rtlCol="0" anchor="ctr"/>
          <a:lstStyle/>
          <a:p>
            <a:endParaRPr lang="en-US"/>
          </a:p>
        </p:txBody>
      </p:sp>
      <p:pic>
        <p:nvPicPr>
          <p:cNvPr id="52" name="Graphic 51">
            <a:extLst>
              <a:ext uri="{FF2B5EF4-FFF2-40B4-BE49-F238E27FC236}">
                <a16:creationId xmlns:a16="http://schemas.microsoft.com/office/drawing/2014/main" xmlns="" id="{5B48D5E1-115D-4CBC-934F-B84C8991D17C}"/>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930162" y="938418"/>
            <a:ext cx="2322104" cy="1956829"/>
          </a:xfrm>
          <a:prstGeom prst="rect">
            <a:avLst/>
          </a:prstGeom>
        </p:spPr>
      </p:pic>
    </p:spTree>
    <p:extLst>
      <p:ext uri="{BB962C8B-B14F-4D97-AF65-F5344CB8AC3E}">
        <p14:creationId xmlns:p14="http://schemas.microsoft.com/office/powerpoint/2010/main" val="2595000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 id="{D20B6DC0-F4B7-4681-B729-CC5EA9EB9DF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1833" y="4834777"/>
            <a:ext cx="5029433" cy="2249344"/>
          </a:xfrm>
          <a:prstGeom prst="rect">
            <a:avLst/>
          </a:prstGeom>
        </p:spPr>
      </p:pic>
      <p:pic>
        <p:nvPicPr>
          <p:cNvPr id="5" name="Graphic 4">
            <a:extLst>
              <a:ext uri="{FF2B5EF4-FFF2-40B4-BE49-F238E27FC236}">
                <a16:creationId xmlns:a16="http://schemas.microsoft.com/office/drawing/2014/main" xmlns="" id="{12F82D25-7DB2-4A10-AD16-C79C60C0967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456785" y="4791566"/>
            <a:ext cx="5786015" cy="2066434"/>
          </a:xfrm>
          <a:prstGeom prst="rect">
            <a:avLst/>
          </a:prstGeom>
        </p:spPr>
      </p:pic>
      <p:pic>
        <p:nvPicPr>
          <p:cNvPr id="11" name="Graphic 10">
            <a:extLst>
              <a:ext uri="{FF2B5EF4-FFF2-40B4-BE49-F238E27FC236}">
                <a16:creationId xmlns:a16="http://schemas.microsoft.com/office/drawing/2014/main" xmlns="" id="{4B628F27-1EE4-4227-A73D-CE07513AE0C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869944" y="3439974"/>
            <a:ext cx="479848" cy="460654"/>
          </a:xfrm>
          <a:prstGeom prst="rect">
            <a:avLst/>
          </a:prstGeom>
        </p:spPr>
      </p:pic>
      <p:pic>
        <p:nvPicPr>
          <p:cNvPr id="13" name="Graphic 12">
            <a:extLst>
              <a:ext uri="{FF2B5EF4-FFF2-40B4-BE49-F238E27FC236}">
                <a16:creationId xmlns:a16="http://schemas.microsoft.com/office/drawing/2014/main" xmlns="" id="{70FD7DF3-724E-44AC-974B-111959AFB964}"/>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5898682" y="5807049"/>
            <a:ext cx="152400" cy="152400"/>
          </a:xfrm>
          <a:prstGeom prst="rect">
            <a:avLst/>
          </a:prstGeom>
        </p:spPr>
      </p:pic>
      <p:sp>
        <p:nvSpPr>
          <p:cNvPr id="6" name="Rectangle 5">
            <a:extLst>
              <a:ext uri="{FF2B5EF4-FFF2-40B4-BE49-F238E27FC236}">
                <a16:creationId xmlns:a16="http://schemas.microsoft.com/office/drawing/2014/main" xmlns="" id="{BB61A8A6-D50C-45A5-88E9-C093C98BA976}"/>
              </a:ext>
            </a:extLst>
          </p:cNvPr>
          <p:cNvSpPr/>
          <p:nvPr/>
        </p:nvSpPr>
        <p:spPr>
          <a:xfrm>
            <a:off x="1505636" y="2120794"/>
            <a:ext cx="9448682" cy="2442132"/>
          </a:xfrm>
          <a:prstGeom prst="rect">
            <a:avLst/>
          </a:prstGeom>
          <a:solidFill>
            <a:schemeClr val="bg1"/>
          </a:solidFill>
          <a:ln w="38100">
            <a:solidFill>
              <a:srgbClr val="715D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xmlns="" id="{248F203A-4763-4C47-A933-EBA0C7BC61C5}"/>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9590683" y="1336686"/>
            <a:ext cx="1417098" cy="1177848"/>
          </a:xfrm>
          <a:prstGeom prst="rect">
            <a:avLst/>
          </a:prstGeom>
        </p:spPr>
      </p:pic>
      <p:pic>
        <p:nvPicPr>
          <p:cNvPr id="24" name="Graphic 23">
            <a:extLst>
              <a:ext uri="{FF2B5EF4-FFF2-40B4-BE49-F238E27FC236}">
                <a16:creationId xmlns:a16="http://schemas.microsoft.com/office/drawing/2014/main" xmlns="" id="{60447A95-8EEC-4DF3-BD85-A305D71DF7CF}"/>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165266" y="25295"/>
            <a:ext cx="1938070" cy="1125331"/>
          </a:xfrm>
          <a:prstGeom prst="rect">
            <a:avLst/>
          </a:prstGeom>
        </p:spPr>
      </p:pic>
      <p:pic>
        <p:nvPicPr>
          <p:cNvPr id="26" name="Graphic 25">
            <a:extLst>
              <a:ext uri="{FF2B5EF4-FFF2-40B4-BE49-F238E27FC236}">
                <a16:creationId xmlns:a16="http://schemas.microsoft.com/office/drawing/2014/main" xmlns="" id="{01A61737-80D0-4CF3-985B-40C78F97418B}"/>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385716" y="1920520"/>
            <a:ext cx="470323" cy="388528"/>
          </a:xfrm>
          <a:prstGeom prst="rect">
            <a:avLst/>
          </a:prstGeom>
        </p:spPr>
      </p:pic>
      <p:pic>
        <p:nvPicPr>
          <p:cNvPr id="28" name="Graphic 27">
            <a:extLst>
              <a:ext uri="{FF2B5EF4-FFF2-40B4-BE49-F238E27FC236}">
                <a16:creationId xmlns:a16="http://schemas.microsoft.com/office/drawing/2014/main" xmlns="" id="{9A000B39-8034-4897-8602-6839E7A9803E}"/>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2027345" y="1460218"/>
            <a:ext cx="705737" cy="373626"/>
          </a:xfrm>
          <a:prstGeom prst="rect">
            <a:avLst/>
          </a:prstGeom>
        </p:spPr>
      </p:pic>
      <p:pic>
        <p:nvPicPr>
          <p:cNvPr id="30" name="Graphic 29">
            <a:extLst>
              <a:ext uri="{FF2B5EF4-FFF2-40B4-BE49-F238E27FC236}">
                <a16:creationId xmlns:a16="http://schemas.microsoft.com/office/drawing/2014/main" xmlns="" id="{A15C5EA9-E1AC-408A-8215-0ED3C008B305}"/>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745557" y="3205660"/>
            <a:ext cx="760079" cy="460654"/>
          </a:xfrm>
          <a:prstGeom prst="rect">
            <a:avLst/>
          </a:prstGeom>
        </p:spPr>
      </p:pic>
      <p:sp>
        <p:nvSpPr>
          <p:cNvPr id="23" name="TextBox 22">
            <a:extLst>
              <a:ext uri="{FF2B5EF4-FFF2-40B4-BE49-F238E27FC236}">
                <a16:creationId xmlns:a16="http://schemas.microsoft.com/office/drawing/2014/main" xmlns="" id="{B8C7FF53-AAF5-4055-B7C7-60659A03D312}"/>
              </a:ext>
            </a:extLst>
          </p:cNvPr>
          <p:cNvSpPr txBox="1"/>
          <p:nvPr/>
        </p:nvSpPr>
        <p:spPr>
          <a:xfrm>
            <a:off x="2027345" y="2638074"/>
            <a:ext cx="8740134" cy="1323439"/>
          </a:xfrm>
          <a:prstGeom prst="rect">
            <a:avLst/>
          </a:prstGeom>
          <a:noFill/>
        </p:spPr>
        <p:txBody>
          <a:bodyPr wrap="square">
            <a:spAutoFit/>
          </a:bodyPr>
          <a:lstStyle/>
          <a:p>
            <a:r>
              <a:rPr lang="en-US" sz="4000" b="1" dirty="0" err="1">
                <a:solidFill>
                  <a:srgbClr val="002060"/>
                </a:solidFill>
                <a:latin typeface="iCiel Pony" panose="02000000000000000000" pitchFamily="2" charset="0"/>
                <a:cs typeface="Times New Roman" panose="02020603050405020304" pitchFamily="18" charset="0"/>
              </a:rPr>
              <a:t>Miêu</a:t>
            </a:r>
            <a:r>
              <a:rPr lang="en-US" sz="4000" b="1" dirty="0">
                <a:solidFill>
                  <a:srgbClr val="002060"/>
                </a:solidFill>
                <a:latin typeface="iCiel Pony" panose="02000000000000000000" pitchFamily="2" charset="0"/>
                <a:cs typeface="Times New Roman" panose="02020603050405020304" pitchFamily="18" charset="0"/>
              </a:rPr>
              <a:t> </a:t>
            </a:r>
            <a:r>
              <a:rPr lang="en-US" sz="4000" b="1" dirty="0" err="1">
                <a:solidFill>
                  <a:srgbClr val="002060"/>
                </a:solidFill>
                <a:latin typeface="iCiel Pony" panose="02000000000000000000" pitchFamily="2" charset="0"/>
                <a:cs typeface="Times New Roman" panose="02020603050405020304" pitchFamily="18" charset="0"/>
              </a:rPr>
              <a:t>tả</a:t>
            </a:r>
            <a:r>
              <a:rPr lang="en-US" sz="4000" b="1" dirty="0">
                <a:solidFill>
                  <a:srgbClr val="002060"/>
                </a:solidFill>
                <a:latin typeface="iCiel Pony" panose="02000000000000000000" pitchFamily="2" charset="0"/>
                <a:cs typeface="Times New Roman" panose="02020603050405020304" pitchFamily="18" charset="0"/>
              </a:rPr>
              <a:t> con </a:t>
            </a:r>
            <a:r>
              <a:rPr lang="en-US" sz="4000" b="1" dirty="0" err="1">
                <a:solidFill>
                  <a:srgbClr val="002060"/>
                </a:solidFill>
                <a:latin typeface="iCiel Pony" panose="02000000000000000000" pitchFamily="2" charset="0"/>
                <a:cs typeface="Times New Roman" panose="02020603050405020304" pitchFamily="18" charset="0"/>
              </a:rPr>
              <a:t>người</a:t>
            </a:r>
            <a:r>
              <a:rPr lang="en-US" sz="4000" b="1" dirty="0">
                <a:solidFill>
                  <a:srgbClr val="002060"/>
                </a:solidFill>
                <a:latin typeface="iCiel Pony" panose="02000000000000000000" pitchFamily="2" charset="0"/>
                <a:cs typeface="Times New Roman" panose="02020603050405020304" pitchFamily="18" charset="0"/>
              </a:rPr>
              <a:t> ở </a:t>
            </a:r>
            <a:r>
              <a:rPr lang="en-US" sz="4000" b="1" dirty="0" err="1">
                <a:solidFill>
                  <a:srgbClr val="002060"/>
                </a:solidFill>
                <a:latin typeface="iCiel Pony" panose="02000000000000000000" pitchFamily="2" charset="0"/>
                <a:cs typeface="Times New Roman" panose="02020603050405020304" pitchFamily="18" charset="0"/>
              </a:rPr>
              <a:t>chợ</a:t>
            </a:r>
            <a:r>
              <a:rPr lang="en-US" sz="4000" b="1" dirty="0">
                <a:solidFill>
                  <a:srgbClr val="002060"/>
                </a:solidFill>
                <a:latin typeface="iCiel Pony" panose="02000000000000000000" pitchFamily="2" charset="0"/>
                <a:cs typeface="Times New Roman" panose="02020603050405020304" pitchFamily="18" charset="0"/>
              </a:rPr>
              <a:t> Ta – </a:t>
            </a:r>
            <a:r>
              <a:rPr lang="en-US" sz="4000" b="1" dirty="0" err="1">
                <a:solidFill>
                  <a:srgbClr val="002060"/>
                </a:solidFill>
                <a:latin typeface="iCiel Pony" panose="02000000000000000000" pitchFamily="2" charset="0"/>
                <a:cs typeface="Times New Roman" panose="02020603050405020304" pitchFamily="18" charset="0"/>
              </a:rPr>
              <a:t>sken</a:t>
            </a:r>
            <a:r>
              <a:rPr lang="en-US" sz="4000" b="1" dirty="0">
                <a:solidFill>
                  <a:srgbClr val="002060"/>
                </a:solidFill>
                <a:latin typeface="iCiel Pony" panose="02000000000000000000" pitchFamily="2" charset="0"/>
                <a:cs typeface="Times New Roman" panose="02020603050405020304" pitchFamily="18" charset="0"/>
              </a:rPr>
              <a:t> </a:t>
            </a:r>
            <a:r>
              <a:rPr lang="en-US" sz="4000" b="1" dirty="0" err="1">
                <a:solidFill>
                  <a:srgbClr val="002060"/>
                </a:solidFill>
                <a:latin typeface="iCiel Pony" panose="02000000000000000000" pitchFamily="2" charset="0"/>
                <a:cs typeface="Times New Roman" panose="02020603050405020304" pitchFamily="18" charset="0"/>
              </a:rPr>
              <a:t>với</a:t>
            </a:r>
            <a:r>
              <a:rPr lang="en-US" sz="4000" b="1" dirty="0">
                <a:solidFill>
                  <a:srgbClr val="002060"/>
                </a:solidFill>
                <a:latin typeface="iCiel Pony" panose="02000000000000000000" pitchFamily="2" charset="0"/>
                <a:cs typeface="Times New Roman" panose="02020603050405020304" pitchFamily="18" charset="0"/>
              </a:rPr>
              <a:t> </a:t>
            </a:r>
            <a:r>
              <a:rPr lang="en-US" sz="4000" b="1" dirty="0" err="1">
                <a:solidFill>
                  <a:srgbClr val="002060"/>
                </a:solidFill>
                <a:latin typeface="iCiel Pony" panose="02000000000000000000" pitchFamily="2" charset="0"/>
                <a:cs typeface="Times New Roman" panose="02020603050405020304" pitchFamily="18" charset="0"/>
              </a:rPr>
              <a:t>những</a:t>
            </a:r>
            <a:r>
              <a:rPr lang="en-US" sz="4000" b="1" dirty="0">
                <a:solidFill>
                  <a:srgbClr val="002060"/>
                </a:solidFill>
                <a:latin typeface="iCiel Pony" panose="02000000000000000000" pitchFamily="2" charset="0"/>
                <a:cs typeface="Times New Roman" panose="02020603050405020304" pitchFamily="18" charset="0"/>
              </a:rPr>
              <a:t> </a:t>
            </a:r>
            <a:r>
              <a:rPr lang="en-US" sz="4000" b="1" dirty="0" err="1">
                <a:solidFill>
                  <a:srgbClr val="002060"/>
                </a:solidFill>
                <a:latin typeface="iCiel Pony" panose="02000000000000000000" pitchFamily="2" charset="0"/>
                <a:cs typeface="Times New Roman" panose="02020603050405020304" pitchFamily="18" charset="0"/>
              </a:rPr>
              <a:t>nét</a:t>
            </a:r>
            <a:r>
              <a:rPr lang="en-US" sz="4000" b="1" dirty="0">
                <a:solidFill>
                  <a:srgbClr val="002060"/>
                </a:solidFill>
                <a:latin typeface="iCiel Pony" panose="02000000000000000000" pitchFamily="2" charset="0"/>
                <a:cs typeface="Times New Roman" panose="02020603050405020304" pitchFamily="18" charset="0"/>
              </a:rPr>
              <a:t> </a:t>
            </a:r>
            <a:r>
              <a:rPr lang="en-US" sz="4000" b="1" dirty="0" err="1">
                <a:solidFill>
                  <a:srgbClr val="002060"/>
                </a:solidFill>
                <a:latin typeface="iCiel Pony" panose="02000000000000000000" pitchFamily="2" charset="0"/>
                <a:cs typeface="Times New Roman" panose="02020603050405020304" pitchFamily="18" charset="0"/>
              </a:rPr>
              <a:t>đẹp</a:t>
            </a:r>
            <a:r>
              <a:rPr lang="en-US" sz="4000" b="1" dirty="0">
                <a:solidFill>
                  <a:srgbClr val="002060"/>
                </a:solidFill>
                <a:latin typeface="iCiel Pony" panose="02000000000000000000" pitchFamily="2" charset="0"/>
                <a:cs typeface="Times New Roman" panose="02020603050405020304" pitchFamily="18" charset="0"/>
              </a:rPr>
              <a:t> </a:t>
            </a:r>
            <a:r>
              <a:rPr lang="en-US" sz="4000" b="1" dirty="0" err="1">
                <a:solidFill>
                  <a:srgbClr val="002060"/>
                </a:solidFill>
                <a:latin typeface="iCiel Pony" panose="02000000000000000000" pitchFamily="2" charset="0"/>
                <a:cs typeface="Times New Roman" panose="02020603050405020304" pitchFamily="18" charset="0"/>
              </a:rPr>
              <a:t>riêng</a:t>
            </a:r>
            <a:r>
              <a:rPr lang="en-US" sz="4000" b="1" dirty="0">
                <a:solidFill>
                  <a:srgbClr val="002060"/>
                </a:solidFill>
                <a:latin typeface="iCiel Pony" panose="02000000000000000000" pitchFamily="2" charset="0"/>
                <a:cs typeface="Times New Roman" panose="02020603050405020304" pitchFamily="18" charset="0"/>
              </a:rPr>
              <a:t>.</a:t>
            </a:r>
          </a:p>
        </p:txBody>
      </p:sp>
      <p:sp>
        <p:nvSpPr>
          <p:cNvPr id="25" name="文本框 3">
            <a:extLst>
              <a:ext uri="{FF2B5EF4-FFF2-40B4-BE49-F238E27FC236}">
                <a16:creationId xmlns:a16="http://schemas.microsoft.com/office/drawing/2014/main" xmlns="" id="{E796972E-0DEA-47F9-A5DD-E1DC165EAD14}"/>
              </a:ext>
            </a:extLst>
          </p:cNvPr>
          <p:cNvSpPr txBox="1"/>
          <p:nvPr/>
        </p:nvSpPr>
        <p:spPr>
          <a:xfrm>
            <a:off x="2686960" y="550461"/>
            <a:ext cx="6728243" cy="1200329"/>
          </a:xfrm>
          <a:prstGeom prst="rect">
            <a:avLst/>
          </a:prstGeom>
          <a:noFill/>
        </p:spPr>
        <p:txBody>
          <a:bodyPr wrap="square" rtlCol="0">
            <a:spAutoFit/>
            <a:scene3d>
              <a:camera prst="orthographicFront"/>
              <a:lightRig rig="threePt" dir="t"/>
            </a:scene3d>
            <a:sp3d contourW="12700"/>
          </a:bodyPr>
          <a:lstStyle/>
          <a:p>
            <a:pPr algn="ctr"/>
            <a:r>
              <a:rPr lang="vi-VN" altLang="zh-CN" sz="7200" b="1">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rPr>
              <a:t>NỘI DUNG</a:t>
            </a:r>
            <a:endParaRPr lang="zh-CN" altLang="en-US" sz="7200" b="1" dirty="0">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endParaRPr>
          </a:p>
        </p:txBody>
      </p:sp>
    </p:spTree>
    <p:extLst>
      <p:ext uri="{BB962C8B-B14F-4D97-AF65-F5344CB8AC3E}">
        <p14:creationId xmlns:p14="http://schemas.microsoft.com/office/powerpoint/2010/main" val="133652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xmlns="" id="{BA36A474-2240-4460-8E9E-A54D7B4C37BB}"/>
              </a:ext>
            </a:extLst>
          </p:cNvPr>
          <p:cNvSpPr/>
          <p:nvPr/>
        </p:nvSpPr>
        <p:spPr>
          <a:xfrm>
            <a:off x="4432653" y="5145883"/>
            <a:ext cx="3343841" cy="1237593"/>
          </a:xfrm>
          <a:prstGeom prst="roundRect">
            <a:avLst/>
          </a:prstGeom>
          <a:solidFill>
            <a:schemeClr val="bg1"/>
          </a:solidFill>
          <a:ln w="44450">
            <a:solidFill>
              <a:srgbClr val="715D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xmlns="" id="{24D0A92A-F99F-4881-9E8B-A181063AD788}"/>
              </a:ext>
            </a:extLst>
          </p:cNvPr>
          <p:cNvSpPr/>
          <p:nvPr/>
        </p:nvSpPr>
        <p:spPr>
          <a:xfrm>
            <a:off x="1615880" y="3440951"/>
            <a:ext cx="3343841" cy="1237593"/>
          </a:xfrm>
          <a:prstGeom prst="roundRect">
            <a:avLst/>
          </a:prstGeom>
          <a:solidFill>
            <a:schemeClr val="bg1"/>
          </a:solidFill>
          <a:ln w="44450">
            <a:solidFill>
              <a:srgbClr val="715D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561909F1-E9A7-4FF6-A305-B722E89CCE50}"/>
              </a:ext>
            </a:extLst>
          </p:cNvPr>
          <p:cNvSpPr/>
          <p:nvPr/>
        </p:nvSpPr>
        <p:spPr>
          <a:xfrm>
            <a:off x="6758027" y="3429000"/>
            <a:ext cx="3343841" cy="1237593"/>
          </a:xfrm>
          <a:prstGeom prst="roundRect">
            <a:avLst/>
          </a:prstGeom>
          <a:solidFill>
            <a:schemeClr val="bg1"/>
          </a:solidFill>
          <a:ln w="44450">
            <a:solidFill>
              <a:srgbClr val="715D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xmlns="" id="{99CB1B6B-2D3C-4572-B64A-1099C3F42FCC}"/>
              </a:ext>
            </a:extLst>
          </p:cNvPr>
          <p:cNvSpPr/>
          <p:nvPr/>
        </p:nvSpPr>
        <p:spPr>
          <a:xfrm>
            <a:off x="8694991" y="5149264"/>
            <a:ext cx="3343841" cy="1237593"/>
          </a:xfrm>
          <a:prstGeom prst="roundRect">
            <a:avLst/>
          </a:prstGeom>
          <a:solidFill>
            <a:schemeClr val="bg1"/>
          </a:solidFill>
          <a:ln w="44450">
            <a:solidFill>
              <a:srgbClr val="715D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xmlns="" id="{0F9C02E7-767B-4905-ADD5-5AB222E081B8}"/>
              </a:ext>
            </a:extLst>
          </p:cNvPr>
          <p:cNvSpPr/>
          <p:nvPr/>
        </p:nvSpPr>
        <p:spPr>
          <a:xfrm>
            <a:off x="331507" y="5157834"/>
            <a:ext cx="3343841" cy="1237593"/>
          </a:xfrm>
          <a:prstGeom prst="roundRect">
            <a:avLst/>
          </a:prstGeom>
          <a:solidFill>
            <a:schemeClr val="bg1"/>
          </a:solidFill>
          <a:ln w="44450">
            <a:solidFill>
              <a:srgbClr val="715D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xmlns="" id="{CB744CFC-D653-459A-9FA7-EE280A3B59F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880222" y="3823773"/>
            <a:ext cx="542741" cy="471948"/>
          </a:xfrm>
          <a:prstGeom prst="rect">
            <a:avLst/>
          </a:prstGeom>
        </p:spPr>
      </p:pic>
      <p:pic>
        <p:nvPicPr>
          <p:cNvPr id="20" name="Graphic 19">
            <a:extLst>
              <a:ext uri="{FF2B5EF4-FFF2-40B4-BE49-F238E27FC236}">
                <a16:creationId xmlns:a16="http://schemas.microsoft.com/office/drawing/2014/main" xmlns="" id="{20B0D3F3-9538-4B1E-A090-E067136853C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63526" y="5516658"/>
            <a:ext cx="610369" cy="519944"/>
          </a:xfrm>
          <a:prstGeom prst="rect">
            <a:avLst/>
          </a:prstGeom>
        </p:spPr>
      </p:pic>
      <p:pic>
        <p:nvPicPr>
          <p:cNvPr id="22" name="Graphic 21">
            <a:extLst>
              <a:ext uri="{FF2B5EF4-FFF2-40B4-BE49-F238E27FC236}">
                <a16:creationId xmlns:a16="http://schemas.microsoft.com/office/drawing/2014/main" xmlns="" id="{A2F13A85-44C6-45A2-94D2-04804C067309}"/>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989637" y="3851925"/>
            <a:ext cx="533506" cy="471948"/>
          </a:xfrm>
          <a:prstGeom prst="rect">
            <a:avLst/>
          </a:prstGeom>
        </p:spPr>
      </p:pic>
      <p:sp>
        <p:nvSpPr>
          <p:cNvPr id="32" name="Text Box 2">
            <a:extLst>
              <a:ext uri="{FF2B5EF4-FFF2-40B4-BE49-F238E27FC236}">
                <a16:creationId xmlns:a16="http://schemas.microsoft.com/office/drawing/2014/main" xmlns="" id="{F1C5AE8A-5070-437E-8E13-011DF5F55FED}"/>
              </a:ext>
            </a:extLst>
          </p:cNvPr>
          <p:cNvSpPr txBox="1">
            <a:spLocks noChangeArrowheads="1"/>
          </p:cNvSpPr>
          <p:nvPr/>
        </p:nvSpPr>
        <p:spPr bwMode="auto">
          <a:xfrm>
            <a:off x="2426026" y="3440813"/>
            <a:ext cx="2195469" cy="77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FontTx/>
              <a:buNone/>
            </a:pPr>
            <a:r>
              <a:rPr lang="en-US" altLang="en-US" sz="4000" b="1">
                <a:solidFill>
                  <a:srgbClr val="002060"/>
                </a:solidFill>
                <a:latin typeface="Times New Roman" panose="02020603050405020304" pitchFamily="18" charset="0"/>
                <a:cs typeface="Times New Roman" panose="02020603050405020304" pitchFamily="18" charset="0"/>
              </a:rPr>
              <a:t>nẹp thêu </a:t>
            </a:r>
            <a:endParaRPr lang="en-US" altLang="en-US" sz="4000">
              <a:solidFill>
                <a:srgbClr val="002060"/>
              </a:solidFill>
              <a:latin typeface="Times New Roman" panose="02020603050405020304" pitchFamily="18" charset="0"/>
              <a:cs typeface="Times New Roman" panose="02020603050405020304" pitchFamily="18" charset="0"/>
            </a:endParaRPr>
          </a:p>
        </p:txBody>
      </p:sp>
      <p:sp>
        <p:nvSpPr>
          <p:cNvPr id="33" name="Text Box 2">
            <a:extLst>
              <a:ext uri="{FF2B5EF4-FFF2-40B4-BE49-F238E27FC236}">
                <a16:creationId xmlns:a16="http://schemas.microsoft.com/office/drawing/2014/main" xmlns="" id="{1AFA90FF-DA23-4554-8401-A5EE394315F0}"/>
              </a:ext>
            </a:extLst>
          </p:cNvPr>
          <p:cNvSpPr txBox="1">
            <a:spLocks noChangeArrowheads="1"/>
          </p:cNvSpPr>
          <p:nvPr/>
        </p:nvSpPr>
        <p:spPr bwMode="auto">
          <a:xfrm>
            <a:off x="7237725" y="3453939"/>
            <a:ext cx="3074053" cy="77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FontTx/>
              <a:buNone/>
            </a:pPr>
            <a:r>
              <a:rPr lang="en-US" altLang="en-US" sz="4000" b="1">
                <a:solidFill>
                  <a:srgbClr val="002060"/>
                </a:solidFill>
                <a:latin typeface="Times New Roman" panose="02020603050405020304" pitchFamily="18" charset="0"/>
                <a:cs typeface="Times New Roman" panose="02020603050405020304" pitchFamily="18" charset="0"/>
              </a:rPr>
              <a:t>xúng xính</a:t>
            </a:r>
            <a:endParaRPr lang="en-US" altLang="en-US" sz="4000">
              <a:solidFill>
                <a:srgbClr val="002060"/>
              </a:solidFill>
              <a:latin typeface="Times New Roman" panose="02020603050405020304" pitchFamily="18" charset="0"/>
              <a:cs typeface="Times New Roman" panose="02020603050405020304" pitchFamily="18" charset="0"/>
            </a:endParaRPr>
          </a:p>
        </p:txBody>
      </p:sp>
      <p:sp>
        <p:nvSpPr>
          <p:cNvPr id="35" name="Text Box 2">
            <a:extLst>
              <a:ext uri="{FF2B5EF4-FFF2-40B4-BE49-F238E27FC236}">
                <a16:creationId xmlns:a16="http://schemas.microsoft.com/office/drawing/2014/main" xmlns="" id="{ED0BEEAB-C466-4E23-9F25-A34C51B46F96}"/>
              </a:ext>
            </a:extLst>
          </p:cNvPr>
          <p:cNvSpPr txBox="1">
            <a:spLocks noChangeArrowheads="1"/>
          </p:cNvSpPr>
          <p:nvPr/>
        </p:nvSpPr>
        <p:spPr bwMode="auto">
          <a:xfrm>
            <a:off x="4852415" y="5145882"/>
            <a:ext cx="3074053" cy="77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FontTx/>
              <a:buNone/>
            </a:pPr>
            <a:r>
              <a:rPr lang="en-US" altLang="en-US" sz="4000" b="1">
                <a:solidFill>
                  <a:srgbClr val="002060"/>
                </a:solidFill>
                <a:latin typeface="Times New Roman" panose="02020603050405020304" pitchFamily="18" charset="0"/>
                <a:cs typeface="Times New Roman" panose="02020603050405020304" pitchFamily="18" charset="0"/>
              </a:rPr>
              <a:t>thõng dài </a:t>
            </a:r>
            <a:endParaRPr lang="en-US" altLang="en-US" sz="4000">
              <a:solidFill>
                <a:srgbClr val="002060"/>
              </a:solidFill>
              <a:latin typeface="Times New Roman" panose="02020603050405020304" pitchFamily="18" charset="0"/>
              <a:cs typeface="Times New Roman" panose="02020603050405020304" pitchFamily="18" charset="0"/>
            </a:endParaRPr>
          </a:p>
        </p:txBody>
      </p:sp>
      <p:sp>
        <p:nvSpPr>
          <p:cNvPr id="36" name="Text Box 2">
            <a:extLst>
              <a:ext uri="{FF2B5EF4-FFF2-40B4-BE49-F238E27FC236}">
                <a16:creationId xmlns:a16="http://schemas.microsoft.com/office/drawing/2014/main" xmlns="" id="{B3671B90-45E7-4460-A418-864657D97C68}"/>
              </a:ext>
            </a:extLst>
          </p:cNvPr>
          <p:cNvSpPr txBox="1">
            <a:spLocks noChangeArrowheads="1"/>
          </p:cNvSpPr>
          <p:nvPr/>
        </p:nvSpPr>
        <p:spPr bwMode="auto">
          <a:xfrm>
            <a:off x="9117947" y="5107683"/>
            <a:ext cx="3074053" cy="77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FontTx/>
              <a:buNone/>
            </a:pPr>
            <a:r>
              <a:rPr lang="en-US" altLang="en-US" sz="4000" b="1">
                <a:solidFill>
                  <a:srgbClr val="002060"/>
                </a:solidFill>
                <a:latin typeface="Times New Roman" panose="02020603050405020304" pitchFamily="18" charset="0"/>
                <a:cs typeface="Times New Roman" panose="02020603050405020304" pitchFamily="18" charset="0"/>
              </a:rPr>
              <a:t>ve vẩy</a:t>
            </a:r>
            <a:endParaRPr lang="en-US" altLang="en-US" sz="4000">
              <a:solidFill>
                <a:srgbClr val="002060"/>
              </a:solidFill>
              <a:latin typeface="Times New Roman" panose="02020603050405020304" pitchFamily="18" charset="0"/>
              <a:cs typeface="Times New Roman" panose="02020603050405020304" pitchFamily="18" charset="0"/>
            </a:endParaRPr>
          </a:p>
        </p:txBody>
      </p:sp>
      <p:pic>
        <p:nvPicPr>
          <p:cNvPr id="38" name="Graphic 37">
            <a:extLst>
              <a:ext uri="{FF2B5EF4-FFF2-40B4-BE49-F238E27FC236}">
                <a16:creationId xmlns:a16="http://schemas.microsoft.com/office/drawing/2014/main" xmlns="" id="{50DB79D8-DA18-4DBB-8EA3-914066A1175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651366" y="5496831"/>
            <a:ext cx="491613" cy="471948"/>
          </a:xfrm>
          <a:prstGeom prst="rect">
            <a:avLst/>
          </a:prstGeom>
        </p:spPr>
      </p:pic>
      <p:sp>
        <p:nvSpPr>
          <p:cNvPr id="39" name="Text Box 2">
            <a:extLst>
              <a:ext uri="{FF2B5EF4-FFF2-40B4-BE49-F238E27FC236}">
                <a16:creationId xmlns:a16="http://schemas.microsoft.com/office/drawing/2014/main" xmlns="" id="{336145E9-9F83-4753-A67A-CD6F419A9FF4}"/>
              </a:ext>
            </a:extLst>
          </p:cNvPr>
          <p:cNvSpPr txBox="1">
            <a:spLocks noChangeArrowheads="1"/>
          </p:cNvSpPr>
          <p:nvPr/>
        </p:nvSpPr>
        <p:spPr bwMode="auto">
          <a:xfrm>
            <a:off x="789913" y="5206879"/>
            <a:ext cx="3074053" cy="77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FontTx/>
              <a:buNone/>
            </a:pPr>
            <a:r>
              <a:rPr lang="en-US" altLang="en-US" sz="4000" b="1">
                <a:solidFill>
                  <a:srgbClr val="002060"/>
                </a:solidFill>
                <a:latin typeface="Times New Roman" panose="02020603050405020304" pitchFamily="18" charset="0"/>
                <a:cs typeface="Times New Roman" panose="02020603050405020304" pitchFamily="18" charset="0"/>
              </a:rPr>
              <a:t>chờn vờn</a:t>
            </a:r>
          </a:p>
        </p:txBody>
      </p:sp>
      <p:pic>
        <p:nvPicPr>
          <p:cNvPr id="40" name="Graphic 39">
            <a:extLst>
              <a:ext uri="{FF2B5EF4-FFF2-40B4-BE49-F238E27FC236}">
                <a16:creationId xmlns:a16="http://schemas.microsoft.com/office/drawing/2014/main" xmlns="" id="{6DA57417-B4F0-4CAD-B361-B19C0B709D73}"/>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9267921" y="5535029"/>
            <a:ext cx="437454" cy="419956"/>
          </a:xfrm>
          <a:prstGeom prst="rect">
            <a:avLst/>
          </a:prstGeom>
        </p:spPr>
      </p:pic>
      <p:sp>
        <p:nvSpPr>
          <p:cNvPr id="41" name="文本框 3">
            <a:extLst>
              <a:ext uri="{FF2B5EF4-FFF2-40B4-BE49-F238E27FC236}">
                <a16:creationId xmlns:a16="http://schemas.microsoft.com/office/drawing/2014/main" xmlns="" id="{012DBBD5-9F6C-41A7-A49C-D1F0AC1D326C}"/>
              </a:ext>
            </a:extLst>
          </p:cNvPr>
          <p:cNvSpPr txBox="1"/>
          <p:nvPr/>
        </p:nvSpPr>
        <p:spPr>
          <a:xfrm>
            <a:off x="1057730" y="1590752"/>
            <a:ext cx="10076540" cy="1446550"/>
          </a:xfrm>
          <a:prstGeom prst="rect">
            <a:avLst/>
          </a:prstGeom>
          <a:noFill/>
        </p:spPr>
        <p:txBody>
          <a:bodyPr wrap="square" rtlCol="0">
            <a:spAutoFit/>
            <a:scene3d>
              <a:camera prst="orthographicFront"/>
              <a:lightRig rig="threePt" dir="t"/>
            </a:scene3d>
            <a:sp3d contourW="12700"/>
          </a:bodyPr>
          <a:lstStyle/>
          <a:p>
            <a:pPr algn="ctr"/>
            <a:r>
              <a:rPr lang="vi-VN" altLang="zh-CN" sz="8800" b="1">
                <a:ln w="57150">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rPr>
              <a:t>LUYỆN VIẾT  TỪ</a:t>
            </a:r>
          </a:p>
        </p:txBody>
      </p:sp>
    </p:spTree>
    <p:extLst>
      <p:ext uri="{BB962C8B-B14F-4D97-AF65-F5344CB8AC3E}">
        <p14:creationId xmlns:p14="http://schemas.microsoft.com/office/powerpoint/2010/main" val="366176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PowerPointHub-Fluffy">
      <a:dk1>
        <a:sysClr val="windowText" lastClr="000000"/>
      </a:dk1>
      <a:lt1>
        <a:sysClr val="window" lastClr="FFFFFF"/>
      </a:lt1>
      <a:dk2>
        <a:srgbClr val="44546A"/>
      </a:dk2>
      <a:lt2>
        <a:srgbClr val="E7E6E6"/>
      </a:lt2>
      <a:accent1>
        <a:srgbClr val="FEE0BC"/>
      </a:accent1>
      <a:accent2>
        <a:srgbClr val="F9B2C2"/>
      </a:accent2>
      <a:accent3>
        <a:srgbClr val="95C9E1"/>
      </a:accent3>
      <a:accent4>
        <a:srgbClr val="C1C3F3"/>
      </a:accent4>
      <a:accent5>
        <a:srgbClr val="B2D4B9"/>
      </a:accent5>
      <a:accent6>
        <a:srgbClr val="715D55"/>
      </a:accent6>
      <a:hlink>
        <a:srgbClr val="0563C1"/>
      </a:hlink>
      <a:folHlink>
        <a:srgbClr val="954F72"/>
      </a:folHlink>
    </a:clrScheme>
    <a:fontScheme name="Itim">
      <a:majorFont>
        <a:latin typeface="Itim"/>
        <a:ea typeface=""/>
        <a:cs typeface="Itim"/>
      </a:majorFont>
      <a:minorFont>
        <a:latin typeface="Itim"/>
        <a:ea typeface=""/>
        <a:cs typeface="Itim"/>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10154</TotalTime>
  <Words>308</Words>
  <Application>Microsoft Office PowerPoint</Application>
  <PresentationFormat>Widescreen</PresentationFormat>
  <Paragraphs>42</Paragraphs>
  <Slides>15</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Microsoft YaHei</vt:lpstr>
      <vt:lpstr>Arial</vt:lpstr>
      <vt:lpstr>Calibri</vt:lpstr>
      <vt:lpstr>HP001 4 hàng</vt:lpstr>
      <vt:lpstr>iCiel Cucho Bold</vt:lpstr>
      <vt:lpstr>iCiel Pony</vt:lpstr>
      <vt:lpstr>Itim</vt:lpstr>
      <vt:lpstr>Nunito</vt:lpstr>
      <vt:lpstr>Times New Roman</vt:lpstr>
      <vt:lpstr>华康海报体W12</vt:lpstr>
      <vt:lpstr>迷你简少儿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Phakawan Wongpetanan</dc:creator>
  <cp:lastModifiedBy>Admin</cp:lastModifiedBy>
  <cp:revision>94</cp:revision>
  <dcterms:created xsi:type="dcterms:W3CDTF">2021-10-07T14:08:19Z</dcterms:created>
  <dcterms:modified xsi:type="dcterms:W3CDTF">2023-12-25T05:35:13Z</dcterms:modified>
</cp:coreProperties>
</file>