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 id="2147483673" r:id="rId3"/>
    <p:sldMasterId id="2147483686" r:id="rId4"/>
    <p:sldMasterId id="2147483699" r:id="rId5"/>
    <p:sldMasterId id="2147483712" r:id="rId6"/>
    <p:sldMasterId id="2147483725" r:id="rId7"/>
    <p:sldMasterId id="2147483738" r:id="rId8"/>
    <p:sldMasterId id="2147483751" r:id="rId9"/>
    <p:sldMasterId id="2147483764" r:id="rId10"/>
    <p:sldMasterId id="2147483777" r:id="rId11"/>
  </p:sldMasterIdLst>
  <p:notesMasterIdLst>
    <p:notesMasterId r:id="rId32"/>
  </p:notesMasterIdLst>
  <p:sldIdLst>
    <p:sldId id="285" r:id="rId12"/>
    <p:sldId id="260" r:id="rId13"/>
    <p:sldId id="288" r:id="rId14"/>
    <p:sldId id="303" r:id="rId15"/>
    <p:sldId id="304" r:id="rId16"/>
    <p:sldId id="290" r:id="rId17"/>
    <p:sldId id="291" r:id="rId18"/>
    <p:sldId id="292" r:id="rId19"/>
    <p:sldId id="305" r:id="rId20"/>
    <p:sldId id="311" r:id="rId21"/>
    <p:sldId id="317" r:id="rId22"/>
    <p:sldId id="318" r:id="rId23"/>
    <p:sldId id="319" r:id="rId24"/>
    <p:sldId id="320" r:id="rId25"/>
    <p:sldId id="322" r:id="rId26"/>
    <p:sldId id="309" r:id="rId27"/>
    <p:sldId id="327" r:id="rId28"/>
    <p:sldId id="307" r:id="rId29"/>
    <p:sldId id="302" r:id="rId30"/>
    <p:sldId id="281" r:id="rId31"/>
  </p:sldIdLst>
  <p:sldSz cx="12192000" cy="6858000"/>
  <p:notesSz cx="6858000" cy="9144000"/>
  <p:embeddedFontLst>
    <p:embeddedFont>
      <p:font typeface="宋体" panose="02010600030101010101" pitchFamily="2" charset="-122"/>
      <p:regular r:id="rId33"/>
    </p:embeddedFont>
    <p:embeddedFont>
      <p:font typeface="SVN-Shintia Script" panose="020B0604020202020204" charset="0"/>
      <p:regular r:id="rId34"/>
    </p:embeddedFont>
    <p:embeddedFont>
      <p:font typeface="Calibri" panose="020F0502020204030204" pitchFamily="34"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75">
          <p15:clr>
            <a:srgbClr val="A4A3A4"/>
          </p15:clr>
        </p15:guide>
        <p15:guide id="2" pos="659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3E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varScale="1">
        <p:scale>
          <a:sx n="72" d="100"/>
          <a:sy n="72" d="100"/>
        </p:scale>
        <p:origin x="936" y="72"/>
      </p:cViewPr>
      <p:guideLst>
        <p:guide orient="horz" pos="3975"/>
        <p:guide pos="6598"/>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presProps" Target="presProps.xml"/><Relationship Id="rId21" Type="http://schemas.openxmlformats.org/officeDocument/2006/relationships/slide" Target="slides/slide10.xml"/><Relationship Id="rId34" Type="http://schemas.openxmlformats.org/officeDocument/2006/relationships/font" Target="fonts/font2.fntdata"/><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font" Target="fonts/font4.fntdata"/><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font" Target="fonts/font3.fntdata"/><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font" Target="fonts/font1.fntdata"/><Relationship Id="rId38"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6/10/2023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843439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70F956-FC7D-4434-9D9E-CC985997F4EF}" type="slidenum">
              <a:rPr lang="zh-CN" altLang="en-US" smtClean="0"/>
              <a:t>2</a:t>
            </a:fld>
            <a:endParaRPr lang="zh-CN" altLang="en-US"/>
          </a:p>
        </p:txBody>
      </p:sp>
    </p:spTree>
    <p:extLst>
      <p:ext uri="{BB962C8B-B14F-4D97-AF65-F5344CB8AC3E}">
        <p14:creationId xmlns:p14="http://schemas.microsoft.com/office/powerpoint/2010/main" val="1463702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70F956-FC7D-4434-9D9E-CC985997F4EF}" type="slidenum">
              <a:rPr lang="zh-CN" altLang="en-US" smtClean="0"/>
              <a:t>20</a:t>
            </a:fld>
            <a:endParaRPr lang="zh-CN" altLang="en-US"/>
          </a:p>
        </p:txBody>
      </p:sp>
    </p:spTree>
    <p:extLst>
      <p:ext uri="{BB962C8B-B14F-4D97-AF65-F5344CB8AC3E}">
        <p14:creationId xmlns:p14="http://schemas.microsoft.com/office/powerpoint/2010/main" val="79761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Hỏi bài cũ</a:t>
            </a:r>
          </a:p>
          <a:p>
            <a:endParaRPr lang="en-GB" altLang="en-US"/>
          </a:p>
        </p:txBody>
      </p:sp>
    </p:spTree>
    <p:extLst>
      <p:ext uri="{BB962C8B-B14F-4D97-AF65-F5344CB8AC3E}">
        <p14:creationId xmlns:p14="http://schemas.microsoft.com/office/powerpoint/2010/main" val="2986140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Qua đến mỗi hoạt động, GV nói là đến trạm mới trên chuyến hành trình của mình</a:t>
            </a:r>
          </a:p>
        </p:txBody>
      </p:sp>
    </p:spTree>
    <p:extLst>
      <p:ext uri="{BB962C8B-B14F-4D97-AF65-F5344CB8AC3E}">
        <p14:creationId xmlns:p14="http://schemas.microsoft.com/office/powerpoint/2010/main" val="3218731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GV điền số vào</a:t>
            </a:r>
          </a:p>
        </p:txBody>
      </p:sp>
    </p:spTree>
    <p:extLst>
      <p:ext uri="{BB962C8B-B14F-4D97-AF65-F5344CB8AC3E}">
        <p14:creationId xmlns:p14="http://schemas.microsoft.com/office/powerpoint/2010/main" val="4161626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theo tình hình lớp, GV thêm vào dấu ...</a:t>
            </a:r>
          </a:p>
        </p:txBody>
      </p:sp>
    </p:spTree>
    <p:extLst>
      <p:ext uri="{BB962C8B-B14F-4D97-AF65-F5344CB8AC3E}">
        <p14:creationId xmlns:p14="http://schemas.microsoft.com/office/powerpoint/2010/main" val="1772499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theo tình hình lớp, GV thêm vào dấu ...</a:t>
            </a:r>
          </a:p>
        </p:txBody>
      </p:sp>
    </p:spTree>
    <p:extLst>
      <p:ext uri="{BB962C8B-B14F-4D97-AF65-F5344CB8AC3E}">
        <p14:creationId xmlns:p14="http://schemas.microsoft.com/office/powerpoint/2010/main" val="4130675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tình hình thực tế trên lớp, GV đưa từ học sinh viết sai vào để sửa chữa</a:t>
            </a:r>
          </a:p>
        </p:txBody>
      </p:sp>
    </p:spTree>
    <p:extLst>
      <p:ext uri="{BB962C8B-B14F-4D97-AF65-F5344CB8AC3E}">
        <p14:creationId xmlns:p14="http://schemas.microsoft.com/office/powerpoint/2010/main" val="2332608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tình hình thực tế trên lớp, GV đưa từ học sinh viết sai vào để sửa chữa</a:t>
            </a:r>
          </a:p>
        </p:txBody>
      </p:sp>
    </p:spTree>
    <p:extLst>
      <p:ext uri="{BB962C8B-B14F-4D97-AF65-F5344CB8AC3E}">
        <p14:creationId xmlns:p14="http://schemas.microsoft.com/office/powerpoint/2010/main" val="2938732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theo tình hình lớp, GV thêm vào dấu ...</a:t>
            </a:r>
          </a:p>
        </p:txBody>
      </p:sp>
    </p:spTree>
    <p:extLst>
      <p:ext uri="{BB962C8B-B14F-4D97-AF65-F5344CB8AC3E}">
        <p14:creationId xmlns:p14="http://schemas.microsoft.com/office/powerpoint/2010/main" val="3415719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0.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1.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8.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9.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cSld>
  <p:clrMapOvr>
    <a:masterClrMapping/>
  </p:clrMapOvr>
  <p:transition>
    <p:split orient="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63480" y="152400"/>
            <a:ext cx="2128520" cy="1684020"/>
          </a:xfrm>
          <a:prstGeom prst="rect">
            <a:avLst/>
          </a:prstGeom>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cSld>
  <p:clrMapOvr>
    <a:masterClrMapping/>
  </p:clrMapOvr>
  <p:transition>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cSld>
  <p:clrMapOvr>
    <a:masterClrMapping/>
  </p:clrMapOvr>
  <p:transition>
    <p:split orient="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63480" y="152400"/>
            <a:ext cx="2128520" cy="1684020"/>
          </a:xfrm>
          <a:prstGeom prst="rect">
            <a:avLst/>
          </a:prstGeom>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cSld>
  <p:clrMapOvr>
    <a:masterClrMapping/>
  </p:clrMapOvr>
  <p:transition>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63480" y="152400"/>
            <a:ext cx="2128520" cy="1684020"/>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5" name="Picture 4" descr="Picture5"/>
          <p:cNvPicPr>
            <a:picLocks noChangeAspect="1"/>
          </p:cNvPicPr>
          <p:nvPr userDrawn="1"/>
        </p:nvPicPr>
        <p:blipFill>
          <a:blip r:embed="rId2">
            <a:clrChange>
              <a:clrFrom>
                <a:srgbClr val="FFFDE8">
                  <a:alpha val="100000"/>
                </a:srgbClr>
              </a:clrFrom>
              <a:clrTo>
                <a:srgbClr val="FFFDE8">
                  <a:alpha val="100000"/>
                  <a:alpha val="0"/>
                </a:srgbClr>
              </a:clrTo>
            </a:clrChange>
          </a:blip>
          <a:stretch>
            <a:fillRect/>
          </a:stretch>
        </p:blipFill>
        <p:spPr>
          <a:xfrm>
            <a:off x="-4038600" y="-609600"/>
            <a:ext cx="2107565" cy="2107565"/>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63480" y="152400"/>
            <a:ext cx="2128520" cy="1684020"/>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cSld>
  <p:clrMapOvr>
    <a:masterClrMapping/>
  </p:clrMapOvr>
  <p:transition>
    <p:split orient="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63480" y="152400"/>
            <a:ext cx="2128520" cy="168402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63480" y="152400"/>
            <a:ext cx="2128520" cy="1684020"/>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cSld>
  <p:clrMapOvr>
    <a:masterClrMapping/>
  </p:clrMapOvr>
  <p:transition>
    <p:split orient="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63480" y="152400"/>
            <a:ext cx="2128520" cy="1684020"/>
          </a:xfrm>
          <a:prstGeom prst="rect">
            <a:avLst/>
          </a:prstGeom>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cSld>
  <p:clrMapOvr>
    <a:masterClrMapping/>
  </p:clrMapOvr>
  <p:transition>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63480" y="152400"/>
            <a:ext cx="2128520" cy="1684020"/>
          </a:xfrm>
          <a:prstGeom prst="rect">
            <a:avLst/>
          </a:prstGeom>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cSld>
  <p:clrMapOvr>
    <a:masterClrMapping/>
  </p:clrMapOvr>
  <p:transition>
    <p:split orient="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63480" y="152400"/>
            <a:ext cx="2128520" cy="1684020"/>
          </a:xfrm>
          <a:prstGeom prst="rect">
            <a:avLst/>
          </a:prstGeom>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cSld>
  <p:clrMapOvr>
    <a:masterClrMapping/>
  </p:clrMapOvr>
  <p:transition>
    <p:split orient="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63480" y="152400"/>
            <a:ext cx="2128520" cy="1684020"/>
          </a:xfrm>
          <a:prstGeom prst="rect">
            <a:avLst/>
          </a:prstGeom>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cSld>
  <p:clrMapOvr>
    <a:masterClrMapping/>
  </p:clrMapOvr>
  <p:transition>
    <p:split orient="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6/10/2023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63480" y="152400"/>
            <a:ext cx="2128520" cy="168402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svg"/><Relationship Id="rId2" Type="http://schemas.openxmlformats.org/officeDocument/2006/relationships/slideLayout" Target="../slideLayouts/slideLayout2.xml"/><Relationship Id="rId16" Type="http://schemas.openxmlformats.org/officeDocument/2006/relationships/image" Target="../media/image2.png"/><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image" Target="../media/image6.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10.xml"/><Relationship Id="rId18" Type="http://schemas.openxmlformats.org/officeDocument/2006/relationships/image" Target="../media/image3.png"/><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image" Target="../media/image4.svg"/><Relationship Id="rId2" Type="http://schemas.openxmlformats.org/officeDocument/2006/relationships/slideLayout" Target="../slideLayouts/slideLayout109.xml"/><Relationship Id="rId16" Type="http://schemas.openxmlformats.org/officeDocument/2006/relationships/image" Target="../media/image2.png"/><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image" Target="../media/image2.svg"/><Relationship Id="rId10" Type="http://schemas.openxmlformats.org/officeDocument/2006/relationships/slideLayout" Target="../slideLayouts/slideLayout117.xml"/><Relationship Id="rId19" Type="http://schemas.openxmlformats.org/officeDocument/2006/relationships/image" Target="../media/image6.svg"/><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theme" Target="../theme/theme11.xml"/><Relationship Id="rId18" Type="http://schemas.openxmlformats.org/officeDocument/2006/relationships/image" Target="../media/image3.png"/><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image" Target="../media/image4.svg"/><Relationship Id="rId2" Type="http://schemas.openxmlformats.org/officeDocument/2006/relationships/slideLayout" Target="../slideLayouts/slideLayout121.xml"/><Relationship Id="rId16" Type="http://schemas.openxmlformats.org/officeDocument/2006/relationships/image" Target="../media/image2.png"/><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image" Target="../media/image2.svg"/><Relationship Id="rId10" Type="http://schemas.openxmlformats.org/officeDocument/2006/relationships/slideLayout" Target="../slideLayouts/slideLayout129.xml"/><Relationship Id="rId19" Type="http://schemas.openxmlformats.org/officeDocument/2006/relationships/image" Target="../media/image6.svg"/><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18" Type="http://schemas.openxmlformats.org/officeDocument/2006/relationships/image" Target="../media/image3.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4.svg"/><Relationship Id="rId2" Type="http://schemas.openxmlformats.org/officeDocument/2006/relationships/slideLayout" Target="../slideLayouts/slideLayout25.xml"/><Relationship Id="rId16" Type="http://schemas.openxmlformats.org/officeDocument/2006/relationships/image" Target="../media/image2.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svg"/><Relationship Id="rId10" Type="http://schemas.openxmlformats.org/officeDocument/2006/relationships/slideLayout" Target="../slideLayouts/slideLayout33.xml"/><Relationship Id="rId19" Type="http://schemas.openxmlformats.org/officeDocument/2006/relationships/image" Target="../media/image6.svg"/><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18" Type="http://schemas.openxmlformats.org/officeDocument/2006/relationships/image" Target="../media/image3.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image" Target="../media/image4.svg"/><Relationship Id="rId2" Type="http://schemas.openxmlformats.org/officeDocument/2006/relationships/slideLayout" Target="../slideLayouts/slideLayout37.xml"/><Relationship Id="rId16" Type="http://schemas.openxmlformats.org/officeDocument/2006/relationships/image" Target="../media/image2.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2.svg"/><Relationship Id="rId10" Type="http://schemas.openxmlformats.org/officeDocument/2006/relationships/slideLayout" Target="../slideLayouts/slideLayout45.xml"/><Relationship Id="rId19" Type="http://schemas.openxmlformats.org/officeDocument/2006/relationships/image" Target="../media/image6.svg"/><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18" Type="http://schemas.openxmlformats.org/officeDocument/2006/relationships/image" Target="../media/image3.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image" Target="../media/image4.svg"/><Relationship Id="rId2" Type="http://schemas.openxmlformats.org/officeDocument/2006/relationships/slideLayout" Target="../slideLayouts/slideLayout49.xml"/><Relationship Id="rId16" Type="http://schemas.openxmlformats.org/officeDocument/2006/relationships/image" Target="../media/image2.pn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2.svg"/><Relationship Id="rId10" Type="http://schemas.openxmlformats.org/officeDocument/2006/relationships/slideLayout" Target="../slideLayouts/slideLayout57.xml"/><Relationship Id="rId19" Type="http://schemas.openxmlformats.org/officeDocument/2006/relationships/image" Target="../media/image6.svg"/><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18" Type="http://schemas.openxmlformats.org/officeDocument/2006/relationships/image" Target="../media/image3.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image" Target="../media/image4.svg"/><Relationship Id="rId2" Type="http://schemas.openxmlformats.org/officeDocument/2006/relationships/slideLayout" Target="../slideLayouts/slideLayout61.xml"/><Relationship Id="rId16" Type="http://schemas.openxmlformats.org/officeDocument/2006/relationships/image" Target="../media/image2.png"/><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2.svg"/><Relationship Id="rId10" Type="http://schemas.openxmlformats.org/officeDocument/2006/relationships/slideLayout" Target="../slideLayouts/slideLayout69.xml"/><Relationship Id="rId19" Type="http://schemas.openxmlformats.org/officeDocument/2006/relationships/image" Target="../media/image6.svg"/><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18" Type="http://schemas.openxmlformats.org/officeDocument/2006/relationships/image" Target="../media/image3.pn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image" Target="../media/image4.svg"/><Relationship Id="rId2" Type="http://schemas.openxmlformats.org/officeDocument/2006/relationships/slideLayout" Target="../slideLayouts/slideLayout73.xml"/><Relationship Id="rId16" Type="http://schemas.openxmlformats.org/officeDocument/2006/relationships/image" Target="../media/image2.png"/><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image" Target="../media/image2.svg"/><Relationship Id="rId10" Type="http://schemas.openxmlformats.org/officeDocument/2006/relationships/slideLayout" Target="../slideLayouts/slideLayout81.xml"/><Relationship Id="rId19" Type="http://schemas.openxmlformats.org/officeDocument/2006/relationships/image" Target="../media/image6.svg"/><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18" Type="http://schemas.openxmlformats.org/officeDocument/2006/relationships/image" Target="../media/image3.pn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image" Target="../media/image4.svg"/><Relationship Id="rId2" Type="http://schemas.openxmlformats.org/officeDocument/2006/relationships/slideLayout" Target="../slideLayouts/slideLayout85.xml"/><Relationship Id="rId16" Type="http://schemas.openxmlformats.org/officeDocument/2006/relationships/image" Target="../media/image2.png"/><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image" Target="../media/image2.svg"/><Relationship Id="rId10" Type="http://schemas.openxmlformats.org/officeDocument/2006/relationships/slideLayout" Target="../slideLayouts/slideLayout93.xml"/><Relationship Id="rId19" Type="http://schemas.openxmlformats.org/officeDocument/2006/relationships/image" Target="../media/image6.svg"/><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9.xml"/><Relationship Id="rId18" Type="http://schemas.openxmlformats.org/officeDocument/2006/relationships/image" Target="../media/image3.png"/><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image" Target="../media/image4.svg"/><Relationship Id="rId2" Type="http://schemas.openxmlformats.org/officeDocument/2006/relationships/slideLayout" Target="../slideLayouts/slideLayout97.xml"/><Relationship Id="rId16" Type="http://schemas.openxmlformats.org/officeDocument/2006/relationships/image" Target="../media/image2.png"/><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image" Target="../media/image2.svg"/><Relationship Id="rId10" Type="http://schemas.openxmlformats.org/officeDocument/2006/relationships/slideLayout" Target="../slideLayouts/slideLayout105.xml"/><Relationship Id="rId19" Type="http://schemas.openxmlformats.org/officeDocument/2006/relationships/image" Target="../media/image6.svg"/><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0063480" y="152400"/>
            <a:ext cx="2128520" cy="1684020"/>
          </a:xfrm>
          <a:prstGeom prst="rect">
            <a:avLst/>
          </a:prstGeom>
        </p:spPr>
      </p:pic>
      <p:pic>
        <p:nvPicPr>
          <p:cNvPr id="13" name="Picture 12" descr="Picture5"/>
          <p:cNvPicPr>
            <a:picLocks noChangeAspect="1"/>
          </p:cNvPicPr>
          <p:nvPr userDrawn="1"/>
        </p:nvPicPr>
        <p:blipFill>
          <a:blip r:embed="rId20">
            <a:clrChange>
              <a:clrFrom>
                <a:srgbClr val="FFFDE8">
                  <a:alpha val="100000"/>
                </a:srgbClr>
              </a:clrFrom>
              <a:clrTo>
                <a:srgbClr val="FFFDE8">
                  <a:alpha val="100000"/>
                  <a:alpha val="0"/>
                </a:srgbClr>
              </a:clrTo>
            </a:clrChange>
          </a:blip>
          <a:stretch>
            <a:fillRect/>
          </a:stretch>
        </p:blipFill>
        <p:spPr>
          <a:xfrm>
            <a:off x="-1981200" y="76200"/>
            <a:ext cx="1306195" cy="130619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0063480" y="152400"/>
            <a:ext cx="2128520" cy="1684020"/>
          </a:xfrm>
          <a:prstGeom prst="rect">
            <a:avLst/>
          </a:prstGeom>
        </p:spPr>
      </p:pic>
    </p:spTree>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0063480" y="152400"/>
            <a:ext cx="2128520" cy="1684020"/>
          </a:xfrm>
          <a:prstGeom prst="rect">
            <a:avLst/>
          </a:prstGeom>
        </p:spPr>
      </p:pic>
    </p:spTree>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0063480" y="152400"/>
            <a:ext cx="2128520" cy="1684020"/>
          </a:xfrm>
          <a:prstGeom prst="rect">
            <a:avLst/>
          </a:prstGeom>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0063480" y="152400"/>
            <a:ext cx="2128520" cy="1684020"/>
          </a:xfrm>
          <a:prstGeom prst="rect">
            <a:avLst/>
          </a:prstGeom>
        </p:spPr>
      </p:pic>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0063480" y="152400"/>
            <a:ext cx="2128520" cy="1684020"/>
          </a:xfrm>
          <a:prstGeom prst="rect">
            <a:avLst/>
          </a:prstGeom>
        </p:spPr>
      </p:pic>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0063480" y="152400"/>
            <a:ext cx="2128520" cy="1684020"/>
          </a:xfrm>
          <a:prstGeom prst="rect">
            <a:avLst/>
          </a:prstGeom>
        </p:spPr>
      </p:pic>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0063480" y="152400"/>
            <a:ext cx="2128520" cy="1684020"/>
          </a:xfrm>
          <a:prstGeom prst="rect">
            <a:avLst/>
          </a:prstGeom>
        </p:spPr>
      </p:pic>
    </p:spTree>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0063480" y="152400"/>
            <a:ext cx="2128520" cy="1684020"/>
          </a:xfrm>
          <a:prstGeom prst="rect">
            <a:avLst/>
          </a:prstGeom>
        </p:spPr>
      </p:pic>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0063480" y="152400"/>
            <a:ext cx="2128520" cy="1684020"/>
          </a:xfrm>
          <a:prstGeom prst="rect">
            <a:avLst/>
          </a:prstGeom>
        </p:spPr>
      </p:pic>
    </p:spTree>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5.png"/><Relationship Id="rId1" Type="http://schemas.openxmlformats.org/officeDocument/2006/relationships/slideLayout" Target="../slideLayouts/slideLayout19.xml"/><Relationship Id="rId6" Type="http://schemas.openxmlformats.org/officeDocument/2006/relationships/image" Target="../media/image7.png"/><Relationship Id="rId5" Type="http://schemas.openxmlformats.org/officeDocument/2006/relationships/image" Target="../media/image11.svg"/><Relationship Id="rId4" Type="http://schemas.openxmlformats.org/officeDocument/2006/relationships/image" Target="../media/image6.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27.png"/><Relationship Id="rId1" Type="http://schemas.openxmlformats.org/officeDocument/2006/relationships/slideLayout" Target="../slideLayouts/slideLayout49.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27.png"/><Relationship Id="rId1" Type="http://schemas.openxmlformats.org/officeDocument/2006/relationships/slideLayout" Target="../slideLayouts/slideLayout73.xml"/><Relationship Id="rId6" Type="http://schemas.openxmlformats.org/officeDocument/2006/relationships/image" Target="../media/image33.png"/><Relationship Id="rId5" Type="http://schemas.openxmlformats.org/officeDocument/2006/relationships/image" Target="../media/image52.sv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27.png"/><Relationship Id="rId1" Type="http://schemas.openxmlformats.org/officeDocument/2006/relationships/slideLayout" Target="../slideLayouts/slideLayout85.xml"/><Relationship Id="rId6" Type="http://schemas.openxmlformats.org/officeDocument/2006/relationships/image" Target="../media/image33.png"/><Relationship Id="rId5" Type="http://schemas.openxmlformats.org/officeDocument/2006/relationships/image" Target="../media/image52.sv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27.png"/><Relationship Id="rId1" Type="http://schemas.openxmlformats.org/officeDocument/2006/relationships/slideLayout" Target="../slideLayouts/slideLayout97.xml"/><Relationship Id="rId6" Type="http://schemas.openxmlformats.org/officeDocument/2006/relationships/image" Target="../media/image33.png"/><Relationship Id="rId5" Type="http://schemas.openxmlformats.org/officeDocument/2006/relationships/image" Target="../media/image52.sv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09.xml"/><Relationship Id="rId6" Type="http://schemas.openxmlformats.org/officeDocument/2006/relationships/image" Target="../media/image52.svg"/><Relationship Id="rId5" Type="http://schemas.openxmlformats.org/officeDocument/2006/relationships/image" Target="../media/image34.png"/><Relationship Id="rId4" Type="http://schemas.openxmlformats.org/officeDocument/2006/relationships/image" Target="../media/image44.sv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21.xml"/><Relationship Id="rId6" Type="http://schemas.openxmlformats.org/officeDocument/2006/relationships/image" Target="../media/image54.svg"/><Relationship Id="rId5" Type="http://schemas.openxmlformats.org/officeDocument/2006/relationships/image" Target="../media/image35.png"/><Relationship Id="rId4" Type="http://schemas.openxmlformats.org/officeDocument/2006/relationships/image" Target="../media/image44.svg"/></Relationships>
</file>

<file path=ppt/slides/_rels/slide16.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27.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61.xml"/><Relationship Id="rId6" Type="http://schemas.openxmlformats.org/officeDocument/2006/relationships/image" Target="../media/image56.svg"/><Relationship Id="rId5" Type="http://schemas.openxmlformats.org/officeDocument/2006/relationships/image" Target="../media/image36.png"/><Relationship Id="rId4" Type="http://schemas.openxmlformats.org/officeDocument/2006/relationships/image" Target="../media/image44.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38.png"/><Relationship Id="rId1" Type="http://schemas.openxmlformats.org/officeDocument/2006/relationships/slideLayout" Target="../slideLayouts/slideLayout37.xml"/><Relationship Id="rId5" Type="http://schemas.openxmlformats.org/officeDocument/2006/relationships/image" Target="../media/image23.sv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7.sv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0.svg"/></Relationships>
</file>

<file path=ppt/slides/_rels/slide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15.png"/><Relationship Id="rId4" Type="http://schemas.openxmlformats.org/officeDocument/2006/relationships/image" Target="../media/image23.sv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8.png"/><Relationship Id="rId1" Type="http://schemas.openxmlformats.org/officeDocument/2006/relationships/slideLayout" Target="../slideLayouts/slideLayout30.xml"/><Relationship Id="rId5" Type="http://schemas.openxmlformats.org/officeDocument/2006/relationships/image" Target="../media/image23.sv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36.sv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5.png"/><Relationship Id="rId5" Type="http://schemas.openxmlformats.org/officeDocument/2006/relationships/image" Target="../media/image34.sv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38.sv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4.svg"/><Relationship Id="rId5" Type="http://schemas.openxmlformats.org/officeDocument/2006/relationships/image" Target="../media/image27.png"/><Relationship Id="rId4" Type="http://schemas.openxmlformats.org/officeDocument/2006/relationships/image" Target="../media/image42.sv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44.sv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7.xml"/><Relationship Id="rId5" Type="http://schemas.openxmlformats.org/officeDocument/2006/relationships/image" Target="../media/image32.png"/><Relationship Id="rId4" Type="http://schemas.openxmlformats.org/officeDocument/2006/relationships/image" Target="../media/image4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CD9"/>
        </a:solidFill>
        <a:effectLst/>
      </p:bgPr>
    </p:bg>
    <p:spTree>
      <p:nvGrpSpPr>
        <p:cNvPr id="1" name=""/>
        <p:cNvGrpSpPr/>
        <p:nvPr/>
      </p:nvGrpSpPr>
      <p:grpSpPr>
        <a:xfrm>
          <a:off x="0" y="0"/>
          <a:ext cx="0" cy="0"/>
          <a:chOff x="0" y="0"/>
          <a:chExt cx="0" cy="0"/>
        </a:xfrm>
      </p:grpSpPr>
      <p:pic>
        <p:nvPicPr>
          <p:cNvPr id="15"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6200" y="361950"/>
            <a:ext cx="3512185" cy="2701290"/>
          </a:xfrm>
          <a:prstGeom prst="rect">
            <a:avLst/>
          </a:prstGeom>
        </p:spPr>
      </p:pic>
      <p:pic>
        <p:nvPicPr>
          <p:cNvPr id="17"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81590" y="76503"/>
            <a:ext cx="5350213" cy="4114800"/>
          </a:xfrm>
          <a:prstGeom prst="rect">
            <a:avLst/>
          </a:prstGeom>
        </p:spPr>
      </p:pic>
      <p:pic>
        <p:nvPicPr>
          <p:cNvPr id="18"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234690" y="217805"/>
            <a:ext cx="5588000" cy="1257935"/>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b="21540"/>
          <a:stretch>
            <a:fillRect/>
          </a:stretch>
        </p:blipFill>
        <p:spPr>
          <a:xfrm>
            <a:off x="349885" y="1450975"/>
            <a:ext cx="11591925" cy="5198745"/>
          </a:xfrm>
          <a:prstGeom prst="rect">
            <a:avLst/>
          </a:prstGeom>
        </p:spPr>
      </p:pic>
      <p:pic>
        <p:nvPicPr>
          <p:cNvPr id="21" name="Picture 20"/>
          <p:cNvPicPr>
            <a:picLocks noChangeAspect="1"/>
          </p:cNvPicPr>
          <p:nvPr/>
        </p:nvPicPr>
        <p:blipFill>
          <a:blip r:embed="rId8"/>
          <a:stretch>
            <a:fillRect/>
          </a:stretch>
        </p:blipFill>
        <p:spPr>
          <a:xfrm>
            <a:off x="4572000" y="2286000"/>
            <a:ext cx="4333875" cy="838200"/>
          </a:xfrm>
          <a:prstGeom prst="rect">
            <a:avLst/>
          </a:prstGeom>
        </p:spPr>
      </p:pic>
      <p:pic>
        <p:nvPicPr>
          <p:cNvPr id="22" name="Picture 21"/>
          <p:cNvPicPr>
            <a:picLocks noChangeAspect="1"/>
          </p:cNvPicPr>
          <p:nvPr/>
        </p:nvPicPr>
        <p:blipFill>
          <a:blip r:embed="rId9"/>
          <a:stretch>
            <a:fillRect/>
          </a:stretch>
        </p:blipFill>
        <p:spPr>
          <a:xfrm>
            <a:off x="304800" y="1371600"/>
            <a:ext cx="11582400" cy="1838325"/>
          </a:xfrm>
          <a:prstGeom prst="rect">
            <a:avLst/>
          </a:prstGeom>
        </p:spPr>
      </p:pic>
      <p:sp>
        <p:nvSpPr>
          <p:cNvPr id="23" name="Rectangles 22"/>
          <p:cNvSpPr/>
          <p:nvPr/>
        </p:nvSpPr>
        <p:spPr>
          <a:xfrm>
            <a:off x="3810000" y="361950"/>
            <a:ext cx="4403090" cy="583565"/>
          </a:xfrm>
          <a:prstGeom prst="rect">
            <a:avLst/>
          </a:prstGeom>
          <a:noFill/>
          <a:ln>
            <a:noFill/>
          </a:ln>
        </p:spPr>
        <p:txBody>
          <a:bodyPr wrap="none" rtlCol="0" anchor="t">
            <a:spAutoFit/>
          </a:bodyPr>
          <a:lstStyle/>
          <a:p>
            <a:pPr algn="ctr"/>
            <a:r>
              <a:rPr lang="en-GB" altLang="en-US" sz="3200" b="1" dirty="0" err="1">
                <a:solidFill>
                  <a:schemeClr val="tx2">
                    <a:lumMod val="75000"/>
                  </a:schemeClr>
                </a:solidFill>
                <a:effectLst>
                  <a:outerShdw blurRad="38100" dist="19050" dir="2700000" algn="tl" rotWithShape="0">
                    <a:schemeClr val="dk1">
                      <a:alpha val="40000"/>
                    </a:schemeClr>
                  </a:outerShdw>
                </a:effectLst>
                <a:latin typeface="SVN-Shintia Script" panose="02000804000000020003" charset="0"/>
                <a:cs typeface="SVN-Shintia Script" panose="02000804000000020003" charset="0"/>
              </a:rPr>
              <a:t>Tập</a:t>
            </a:r>
            <a:r>
              <a:rPr lang="en-GB" altLang="en-US" sz="3200" b="1" dirty="0">
                <a:solidFill>
                  <a:schemeClr val="tx2">
                    <a:lumMod val="75000"/>
                  </a:schemeClr>
                </a:solidFill>
                <a:effectLst>
                  <a:outerShdw blurRad="38100" dist="19050" dir="2700000" algn="tl" rotWithShape="0">
                    <a:schemeClr val="dk1">
                      <a:alpha val="40000"/>
                    </a:schemeClr>
                  </a:outerShdw>
                </a:effectLst>
                <a:latin typeface="SVN-Shintia Script" panose="02000804000000020003" charset="0"/>
                <a:cs typeface="SVN-Shintia Script" panose="02000804000000020003" charset="0"/>
              </a:rPr>
              <a:t> </a:t>
            </a:r>
            <a:r>
              <a:rPr lang="en-GB" altLang="en-US" sz="3200" b="1" dirty="0" err="1">
                <a:solidFill>
                  <a:schemeClr val="tx2">
                    <a:lumMod val="75000"/>
                  </a:schemeClr>
                </a:solidFill>
                <a:effectLst>
                  <a:outerShdw blurRad="38100" dist="19050" dir="2700000" algn="tl" rotWithShape="0">
                    <a:schemeClr val="dk1">
                      <a:alpha val="40000"/>
                    </a:schemeClr>
                  </a:outerShdw>
                </a:effectLst>
                <a:latin typeface="SVN-Shintia Script" panose="02000804000000020003" charset="0"/>
                <a:cs typeface="SVN-Shintia Script" panose="02000804000000020003" charset="0"/>
              </a:rPr>
              <a:t>làm</a:t>
            </a:r>
            <a:r>
              <a:rPr lang="en-GB" altLang="en-US" sz="3200" b="1" dirty="0">
                <a:solidFill>
                  <a:schemeClr val="tx2">
                    <a:lumMod val="75000"/>
                  </a:schemeClr>
                </a:solidFill>
                <a:effectLst>
                  <a:outerShdw blurRad="38100" dist="19050" dir="2700000" algn="tl" rotWithShape="0">
                    <a:schemeClr val="dk1">
                      <a:alpha val="40000"/>
                    </a:schemeClr>
                  </a:outerShdw>
                </a:effectLst>
                <a:latin typeface="SVN-Shintia Script" panose="02000804000000020003" charset="0"/>
                <a:cs typeface="SVN-Shintia Script" panose="02000804000000020003" charset="0"/>
              </a:rPr>
              <a:t> </a:t>
            </a:r>
            <a:r>
              <a:rPr lang="en-GB" altLang="en-US" sz="3200" b="1" dirty="0" err="1">
                <a:solidFill>
                  <a:schemeClr val="tx2">
                    <a:lumMod val="75000"/>
                  </a:schemeClr>
                </a:solidFill>
                <a:effectLst>
                  <a:outerShdw blurRad="38100" dist="19050" dir="2700000" algn="tl" rotWithShape="0">
                    <a:schemeClr val="dk1">
                      <a:alpha val="40000"/>
                    </a:schemeClr>
                  </a:outerShdw>
                </a:effectLst>
                <a:latin typeface="SVN-Shintia Script" panose="02000804000000020003" charset="0"/>
                <a:cs typeface="SVN-Shintia Script" panose="02000804000000020003" charset="0"/>
              </a:rPr>
              <a:t>văn</a:t>
            </a:r>
            <a:r>
              <a:rPr lang="en-GB" altLang="en-US" sz="3200" b="1" dirty="0">
                <a:solidFill>
                  <a:schemeClr val="tx2">
                    <a:lumMod val="75000"/>
                  </a:schemeClr>
                </a:solidFill>
                <a:effectLst>
                  <a:outerShdw blurRad="38100" dist="19050" dir="2700000" algn="tl" rotWithShape="0">
                    <a:schemeClr val="dk1">
                      <a:alpha val="40000"/>
                    </a:schemeClr>
                  </a:outerShdw>
                </a:effectLst>
                <a:latin typeface="SVN-Shintia Script" panose="02000804000000020003" charset="0"/>
                <a:cs typeface="SVN-Shintia Script" panose="02000804000000020003" charset="0"/>
              </a:rPr>
              <a:t> (</a:t>
            </a:r>
            <a:r>
              <a:rPr lang="en-GB" altLang="en-US" sz="3200" b="1" dirty="0" err="1">
                <a:solidFill>
                  <a:schemeClr val="tx2">
                    <a:lumMod val="75000"/>
                  </a:schemeClr>
                </a:solidFill>
                <a:effectLst>
                  <a:outerShdw blurRad="38100" dist="19050" dir="2700000" algn="tl" rotWithShape="0">
                    <a:schemeClr val="dk1">
                      <a:alpha val="40000"/>
                    </a:schemeClr>
                  </a:outerShdw>
                </a:effectLst>
                <a:latin typeface="SVN-Shintia Script" panose="02000804000000020003" charset="0"/>
                <a:cs typeface="SVN-Shintia Script" panose="02000804000000020003" charset="0"/>
              </a:rPr>
              <a:t>Tuần</a:t>
            </a:r>
            <a:r>
              <a:rPr lang="en-GB" altLang="en-US" sz="3200" b="1" dirty="0">
                <a:solidFill>
                  <a:schemeClr val="tx2">
                    <a:lumMod val="75000"/>
                  </a:schemeClr>
                </a:solidFill>
                <a:effectLst>
                  <a:outerShdw blurRad="38100" dist="19050" dir="2700000" algn="tl" rotWithShape="0">
                    <a:schemeClr val="dk1">
                      <a:alpha val="40000"/>
                    </a:schemeClr>
                  </a:outerShdw>
                </a:effectLst>
                <a:latin typeface="SVN-Shintia Script" panose="02000804000000020003" charset="0"/>
                <a:cs typeface="SVN-Shintia Script" panose="02000804000000020003" charset="0"/>
              </a:rPr>
              <a:t> 5-Tiết 2)</a:t>
            </a:r>
          </a:p>
        </p:txBody>
      </p:sp>
      <p:pic>
        <p:nvPicPr>
          <p:cNvPr id="9"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782557" y="2349804"/>
            <a:ext cx="5588000" cy="12579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circle(in)">
                                      <p:cBhvr>
                                        <p:cTn id="15" dur="20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26560" y="300205"/>
            <a:ext cx="1287145" cy="1084580"/>
          </a:xfrm>
          <a:prstGeom prst="rect">
            <a:avLst/>
          </a:prstGeom>
        </p:spPr>
      </p:pic>
      <p:grpSp>
        <p:nvGrpSpPr>
          <p:cNvPr id="5" name="组合 3"/>
          <p:cNvGrpSpPr/>
          <p:nvPr/>
        </p:nvGrpSpPr>
        <p:grpSpPr>
          <a:xfrm>
            <a:off x="2104754" y="1515070"/>
            <a:ext cx="7804875" cy="4745870"/>
            <a:chOff x="2054721" y="1419434"/>
            <a:chExt cx="7804875" cy="4745870"/>
          </a:xfrm>
        </p:grpSpPr>
        <p:sp>
          <p:nvSpPr>
            <p:cNvPr id="39" name="Oval 18"/>
            <p:cNvSpPr/>
            <p:nvPr/>
          </p:nvSpPr>
          <p:spPr>
            <a:xfrm>
              <a:off x="2054721" y="1891972"/>
              <a:ext cx="3350987" cy="3350987"/>
            </a:xfrm>
            <a:prstGeom prst="ellipse">
              <a:avLst/>
            </a:prstGeom>
            <a:solidFill>
              <a:srgbClr val="00B050"/>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bg1"/>
                </a:solidFill>
                <a:effectLst/>
                <a:uLnTx/>
                <a:uFillTx/>
                <a:cs typeface="+mn-ea"/>
                <a:sym typeface="+mn-lt"/>
              </a:endParaRPr>
            </a:p>
          </p:txBody>
        </p:sp>
        <p:sp>
          <p:nvSpPr>
            <p:cNvPr id="44" name="Oval 16"/>
            <p:cNvSpPr/>
            <p:nvPr/>
          </p:nvSpPr>
          <p:spPr>
            <a:xfrm>
              <a:off x="6696077" y="3001785"/>
              <a:ext cx="3163519" cy="3163519"/>
            </a:xfrm>
            <a:prstGeom prst="ellipse">
              <a:avLst/>
            </a:prstGeom>
            <a:solidFill>
              <a:schemeClr val="tx2">
                <a:lumMod val="40000"/>
                <a:lumOff val="60000"/>
              </a:schemeClr>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bg1"/>
                </a:solidFill>
                <a:effectLst/>
                <a:uLnTx/>
                <a:uFillTx/>
                <a:cs typeface="+mn-ea"/>
                <a:sym typeface="+mn-lt"/>
              </a:endParaRPr>
            </a:p>
          </p:txBody>
        </p:sp>
        <p:sp>
          <p:nvSpPr>
            <p:cNvPr id="49" name="Oval 14"/>
            <p:cNvSpPr/>
            <p:nvPr/>
          </p:nvSpPr>
          <p:spPr>
            <a:xfrm>
              <a:off x="4824490" y="1419434"/>
              <a:ext cx="2712720" cy="2712720"/>
            </a:xfrm>
            <a:prstGeom prst="ellipse">
              <a:avLst/>
            </a:prstGeom>
            <a:solidFill>
              <a:srgbClr val="FC3E7D"/>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bg1"/>
                </a:solidFill>
                <a:effectLst/>
                <a:uLnTx/>
                <a:uFillTx/>
                <a:cs typeface="+mn-ea"/>
                <a:sym typeface="+mn-lt"/>
              </a:endParaRPr>
            </a:p>
          </p:txBody>
        </p:sp>
        <p:sp>
          <p:nvSpPr>
            <p:cNvPr id="54" name="Oval 17"/>
            <p:cNvSpPr/>
            <p:nvPr/>
          </p:nvSpPr>
          <p:spPr>
            <a:xfrm>
              <a:off x="4870455" y="3691333"/>
              <a:ext cx="2218109" cy="2218109"/>
            </a:xfrm>
            <a:prstGeom prst="ellipse">
              <a:avLst/>
            </a:prstGeom>
            <a:solidFill>
              <a:srgbClr val="FFC000"/>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bg1"/>
                </a:solidFill>
                <a:effectLst/>
                <a:uLnTx/>
                <a:uFillTx/>
                <a:cs typeface="+mn-ea"/>
                <a:sym typeface="+mn-lt"/>
              </a:endParaRPr>
            </a:p>
          </p:txBody>
        </p:sp>
      </p:grpSp>
      <p:sp>
        <p:nvSpPr>
          <p:cNvPr id="6" name="Text Box 5"/>
          <p:cNvSpPr txBox="1"/>
          <p:nvPr/>
        </p:nvSpPr>
        <p:spPr>
          <a:xfrm>
            <a:off x="5084504" y="4419600"/>
            <a:ext cx="1845377" cy="923330"/>
          </a:xfrm>
          <a:prstGeom prst="rect">
            <a:avLst/>
          </a:prstGeom>
          <a:noFill/>
        </p:spPr>
        <p:txBody>
          <a:bodyPr wrap="none" rtlCol="0" anchor="t">
            <a:spAutoFit/>
          </a:bodyPr>
          <a:lstStyle/>
          <a:p>
            <a:pPr algn="ctr" defTabSz="1662430">
              <a:spcBef>
                <a:spcPct val="0"/>
              </a:spcBef>
            </a:pPr>
            <a:r>
              <a:rPr lang="en-US" sz="5400" b="1">
                <a:solidFill>
                  <a:schemeClr val="bg1"/>
                </a:solidFill>
                <a:latin typeface="SVN-Shintia Script" panose="02000804000000020003" charset="0"/>
                <a:ea typeface="+mj-ea"/>
                <a:sym typeface="+mn-ea"/>
              </a:rPr>
              <a:t>Bố cục</a:t>
            </a:r>
            <a:endParaRPr lang="en-US" altLang="en-US" sz="5400" b="1">
              <a:solidFill>
                <a:schemeClr val="bg1"/>
              </a:solidFill>
              <a:latin typeface="SVN-Shintia Script" panose="02000804000000020003" charset="0"/>
              <a:ea typeface="+mj-ea"/>
              <a:sym typeface="+mn-ea"/>
            </a:endParaRPr>
          </a:p>
        </p:txBody>
      </p:sp>
      <p:sp>
        <p:nvSpPr>
          <p:cNvPr id="7" name="Text Box 6"/>
          <p:cNvSpPr txBox="1"/>
          <p:nvPr/>
        </p:nvSpPr>
        <p:spPr>
          <a:xfrm>
            <a:off x="5074920" y="2362200"/>
            <a:ext cx="2274982" cy="923330"/>
          </a:xfrm>
          <a:prstGeom prst="rect">
            <a:avLst/>
          </a:prstGeom>
          <a:noFill/>
        </p:spPr>
        <p:txBody>
          <a:bodyPr wrap="none" rtlCol="0" anchor="t">
            <a:spAutoFit/>
          </a:bodyPr>
          <a:lstStyle/>
          <a:p>
            <a:pPr algn="ctr" defTabSz="1662430">
              <a:spcBef>
                <a:spcPct val="0"/>
              </a:spcBef>
            </a:pPr>
            <a:r>
              <a:rPr lang="en-GB" altLang="en-US" sz="5400" b="1">
                <a:solidFill>
                  <a:schemeClr val="bg1"/>
                </a:solidFill>
                <a:latin typeface="SVN-Shintia Script" panose="02000804000000020003" charset="0"/>
                <a:ea typeface="+mj-ea"/>
                <a:sym typeface="+mn-ea"/>
              </a:rPr>
              <a:t>Chính tả</a:t>
            </a:r>
          </a:p>
        </p:txBody>
      </p:sp>
      <p:sp>
        <p:nvSpPr>
          <p:cNvPr id="8" name="Text Box 7"/>
          <p:cNvSpPr txBox="1"/>
          <p:nvPr/>
        </p:nvSpPr>
        <p:spPr>
          <a:xfrm>
            <a:off x="2514600" y="3200400"/>
            <a:ext cx="2194560" cy="923330"/>
          </a:xfrm>
          <a:prstGeom prst="rect">
            <a:avLst/>
          </a:prstGeom>
          <a:noFill/>
        </p:spPr>
        <p:txBody>
          <a:bodyPr wrap="square" rtlCol="0" anchor="t">
            <a:spAutoFit/>
          </a:bodyPr>
          <a:lstStyle/>
          <a:p>
            <a:pPr algn="ctr" defTabSz="1662430">
              <a:spcBef>
                <a:spcPct val="0"/>
              </a:spcBef>
            </a:pPr>
            <a:r>
              <a:rPr lang="en-GB" altLang="en-US" sz="5400" b="1">
                <a:solidFill>
                  <a:schemeClr val="bg1"/>
                </a:solidFill>
                <a:latin typeface="SVN-Shintia Script" panose="02000804000000020003" charset="0"/>
                <a:ea typeface="+mj-ea"/>
                <a:sym typeface="+mn-ea"/>
              </a:rPr>
              <a:t>Dùng từ</a:t>
            </a:r>
          </a:p>
        </p:txBody>
      </p:sp>
      <p:sp>
        <p:nvSpPr>
          <p:cNvPr id="11" name="Text Box 10"/>
          <p:cNvSpPr txBox="1"/>
          <p:nvPr/>
        </p:nvSpPr>
        <p:spPr>
          <a:xfrm>
            <a:off x="7249795" y="4114800"/>
            <a:ext cx="2122697" cy="923330"/>
          </a:xfrm>
          <a:prstGeom prst="rect">
            <a:avLst/>
          </a:prstGeom>
          <a:noFill/>
        </p:spPr>
        <p:txBody>
          <a:bodyPr wrap="none" rtlCol="0" anchor="t">
            <a:spAutoFit/>
          </a:bodyPr>
          <a:lstStyle/>
          <a:p>
            <a:pPr algn="ctr" defTabSz="1662430">
              <a:spcBef>
                <a:spcPct val="0"/>
              </a:spcBef>
            </a:pPr>
            <a:r>
              <a:rPr lang="en-GB" altLang="en-US" sz="5400" b="1">
                <a:solidFill>
                  <a:schemeClr val="bg1"/>
                </a:solidFill>
                <a:latin typeface="SVN-Shintia Script" panose="02000804000000020003" charset="0"/>
                <a:ea typeface="+mj-ea"/>
                <a:sym typeface="+mn-ea"/>
              </a:rPr>
              <a:t>Đặt câu</a:t>
            </a:r>
          </a:p>
        </p:txBody>
      </p:sp>
      <p:pic>
        <p:nvPicPr>
          <p:cNvPr id="13" name="Content Placeholder 12"/>
          <p:cNvPicPr>
            <a:picLocks noGrp="1" noChangeAspect="1"/>
          </p:cNvPicPr>
          <p:nvPr>
            <p:ph idx="1"/>
          </p:nvPr>
        </p:nvPicPr>
        <p:blipFill>
          <a:blip r:embed="rId4"/>
          <a:stretch>
            <a:fillRect/>
          </a:stretch>
        </p:blipFill>
        <p:spPr>
          <a:xfrm>
            <a:off x="1923036" y="300205"/>
            <a:ext cx="5000625" cy="8581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81000" y="152400"/>
            <a:ext cx="1287145" cy="108458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09600" y="1828800"/>
            <a:ext cx="2735580" cy="2322195"/>
          </a:xfrm>
          <a:prstGeom prst="rect">
            <a:avLst/>
          </a:prstGeom>
        </p:spPr>
      </p:pic>
      <p:sp>
        <p:nvSpPr>
          <p:cNvPr id="4" name="Rectangles 3"/>
          <p:cNvSpPr/>
          <p:nvPr/>
        </p:nvSpPr>
        <p:spPr>
          <a:xfrm>
            <a:off x="1053098" y="2390140"/>
            <a:ext cx="1848583" cy="923330"/>
          </a:xfrm>
          <a:prstGeom prst="rect">
            <a:avLst/>
          </a:prstGeom>
          <a:noFill/>
          <a:ln>
            <a:noFill/>
          </a:ln>
        </p:spPr>
        <p:txBody>
          <a:bodyPr wrap="none" rtlCol="0" anchor="t">
            <a:spAutoFit/>
          </a:bodyPr>
          <a:lstStyle/>
          <a:p>
            <a:pPr algn="ctr" defTabSz="1662430">
              <a:spcBef>
                <a:spcPct val="0"/>
              </a:spcBef>
            </a:pPr>
            <a:r>
              <a:rPr lang="en-GB" altLang="en-US" sz="5400" b="1">
                <a:solidFill>
                  <a:srgbClr val="002060"/>
                </a:solidFill>
                <a:latin typeface="SVN-Shintia Script" panose="02000804000000020003" charset="0"/>
                <a:ea typeface="+mj-ea"/>
              </a:rPr>
              <a:t>Bố cục</a:t>
            </a:r>
          </a:p>
        </p:txBody>
      </p:sp>
      <p:sp>
        <p:nvSpPr>
          <p:cNvPr id="2" name="Rectangles 1"/>
          <p:cNvSpPr/>
          <p:nvPr/>
        </p:nvSpPr>
        <p:spPr>
          <a:xfrm>
            <a:off x="3429000" y="1676400"/>
            <a:ext cx="7689850" cy="629920"/>
          </a:xfrm>
          <a:prstGeom prst="rect">
            <a:avLst/>
          </a:prstGeom>
          <a:noFill/>
          <a:ln>
            <a:noFill/>
          </a:ln>
        </p:spPr>
        <p:txBody>
          <a:bodyPr wrap="square" rtlCol="0" anchor="t">
            <a:spAutoFit/>
          </a:bodyPr>
          <a:lstStyle/>
          <a:p>
            <a:pPr algn="l"/>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Đủ 3 phần: Mở bài, thân bài, kết bài.</a:t>
            </a:r>
          </a:p>
        </p:txBody>
      </p:sp>
      <p:sp>
        <p:nvSpPr>
          <p:cNvPr id="3" name="Rectangles 2"/>
          <p:cNvSpPr/>
          <p:nvPr/>
        </p:nvSpPr>
        <p:spPr>
          <a:xfrm>
            <a:off x="3429000" y="2664460"/>
            <a:ext cx="8247380" cy="1168400"/>
          </a:xfrm>
          <a:prstGeom prst="rect">
            <a:avLst/>
          </a:prstGeom>
          <a:noFill/>
          <a:ln>
            <a:noFill/>
          </a:ln>
        </p:spPr>
        <p:txBody>
          <a:bodyPr wrap="square" rtlCol="0" anchor="t">
            <a:spAutoFit/>
          </a:bodyPr>
          <a:lstStyle/>
          <a:p>
            <a:pPr algn="l"/>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Cân đối giữa ba phần, trong đó phần thân bài dài nhất.</a:t>
            </a:r>
          </a:p>
        </p:txBody>
      </p:sp>
      <p:sp>
        <p:nvSpPr>
          <p:cNvPr id="5" name="Rectangles 4"/>
          <p:cNvSpPr/>
          <p:nvPr/>
        </p:nvSpPr>
        <p:spPr>
          <a:xfrm>
            <a:off x="3429000" y="4191000"/>
            <a:ext cx="8247380" cy="1706880"/>
          </a:xfrm>
          <a:prstGeom prst="rect">
            <a:avLst/>
          </a:prstGeom>
          <a:noFill/>
          <a:ln>
            <a:noFill/>
          </a:ln>
        </p:spPr>
        <p:txBody>
          <a:bodyPr wrap="square" rtlCol="0" anchor="t">
            <a:spAutoFit/>
          </a:bodyPr>
          <a:lstStyle/>
          <a:p>
            <a:pPr algn="l"/>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Phần thân bài có thể chia thành những đoạn nhỏ, biểu đạt một nội dung trọn vẹn.</a:t>
            </a:r>
          </a:p>
          <a:p>
            <a:pPr algn="l"/>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VD: Trước, trong và sau cơn mưa.</a:t>
            </a:r>
          </a:p>
        </p:txBody>
      </p:sp>
      <p:pic>
        <p:nvPicPr>
          <p:cNvPr id="13" name="Content Placeholder 12"/>
          <p:cNvPicPr>
            <a:picLocks noGrp="1" noChangeAspect="1"/>
          </p:cNvPicPr>
          <p:nvPr>
            <p:ph idx="1"/>
          </p:nvPr>
        </p:nvPicPr>
        <p:blipFill>
          <a:blip r:embed="rId6"/>
          <a:stretch>
            <a:fillRect/>
          </a:stretch>
        </p:blipFill>
        <p:spPr>
          <a:xfrm>
            <a:off x="1752600" y="425450"/>
            <a:ext cx="5000625" cy="876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000"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000"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ppt_x"/>
                                          </p:val>
                                        </p:tav>
                                        <p:tav tm="100000">
                                          <p:val>
                                            <p:strVal val="#ppt_x"/>
                                          </p:val>
                                        </p:tav>
                                      </p:tavLst>
                                    </p:anim>
                                    <p:anim calcmode="lin" valueType="num">
                                      <p:cBhvr additive="base">
                                        <p:cTn id="14"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1000"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5" grpId="0"/>
      <p:bldP spid="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81000" y="152400"/>
            <a:ext cx="1287145" cy="108458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09600" y="1828800"/>
            <a:ext cx="2735580" cy="2322195"/>
          </a:xfrm>
          <a:prstGeom prst="rect">
            <a:avLst/>
          </a:prstGeom>
        </p:spPr>
      </p:pic>
      <p:sp>
        <p:nvSpPr>
          <p:cNvPr id="4" name="Rectangles 3"/>
          <p:cNvSpPr/>
          <p:nvPr/>
        </p:nvSpPr>
        <p:spPr>
          <a:xfrm>
            <a:off x="924056" y="2390140"/>
            <a:ext cx="2106667" cy="923330"/>
          </a:xfrm>
          <a:prstGeom prst="rect">
            <a:avLst/>
          </a:prstGeom>
          <a:noFill/>
          <a:ln>
            <a:noFill/>
          </a:ln>
        </p:spPr>
        <p:txBody>
          <a:bodyPr wrap="none" rtlCol="0" anchor="t">
            <a:spAutoFit/>
          </a:bodyPr>
          <a:lstStyle/>
          <a:p>
            <a:pPr algn="ctr" defTabSz="1662430">
              <a:spcBef>
                <a:spcPct val="0"/>
              </a:spcBef>
            </a:pPr>
            <a:r>
              <a:rPr lang="en-GB" altLang="en-US" sz="5400" b="1">
                <a:solidFill>
                  <a:srgbClr val="002060"/>
                </a:solidFill>
                <a:latin typeface="SVN-Shintia Script" panose="02000804000000020003" charset="0"/>
                <a:ea typeface="+mj-ea"/>
              </a:rPr>
              <a:t>Dùng từ</a:t>
            </a:r>
          </a:p>
        </p:txBody>
      </p:sp>
      <p:sp>
        <p:nvSpPr>
          <p:cNvPr id="2" name="Rectangles 1"/>
          <p:cNvSpPr/>
          <p:nvPr/>
        </p:nvSpPr>
        <p:spPr>
          <a:xfrm>
            <a:off x="3429000" y="1447800"/>
            <a:ext cx="7689850" cy="2784475"/>
          </a:xfrm>
          <a:prstGeom prst="rect">
            <a:avLst/>
          </a:prstGeom>
          <a:noFill/>
          <a:ln>
            <a:noFill/>
          </a:ln>
        </p:spPr>
        <p:txBody>
          <a:bodyPr wrap="square" rtlCol="0" anchor="t">
            <a:spAutoFit/>
          </a:bodyPr>
          <a:lstStyle/>
          <a:p>
            <a:pPr algn="l"/>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Dùng thừa từ:</a:t>
            </a:r>
          </a:p>
          <a:p>
            <a:pPr algn="l"/>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VD: Quê hương em có rất nhiều </a:t>
            </a:r>
            <a:r>
              <a:rPr lang="en-GB" altLang="en-US" sz="3500" b="1" u="sng">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thắng</a:t>
            </a:r>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cảnh đẹp.</a:t>
            </a:r>
          </a:p>
          <a:p>
            <a:pPr algn="l"/>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(Từ Hán Việt: thắng cảnh = cảnh đẹp)</a:t>
            </a:r>
            <a:endPar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l"/>
            <a:endPar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 name="Rectangles 2"/>
          <p:cNvSpPr/>
          <p:nvPr/>
        </p:nvSpPr>
        <p:spPr>
          <a:xfrm>
            <a:off x="3352800" y="3810000"/>
            <a:ext cx="7689850" cy="1706880"/>
          </a:xfrm>
          <a:prstGeom prst="rect">
            <a:avLst/>
          </a:prstGeom>
          <a:noFill/>
          <a:ln>
            <a:noFill/>
          </a:ln>
        </p:spPr>
        <p:txBody>
          <a:bodyPr wrap="square" rtlCol="0" anchor="t">
            <a:spAutoFit/>
          </a:bodyPr>
          <a:lstStyle/>
          <a:p>
            <a:pPr algn="l"/>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Dùng sai từ:</a:t>
            </a:r>
          </a:p>
          <a:p>
            <a:pPr algn="l"/>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VD: Tiếng mưa rơi </a:t>
            </a:r>
            <a:r>
              <a:rPr lang="en-GB" altLang="en-US" sz="3500" b="1" u="sng">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rả rích</a:t>
            </a:r>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trên mái tôn.</a:t>
            </a:r>
          </a:p>
          <a:p>
            <a:pPr algn="l"/>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(thay bằng từ lộp độp)</a:t>
            </a:r>
          </a:p>
        </p:txBody>
      </p:sp>
      <p:pic>
        <p:nvPicPr>
          <p:cNvPr id="13" name="Content Placeholder 12"/>
          <p:cNvPicPr>
            <a:picLocks noGrp="1" noChangeAspect="1"/>
          </p:cNvPicPr>
          <p:nvPr>
            <p:ph idx="1"/>
          </p:nvPr>
        </p:nvPicPr>
        <p:blipFill>
          <a:blip r:embed="rId6"/>
          <a:stretch>
            <a:fillRect/>
          </a:stretch>
        </p:blipFill>
        <p:spPr>
          <a:xfrm>
            <a:off x="1752600" y="425450"/>
            <a:ext cx="5000625" cy="876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000"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000" fill="hold">
                                          <p:stCondLst>
                                            <p:cond delay="0"/>
                                          </p:stCondLst>
                                        </p:cTn>
                                        <p:tgtEl>
                                          <p:spTgt spid="3"/>
                                        </p:tgtEl>
                                        <p:attrNameLst>
                                          <p:attrName>style.visibility</p:attrName>
                                        </p:attrNameLst>
                                      </p:cBhvr>
                                      <p:to>
                                        <p:strVal val="visible"/>
                                      </p:to>
                                    </p:set>
                                    <p:animEffect transition="in" filter="diamond(in)">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81000" y="152400"/>
            <a:ext cx="1287145" cy="108458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09600" y="1828800"/>
            <a:ext cx="2735580" cy="2322195"/>
          </a:xfrm>
          <a:prstGeom prst="rect">
            <a:avLst/>
          </a:prstGeom>
        </p:spPr>
      </p:pic>
      <p:sp>
        <p:nvSpPr>
          <p:cNvPr id="4" name="Rectangles 3"/>
          <p:cNvSpPr/>
          <p:nvPr/>
        </p:nvSpPr>
        <p:spPr>
          <a:xfrm>
            <a:off x="810260" y="2390140"/>
            <a:ext cx="2334260" cy="922020"/>
          </a:xfrm>
          <a:prstGeom prst="rect">
            <a:avLst/>
          </a:prstGeom>
          <a:noFill/>
          <a:ln>
            <a:noFill/>
          </a:ln>
        </p:spPr>
        <p:txBody>
          <a:bodyPr wrap="none" rtlCol="0" anchor="t">
            <a:spAutoFit/>
          </a:bodyPr>
          <a:lstStyle/>
          <a:p>
            <a:pPr algn="ctr" defTabSz="1662430">
              <a:spcBef>
                <a:spcPct val="0"/>
              </a:spcBef>
            </a:pPr>
            <a:r>
              <a:rPr lang="en-GB" altLang="en-US" sz="5400" b="1">
                <a:solidFill>
                  <a:srgbClr val="002060"/>
                </a:solidFill>
                <a:latin typeface="SVN-Shintia Script" panose="02000804000000020003" charset="0"/>
                <a:ea typeface="+mj-ea"/>
              </a:rPr>
              <a:t>Đặt câu</a:t>
            </a:r>
          </a:p>
        </p:txBody>
      </p:sp>
      <p:sp>
        <p:nvSpPr>
          <p:cNvPr id="100" name="Text Box 99"/>
          <p:cNvSpPr txBox="1"/>
          <p:nvPr/>
        </p:nvSpPr>
        <p:spPr>
          <a:xfrm>
            <a:off x="3345180" y="1524000"/>
            <a:ext cx="7950200" cy="5477510"/>
          </a:xfrm>
          <a:prstGeom prst="rect">
            <a:avLst/>
          </a:prstGeom>
          <a:noFill/>
          <a:ln w="9525">
            <a:noFill/>
          </a:ln>
        </p:spPr>
        <p:txBody>
          <a:bodyPr wrap="square">
            <a:spAutoFit/>
          </a:bodyPr>
          <a:lstStyle/>
          <a:p>
            <a:pPr algn="l">
              <a:buClrTx/>
              <a:buSzTx/>
              <a:buFontTx/>
            </a:pPr>
            <a:r>
              <a:rPr lang="en-GB" altLang="en-US" sz="35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Sử dụng dấu câu không hợp lí.</a:t>
            </a:r>
          </a:p>
          <a:p>
            <a:pPr algn="l">
              <a:buClrTx/>
              <a:buSzTx/>
              <a:buFontTx/>
            </a:pPr>
            <a:r>
              <a:rPr lang="en-GB" altLang="en-US" sz="35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VD: </a:t>
            </a:r>
            <a:r>
              <a:rPr lang="en-GB" altLang="en-US" sz="35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Khoảng năm giờ rưỡi. Nhiều người tập thể dục ở công viên.</a:t>
            </a:r>
          </a:p>
          <a:p>
            <a:pPr algn="l">
              <a:buClrTx/>
              <a:buSzTx/>
              <a:buFontTx/>
            </a:pPr>
            <a:r>
              <a:rPr lang="en-GB" altLang="en-US" sz="35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(Khoảng năm giờ rưỡi, nhiều người tập thể dục ở công viên.)</a:t>
            </a:r>
          </a:p>
          <a:p>
            <a:pPr algn="l">
              <a:buClrTx/>
              <a:buSzTx/>
              <a:buFontTx/>
            </a:pPr>
            <a:endParaRPr lang="en-GB" altLang="en-US" sz="35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l">
              <a:buClrTx/>
              <a:buSzTx/>
              <a:buFontTx/>
            </a:pPr>
            <a:r>
              <a:rPr lang="en-GB" altLang="en-US" sz="35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Có thể sử dụng linh hoạt các kiểu câu để cho bài viết sinh động hơn (câu kể, câu hỏi, câu cảm thán,...)</a:t>
            </a:r>
          </a:p>
          <a:p>
            <a:pPr algn="l">
              <a:buClrTx/>
              <a:buSzTx/>
              <a:buFontTx/>
            </a:pPr>
            <a:endParaRPr lang="en-GB" altLang="en-US" sz="35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3" name="Content Placeholder 12"/>
          <p:cNvPicPr>
            <a:picLocks noGrp="1" noChangeAspect="1"/>
          </p:cNvPicPr>
          <p:nvPr>
            <p:ph idx="1"/>
          </p:nvPr>
        </p:nvPicPr>
        <p:blipFill>
          <a:blip r:embed="rId6"/>
          <a:stretch>
            <a:fillRect/>
          </a:stretch>
        </p:blipFill>
        <p:spPr>
          <a:xfrm>
            <a:off x="1752600" y="425450"/>
            <a:ext cx="5000625" cy="876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0">
                                            <p:txEl>
                                              <p:pRg st="0" end="0"/>
                                            </p:txEl>
                                          </p:spTgt>
                                        </p:tgtEl>
                                        <p:attrNameLst>
                                          <p:attrName>style.visibility</p:attrName>
                                        </p:attrNameLst>
                                      </p:cBhvr>
                                      <p:to>
                                        <p:strVal val="visible"/>
                                      </p:to>
                                    </p:set>
                                    <p:anim calcmode="lin" valueType="num">
                                      <p:cBhvr>
                                        <p:cTn id="7" dur="1000" fill="hold"/>
                                        <p:tgtEl>
                                          <p:spTgt spid="100">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0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00">
                                            <p:txEl>
                                              <p:pRg st="1" end="1"/>
                                            </p:txEl>
                                          </p:spTgt>
                                        </p:tgtEl>
                                        <p:attrNameLst>
                                          <p:attrName>style.visibility</p:attrName>
                                        </p:attrNameLst>
                                      </p:cBhvr>
                                      <p:to>
                                        <p:strVal val="visible"/>
                                      </p:to>
                                    </p:set>
                                    <p:anim calcmode="lin" valueType="num">
                                      <p:cBhvr>
                                        <p:cTn id="14" dur="1000" fill="hold"/>
                                        <p:tgtEl>
                                          <p:spTgt spid="100">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100">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0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00">
                                            <p:txEl>
                                              <p:pRg st="2" end="2"/>
                                            </p:txEl>
                                          </p:spTgt>
                                        </p:tgtEl>
                                        <p:attrNameLst>
                                          <p:attrName>style.visibility</p:attrName>
                                        </p:attrNameLst>
                                      </p:cBhvr>
                                      <p:to>
                                        <p:strVal val="visible"/>
                                      </p:to>
                                    </p:set>
                                    <p:anim calcmode="lin" valueType="num">
                                      <p:cBhvr>
                                        <p:cTn id="21" dur="1000" fill="hold"/>
                                        <p:tgtEl>
                                          <p:spTgt spid="100">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100">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10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100">
                                            <p:txEl>
                                              <p:pRg st="4" end="4"/>
                                            </p:txEl>
                                          </p:spTgt>
                                        </p:tgtEl>
                                        <p:attrNameLst>
                                          <p:attrName>style.visibility</p:attrName>
                                        </p:attrNameLst>
                                      </p:cBhvr>
                                      <p:to>
                                        <p:strVal val="visible"/>
                                      </p:to>
                                    </p:set>
                                    <p:anim calcmode="lin" valueType="num">
                                      <p:cBhvr>
                                        <p:cTn id="28" dur="1000" fill="hold"/>
                                        <p:tgtEl>
                                          <p:spTgt spid="100">
                                            <p:txEl>
                                              <p:pRg st="4" end="4"/>
                                            </p:txEl>
                                          </p:spTgt>
                                        </p:tgtEl>
                                        <p:attrNameLst>
                                          <p:attrName>ppt_w</p:attrName>
                                        </p:attrNameLst>
                                      </p:cBhvr>
                                      <p:tavLst>
                                        <p:tav tm="0">
                                          <p:val>
                                            <p:strVal val="#ppt_w*0.70"/>
                                          </p:val>
                                        </p:tav>
                                        <p:tav tm="100000">
                                          <p:val>
                                            <p:strVal val="#ppt_w"/>
                                          </p:val>
                                        </p:tav>
                                      </p:tavLst>
                                    </p:anim>
                                    <p:anim calcmode="lin" valueType="num">
                                      <p:cBhvr>
                                        <p:cTn id="29" dur="1000" fill="hold"/>
                                        <p:tgtEl>
                                          <p:spTgt spid="100">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10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81000" y="152400"/>
            <a:ext cx="1287145" cy="1084580"/>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09600" y="1828800"/>
            <a:ext cx="2735580" cy="2322195"/>
          </a:xfrm>
          <a:prstGeom prst="rect">
            <a:avLst/>
          </a:prstGeom>
        </p:spPr>
      </p:pic>
      <p:sp>
        <p:nvSpPr>
          <p:cNvPr id="4" name="Rectangles 3"/>
          <p:cNvSpPr/>
          <p:nvPr/>
        </p:nvSpPr>
        <p:spPr>
          <a:xfrm>
            <a:off x="762000" y="2427009"/>
            <a:ext cx="2268570" cy="923330"/>
          </a:xfrm>
          <a:prstGeom prst="rect">
            <a:avLst/>
          </a:prstGeom>
          <a:noFill/>
          <a:ln>
            <a:noFill/>
          </a:ln>
        </p:spPr>
        <p:txBody>
          <a:bodyPr wrap="none" rtlCol="0" anchor="t">
            <a:spAutoFit/>
          </a:bodyPr>
          <a:lstStyle/>
          <a:p>
            <a:pPr algn="ctr" defTabSz="1662430">
              <a:spcBef>
                <a:spcPct val="0"/>
              </a:spcBef>
              <a:defRPr/>
            </a:pPr>
            <a:r>
              <a:rPr lang="en-GB" altLang="en-US" sz="5400" b="1">
                <a:solidFill>
                  <a:srgbClr val="002060"/>
                </a:solidFill>
                <a:latin typeface="SVN-Shintia Script" panose="02000804000000020003" charset="0"/>
                <a:ea typeface="+mj-ea"/>
              </a:rPr>
              <a:t>Chính tả</a:t>
            </a:r>
          </a:p>
        </p:txBody>
      </p:sp>
      <p:sp>
        <p:nvSpPr>
          <p:cNvPr id="2" name="Text Box 1"/>
          <p:cNvSpPr txBox="1"/>
          <p:nvPr/>
        </p:nvSpPr>
        <p:spPr>
          <a:xfrm>
            <a:off x="4038600" y="1676400"/>
            <a:ext cx="3103245" cy="4669155"/>
          </a:xfrm>
          <a:prstGeom prst="rect">
            <a:avLst/>
          </a:prstGeom>
          <a:noFill/>
        </p:spPr>
        <p:txBody>
          <a:bodyPr wrap="square" rtlCol="0" anchor="t">
            <a:spAutoFit/>
          </a:bodyPr>
          <a:lstStyle/>
          <a:p>
            <a:pPr algn="l">
              <a:lnSpc>
                <a:spcPct val="150000"/>
              </a:lnSpc>
              <a:buClrTx/>
              <a:buSzTx/>
              <a:buFontTx/>
            </a:pPr>
            <a:r>
              <a:rPr lang="en-GB" altLang="en-US" sz="3500" b="1" u="sng">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trông</a:t>
            </a:r>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vườn</a:t>
            </a:r>
          </a:p>
          <a:p>
            <a:pPr algn="l">
              <a:lnSpc>
                <a:spcPct val="150000"/>
              </a:lnSpc>
              <a:buClrTx/>
              <a:buSzTx/>
              <a:buFontTx/>
            </a:pPr>
            <a:r>
              <a:rPr lang="en-GB" altLang="en-US" sz="3500" b="1" u="sng">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vức </a:t>
            </a:r>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rác</a:t>
            </a:r>
          </a:p>
          <a:p>
            <a:pPr algn="l">
              <a:lnSpc>
                <a:spcPct val="150000"/>
              </a:lnSpc>
              <a:buClrTx/>
              <a:buSzTx/>
              <a:buFontTx/>
            </a:pPr>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a:t>
            </a:r>
          </a:p>
          <a:p>
            <a:pPr algn="l">
              <a:lnSpc>
                <a:spcPct val="150000"/>
              </a:lnSpc>
              <a:buClrTx/>
              <a:buSzTx/>
              <a:buFontTx/>
            </a:pPr>
            <a:endPar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a:p>
            <a:pPr algn="l">
              <a:lnSpc>
                <a:spcPct val="150000"/>
              </a:lnSpc>
              <a:buClrTx/>
              <a:buSzTx/>
              <a:buFontTx/>
            </a:pPr>
            <a:endPar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l">
              <a:buClrTx/>
              <a:buSzTx/>
              <a:buFontTx/>
            </a:pPr>
            <a:endPar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5" name="Text Box 4"/>
          <p:cNvSpPr txBox="1"/>
          <p:nvPr/>
        </p:nvSpPr>
        <p:spPr>
          <a:xfrm>
            <a:off x="7239000" y="2743200"/>
            <a:ext cx="2540000" cy="629920"/>
          </a:xfrm>
          <a:prstGeom prst="rect">
            <a:avLst/>
          </a:prstGeom>
          <a:noFill/>
        </p:spPr>
        <p:txBody>
          <a:bodyPr wrap="square" rtlCol="0" anchor="t">
            <a:spAutoFit/>
          </a:bodyPr>
          <a:lstStyle/>
          <a:p>
            <a:pPr algn="l">
              <a:buClrTx/>
              <a:buSzTx/>
              <a:buFontTx/>
            </a:pPr>
            <a:r>
              <a:rPr lang="en-GB" altLang="en-US" sz="3500" b="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vứt</a:t>
            </a:r>
          </a:p>
        </p:txBody>
      </p:sp>
      <p:sp>
        <p:nvSpPr>
          <p:cNvPr id="6" name="Text Box 5"/>
          <p:cNvSpPr txBox="1"/>
          <p:nvPr/>
        </p:nvSpPr>
        <p:spPr>
          <a:xfrm>
            <a:off x="7141845" y="1676400"/>
            <a:ext cx="2540000" cy="899160"/>
          </a:xfrm>
          <a:prstGeom prst="rect">
            <a:avLst/>
          </a:prstGeom>
          <a:noFill/>
        </p:spPr>
        <p:txBody>
          <a:bodyPr wrap="square" rtlCol="0" anchor="t">
            <a:spAutoFit/>
          </a:bodyPr>
          <a:lstStyle/>
          <a:p>
            <a:pPr algn="l">
              <a:lnSpc>
                <a:spcPct val="150000"/>
              </a:lnSpc>
              <a:buClrTx/>
              <a:buSzTx/>
              <a:buFontTx/>
            </a:pPr>
            <a:r>
              <a:rPr lang="en-GB" altLang="en-US" sz="3500" b="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trông</a:t>
            </a:r>
          </a:p>
        </p:txBody>
      </p:sp>
      <p:pic>
        <p:nvPicPr>
          <p:cNvPr id="13" name="Content Placeholder 12"/>
          <p:cNvPicPr>
            <a:picLocks noGrp="1" noChangeAspect="1"/>
          </p:cNvPicPr>
          <p:nvPr>
            <p:ph idx="1"/>
          </p:nvPr>
        </p:nvPicPr>
        <p:blipFill>
          <a:blip r:embed="rId7"/>
          <a:stretch>
            <a:fillRect/>
          </a:stretch>
        </p:blipFill>
        <p:spPr>
          <a:xfrm>
            <a:off x="1752600" y="425450"/>
            <a:ext cx="5000625" cy="876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500"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1"/>
      <p:bldP spid="6" grpId="0"/>
      <p:bldP spid="6"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81000" y="152400"/>
            <a:ext cx="1287145" cy="108458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217445" y="1676400"/>
            <a:ext cx="5405320" cy="4114800"/>
          </a:xfrm>
          <a:prstGeom prst="rect">
            <a:avLst/>
          </a:prstGeom>
        </p:spPr>
      </p:pic>
      <p:sp>
        <p:nvSpPr>
          <p:cNvPr id="7" name="Rectangles 6"/>
          <p:cNvSpPr/>
          <p:nvPr/>
        </p:nvSpPr>
        <p:spPr>
          <a:xfrm>
            <a:off x="4224020" y="2351405"/>
            <a:ext cx="3392170" cy="2306955"/>
          </a:xfrm>
          <a:prstGeom prst="rect">
            <a:avLst/>
          </a:prstGeom>
          <a:noFill/>
          <a:ln>
            <a:noFill/>
          </a:ln>
        </p:spPr>
        <p:txBody>
          <a:bodyPr wrap="square" rtlCol="0" anchor="t">
            <a:spAutoFit/>
          </a:bodyPr>
          <a:lstStyle/>
          <a:p>
            <a:pPr algn="ctr"/>
            <a:r>
              <a:rPr lang="en-GB" altLang="en-US" sz="48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 hãy đọc lại bài và sửa lỗi nhé!</a:t>
            </a:r>
          </a:p>
        </p:txBody>
      </p:sp>
      <p:sp>
        <p:nvSpPr>
          <p:cNvPr id="11" name="Rectangle 2"/>
          <p:cNvSpPr>
            <a:spLocks noGrp="1" noChangeArrowheads="1"/>
          </p:cNvSpPr>
          <p:nvPr>
            <p:ph type="title"/>
          </p:nvPr>
        </p:nvSpPr>
        <p:spPr>
          <a:xfrm>
            <a:off x="1676400" y="304800"/>
            <a:ext cx="4999990" cy="835025"/>
          </a:xfrm>
        </p:spPr>
        <p:txBody>
          <a:bodyPr/>
          <a:lstStyle/>
          <a:p>
            <a:pPr algn="l" eaLnBrk="1" hangingPunct="1">
              <a:buClrTx/>
              <a:buSzTx/>
              <a:buFontTx/>
              <a:defRPr/>
            </a:pPr>
            <a:r>
              <a:rPr lang="en-GB" sz="5400" b="1">
                <a:solidFill>
                  <a:schemeClr val="folHlink"/>
                </a:solidFill>
                <a:latin typeface="SVN-Shintia Script" panose="02000804000000020003" charset="0"/>
                <a:cs typeface="SVN-Shintia Script" panose="02000804000000020003" charset="0"/>
              </a:rPr>
              <a:t>Nhìn lại bài viết</a:t>
            </a:r>
          </a:p>
        </p:txBody>
      </p:sp>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89255" y="287020"/>
            <a:ext cx="1287145" cy="1084580"/>
          </a:xfrm>
          <a:prstGeom prst="rect">
            <a:avLst/>
          </a:prstGeom>
        </p:spPr>
      </p:pic>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762528" y="1828800"/>
            <a:ext cx="3533584" cy="411480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13405" y="1371600"/>
            <a:ext cx="5468173" cy="4114800"/>
          </a:xfrm>
          <a:prstGeom prst="rect">
            <a:avLst/>
          </a:prstGeom>
        </p:spPr>
      </p:pic>
      <p:sp>
        <p:nvSpPr>
          <p:cNvPr id="4" name="Rectangles 3"/>
          <p:cNvSpPr/>
          <p:nvPr/>
        </p:nvSpPr>
        <p:spPr>
          <a:xfrm>
            <a:off x="2018062" y="2133600"/>
            <a:ext cx="4326827" cy="2308324"/>
          </a:xfrm>
          <a:prstGeom prst="rect">
            <a:avLst/>
          </a:prstGeom>
          <a:noFill/>
          <a:ln>
            <a:noFill/>
          </a:ln>
        </p:spPr>
        <p:txBody>
          <a:bodyPr wrap="none" rtlCol="0" anchor="t">
            <a:spAutoFit/>
          </a:bodyPr>
          <a:lstStyle/>
          <a:p>
            <a:pPr algn="ctr"/>
            <a:r>
              <a:rPr lang="en-GB" altLang="en-US" sz="48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Cùng lắng nghe</a:t>
            </a:r>
          </a:p>
          <a:p>
            <a:pPr algn="ctr"/>
            <a:r>
              <a:rPr lang="en-GB" altLang="en-US" sz="48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 đoạn </a:t>
            </a:r>
          </a:p>
          <a:p>
            <a:pPr algn="ctr"/>
            <a:r>
              <a:rPr lang="en-GB" altLang="en-US" sz="48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văn hay nhé!</a:t>
            </a:r>
          </a:p>
        </p:txBody>
      </p:sp>
      <p:sp>
        <p:nvSpPr>
          <p:cNvPr id="9" name="Rectangle 2"/>
          <p:cNvSpPr>
            <a:spLocks noGrp="1" noChangeArrowheads="1"/>
          </p:cNvSpPr>
          <p:nvPr>
            <p:ph type="title"/>
          </p:nvPr>
        </p:nvSpPr>
        <p:spPr>
          <a:xfrm>
            <a:off x="1676400" y="304800"/>
            <a:ext cx="5105178" cy="835025"/>
          </a:xfrm>
        </p:spPr>
        <p:txBody>
          <a:bodyPr/>
          <a:lstStyle/>
          <a:p>
            <a:pPr algn="ctr" eaLnBrk="1" hangingPunct="1">
              <a:buClrTx/>
              <a:buSzTx/>
              <a:buFontTx/>
              <a:defRPr/>
            </a:pPr>
            <a:r>
              <a:rPr lang="en-GB" sz="5400" b="1">
                <a:solidFill>
                  <a:schemeClr val="folHlink"/>
                </a:solidFill>
                <a:latin typeface="SVN-Shintia Script" panose="02000804000000020003" charset="0"/>
                <a:cs typeface="SVN-Shintia Script" panose="02000804000000020003" charset="0"/>
              </a:rPr>
              <a:t>Em là “cây bút trẻ”</a:t>
            </a:r>
          </a:p>
        </p:txBody>
      </p:sp>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3175" y="0"/>
            <a:ext cx="12167235" cy="67449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
        <p:nvSpPr>
          <p:cNvPr id="4" name="Text Box 3"/>
          <p:cNvSpPr txBox="1"/>
          <p:nvPr/>
        </p:nvSpPr>
        <p:spPr>
          <a:xfrm>
            <a:off x="533400" y="533400"/>
            <a:ext cx="10889615" cy="6287770"/>
          </a:xfrm>
          <a:prstGeom prst="rect">
            <a:avLst/>
          </a:prstGeom>
          <a:noFill/>
        </p:spPr>
        <p:txBody>
          <a:bodyPr wrap="square" rtlCol="0" anchor="t">
            <a:spAutoFit/>
          </a:bodyPr>
          <a:lstStyle/>
          <a:p>
            <a:pPr algn="just">
              <a:lnSpc>
                <a:spcPct val="90000"/>
              </a:lnSpc>
            </a:pPr>
            <a:r>
              <a:rPr lang="en-GB" altLang="en-US" sz="2800">
                <a:latin typeface="Times New Roman" panose="02020603050405020304" pitchFamily="18" charset="0"/>
                <a:cs typeface="Times New Roman" panose="02020603050405020304" pitchFamily="18" charset="0"/>
              </a:rPr>
              <a:t>       Mặt trời dần dần hiện lên sau mấy dãy nhà cao tầng và bắt đầu chiếu ánh nắng dịu nhẹ của buổi sớm mai. Cả một khoảng không rộng lớn đang từ từ chuyển sắc. Thay thế cho màn đêm mờ ảo là ánh sáng hồng tươi đang lan tràn khắp không gian. Nó trở nên nhẹ, trong, mát rượi, kích thích vào từng thớ thịt, khiến con người ta cảm thấy khoan khọái lạ thường. Bên dưới kia, hàng cây xanh cũng vừa tỉnh giấc, đang khẽ rùng mình. Trên những chiếc lá ướt đẫm hơi sương là những chú sâu còn ngái ngủ, khẽ cuộn tròn người trong lá chưa chịu chào đón bình minh. Những chú chim chăm chỉ hơn đã dậy từ khi nào và đang cất lên những khúc ca đón </a:t>
            </a:r>
            <a:r>
              <a:rPr lang="en-GB" altLang="en-US" sz="2800">
                <a:latin typeface="Times New Roman" panose="02020603050405020304" pitchFamily="18" charset="0"/>
                <a:cs typeface="Times New Roman" panose="02020603050405020304" pitchFamily="18" charset="0"/>
                <a:sym typeface="+mn-ea"/>
              </a:rPr>
              <a:t>chào </a:t>
            </a:r>
            <a:r>
              <a:rPr lang="en-GB" altLang="en-US" sz="2800">
                <a:latin typeface="Times New Roman" panose="02020603050405020304" pitchFamily="18" charset="0"/>
                <a:cs typeface="Times New Roman" panose="02020603050405020304" pitchFamily="18" charset="0"/>
              </a:rPr>
              <a:t>ngày mới. Theo tiếng chim ca, những tia nắng vàng tươi cũng bắt đầu nhảy múa hát ca trên nhũng con đường. Không gian không còn yên tĩnh mà chuyển dần sang huyên náo rộn ràng. Đó là tiếng nói cười rộn rã của những cô cậu học trò đang rảo bước tới trường, là tiếng động cơ xe máy và tiếng còi tàu buổi sớm. Tất cả dường như đã bừng tỉnh để bắt đầu một ngày mới rộn ràng.</a:t>
            </a:r>
          </a:p>
          <a:p>
            <a:pPr algn="just">
              <a:lnSpc>
                <a:spcPct val="90000"/>
              </a:lnSpc>
            </a:pPr>
            <a:r>
              <a:rPr lang="en-GB" altLang="en-US" sz="2800" b="1">
                <a:latin typeface="Times New Roman" panose="02020603050405020304" pitchFamily="18" charset="0"/>
                <a:cs typeface="Times New Roman" panose="02020603050405020304" pitchFamily="18" charset="0"/>
              </a:rPr>
              <a:t>                                                                                    (Sưu tầm)</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33400" y="457200"/>
            <a:ext cx="4965065" cy="4335145"/>
          </a:xfrm>
          <a:prstGeom prst="rect">
            <a:avLst/>
          </a:prstGeom>
        </p:spPr>
      </p:pic>
      <p:sp>
        <p:nvSpPr>
          <p:cNvPr id="6" name="Rectangles 5"/>
          <p:cNvSpPr/>
          <p:nvPr/>
        </p:nvSpPr>
        <p:spPr>
          <a:xfrm>
            <a:off x="533400" y="1524000"/>
            <a:ext cx="5046345" cy="1568450"/>
          </a:xfrm>
          <a:prstGeom prst="rect">
            <a:avLst/>
          </a:prstGeom>
          <a:noFill/>
          <a:ln>
            <a:noFill/>
          </a:ln>
        </p:spPr>
        <p:txBody>
          <a:bodyPr wrap="square" rtlCol="0" anchor="t">
            <a:spAutoFit/>
          </a:bodyPr>
          <a:lstStyle/>
          <a:p>
            <a:pPr algn="ctr"/>
            <a:r>
              <a:rPr lang="en-GB" altLang="en-US" sz="48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Viết lại đoạn văn chưa đạt nhé!</a:t>
            </a: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45250"/>
          <a:stretch>
            <a:fillRect/>
          </a:stretch>
        </p:blipFill>
        <p:spPr>
          <a:xfrm>
            <a:off x="6324600" y="1447800"/>
            <a:ext cx="5297170" cy="53835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6800" y="838200"/>
            <a:ext cx="9491345" cy="4221480"/>
          </a:xfrm>
          <a:prstGeom prst="rect">
            <a:avLst/>
          </a:prstGeom>
        </p:spPr>
      </p:pic>
      <p:pic>
        <p:nvPicPr>
          <p:cNvPr id="4" name="Picture 3"/>
          <p:cNvPicPr>
            <a:picLocks noChangeAspect="1"/>
          </p:cNvPicPr>
          <p:nvPr/>
        </p:nvPicPr>
        <p:blipFill>
          <a:blip r:embed="rId4"/>
          <a:stretch>
            <a:fillRect/>
          </a:stretch>
        </p:blipFill>
        <p:spPr>
          <a:xfrm>
            <a:off x="2743200" y="1524000"/>
            <a:ext cx="7105650" cy="4191000"/>
          </a:xfrm>
          <a:prstGeom prst="rect">
            <a:avLst/>
          </a:prstGeom>
        </p:spPr>
      </p:pic>
      <p:sp>
        <p:nvSpPr>
          <p:cNvPr id="7" name="Rectangle 2"/>
          <p:cNvSpPr>
            <a:spLocks noGrp="1" noChangeArrowheads="1"/>
          </p:cNvSpPr>
          <p:nvPr>
            <p:ph type="title"/>
          </p:nvPr>
        </p:nvSpPr>
        <p:spPr>
          <a:xfrm>
            <a:off x="685800" y="305435"/>
            <a:ext cx="2530475" cy="1115695"/>
          </a:xfrm>
        </p:spPr>
        <p:txBody>
          <a:bodyPr/>
          <a:lstStyle/>
          <a:p>
            <a:pPr algn="l" eaLnBrk="1" hangingPunct="1">
              <a:buClrTx/>
              <a:buSzTx/>
              <a:buFontTx/>
              <a:defRPr/>
            </a:pPr>
            <a:r>
              <a:rPr lang="en-GB" sz="5400" b="1">
                <a:solidFill>
                  <a:schemeClr val="folHlink"/>
                </a:solidFill>
                <a:latin typeface="SVN-Shintia Script" panose="02000804000000020003" charset="0"/>
                <a:cs typeface="SVN-Shintia Script" panose="02000804000000020003" charset="0"/>
              </a:rPr>
              <a:t>Dặn dò</a:t>
            </a:r>
          </a:p>
        </p:txBody>
      </p:sp>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500"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直接连接符 66"/>
          <p:cNvCxnSpPr/>
          <p:nvPr/>
        </p:nvCxnSpPr>
        <p:spPr>
          <a:xfrm>
            <a:off x="672922" y="1447897"/>
            <a:ext cx="10815311" cy="0"/>
          </a:xfrm>
          <a:prstGeom prst="line">
            <a:avLst/>
          </a:prstGeom>
          <a:noFill/>
          <a:ln w="12700" cap="flat" cmpd="sng" algn="ctr">
            <a:solidFill>
              <a:sysClr val="windowText" lastClr="000000"/>
            </a:solidFill>
            <a:prstDash val="dash"/>
          </a:ln>
          <a:effectLst/>
        </p:spPr>
      </p:cxnSp>
      <p:sp>
        <p:nvSpPr>
          <p:cNvPr id="3" name="Text Box 2"/>
          <p:cNvSpPr txBox="1"/>
          <p:nvPr/>
        </p:nvSpPr>
        <p:spPr>
          <a:xfrm>
            <a:off x="1447800" y="1728470"/>
            <a:ext cx="10041255" cy="1322070"/>
          </a:xfrm>
          <a:prstGeom prst="rect">
            <a:avLst/>
          </a:prstGeom>
          <a:noFill/>
        </p:spPr>
        <p:txBody>
          <a:bodyPr wrap="square" rtlCol="0" anchor="t">
            <a:spAutoFit/>
          </a:bodyPr>
          <a:lstStyle/>
          <a:p>
            <a:r>
              <a:rPr lang="en-GB" altLang="en-US" sz="4000">
                <a:latin typeface="SVN-Shintia Script" panose="02000804000000020003" charset="0"/>
                <a:cs typeface="SVN-Shintia Script" panose="02000804000000020003" charset="0"/>
              </a:rPr>
              <a:t>Biết rút kinh nghiệm khi viết bài văn tả cảnh </a:t>
            </a:r>
          </a:p>
          <a:p>
            <a:r>
              <a:rPr lang="en-GB" altLang="en-US" sz="4000">
                <a:latin typeface="SVN-Shintia Script" panose="02000804000000020003" charset="0"/>
                <a:cs typeface="SVN-Shintia Script" panose="02000804000000020003" charset="0"/>
              </a:rPr>
              <a:t>(về ý, bố cục, dùng từ, đặt câu…). </a:t>
            </a:r>
          </a:p>
        </p:txBody>
      </p:sp>
      <p:pic>
        <p:nvPicPr>
          <p:cNvPr id="6" name="Picture 4"/>
          <p:cNvPicPr>
            <a:picLocks noGrp="1" noChangeAspect="1"/>
          </p:cNvPicPr>
          <p:nvPr>
            <p:ph sz="half" idx="2"/>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57200" y="1828800"/>
            <a:ext cx="904875" cy="819785"/>
          </a:xfrm>
          <a:prstGeom prst="rect">
            <a:avLst/>
          </a:prstGeom>
        </p:spPr>
      </p:pic>
      <p:pic>
        <p:nvPicPr>
          <p:cNvPr id="8"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00200" y="3429000"/>
            <a:ext cx="904875" cy="819785"/>
          </a:xfrm>
          <a:prstGeom prst="rect">
            <a:avLst/>
          </a:prstGeom>
        </p:spPr>
      </p:pic>
      <p:pic>
        <p:nvPicPr>
          <p:cNvPr id="9"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505200" y="4648200"/>
            <a:ext cx="904875" cy="819785"/>
          </a:xfrm>
          <a:prstGeom prst="rect">
            <a:avLst/>
          </a:prstGeom>
        </p:spPr>
      </p:pic>
      <p:sp>
        <p:nvSpPr>
          <p:cNvPr id="10" name="Text Box 9"/>
          <p:cNvSpPr txBox="1"/>
          <p:nvPr/>
        </p:nvSpPr>
        <p:spPr>
          <a:xfrm>
            <a:off x="1752600" y="3426460"/>
            <a:ext cx="10041255" cy="706755"/>
          </a:xfrm>
          <a:prstGeom prst="rect">
            <a:avLst/>
          </a:prstGeom>
          <a:noFill/>
        </p:spPr>
        <p:txBody>
          <a:bodyPr wrap="square" rtlCol="0" anchor="t">
            <a:spAutoFit/>
          </a:bodyPr>
          <a:lstStyle/>
          <a:p>
            <a:r>
              <a:rPr lang="en-GB" altLang="en-US" sz="4000">
                <a:latin typeface="SVN-Shintia Script" panose="02000804000000020003" charset="0"/>
                <a:cs typeface="SVN-Shintia Script" panose="02000804000000020003" charset="0"/>
              </a:rPr>
              <a:t>          Nhận biết được lỗi trong bài và tự sửa được lỗi.</a:t>
            </a:r>
          </a:p>
        </p:txBody>
      </p:sp>
      <p:sp>
        <p:nvSpPr>
          <p:cNvPr id="11" name="Text Box 10"/>
          <p:cNvSpPr txBox="1"/>
          <p:nvPr/>
        </p:nvSpPr>
        <p:spPr>
          <a:xfrm>
            <a:off x="3352800" y="4761230"/>
            <a:ext cx="6987540" cy="706755"/>
          </a:xfrm>
          <a:prstGeom prst="rect">
            <a:avLst/>
          </a:prstGeom>
          <a:noFill/>
        </p:spPr>
        <p:txBody>
          <a:bodyPr wrap="square" rtlCol="0" anchor="t">
            <a:spAutoFit/>
          </a:bodyPr>
          <a:lstStyle/>
          <a:p>
            <a:r>
              <a:rPr lang="en-GB" altLang="en-US" sz="4000">
                <a:latin typeface="SVN-Shintia Script" panose="02000804000000020003" charset="0"/>
                <a:cs typeface="SVN-Shintia Script" panose="02000804000000020003" charset="0"/>
              </a:rPr>
              <a:t>         Yêu quý cảnh đẹp quê hương.</a:t>
            </a:r>
          </a:p>
        </p:txBody>
      </p:sp>
      <p:pic>
        <p:nvPicPr>
          <p:cNvPr id="12" name="Picture 11"/>
          <p:cNvPicPr>
            <a:picLocks noChangeAspect="1"/>
          </p:cNvPicPr>
          <p:nvPr/>
        </p:nvPicPr>
        <p:blipFill>
          <a:blip r:embed="rId5"/>
          <a:stretch>
            <a:fillRect/>
          </a:stretch>
        </p:blipFill>
        <p:spPr>
          <a:xfrm>
            <a:off x="1143000" y="304800"/>
            <a:ext cx="3371850" cy="101917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airplan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500"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500"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0" grpId="0"/>
      <p:bldP spid="10" grpId="1"/>
      <p:bldP spid="11" grpId="0"/>
      <p:bldP spid="11"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hidden="1"/>
          <p:cNvSpPr>
            <a:spLocks noGrp="1"/>
          </p:cNvSpPr>
          <p:nvPr>
            <p:ph type="title"/>
          </p:nvPr>
        </p:nvSpPr>
        <p:spPr/>
        <p:txBody>
          <a:bodyPr/>
          <a:lstStyle/>
          <a:p>
            <a:endParaRPr lang="zh-CN" altLang="en-US">
              <a:latin typeface="+mn-lt"/>
              <a:ea typeface="+mn-ea"/>
              <a:cs typeface="+mn-ea"/>
              <a:sym typeface="+mn-lt"/>
            </a:endParaRPr>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 y="-45535"/>
            <a:ext cx="12192000" cy="6903535"/>
          </a:xfrm>
          <a:prstGeom prst="rect">
            <a:avLst/>
          </a:prstGeom>
          <a:noFill/>
          <a:ln>
            <a:noFill/>
          </a:ln>
        </p:spPr>
      </p:pic>
      <p:pic>
        <p:nvPicPr>
          <p:cNvPr id="4" name="Picture 3"/>
          <p:cNvPicPr>
            <a:picLocks noChangeAspect="1"/>
          </p:cNvPicPr>
          <p:nvPr/>
        </p:nvPicPr>
        <p:blipFill>
          <a:blip r:embed="rId4"/>
          <a:stretch>
            <a:fillRect/>
          </a:stretch>
        </p:blipFill>
        <p:spPr>
          <a:xfrm>
            <a:off x="1371600" y="1981200"/>
            <a:ext cx="9925050" cy="15716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advClick="0" advTm="3000">
        <p14:glitter pattern="hexago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95400" y="1447800"/>
            <a:ext cx="10288270" cy="3370580"/>
          </a:xfrm>
          <a:prstGeom prst="rect">
            <a:avLst/>
          </a:prstGeom>
        </p:spPr>
      </p:pic>
      <p:pic>
        <p:nvPicPr>
          <p:cNvPr id="5" name="Picture 4"/>
          <p:cNvPicPr>
            <a:picLocks noChangeAspect="1"/>
          </p:cNvPicPr>
          <p:nvPr/>
        </p:nvPicPr>
        <p:blipFill>
          <a:blip r:embed="rId5"/>
          <a:stretch>
            <a:fillRect/>
          </a:stretch>
        </p:blipFill>
        <p:spPr>
          <a:xfrm>
            <a:off x="1623695" y="2271395"/>
            <a:ext cx="8943975" cy="23145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b="45250"/>
          <a:stretch>
            <a:fillRect/>
          </a:stretch>
        </p:blipFill>
        <p:spPr>
          <a:xfrm>
            <a:off x="6324600" y="1447800"/>
            <a:ext cx="5297170" cy="5383530"/>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66800" y="76200"/>
            <a:ext cx="5576570" cy="497967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267200" y="4648200"/>
            <a:ext cx="2164080" cy="2245360"/>
          </a:xfrm>
          <a:prstGeom prst="rect">
            <a:avLst/>
          </a:prstGeom>
        </p:spPr>
      </p:pic>
      <p:pic>
        <p:nvPicPr>
          <p:cNvPr id="3" name="Picture 2"/>
          <p:cNvPicPr>
            <a:picLocks noChangeAspect="1"/>
          </p:cNvPicPr>
          <p:nvPr/>
        </p:nvPicPr>
        <p:blipFill>
          <a:blip r:embed="rId9"/>
          <a:stretch>
            <a:fillRect/>
          </a:stretch>
        </p:blipFill>
        <p:spPr>
          <a:xfrm>
            <a:off x="1828800" y="1143000"/>
            <a:ext cx="4371975" cy="25622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04800" y="533400"/>
            <a:ext cx="7335520" cy="646493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45250"/>
          <a:stretch>
            <a:fillRect/>
          </a:stretch>
        </p:blipFill>
        <p:spPr>
          <a:xfrm>
            <a:off x="6324600" y="1447800"/>
            <a:ext cx="5297170" cy="5383530"/>
          </a:xfrm>
          <a:prstGeom prst="rect">
            <a:avLst/>
          </a:prstGeom>
        </p:spPr>
      </p:pic>
      <p:sp>
        <p:nvSpPr>
          <p:cNvPr id="2" name="Rectangles 1"/>
          <p:cNvSpPr/>
          <p:nvPr/>
        </p:nvSpPr>
        <p:spPr>
          <a:xfrm>
            <a:off x="742950" y="1752600"/>
            <a:ext cx="4935220" cy="3415030"/>
          </a:xfrm>
          <a:prstGeom prst="rect">
            <a:avLst/>
          </a:prstGeom>
          <a:noFill/>
          <a:ln>
            <a:noFill/>
          </a:ln>
        </p:spPr>
        <p:txBody>
          <a:bodyPr wrap="square" rtlCol="0" anchor="t">
            <a:spAutoFit/>
            <a:scene3d>
              <a:camera prst="orthographicFront"/>
              <a:lightRig rig="threePt" dir="t"/>
            </a:scene3d>
          </a:bodyPr>
          <a:lstStyle/>
          <a:p>
            <a:pPr algn="ctr"/>
            <a:r>
              <a:rPr lang="en-GB" altLang="en-US" sz="36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 các bài viết </a:t>
            </a:r>
          </a:p>
          <a:p>
            <a:pPr algn="ctr"/>
            <a:r>
              <a:rPr lang="en-GB" altLang="en-US" sz="36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tả cảnh vừa rồi, các em đã đưa cô đến mọi miền xinh đẹp của tổ quốc. </a:t>
            </a:r>
          </a:p>
          <a:p>
            <a:pPr algn="ctr"/>
            <a:r>
              <a:rPr lang="en-GB" altLang="en-US" sz="36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 mời cả lớp </a:t>
            </a:r>
          </a:p>
          <a:p>
            <a:pPr algn="ctr"/>
            <a:r>
              <a:rPr lang="en-GB" altLang="en-US" sz="36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cùng nhìn lại với cô!</a:t>
            </a:r>
          </a:p>
        </p:txBody>
      </p:sp>
    </p:spTree>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par>
                                <p:cTn id="8" presetID="4"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ox(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00000">
            <a:off x="2879725" y="365125"/>
            <a:ext cx="1216025" cy="1216025"/>
          </a:xfrm>
          <a:prstGeom prst="rect">
            <a:avLst/>
          </a:prstGeom>
        </p:spPr>
      </p:pic>
      <p:pic>
        <p:nvPicPr>
          <p:cNvPr id="22"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40000">
            <a:off x="774700" y="996315"/>
            <a:ext cx="2150110" cy="443230"/>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43000" y="1371600"/>
            <a:ext cx="1951990" cy="180086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220200" y="3124200"/>
            <a:ext cx="2595245" cy="35687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858000" y="2971800"/>
            <a:ext cx="1612900" cy="2136775"/>
          </a:xfrm>
          <a:prstGeom prst="rect">
            <a:avLst/>
          </a:prstGeom>
        </p:spPr>
      </p:pic>
      <p:pic>
        <p:nvPicPr>
          <p:cNvPr id="8" name="Picture 7"/>
          <p:cNvPicPr>
            <a:picLocks noChangeAspect="1"/>
          </p:cNvPicPr>
          <p:nvPr/>
        </p:nvPicPr>
        <p:blipFill>
          <a:blip r:embed="rId10"/>
          <a:stretch>
            <a:fillRect/>
          </a:stretch>
        </p:blipFill>
        <p:spPr>
          <a:xfrm>
            <a:off x="3048000" y="1524635"/>
            <a:ext cx="6848475" cy="4933950"/>
          </a:xfrm>
          <a:prstGeom prst="rect">
            <a:avLst/>
          </a:prstGeom>
        </p:spPr>
      </p:pic>
      <p:pic>
        <p:nvPicPr>
          <p:cNvPr id="12" name="Picture 11"/>
          <p:cNvPicPr>
            <a:picLocks noChangeAspect="1"/>
          </p:cNvPicPr>
          <p:nvPr/>
        </p:nvPicPr>
        <p:blipFill>
          <a:blip r:embed="rId11"/>
          <a:stretch>
            <a:fillRect/>
          </a:stretch>
        </p:blipFill>
        <p:spPr>
          <a:xfrm>
            <a:off x="762000" y="152400"/>
            <a:ext cx="2676525" cy="1143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500"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p:nvPr/>
        </p:nvSpPr>
        <p:spPr>
          <a:xfrm>
            <a:off x="7010400" y="1649730"/>
            <a:ext cx="4411345" cy="911860"/>
          </a:xfrm>
          <a:prstGeom prst="rect">
            <a:avLst/>
          </a:prstGeom>
          <a:noFill/>
        </p:spPr>
        <p:txBody>
          <a:bodyPr wrap="square" rtlCol="0" anchor="t">
            <a:spAutoFit/>
          </a:bodyPr>
          <a:lstStyle/>
          <a:p>
            <a:pPr algn="l">
              <a:lnSpc>
                <a:spcPts val="6400"/>
              </a:lnSpc>
              <a:buClrTx/>
              <a:buSzTx/>
              <a:buFontTx/>
            </a:pPr>
            <a:r>
              <a:rPr lang="en-GB" sz="4800">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 .......... bạn</a:t>
            </a:r>
          </a:p>
        </p:txBody>
      </p:sp>
      <p:sp>
        <p:nvSpPr>
          <p:cNvPr id="7" name="Text Box 6"/>
          <p:cNvSpPr txBox="1"/>
          <p:nvPr/>
        </p:nvSpPr>
        <p:spPr>
          <a:xfrm>
            <a:off x="7010400" y="2670175"/>
            <a:ext cx="4411345" cy="911860"/>
          </a:xfrm>
          <a:prstGeom prst="rect">
            <a:avLst/>
          </a:prstGeom>
          <a:noFill/>
        </p:spPr>
        <p:txBody>
          <a:bodyPr wrap="square" rtlCol="0" anchor="t">
            <a:spAutoFit/>
          </a:bodyPr>
          <a:lstStyle/>
          <a:p>
            <a:pPr algn="l">
              <a:lnSpc>
                <a:spcPts val="6400"/>
              </a:lnSpc>
              <a:buClrTx/>
              <a:buSzTx/>
              <a:buFontTx/>
            </a:pPr>
            <a:r>
              <a:rPr lang="en-GB" sz="4800">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 .......... bạn</a:t>
            </a:r>
          </a:p>
        </p:txBody>
      </p:sp>
      <p:sp>
        <p:nvSpPr>
          <p:cNvPr id="8" name="Text Box 7"/>
          <p:cNvSpPr txBox="1"/>
          <p:nvPr/>
        </p:nvSpPr>
        <p:spPr>
          <a:xfrm>
            <a:off x="7010400" y="3708400"/>
            <a:ext cx="4411345" cy="911860"/>
          </a:xfrm>
          <a:prstGeom prst="rect">
            <a:avLst/>
          </a:prstGeom>
          <a:noFill/>
        </p:spPr>
        <p:txBody>
          <a:bodyPr wrap="square" rtlCol="0" anchor="t">
            <a:spAutoFit/>
          </a:bodyPr>
          <a:lstStyle/>
          <a:p>
            <a:pPr algn="l">
              <a:lnSpc>
                <a:spcPts val="6400"/>
              </a:lnSpc>
              <a:buClrTx/>
              <a:buSzTx/>
              <a:buFontTx/>
            </a:pPr>
            <a:r>
              <a:rPr lang="en-GB" sz="4800">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 .......... bạn</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r="43692" b="-2128"/>
          <a:stretch>
            <a:fillRect/>
          </a:stretch>
        </p:blipFill>
        <p:spPr>
          <a:xfrm>
            <a:off x="218868" y="1126231"/>
            <a:ext cx="8001000" cy="6096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r="43692" b="-2128"/>
          <a:stretch>
            <a:fillRect/>
          </a:stretch>
        </p:blipFill>
        <p:spPr>
          <a:xfrm flipV="1">
            <a:off x="3962400" y="4620260"/>
            <a:ext cx="8001000" cy="609600"/>
          </a:xfrm>
          <a:prstGeom prst="rect">
            <a:avLst/>
          </a:prstGeom>
        </p:spPr>
      </p:pic>
      <p:pic>
        <p:nvPicPr>
          <p:cNvPr id="1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81000" y="124201"/>
            <a:ext cx="1287145" cy="1084580"/>
          </a:xfrm>
          <a:prstGeom prst="rect">
            <a:avLst/>
          </a:prstGeom>
        </p:spPr>
      </p:pic>
      <p:pic>
        <p:nvPicPr>
          <p:cNvPr id="18" name="Picture 17"/>
          <p:cNvPicPr>
            <a:picLocks noChangeAspect="1"/>
          </p:cNvPicPr>
          <p:nvPr/>
        </p:nvPicPr>
        <p:blipFill>
          <a:blip r:embed="rId7"/>
          <a:stretch>
            <a:fillRect/>
          </a:stretch>
        </p:blipFill>
        <p:spPr>
          <a:xfrm>
            <a:off x="1499870" y="1976120"/>
            <a:ext cx="9191625" cy="2905125"/>
          </a:xfrm>
          <a:prstGeom prst="rect">
            <a:avLst/>
          </a:prstGeom>
        </p:spPr>
      </p:pic>
      <p:pic>
        <p:nvPicPr>
          <p:cNvPr id="20" name="Picture 19"/>
          <p:cNvPicPr>
            <a:picLocks noChangeAspect="1"/>
          </p:cNvPicPr>
          <p:nvPr/>
        </p:nvPicPr>
        <p:blipFill>
          <a:blip r:embed="rId8"/>
          <a:stretch>
            <a:fillRect/>
          </a:stretch>
        </p:blipFill>
        <p:spPr>
          <a:xfrm>
            <a:off x="609600" y="228341"/>
            <a:ext cx="5638800" cy="876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0.70"/>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200400" y="2895600"/>
            <a:ext cx="8490585" cy="3538220"/>
          </a:xfrm>
          <a:prstGeom prst="rect">
            <a:avLst/>
          </a:prstGeom>
          <a:noFill/>
          <a:ln w="9525">
            <a:noFill/>
          </a:ln>
        </p:spPr>
        <p:txBody>
          <a:bodyPr wrap="square">
            <a:spAutoFit/>
          </a:bodyPr>
          <a:lstStyle/>
          <a:p>
            <a:pPr marL="457200" indent="-457200">
              <a:buFont typeface="Wingdings" panose="05000000000000000000" charset="0"/>
              <a:buChar char="ü"/>
            </a:pPr>
            <a:r>
              <a:rPr lang="en-GB" altLang="en-US" sz="3200" b="0">
                <a:latin typeface="Times New Roman" panose="02020603050405020304" pitchFamily="18" charset="0"/>
                <a:cs typeface="Times New Roman" panose="02020603050405020304" pitchFamily="18" charset="0"/>
              </a:rPr>
              <a:t>H</a:t>
            </a:r>
            <a:r>
              <a:rPr lang="en-US" sz="3200" b="0">
                <a:latin typeface="Times New Roman" panose="02020603050405020304" pitchFamily="18" charset="0"/>
                <a:cs typeface="Times New Roman" panose="02020603050405020304" pitchFamily="18" charset="0"/>
              </a:rPr>
              <a:t>iểu đề, viết đúng yêu cầu.</a:t>
            </a:r>
            <a:endParaRPr lang="zh-CN" sz="3200" b="0">
              <a:latin typeface="Times New Roman" panose="02020603050405020304" pitchFamily="18" charset="0"/>
              <a:cs typeface="Times New Roman" panose="02020603050405020304" pitchFamily="18" charset="0"/>
            </a:endParaRPr>
          </a:p>
          <a:p>
            <a:pPr marL="457200" indent="-457200">
              <a:buFont typeface="Wingdings" panose="05000000000000000000" charset="0"/>
              <a:buChar char="ü"/>
            </a:pPr>
            <a:r>
              <a:rPr lang="en-US" sz="3200" b="0">
                <a:latin typeface="Times New Roman" panose="02020603050405020304" pitchFamily="18" charset="0"/>
                <a:cs typeface="Times New Roman" panose="02020603050405020304" pitchFamily="18" charset="0"/>
              </a:rPr>
              <a:t>Xác định đúng yêu cầu</a:t>
            </a:r>
            <a:r>
              <a:rPr lang="en-GB" altLang="en-US" sz="3200" b="0">
                <a:latin typeface="Times New Roman" panose="02020603050405020304" pitchFamily="18" charset="0"/>
                <a:cs typeface="Times New Roman" panose="02020603050405020304" pitchFamily="18" charset="0"/>
              </a:rPr>
              <a:t> bài viết.</a:t>
            </a:r>
          </a:p>
          <a:p>
            <a:pPr marL="457200" indent="-457200">
              <a:buFont typeface="Wingdings" panose="05000000000000000000" charset="0"/>
              <a:buChar char="ü"/>
            </a:pPr>
            <a:r>
              <a:rPr lang="en-US" sz="3200" b="0">
                <a:latin typeface="Times New Roman" panose="02020603050405020304" pitchFamily="18" charset="0"/>
                <a:cs typeface="Times New Roman" panose="02020603050405020304" pitchFamily="18" charset="0"/>
              </a:rPr>
              <a:t>Diễn đạt câu, ý hay.</a:t>
            </a:r>
            <a:endParaRPr lang="zh-CN" sz="3200" b="0">
              <a:latin typeface="Times New Roman" panose="02020603050405020304" pitchFamily="18" charset="0"/>
              <a:cs typeface="Times New Roman" panose="02020603050405020304" pitchFamily="18" charset="0"/>
            </a:endParaRPr>
          </a:p>
          <a:p>
            <a:pPr marL="457200" indent="-457200">
              <a:buFont typeface="Wingdings" panose="05000000000000000000" charset="0"/>
              <a:buChar char="ü"/>
            </a:pPr>
            <a:r>
              <a:rPr lang="en-US" sz="3200" b="0">
                <a:latin typeface="Times New Roman" panose="02020603050405020304" pitchFamily="18" charset="0"/>
                <a:cs typeface="Times New Roman" panose="02020603050405020304" pitchFamily="18" charset="0"/>
              </a:rPr>
              <a:t>Có nhiều sáng tạo khi miêu tả.</a:t>
            </a:r>
          </a:p>
          <a:p>
            <a:pPr marL="457200" indent="-457200">
              <a:buFont typeface="Wingdings" panose="05000000000000000000" charset="0"/>
              <a:buChar char="ü"/>
            </a:pPr>
            <a:r>
              <a:rPr lang="en-GB" altLang="zh-CN" sz="3200" b="0">
                <a:latin typeface="Times New Roman" panose="02020603050405020304" pitchFamily="18" charset="0"/>
                <a:cs typeface="Times New Roman" panose="02020603050405020304" pitchFamily="18" charset="0"/>
              </a:rPr>
              <a:t>đã biết dùng hình ảnh so sánh, nhân hóa.</a:t>
            </a:r>
            <a:endParaRPr lang="zh-CN" sz="3200" b="0">
              <a:latin typeface="Times New Roman" panose="02020603050405020304" pitchFamily="18" charset="0"/>
              <a:cs typeface="Times New Roman" panose="02020603050405020304" pitchFamily="18" charset="0"/>
            </a:endParaRPr>
          </a:p>
          <a:p>
            <a:pPr marL="457200" indent="-457200">
              <a:buFont typeface="Wingdings" panose="05000000000000000000" charset="0"/>
              <a:buChar char="ü"/>
            </a:pPr>
            <a:r>
              <a:rPr lang="en-US" sz="3200" b="0">
                <a:latin typeface="Times New Roman" panose="02020603050405020304" pitchFamily="18" charset="0"/>
                <a:cs typeface="Times New Roman" panose="02020603050405020304" pitchFamily="18" charset="0"/>
              </a:rPr>
              <a:t>Hình th</a:t>
            </a:r>
            <a:r>
              <a:rPr lang="en-GB" altLang="en-US" sz="3200" b="0">
                <a:latin typeface="Times New Roman" panose="02020603050405020304" pitchFamily="18" charset="0"/>
                <a:cs typeface="Times New Roman" panose="02020603050405020304" pitchFamily="18" charset="0"/>
              </a:rPr>
              <a:t>ứ</a:t>
            </a:r>
            <a:r>
              <a:rPr lang="en-US" sz="3200" b="0">
                <a:latin typeface="Times New Roman" panose="02020603050405020304" pitchFamily="18" charset="0"/>
                <a:cs typeface="Times New Roman" panose="02020603050405020304" pitchFamily="18" charset="0"/>
              </a:rPr>
              <a:t>c trình bày sạch, đẹp.</a:t>
            </a:r>
          </a:p>
          <a:p>
            <a:pPr marL="457200" indent="-457200">
              <a:buFont typeface="Wingdings" panose="05000000000000000000" charset="0"/>
              <a:buChar char="ü"/>
            </a:pPr>
            <a:r>
              <a:rPr lang="en-GB" altLang="en-US" sz="3200" b="0">
                <a:latin typeface="Times New Roman" panose="02020603050405020304" pitchFamily="18" charset="0"/>
                <a:cs typeface="Times New Roman" panose="02020603050405020304" pitchFamily="18" charset="0"/>
              </a:rPr>
              <a:t>...</a:t>
            </a:r>
          </a:p>
        </p:txBody>
      </p:sp>
      <p:sp>
        <p:nvSpPr>
          <p:cNvPr id="227" name="Freeform 6"/>
          <p:cNvSpPr/>
          <p:nvPr/>
        </p:nvSpPr>
        <p:spPr bwMode="auto">
          <a:xfrm>
            <a:off x="228600" y="1981200"/>
            <a:ext cx="2284095" cy="2297593"/>
          </a:xfrm>
          <a:custGeom>
            <a:avLst/>
            <a:gdLst>
              <a:gd name="T0" fmla="*/ 88 w 176"/>
              <a:gd name="T1" fmla="*/ 0 h 177"/>
              <a:gd name="T2" fmla="*/ 0 w 176"/>
              <a:gd name="T3" fmla="*/ 88 h 177"/>
              <a:gd name="T4" fmla="*/ 88 w 176"/>
              <a:gd name="T5" fmla="*/ 177 h 177"/>
              <a:gd name="T6" fmla="*/ 176 w 176"/>
              <a:gd name="T7" fmla="*/ 88 h 177"/>
              <a:gd name="T8" fmla="*/ 176 w 176"/>
              <a:gd name="T9" fmla="*/ 0 h 177"/>
              <a:gd name="T10" fmla="*/ 88 w 176"/>
              <a:gd name="T11" fmla="*/ 0 h 177"/>
            </a:gdLst>
            <a:ahLst/>
            <a:cxnLst>
              <a:cxn ang="0">
                <a:pos x="T0" y="T1"/>
              </a:cxn>
              <a:cxn ang="0">
                <a:pos x="T2" y="T3"/>
              </a:cxn>
              <a:cxn ang="0">
                <a:pos x="T4" y="T5"/>
              </a:cxn>
              <a:cxn ang="0">
                <a:pos x="T6" y="T7"/>
              </a:cxn>
              <a:cxn ang="0">
                <a:pos x="T8" y="T9"/>
              </a:cxn>
              <a:cxn ang="0">
                <a:pos x="T10" y="T11"/>
              </a:cxn>
            </a:cxnLst>
            <a:rect l="0" t="0" r="r" b="b"/>
            <a:pathLst>
              <a:path w="176" h="177">
                <a:moveTo>
                  <a:pt x="88" y="0"/>
                </a:moveTo>
                <a:cubicBezTo>
                  <a:pt x="39" y="0"/>
                  <a:pt x="0" y="40"/>
                  <a:pt x="0" y="88"/>
                </a:cubicBezTo>
                <a:cubicBezTo>
                  <a:pt x="0" y="137"/>
                  <a:pt x="39" y="177"/>
                  <a:pt x="88" y="177"/>
                </a:cubicBezTo>
                <a:cubicBezTo>
                  <a:pt x="137" y="177"/>
                  <a:pt x="176" y="137"/>
                  <a:pt x="176" y="88"/>
                </a:cubicBezTo>
                <a:cubicBezTo>
                  <a:pt x="176" y="0"/>
                  <a:pt x="176" y="0"/>
                  <a:pt x="176" y="0"/>
                </a:cubicBezTo>
                <a:lnTo>
                  <a:pt x="88" y="0"/>
                </a:lnTo>
                <a:close/>
              </a:path>
            </a:pathLst>
          </a:custGeom>
          <a:solidFill>
            <a:srgbClr val="EE608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3765" eaLnBrk="1" fontAlgn="auto" latinLnBrk="0" hangingPunct="1">
              <a:lnSpc>
                <a:spcPct val="100000"/>
              </a:lnSpc>
              <a:spcBef>
                <a:spcPts val="0"/>
              </a:spcBef>
              <a:spcAft>
                <a:spcPts val="0"/>
              </a:spcAft>
              <a:buClrTx/>
              <a:buSzTx/>
              <a:buFontTx/>
              <a:buNone/>
              <a:defRPr/>
            </a:pPr>
            <a:endParaRPr kumimoji="0" lang="en-GB" altLang="zh-CN" sz="1400" b="0" i="0" u="none" strike="noStrike" kern="0" cap="none" spc="0" normalizeH="0" baseline="0" noProof="0" dirty="0">
              <a:ln>
                <a:noFill/>
              </a:ln>
              <a:solidFill>
                <a:prstClr val="black"/>
              </a:solidFill>
              <a:effectLst/>
              <a:uLnTx/>
              <a:uFillTx/>
              <a:cs typeface="+mn-ea"/>
              <a:sym typeface="+mn-lt"/>
            </a:endParaRPr>
          </a:p>
        </p:txBody>
      </p:sp>
      <p:sp>
        <p:nvSpPr>
          <p:cNvPr id="2" name="Rectangles 1"/>
          <p:cNvSpPr/>
          <p:nvPr/>
        </p:nvSpPr>
        <p:spPr>
          <a:xfrm>
            <a:off x="163213" y="2590800"/>
            <a:ext cx="2425664" cy="830997"/>
          </a:xfrm>
          <a:prstGeom prst="rect">
            <a:avLst/>
          </a:prstGeom>
          <a:noFill/>
          <a:ln>
            <a:noFill/>
          </a:ln>
        </p:spPr>
        <p:txBody>
          <a:bodyPr wrap="none" rtlCol="0" anchor="t">
            <a:spAutoFit/>
          </a:bodyPr>
          <a:lstStyle/>
          <a:p>
            <a:pPr algn="ctr"/>
            <a:r>
              <a:rPr lang="en-GB" altLang="en-US" sz="4800" b="1">
                <a:solidFill>
                  <a:schemeClr val="bg1"/>
                </a:solidFill>
                <a:latin typeface="UTM Beautiful Caps" panose="02040603050506020204" pitchFamily="18" charset="0"/>
                <a:ea typeface="+mj-ea"/>
              </a:rPr>
              <a:t>Ưu</a:t>
            </a:r>
            <a:r>
              <a:rPr lang="en-GB" altLang="en-US" sz="3200" b="1">
                <a:solidFill>
                  <a:schemeClr val="bg1"/>
                </a:solidFill>
                <a:effectLst>
                  <a:outerShdw blurRad="38100" dist="19050" dir="2700000" algn="tl" rotWithShape="0">
                    <a:schemeClr val="dk1">
                      <a:alpha val="40000"/>
                    </a:schemeClr>
                  </a:outerShdw>
                </a:effectLst>
                <a:latin typeface="UTM Beautiful Caps" panose="02040603050506020204" pitchFamily="18" charset="0"/>
              </a:rPr>
              <a:t> </a:t>
            </a:r>
            <a:r>
              <a:rPr lang="en-GB" altLang="en-US" sz="4800" b="1">
                <a:solidFill>
                  <a:schemeClr val="bg1"/>
                </a:solidFill>
                <a:latin typeface="UTM Beautiful Caps" panose="02040603050506020204" pitchFamily="18" charset="0"/>
                <a:ea typeface="+mj-ea"/>
              </a:rPr>
              <a:t>điểm</a:t>
            </a:r>
          </a:p>
        </p:txBody>
      </p:sp>
      <p:pic>
        <p:nvPicPr>
          <p:cNvPr id="51" name="图片 4" descr="C:\Users\HP\Documents\28.png28"/>
          <p:cNvPicPr>
            <a:picLocks noChangeAspect="1" noChangeArrowheads="1"/>
          </p:cNvPicPr>
          <p:nvPr/>
        </p:nvPicPr>
        <p:blipFill>
          <a:blip r:embed="rId3"/>
          <a:srcRect/>
          <a:stretch>
            <a:fillRect/>
          </a:stretch>
        </p:blipFill>
        <p:spPr bwMode="auto">
          <a:xfrm rot="1035657">
            <a:off x="7564636" y="586254"/>
            <a:ext cx="2239010" cy="2022475"/>
          </a:xfrm>
          <a:prstGeom prst="rect">
            <a:avLst/>
          </a:prstGeom>
          <a:solidFill>
            <a:srgbClr val="FFFFFF">
              <a:shade val="85000"/>
            </a:srgbClr>
          </a:solidFill>
          <a:ln w="13335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a:bevelT w="0" h="0"/>
            <a:contourClr>
              <a:srgbClr val="969696"/>
            </a:contourClr>
          </a:sp3d>
        </p:spPr>
      </p:pic>
      <p:pic>
        <p:nvPicPr>
          <p:cNvPr id="10"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81000" y="152400"/>
            <a:ext cx="1287145" cy="1084580"/>
          </a:xfrm>
          <a:prstGeom prst="rect">
            <a:avLst/>
          </a:prstGeom>
        </p:spPr>
      </p:pic>
      <p:pic>
        <p:nvPicPr>
          <p:cNvPr id="4" name="Picture 3"/>
          <p:cNvPicPr>
            <a:picLocks noChangeAspect="1"/>
          </p:cNvPicPr>
          <p:nvPr/>
        </p:nvPicPr>
        <p:blipFill>
          <a:blip r:embed="rId6"/>
          <a:stretch>
            <a:fillRect/>
          </a:stretch>
        </p:blipFill>
        <p:spPr>
          <a:xfrm>
            <a:off x="1842770" y="381000"/>
            <a:ext cx="5457825" cy="876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000" fill="hold">
                                          <p:stCondLst>
                                            <p:cond delay="0"/>
                                          </p:stCondLst>
                                        </p:cTn>
                                        <p:tgtEl>
                                          <p:spTgt spid="100"/>
                                        </p:tgtEl>
                                        <p:attrNameLst>
                                          <p:attrName>style.visibility</p:attrName>
                                        </p:attrNameLst>
                                      </p:cBhvr>
                                      <p:to>
                                        <p:strVal val="visible"/>
                                      </p:to>
                                    </p:set>
                                    <p:anim calcmode="lin" valueType="num">
                                      <p:cBhvr additive="base">
                                        <p:cTn id="7" dur="1000" fill="hold"/>
                                        <p:tgtEl>
                                          <p:spTgt spid="100"/>
                                        </p:tgtEl>
                                        <p:attrNameLst>
                                          <p:attrName>ppt_x</p:attrName>
                                        </p:attrNameLst>
                                      </p:cBhvr>
                                      <p:tavLst>
                                        <p:tav tm="0">
                                          <p:val>
                                            <p:strVal val="#ppt_x"/>
                                          </p:val>
                                        </p:tav>
                                        <p:tav tm="100000">
                                          <p:val>
                                            <p:strVal val="#ppt_x"/>
                                          </p:val>
                                        </p:tav>
                                      </p:tavLst>
                                    </p:anim>
                                    <p:anim calcmode="lin" valueType="num">
                                      <p:cBhvr additive="base">
                                        <p:cTn id="8" dur="10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048000" y="2667000"/>
            <a:ext cx="7475220" cy="2306955"/>
          </a:xfrm>
          <a:prstGeom prst="rect">
            <a:avLst/>
          </a:prstGeom>
          <a:noFill/>
          <a:ln w="9525">
            <a:noFill/>
          </a:ln>
        </p:spPr>
        <p:txBody>
          <a:bodyPr wrap="square">
            <a:spAutoFit/>
          </a:bodyPr>
          <a:lstStyle/>
          <a:p>
            <a:pPr marL="571500" indent="-571500">
              <a:buFont typeface="Wingdings" panose="05000000000000000000" charset="0"/>
              <a:buChar char="ü"/>
            </a:pPr>
            <a:r>
              <a:rPr sz="3600" b="0">
                <a:latin typeface="Times New Roman" panose="02020603050405020304" pitchFamily="18" charset="0"/>
              </a:rPr>
              <a:t>Còn mắc phải một số lỗi chính tả</a:t>
            </a:r>
            <a:r>
              <a:rPr lang="en-GB" sz="3600" b="0">
                <a:latin typeface="Times New Roman" panose="02020603050405020304" pitchFamily="18" charset="0"/>
              </a:rPr>
              <a:t>.</a:t>
            </a:r>
          </a:p>
          <a:p>
            <a:pPr marL="571500" indent="-571500">
              <a:buFont typeface="Wingdings" panose="05000000000000000000" charset="0"/>
              <a:buChar char="ü"/>
            </a:pPr>
            <a:r>
              <a:rPr lang="en-GB" sz="3600" b="0">
                <a:latin typeface="Times New Roman" panose="02020603050405020304" pitchFamily="18" charset="0"/>
              </a:rPr>
              <a:t>C</a:t>
            </a:r>
            <a:r>
              <a:rPr sz="3600" b="0">
                <a:latin typeface="Times New Roman" panose="02020603050405020304" pitchFamily="18" charset="0"/>
              </a:rPr>
              <a:t>ách dùng từ, đặt câu</a:t>
            </a:r>
            <a:r>
              <a:rPr lang="en-GB" sz="3600" b="0">
                <a:latin typeface="Times New Roman" panose="02020603050405020304" pitchFamily="18" charset="0"/>
              </a:rPr>
              <a:t> chưa hợp lí.</a:t>
            </a:r>
          </a:p>
          <a:p>
            <a:pPr marL="571500" indent="-571500">
              <a:buFont typeface="Wingdings" panose="05000000000000000000" charset="0"/>
              <a:buChar char="ü"/>
            </a:pPr>
            <a:r>
              <a:rPr lang="en-GB" sz="3600" b="0">
                <a:latin typeface="Times New Roman" panose="02020603050405020304" pitchFamily="18" charset="0"/>
              </a:rPr>
              <a:t>C</a:t>
            </a:r>
            <a:r>
              <a:rPr sz="3600" b="0">
                <a:latin typeface="Times New Roman" panose="02020603050405020304" pitchFamily="18" charset="0"/>
              </a:rPr>
              <a:t>ách trình bày</a:t>
            </a:r>
            <a:r>
              <a:rPr lang="en-GB" sz="3600" b="0">
                <a:latin typeface="Times New Roman" panose="02020603050405020304" pitchFamily="18" charset="0"/>
              </a:rPr>
              <a:t>.</a:t>
            </a:r>
          </a:p>
          <a:p>
            <a:pPr marL="571500" indent="-571500">
              <a:buFont typeface="Wingdings" panose="05000000000000000000" charset="0"/>
              <a:buChar char="ü"/>
            </a:pPr>
            <a:r>
              <a:rPr lang="en-GB" sz="3600" b="0">
                <a:latin typeface="Times New Roman" panose="02020603050405020304" pitchFamily="18" charset="0"/>
              </a:rPr>
              <a:t>...</a:t>
            </a:r>
          </a:p>
        </p:txBody>
      </p:sp>
      <p:sp>
        <p:nvSpPr>
          <p:cNvPr id="227" name="Freeform 6"/>
          <p:cNvSpPr/>
          <p:nvPr/>
        </p:nvSpPr>
        <p:spPr bwMode="auto">
          <a:xfrm>
            <a:off x="228600" y="1981200"/>
            <a:ext cx="2284095" cy="2297593"/>
          </a:xfrm>
          <a:custGeom>
            <a:avLst/>
            <a:gdLst>
              <a:gd name="T0" fmla="*/ 88 w 176"/>
              <a:gd name="T1" fmla="*/ 0 h 177"/>
              <a:gd name="T2" fmla="*/ 0 w 176"/>
              <a:gd name="T3" fmla="*/ 88 h 177"/>
              <a:gd name="T4" fmla="*/ 88 w 176"/>
              <a:gd name="T5" fmla="*/ 177 h 177"/>
              <a:gd name="T6" fmla="*/ 176 w 176"/>
              <a:gd name="T7" fmla="*/ 88 h 177"/>
              <a:gd name="T8" fmla="*/ 176 w 176"/>
              <a:gd name="T9" fmla="*/ 0 h 177"/>
              <a:gd name="T10" fmla="*/ 88 w 176"/>
              <a:gd name="T11" fmla="*/ 0 h 177"/>
            </a:gdLst>
            <a:ahLst/>
            <a:cxnLst>
              <a:cxn ang="0">
                <a:pos x="T0" y="T1"/>
              </a:cxn>
              <a:cxn ang="0">
                <a:pos x="T2" y="T3"/>
              </a:cxn>
              <a:cxn ang="0">
                <a:pos x="T4" y="T5"/>
              </a:cxn>
              <a:cxn ang="0">
                <a:pos x="T6" y="T7"/>
              </a:cxn>
              <a:cxn ang="0">
                <a:pos x="T8" y="T9"/>
              </a:cxn>
              <a:cxn ang="0">
                <a:pos x="T10" y="T11"/>
              </a:cxn>
            </a:cxnLst>
            <a:rect l="0" t="0" r="r" b="b"/>
            <a:pathLst>
              <a:path w="176" h="177">
                <a:moveTo>
                  <a:pt x="88" y="0"/>
                </a:moveTo>
                <a:cubicBezTo>
                  <a:pt x="39" y="0"/>
                  <a:pt x="0" y="40"/>
                  <a:pt x="0" y="88"/>
                </a:cubicBezTo>
                <a:cubicBezTo>
                  <a:pt x="0" y="137"/>
                  <a:pt x="39" y="177"/>
                  <a:pt x="88" y="177"/>
                </a:cubicBezTo>
                <a:cubicBezTo>
                  <a:pt x="137" y="177"/>
                  <a:pt x="176" y="137"/>
                  <a:pt x="176" y="88"/>
                </a:cubicBezTo>
                <a:cubicBezTo>
                  <a:pt x="176" y="0"/>
                  <a:pt x="176" y="0"/>
                  <a:pt x="176" y="0"/>
                </a:cubicBezTo>
                <a:lnTo>
                  <a:pt x="88" y="0"/>
                </a:lnTo>
                <a:close/>
              </a:path>
            </a:pathLst>
          </a:custGeom>
          <a:solidFill>
            <a:srgbClr val="EE608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3765" eaLnBrk="1" fontAlgn="auto" latinLnBrk="0" hangingPunct="1">
              <a:lnSpc>
                <a:spcPct val="100000"/>
              </a:lnSpc>
              <a:spcBef>
                <a:spcPts val="0"/>
              </a:spcBef>
              <a:spcAft>
                <a:spcPts val="0"/>
              </a:spcAft>
              <a:buClrTx/>
              <a:buSzTx/>
              <a:buFontTx/>
              <a:buNone/>
              <a:defRPr/>
            </a:pPr>
            <a:endParaRPr kumimoji="0" lang="en-GB" altLang="zh-CN" sz="1400" b="0" i="0" u="none" strike="noStrike" kern="0" cap="none" spc="0" normalizeH="0" baseline="0" noProof="0" dirty="0">
              <a:ln>
                <a:noFill/>
              </a:ln>
              <a:solidFill>
                <a:prstClr val="black"/>
              </a:solidFill>
              <a:effectLst/>
              <a:uLnTx/>
              <a:uFillTx/>
              <a:cs typeface="+mn-ea"/>
              <a:sym typeface="+mn-lt"/>
            </a:endParaRPr>
          </a:p>
        </p:txBody>
      </p:sp>
      <p:sp>
        <p:nvSpPr>
          <p:cNvPr id="2" name="Rectangles 1"/>
          <p:cNvSpPr/>
          <p:nvPr/>
        </p:nvSpPr>
        <p:spPr>
          <a:xfrm>
            <a:off x="520383" y="2590800"/>
            <a:ext cx="1711325" cy="645160"/>
          </a:xfrm>
          <a:prstGeom prst="rect">
            <a:avLst/>
          </a:prstGeom>
          <a:noFill/>
          <a:ln>
            <a:noFill/>
          </a:ln>
        </p:spPr>
        <p:txBody>
          <a:bodyPr wrap="none" rtlCol="0" anchor="t">
            <a:spAutoFit/>
          </a:bodyPr>
          <a:lstStyle/>
          <a:p>
            <a:pPr algn="ctr"/>
            <a:r>
              <a:rPr lang="en-GB" altLang="en-US" sz="3600" b="1">
                <a:solidFill>
                  <a:schemeClr val="bg1"/>
                </a:solidFill>
                <a:effectLst>
                  <a:outerShdw blurRad="38100" dist="19050" dir="2700000" algn="tl" rotWithShape="0">
                    <a:schemeClr val="dk1">
                      <a:alpha val="40000"/>
                    </a:schemeClr>
                  </a:outerShdw>
                </a:effectLst>
              </a:rPr>
              <a:t>Hạn chế</a:t>
            </a:r>
          </a:p>
        </p:txBody>
      </p:sp>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81000" y="152400"/>
            <a:ext cx="1287145" cy="1084580"/>
          </a:xfrm>
          <a:prstGeom prst="rect">
            <a:avLst/>
          </a:prstGeom>
        </p:spPr>
      </p:pic>
      <p:pic>
        <p:nvPicPr>
          <p:cNvPr id="4" name="Content Placeholder 3"/>
          <p:cNvPicPr>
            <a:picLocks noGrp="1" noChangeAspect="1"/>
          </p:cNvPicPr>
          <p:nvPr>
            <p:ph idx="1"/>
          </p:nvPr>
        </p:nvPicPr>
        <p:blipFill>
          <a:blip r:embed="rId5"/>
          <a:stretch>
            <a:fillRect/>
          </a:stretch>
        </p:blipFill>
        <p:spPr>
          <a:xfrm>
            <a:off x="1676400" y="457835"/>
            <a:ext cx="5753100" cy="876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000" fill="hold">
                                          <p:stCondLst>
                                            <p:cond delay="0"/>
                                          </p:stCondLst>
                                        </p:cTn>
                                        <p:tgtEl>
                                          <p:spTgt spid="100"/>
                                        </p:tgtEl>
                                        <p:attrNameLst>
                                          <p:attrName>style.visibility</p:attrName>
                                        </p:attrNameLst>
                                      </p:cBhvr>
                                      <p:to>
                                        <p:strVal val="visible"/>
                                      </p:to>
                                    </p:set>
                                    <p:anim calcmode="lin" valueType="num">
                                      <p:cBhvr additive="base">
                                        <p:cTn id="7" dur="1000" fill="hold"/>
                                        <p:tgtEl>
                                          <p:spTgt spid="100"/>
                                        </p:tgtEl>
                                        <p:attrNameLst>
                                          <p:attrName>ppt_x</p:attrName>
                                        </p:attrNameLst>
                                      </p:cBhvr>
                                      <p:tavLst>
                                        <p:tav tm="0">
                                          <p:val>
                                            <p:strVal val="#ppt_x"/>
                                          </p:val>
                                        </p:tav>
                                        <p:tav tm="100000">
                                          <p:val>
                                            <p:strVal val="#ppt_x"/>
                                          </p:val>
                                        </p:tav>
                                      </p:tavLst>
                                    </p:anim>
                                    <p:anim calcmode="lin" valueType="num">
                                      <p:cBhvr additive="base">
                                        <p:cTn id="8" dur="10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305</TotalTime>
  <Words>759</Words>
  <Application>Microsoft Office PowerPoint</Application>
  <PresentationFormat>Widescreen</PresentationFormat>
  <Paragraphs>74</Paragraphs>
  <Slides>20</Slides>
  <Notes>10</Notes>
  <HiddenSlides>0</HiddenSlides>
  <MMClips>0</MMClips>
  <ScaleCrop>false</ScaleCrop>
  <HeadingPairs>
    <vt:vector size="6" baseType="variant">
      <vt:variant>
        <vt:lpstr>Fonts Used</vt:lpstr>
      </vt:variant>
      <vt:variant>
        <vt:i4>7</vt:i4>
      </vt:variant>
      <vt:variant>
        <vt:lpstr>Theme</vt:lpstr>
      </vt:variant>
      <vt:variant>
        <vt:i4>11</vt:i4>
      </vt:variant>
      <vt:variant>
        <vt:lpstr>Slide Titles</vt:lpstr>
      </vt:variant>
      <vt:variant>
        <vt:i4>20</vt:i4>
      </vt:variant>
    </vt:vector>
  </HeadingPairs>
  <TitlesOfParts>
    <vt:vector size="38" baseType="lpstr">
      <vt:lpstr>Times New Roman</vt:lpstr>
      <vt:lpstr>Wingdings</vt:lpstr>
      <vt:lpstr>Arial</vt:lpstr>
      <vt:lpstr>宋体</vt:lpstr>
      <vt:lpstr>SVN-Shintia Script</vt:lpstr>
      <vt:lpstr>UTM Beautiful Caps</vt:lpstr>
      <vt:lpstr>Calibri</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Nhìn lại bài viết</vt:lpstr>
      <vt:lpstr>Em là “cây bút trẻ”</vt:lpstr>
      <vt:lpstr>PowerPoint Presentation</vt:lpstr>
      <vt:lpstr>PowerPoint Presentation</vt:lpstr>
      <vt:lpstr>Dặn dò</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Nhạt Vàng và Cam Du lịch Trích dẫn Bưu thiếp</dc:title>
  <dc:subject>9Slide.vn</dc:subject>
  <dc:creator>HP</dc:creator>
  <dc:description>9Slide.vn</dc:description>
  <cp:lastModifiedBy>Admin</cp:lastModifiedBy>
  <cp:revision>16</cp:revision>
  <dcterms:created xsi:type="dcterms:W3CDTF">2006-08-16T00:00:00Z</dcterms:created>
  <dcterms:modified xsi:type="dcterms:W3CDTF">2023-10-06T05:39:12Z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572EF2CB4EC349B6A393F6239D44ECDB</vt:lpwstr>
  </property>
  <property fmtid="{D5CDD505-2E9C-101B-9397-08002B2CF9AE}" pid="3" name="KSOProductBuildVer">
    <vt:lpwstr>2057-11.2.0.10323</vt:lpwstr>
  </property>
</Properties>
</file>