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787" r:id="rId2"/>
    <p:sldId id="812" r:id="rId3"/>
    <p:sldId id="811" r:id="rId4"/>
    <p:sldId id="257" r:id="rId5"/>
    <p:sldId id="794" r:id="rId6"/>
    <p:sldId id="790" r:id="rId7"/>
    <p:sldId id="813" r:id="rId8"/>
    <p:sldId id="795" r:id="rId9"/>
    <p:sldId id="792" r:id="rId10"/>
    <p:sldId id="814" r:id="rId11"/>
    <p:sldId id="793" r:id="rId12"/>
    <p:sldId id="815" r:id="rId13"/>
    <p:sldId id="784" r:id="rId14"/>
    <p:sldId id="80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336600"/>
    <a:srgbClr val="153F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84844C-C01C-4C6E-B46B-CB18AA67589F}" type="datetimeFigureOut">
              <a:rPr lang="en-US" smtClean="0"/>
              <a:t>9/1/2023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41E800-24A2-4809-9843-48E644B8577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0E41E800-24A2-4809-9843-48E644B8577B}" type="slidenum">
              <a:rPr lang="en-US" smtClean="0"/>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fld id="{B9A175C5-CE42-4293-B03B-355823713CF6}" type="slidenum">
              <a:rPr lang="en-US" altLang="en-US">
                <a:cs typeface="Times New Roman" panose="02020603050405020304" pitchFamily="18" charset="0"/>
              </a:rPr>
              <a:t>13</a:t>
            </a:fld>
            <a:endParaRPr lang="en-US" altLang="en-US">
              <a:cs typeface="Times New Roman" panose="02020603050405020304" pitchFamily="18" charset="0"/>
            </a:endParaRPr>
          </a:p>
        </p:txBody>
      </p:sp>
      <p:sp>
        <p:nvSpPr>
          <p:cNvPr id="55299" name="Rectangle 2"/>
          <p:cNvSpPr>
            <a:spLocks noGrp="1" noRot="1" noChangeAspect="1" noChangeArrowheads="1" noTextEdit="1"/>
          </p:cNvSpPr>
          <p:nvPr>
            <p:ph type="sldImg"/>
          </p:nvPr>
        </p:nvSpPr>
        <p:spPr/>
      </p:sp>
      <p:sp>
        <p:nvSpPr>
          <p:cNvPr id="553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445B1A-E16B-4C88-A355-63A0888CCE24}"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5B1A-E16B-4C88-A355-63A0888CCE24}"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5B1A-E16B-4C88-A355-63A0888CCE24}"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5B1A-E16B-4C88-A355-63A0888CCE24}"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445B1A-E16B-4C88-A355-63A0888CCE24}"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445B1A-E16B-4C88-A355-63A0888CCE24}"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445B1A-E16B-4C88-A355-63A0888CCE24}" type="datetimeFigureOut">
              <a:rPr lang="en-US" smtClean="0"/>
              <a:t>9/1/2023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445B1A-E16B-4C88-A355-63A0888CCE24}" type="datetimeFigureOut">
              <a:rPr lang="en-US" smtClean="0"/>
              <a:t>9/1/2023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45B1A-E16B-4C88-A355-63A0888CCE24}" type="datetimeFigureOut">
              <a:rPr lang="en-US" smtClean="0"/>
              <a:t>9/1/2023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445B1A-E16B-4C88-A355-63A0888CCE24}"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445B1A-E16B-4C88-A355-63A0888CCE24}"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C2385-75D6-4D5D-A092-15F3F5A0EC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45B1A-E16B-4C88-A355-63A0888CCE24}" type="datetimeFigureOut">
              <a:rPr lang="en-US" smtClean="0"/>
              <a:t>9/1/2023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FC2385-75D6-4D5D-A092-15F3F5A0EC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WordArt 17"/>
          <p:cNvSpPr>
            <a:spLocks noChangeArrowheads="1" noChangeShapeType="1" noTextEdit="1"/>
          </p:cNvSpPr>
          <p:nvPr/>
        </p:nvSpPr>
        <p:spPr bwMode="auto">
          <a:xfrm rot="5880">
            <a:off x="991507" y="2063331"/>
            <a:ext cx="6934918" cy="1893140"/>
          </a:xfrm>
          <a:prstGeom prst="rect">
            <a:avLst/>
          </a:prstGeom>
        </p:spPr>
        <p:txBody>
          <a:bodyPr wrap="none" fromWordArt="1">
            <a:prstTxWarp prst="textPlain">
              <a:avLst>
                <a:gd name="adj" fmla="val 50000"/>
              </a:avLst>
            </a:prstTxWarp>
          </a:bodyPr>
          <a:lstStyle/>
          <a:p>
            <a:pPr algn="ctr">
              <a:defRPr/>
            </a:pPr>
            <a:r>
              <a:rPr lang="en-US" sz="1200" b="1" kern="10" dirty="0" err="1">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CHÍNH</a:t>
            </a:r>
            <a:r>
              <a:rPr lang="en-US" sz="1200" b="1" kern="10" dirty="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r>
              <a:rPr lang="en-US" sz="1200" b="1" kern="10" dirty="0" err="1">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TẢ</a:t>
            </a:r>
            <a:r>
              <a:rPr lang="en-US" sz="1200" b="1" kern="1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p>
          <a:p>
            <a:pPr algn="ctr">
              <a:defRPr/>
            </a:pPr>
            <a:r>
              <a:rPr lang="en-US" b="1" kern="10" dirty="0" err="1">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Một</a:t>
            </a:r>
            <a:r>
              <a:rPr lang="en-US" b="1" kern="10"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r>
              <a:rPr lang="en-US" b="1" kern="10" dirty="0" err="1">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chuyên</a:t>
            </a:r>
            <a:r>
              <a:rPr lang="en-US" b="1" kern="10"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r>
              <a:rPr lang="en-US" b="1" kern="10" dirty="0" err="1">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gia</a:t>
            </a:r>
            <a:r>
              <a:rPr lang="en-US" b="1" kern="10"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r>
              <a:rPr lang="en-US" b="1" kern="10" dirty="0" err="1">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máy</a:t>
            </a:r>
            <a:r>
              <a:rPr lang="en-US" b="1" kern="10"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 </a:t>
            </a:r>
            <a:r>
              <a:rPr lang="en-US" b="1" kern="10" dirty="0" err="1">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xúc</a:t>
            </a:r>
            <a:endParaRPr lang="en-US" b="1" kern="10"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609600"/>
            <a:ext cx="7510732" cy="1447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rgbClr val="FF0000"/>
                </a:solidFill>
                <a:latin typeface="Times New Roman" panose="02020603050405020304" pitchFamily="18" charset="0"/>
                <a:cs typeface="Times New Roman" panose="02020603050405020304" pitchFamily="18" charset="0"/>
              </a:rPr>
              <a:t>Em</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có</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nhận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xét</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gì</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về</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cách</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ghi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dấu</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thanh</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trong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mỗi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tiếng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em</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vừa</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tìm</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được</a:t>
            </a:r>
            <a:r>
              <a:rPr lang="en-US" sz="3200" dirty="0">
                <a:solidFill>
                  <a:srgbClr val="FF0000"/>
                </a:solidFill>
                <a:latin typeface="Times New Roman" panose="02020603050405020304" pitchFamily="18" charset="0"/>
                <a:cs typeface="Times New Roman" panose="02020603050405020304" pitchFamily="18" charset="0"/>
              </a:rPr>
              <a:t>?</a:t>
            </a:r>
          </a:p>
        </p:txBody>
      </p:sp>
      <p:sp>
        <p:nvSpPr>
          <p:cNvPr id="4" name="Rectangle 3"/>
          <p:cNvSpPr/>
          <p:nvPr/>
        </p:nvSpPr>
        <p:spPr>
          <a:xfrm>
            <a:off x="303362" y="2743200"/>
            <a:ext cx="8227409" cy="954107"/>
          </a:xfrm>
          <a:prstGeom prst="rect">
            <a:avLst/>
          </a:prstGeom>
          <a:solidFill>
            <a:srgbClr val="FFC000"/>
          </a:solidFill>
        </p:spPr>
        <p:txBody>
          <a:bodyPr wrap="square">
            <a:spAutoFit/>
          </a:bodyPr>
          <a:lstStyle/>
          <a:p>
            <a:r>
              <a:rPr lang="en-US" sz="2800" b="1" dirty="0" err="1">
                <a:solidFill>
                  <a:srgbClr val="0070C0"/>
                </a:solidFill>
                <a:latin typeface="Times New Roman" panose="02020603050405020304" pitchFamily="18" charset="0"/>
                <a:cs typeface="Times New Roman" panose="02020603050405020304" pitchFamily="18" charset="0"/>
              </a:rPr>
              <a:t>Trong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tiếng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nghĩa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không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có</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âm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cuối</a:t>
            </a:r>
            <a:r>
              <a:rPr lang="en-US" sz="2800" b="1" dirty="0">
                <a:solidFill>
                  <a:srgbClr val="0070C0"/>
                </a:solidFill>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đặt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dấu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thanh</a:t>
            </a:r>
            <a:r>
              <a:rPr lang="en-US" sz="2800" b="1" dirty="0">
                <a:latin typeface="Times New Roman" panose="02020603050405020304" pitchFamily="18" charset="0"/>
                <a:cs typeface="Times New Roman" panose="02020603050405020304" pitchFamily="18" charset="0"/>
              </a:rPr>
              <a:t> ở </a:t>
            </a:r>
            <a:r>
              <a:rPr lang="en-US" sz="2800" b="1" dirty="0" err="1">
                <a:latin typeface="Times New Roman" panose="02020603050405020304" pitchFamily="18" charset="0"/>
                <a:cs typeface="Times New Roman" panose="02020603050405020304" pitchFamily="18" charset="0"/>
              </a:rPr>
              <a:t>chữ</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thứ</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hai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nguyên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âm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đôi</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5" name="Rectangle 4"/>
          <p:cNvSpPr/>
          <p:nvPr/>
        </p:nvSpPr>
        <p:spPr>
          <a:xfrm>
            <a:off x="339305" y="4267200"/>
            <a:ext cx="8191466" cy="954107"/>
          </a:xfrm>
          <a:prstGeom prst="rect">
            <a:avLst/>
          </a:prstGeom>
          <a:solidFill>
            <a:srgbClr val="FFC000"/>
          </a:solidFill>
        </p:spPr>
        <p:txBody>
          <a:bodyPr wrap="square">
            <a:spAutoFit/>
          </a:bodyPr>
          <a:lstStyle/>
          <a:p>
            <a:r>
              <a:rPr lang="en-US" sz="2800" b="1" dirty="0" err="1">
                <a:solidFill>
                  <a:srgbClr val="0070C0"/>
                </a:solidFill>
                <a:latin typeface="Times New Roman" panose="02020603050405020304" pitchFamily="18" charset="0"/>
                <a:cs typeface="Times New Roman" panose="02020603050405020304" pitchFamily="18" charset="0"/>
              </a:rPr>
              <a:t>Trong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tiếng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chiến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có</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âm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cuối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dấu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thanh</a:t>
            </a:r>
            <a:r>
              <a:rPr lang="en-US" sz="2800" b="1" dirty="0">
                <a:latin typeface="Times New Roman" panose="02020603050405020304" pitchFamily="18" charset="0"/>
                <a:cs typeface="Times New Roman" panose="02020603050405020304" pitchFamily="18" charset="0"/>
              </a:rPr>
              <a:t> ở </a:t>
            </a:r>
            <a:r>
              <a:rPr lang="en-US" sz="2800" b="1" dirty="0" err="1">
                <a:latin typeface="Times New Roman" panose="02020603050405020304" pitchFamily="18" charset="0"/>
                <a:cs typeface="Times New Roman" panose="02020603050405020304" pitchFamily="18" charset="0"/>
              </a:rPr>
              <a:t>chữ</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thứ</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hai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nguyên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âm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đôi</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2667000" y="1911697"/>
            <a:ext cx="5863771" cy="523220"/>
          </a:xfrm>
          <a:prstGeom prst="rect">
            <a:avLst/>
          </a:prstGeom>
        </p:spPr>
        <p:txBody>
          <a:bodyPr wrap="square">
            <a:spAutoFit/>
          </a:bodyPr>
          <a:lstStyle/>
          <a:p>
            <a:pPr algn="just"/>
            <a:r>
              <a:rPr lang="en-US" sz="2800" b="1" i="1" dirty="0" err="1">
                <a:solidFill>
                  <a:srgbClr val="FF0000"/>
                </a:solidFill>
                <a:latin typeface="Times New Roman" panose="02020603050405020304" pitchFamily="18" charset="0"/>
                <a:cs typeface="Times New Roman" panose="02020603050405020304" pitchFamily="18" charset="0"/>
              </a:rPr>
              <a:t>Quy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tắc</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viết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dấu</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thanh</a:t>
            </a:r>
            <a:r>
              <a:rPr lang="en-US" sz="2800" b="1" i="1"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par>
                                <p:cTn id="28" presetID="2" presetClass="exit" presetSubtype="4" fill="hold" grpId="1" nodeType="withEffect">
                                  <p:stCondLst>
                                    <p:cond delay="0"/>
                                  </p:stCondLst>
                                  <p:childTnLst>
                                    <p:anim calcmode="lin" valueType="num">
                                      <p:cBhvr additive="base">
                                        <p:cTn id="29" dur="500"/>
                                        <p:tgtEl>
                                          <p:spTgt spid="3"/>
                                        </p:tgtEl>
                                        <p:attrNameLst>
                                          <p:attrName>ppt_x</p:attrName>
                                        </p:attrNameLst>
                                      </p:cBhvr>
                                      <p:tavLst>
                                        <p:tav tm="0">
                                          <p:val>
                                            <p:strVal val="ppt_x"/>
                                          </p:val>
                                        </p:tav>
                                        <p:tav tm="100000">
                                          <p:val>
                                            <p:strVal val="ppt_x"/>
                                          </p:val>
                                        </p:tav>
                                      </p:tavLst>
                                    </p:anim>
                                    <p:anim calcmode="lin" valueType="num">
                                      <p:cBhvr additive="base">
                                        <p:cTn id="30" dur="500"/>
                                        <p:tgtEl>
                                          <p:spTgt spid="3"/>
                                        </p:tgtEl>
                                        <p:attrNameLst>
                                          <p:attrName>ppt_y</p:attrName>
                                        </p:attrNameLst>
                                      </p:cBhvr>
                                      <p:tavLst>
                                        <p:tav tm="0">
                                          <p:val>
                                            <p:strVal val="ppt_y"/>
                                          </p:val>
                                        </p:tav>
                                        <p:tav tm="100000">
                                          <p:val>
                                            <p:strVal val="1+ppt_h/2"/>
                                          </p:val>
                                        </p:tav>
                                      </p:tavLst>
                                    </p:anim>
                                    <p:set>
                                      <p:cBhvr>
                                        <p:cTn id="31"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5"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304800" y="1219200"/>
            <a:ext cx="83978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algn="just" eaLnBrk="1" hangingPunct="1"/>
            <a:r>
              <a:rPr lang="en-US" altLang="en-US" sz="2800" b="1" u="sng" dirty="0" err="1">
                <a:solidFill>
                  <a:srgbClr val="C00000"/>
                </a:solidFill>
                <a:latin typeface="Times New Roman" panose="02020603050405020304" pitchFamily="18" charset="0"/>
                <a:cs typeface="Times New Roman" panose="02020603050405020304" pitchFamily="18" charset="0"/>
              </a:rPr>
              <a:t>Bài</a:t>
            </a:r>
            <a:r>
              <a:rPr lang="en-US" altLang="en-US" sz="2800" b="1" u="sng" dirty="0">
                <a:solidFill>
                  <a:srgbClr val="C00000"/>
                </a:solidFill>
                <a:latin typeface="Times New Roman" panose="02020603050405020304" pitchFamily="18" charset="0"/>
                <a:cs typeface="Times New Roman" panose="02020603050405020304" pitchFamily="18" charset="0"/>
              </a:rPr>
              <a:t> </a:t>
            </a:r>
            <a:r>
              <a:rPr lang="en-US" altLang="en-US" sz="2800" b="1" u="sng" dirty="0" err="1">
                <a:solidFill>
                  <a:srgbClr val="C00000"/>
                </a:solidFill>
                <a:latin typeface="Times New Roman" panose="02020603050405020304" pitchFamily="18" charset="0"/>
                <a:cs typeface="Times New Roman" panose="02020603050405020304" pitchFamily="18" charset="0"/>
              </a:rPr>
              <a:t>tập</a:t>
            </a:r>
            <a:r>
              <a:rPr lang="en-US" altLang="en-US" sz="2800" b="1" u="sng" dirty="0">
                <a:solidFill>
                  <a:srgbClr val="C00000"/>
                </a:solidFill>
                <a:latin typeface="Times New Roman" panose="02020603050405020304" pitchFamily="18" charset="0"/>
                <a:cs typeface="Times New Roman" panose="02020603050405020304" pitchFamily="18" charset="0"/>
              </a:rPr>
              <a:t> 3/47</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Tìm</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tiếng</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có</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chứa</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uô</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ua</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thích</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hợp</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với</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mỗi</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chỗ</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trống</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trong</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các</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thành</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ngữ</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dưới</a:t>
            </a:r>
            <a:r>
              <a:rPr lang="en-US" altLang="en-US" sz="2800" b="1" i="1" dirty="0">
                <a:solidFill>
                  <a:srgbClr val="C00000"/>
                </a:solidFill>
                <a:latin typeface="Times New Roman" panose="02020603050405020304" pitchFamily="18" charset="0"/>
                <a:cs typeface="Times New Roman" panose="02020603050405020304" pitchFamily="18" charset="0"/>
              </a:rPr>
              <a:t> </a:t>
            </a:r>
            <a:r>
              <a:rPr lang="en-US" altLang="en-US" sz="2800" b="1" i="1" dirty="0" err="1">
                <a:solidFill>
                  <a:srgbClr val="C00000"/>
                </a:solidFill>
                <a:latin typeface="Times New Roman" panose="02020603050405020304" pitchFamily="18" charset="0"/>
                <a:cs typeface="Times New Roman" panose="02020603050405020304" pitchFamily="18" charset="0"/>
              </a:rPr>
              <a:t>đây</a:t>
            </a:r>
            <a:r>
              <a:rPr lang="en-US" altLang="en-US" sz="2800" b="1" i="1" dirty="0">
                <a:solidFill>
                  <a:srgbClr val="C00000"/>
                </a:solidFill>
                <a:latin typeface="Times New Roman" panose="02020603050405020304" pitchFamily="18" charset="0"/>
                <a:cs typeface="Times New Roman" panose="02020603050405020304" pitchFamily="18" charset="0"/>
              </a:rPr>
              <a:t>:</a:t>
            </a:r>
          </a:p>
        </p:txBody>
      </p:sp>
      <p:sp>
        <p:nvSpPr>
          <p:cNvPr id="4" name="Text Box 16"/>
          <p:cNvSpPr txBox="1">
            <a:spLocks noChangeArrowheads="1"/>
          </p:cNvSpPr>
          <p:nvPr/>
        </p:nvSpPr>
        <p:spPr bwMode="auto">
          <a:xfrm>
            <a:off x="1598612" y="2475552"/>
            <a:ext cx="429957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1" hangingPunct="1"/>
            <a:r>
              <a:rPr lang="en-US" altLang="en-US" b="1" dirty="0">
                <a:solidFill>
                  <a:srgbClr val="153F22"/>
                </a:solidFill>
                <a:latin typeface="Times New Roman" panose="02020603050405020304" pitchFamily="18" charset="0"/>
                <a:cs typeface="Times New Roman" panose="02020603050405020304" pitchFamily="18" charset="0"/>
              </a:rPr>
              <a:t>- ………  </a:t>
            </a:r>
            <a:r>
              <a:rPr lang="en-US" altLang="en-US" b="1" dirty="0" err="1">
                <a:solidFill>
                  <a:srgbClr val="153F22"/>
                </a:solidFill>
                <a:latin typeface="Times New Roman" panose="02020603050405020304" pitchFamily="18" charset="0"/>
                <a:cs typeface="Times New Roman" panose="02020603050405020304" pitchFamily="18" charset="0"/>
              </a:rPr>
              <a:t>người</a:t>
            </a:r>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như</a:t>
            </a:r>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một</a:t>
            </a:r>
            <a:r>
              <a:rPr lang="en-US" altLang="en-US" b="1" dirty="0">
                <a:solidFill>
                  <a:srgbClr val="153F22"/>
                </a:solidFill>
                <a:latin typeface="Times New Roman" panose="02020603050405020304" pitchFamily="18" charset="0"/>
                <a:cs typeface="Times New Roman" panose="02020603050405020304" pitchFamily="18" charset="0"/>
              </a:rPr>
              <a:t>.</a:t>
            </a:r>
          </a:p>
        </p:txBody>
      </p:sp>
      <p:sp>
        <p:nvSpPr>
          <p:cNvPr id="5" name="Text Box 17"/>
          <p:cNvSpPr txBox="1">
            <a:spLocks noChangeArrowheads="1"/>
          </p:cNvSpPr>
          <p:nvPr/>
        </p:nvSpPr>
        <p:spPr bwMode="auto">
          <a:xfrm>
            <a:off x="1727889" y="3339752"/>
            <a:ext cx="264687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1" hangingPunct="1"/>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Chậm</a:t>
            </a:r>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như</a:t>
            </a:r>
            <a:r>
              <a:rPr lang="en-US" altLang="en-US" b="1" dirty="0">
                <a:solidFill>
                  <a:srgbClr val="153F22"/>
                </a:solidFill>
                <a:latin typeface="Times New Roman" panose="02020603050405020304" pitchFamily="18" charset="0"/>
                <a:cs typeface="Times New Roman" panose="02020603050405020304" pitchFamily="18" charset="0"/>
              </a:rPr>
              <a:t> …</a:t>
            </a:r>
          </a:p>
        </p:txBody>
      </p:sp>
      <p:sp>
        <p:nvSpPr>
          <p:cNvPr id="6" name="Text Box 18"/>
          <p:cNvSpPr txBox="1">
            <a:spLocks noChangeArrowheads="1"/>
          </p:cNvSpPr>
          <p:nvPr/>
        </p:nvSpPr>
        <p:spPr bwMode="auto">
          <a:xfrm>
            <a:off x="1712074" y="4168183"/>
            <a:ext cx="271099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1" hangingPunct="1"/>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Ngang</a:t>
            </a:r>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như</a:t>
            </a:r>
            <a:r>
              <a:rPr lang="en-US" altLang="en-US" b="1" dirty="0">
                <a:solidFill>
                  <a:srgbClr val="153F22"/>
                </a:solidFill>
                <a:latin typeface="Times New Roman" panose="02020603050405020304" pitchFamily="18" charset="0"/>
                <a:cs typeface="Times New Roman" panose="02020603050405020304" pitchFamily="18" charset="0"/>
              </a:rPr>
              <a:t> …</a:t>
            </a:r>
          </a:p>
        </p:txBody>
      </p:sp>
      <p:sp>
        <p:nvSpPr>
          <p:cNvPr id="7" name="Text Box 19"/>
          <p:cNvSpPr txBox="1">
            <a:spLocks noChangeArrowheads="1"/>
          </p:cNvSpPr>
          <p:nvPr/>
        </p:nvSpPr>
        <p:spPr bwMode="auto">
          <a:xfrm>
            <a:off x="1727889" y="4975466"/>
            <a:ext cx="379462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1" hangingPunct="1"/>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Cày</a:t>
            </a:r>
            <a:r>
              <a:rPr lang="en-US" altLang="en-US" b="1" dirty="0">
                <a:solidFill>
                  <a:srgbClr val="153F22"/>
                </a:solidFill>
                <a:latin typeface="Times New Roman" panose="02020603050405020304" pitchFamily="18" charset="0"/>
                <a:cs typeface="Times New Roman" panose="02020603050405020304" pitchFamily="18" charset="0"/>
              </a:rPr>
              <a:t> </a:t>
            </a:r>
            <a:r>
              <a:rPr lang="en-US" altLang="en-US" b="1" dirty="0" err="1">
                <a:solidFill>
                  <a:srgbClr val="153F22"/>
                </a:solidFill>
                <a:latin typeface="Times New Roman" panose="02020603050405020304" pitchFamily="18" charset="0"/>
                <a:cs typeface="Times New Roman" panose="02020603050405020304" pitchFamily="18" charset="0"/>
              </a:rPr>
              <a:t>sâu</a:t>
            </a:r>
            <a:r>
              <a:rPr lang="en-US" altLang="en-US" b="1" dirty="0">
                <a:solidFill>
                  <a:srgbClr val="153F22"/>
                </a:solidFill>
                <a:latin typeface="Times New Roman" panose="02020603050405020304" pitchFamily="18" charset="0"/>
                <a:cs typeface="Times New Roman" panose="02020603050405020304" pitchFamily="18" charset="0"/>
              </a:rPr>
              <a:t> ……    </a:t>
            </a:r>
            <a:r>
              <a:rPr lang="en-US" altLang="en-US" b="1" dirty="0" err="1">
                <a:solidFill>
                  <a:srgbClr val="153F22"/>
                </a:solidFill>
                <a:latin typeface="Times New Roman" panose="02020603050405020304" pitchFamily="18" charset="0"/>
                <a:cs typeface="Times New Roman" panose="02020603050405020304" pitchFamily="18" charset="0"/>
              </a:rPr>
              <a:t>bẫm</a:t>
            </a:r>
            <a:r>
              <a:rPr lang="en-US" altLang="en-US" b="1" dirty="0">
                <a:solidFill>
                  <a:srgbClr val="153F22"/>
                </a:solidFill>
                <a:latin typeface="Times New Roman" panose="02020603050405020304" pitchFamily="18" charset="0"/>
                <a:cs typeface="Times New Roman" panose="02020603050405020304" pitchFamily="18" charset="0"/>
              </a:rPr>
              <a:t>.</a:t>
            </a:r>
          </a:p>
        </p:txBody>
      </p:sp>
      <p:sp>
        <p:nvSpPr>
          <p:cNvPr id="8" name="Text Box 20"/>
          <p:cNvSpPr txBox="1">
            <a:spLocks noChangeArrowheads="1"/>
          </p:cNvSpPr>
          <p:nvPr/>
        </p:nvSpPr>
        <p:spPr bwMode="auto">
          <a:xfrm>
            <a:off x="1981200" y="2413584"/>
            <a:ext cx="1210588"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0" fontAlgn="base" hangingPunct="0">
              <a:spcBef>
                <a:spcPct val="20000"/>
              </a:spcBef>
              <a:spcAft>
                <a:spcPct val="0"/>
              </a:spcAft>
            </a:pPr>
            <a:r>
              <a:rPr lang="en-US" altLang="en-US" sz="3200" b="1" i="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Muôn</a:t>
            </a:r>
            <a:endParaRPr lang="en-US" altLang="en-US" sz="32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 name="Text Box 21"/>
          <p:cNvSpPr txBox="1">
            <a:spLocks noChangeArrowheads="1"/>
          </p:cNvSpPr>
          <p:nvPr/>
        </p:nvSpPr>
        <p:spPr bwMode="auto">
          <a:xfrm>
            <a:off x="3921528" y="3270903"/>
            <a:ext cx="795411"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defPPr>
              <a:defRPr lang="en-US"/>
            </a:defPPr>
            <a:lvl1pPr eaLnBrk="0" fontAlgn="base" hangingPunct="0">
              <a:spcBef>
                <a:spcPct val="20000"/>
              </a:spcBef>
              <a:spcAft>
                <a:spcPct val="0"/>
              </a:spcAft>
              <a:defRPr sz="2800" b="1" i="1">
                <a:solidFill>
                  <a:schemeClr val="tx1"/>
                </a:solidFill>
                <a:effectLst>
                  <a:outerShdw blurRad="38100" dist="38100" dir="2700000" algn="tl">
                    <a:srgbClr val="000000">
                      <a:alpha val="43137"/>
                    </a:srgbClr>
                  </a:outerShdw>
                </a:effectLst>
                <a:latin typeface="HP001 5 hàng" panose="020B0603050302020204" pitchFamily="34" charset="0"/>
                <a:cs typeface="Times New Roman" panose="02020603050405020304" pitchFamily="18"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r>
              <a:rPr lang="en-US" altLang="en-US" sz="3200" dirty="0" err="1">
                <a:solidFill>
                  <a:srgbClr val="FF0000"/>
                </a:solidFill>
                <a:latin typeface="Times New Roman" panose="02020603050405020304" pitchFamily="18" charset="0"/>
              </a:rPr>
              <a:t>rùa</a:t>
            </a:r>
            <a:endParaRPr lang="en-US" altLang="en-US" sz="3200" dirty="0">
              <a:solidFill>
                <a:srgbClr val="FF0000"/>
              </a:solidFill>
              <a:latin typeface="Times New Roman" panose="02020603050405020304" pitchFamily="18" charset="0"/>
            </a:endParaRPr>
          </a:p>
        </p:txBody>
      </p:sp>
      <p:sp>
        <p:nvSpPr>
          <p:cNvPr id="10" name="Text Box 22"/>
          <p:cNvSpPr txBox="1">
            <a:spLocks noChangeArrowheads="1"/>
          </p:cNvSpPr>
          <p:nvPr/>
        </p:nvSpPr>
        <p:spPr bwMode="auto">
          <a:xfrm>
            <a:off x="3931592" y="4095638"/>
            <a:ext cx="800219"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pPr eaLnBrk="1" hangingPunct="1"/>
            <a:r>
              <a:rPr lang="en-US" altLang="en-US" sz="3200" b="1" i="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cua</a:t>
            </a:r>
            <a:endParaRPr lang="en-US" altLang="en-US" sz="32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 name="Text Box 23"/>
          <p:cNvSpPr txBox="1">
            <a:spLocks noChangeArrowheads="1"/>
          </p:cNvSpPr>
          <p:nvPr/>
        </p:nvSpPr>
        <p:spPr bwMode="auto">
          <a:xfrm>
            <a:off x="3440112" y="4850808"/>
            <a:ext cx="982961" cy="584775"/>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lvl1pPr>
              <a:defRPr sz="3000">
                <a:solidFill>
                  <a:schemeClr val="tx1"/>
                </a:solidFill>
                <a:latin typeface="Arial" panose="020B0604020202020204" pitchFamily="34" charset="0"/>
              </a:defRPr>
            </a:lvl1pPr>
            <a:lvl2pPr marL="742950" indent="-285750">
              <a:defRPr sz="3000">
                <a:solidFill>
                  <a:schemeClr val="tx1"/>
                </a:solidFill>
                <a:latin typeface="Arial" panose="020B0604020202020204" pitchFamily="34" charset="0"/>
              </a:defRPr>
            </a:lvl2pPr>
            <a:lvl3pPr marL="1143000" indent="-228600">
              <a:defRPr sz="3000">
                <a:solidFill>
                  <a:schemeClr val="tx1"/>
                </a:solidFill>
                <a:latin typeface="Arial" panose="020B0604020202020204" pitchFamily="34" charset="0"/>
              </a:defRPr>
            </a:lvl3pPr>
            <a:lvl4pPr marL="1600200" indent="-228600">
              <a:defRPr sz="3000">
                <a:solidFill>
                  <a:schemeClr val="tx1"/>
                </a:solidFill>
                <a:latin typeface="Arial" panose="020B0604020202020204" pitchFamily="34" charset="0"/>
              </a:defRPr>
            </a:lvl4pPr>
            <a:lvl5pPr marL="2057400" indent="-228600">
              <a:defRPr sz="3000">
                <a:solidFill>
                  <a:schemeClr val="tx1"/>
                </a:solidFill>
                <a:latin typeface="Arial" panose="020B0604020202020204" pitchFamily="34" charset="0"/>
              </a:defRPr>
            </a:lvl5pPr>
            <a:lvl6pPr marL="2514600" indent="-228600" eaLnBrk="0" fontAlgn="base" hangingPunct="0">
              <a:spcBef>
                <a:spcPct val="0"/>
              </a:spcBef>
              <a:spcAft>
                <a:spcPct val="0"/>
              </a:spcAft>
              <a:defRPr sz="3000">
                <a:solidFill>
                  <a:schemeClr val="tx1"/>
                </a:solidFill>
                <a:latin typeface="Arial" panose="020B0604020202020204" pitchFamily="34" charset="0"/>
              </a:defRPr>
            </a:lvl6pPr>
            <a:lvl7pPr marL="2971800" indent="-228600" eaLnBrk="0" fontAlgn="base" hangingPunct="0">
              <a:spcBef>
                <a:spcPct val="0"/>
              </a:spcBef>
              <a:spcAft>
                <a:spcPct val="0"/>
              </a:spcAft>
              <a:defRPr sz="3000">
                <a:solidFill>
                  <a:schemeClr val="tx1"/>
                </a:solidFill>
                <a:latin typeface="Arial" panose="020B0604020202020204" pitchFamily="34" charset="0"/>
              </a:defRPr>
            </a:lvl7pPr>
            <a:lvl8pPr marL="3429000" indent="-228600" eaLnBrk="0" fontAlgn="base" hangingPunct="0">
              <a:spcBef>
                <a:spcPct val="0"/>
              </a:spcBef>
              <a:spcAft>
                <a:spcPct val="0"/>
              </a:spcAft>
              <a:defRPr sz="3000">
                <a:solidFill>
                  <a:schemeClr val="tx1"/>
                </a:solidFill>
                <a:latin typeface="Arial" panose="020B0604020202020204" pitchFamily="34" charset="0"/>
              </a:defRPr>
            </a:lvl8pPr>
            <a:lvl9pPr marL="3886200" indent="-228600" eaLnBrk="0" fontAlgn="base" hangingPunct="0">
              <a:spcBef>
                <a:spcPct val="0"/>
              </a:spcBef>
              <a:spcAft>
                <a:spcPct val="0"/>
              </a:spcAft>
              <a:defRPr sz="3000">
                <a:solidFill>
                  <a:schemeClr val="tx1"/>
                </a:solidFill>
                <a:latin typeface="Arial" panose="020B0604020202020204" pitchFamily="34" charset="0"/>
              </a:defRPr>
            </a:lvl9pPr>
          </a:lstStyle>
          <a:p>
            <a:r>
              <a:rPr lang="en-US" altLang="en-US" sz="3200" b="1" i="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cuốc</a:t>
            </a:r>
            <a:endParaRPr lang="en-US" altLang="en-US" sz="32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gtEl>
                                        <p:attrNameLst>
                                          <p:attrName>fillcolor</p:attrName>
                                        </p:attrNameLst>
                                      </p:cBhvr>
                                      <p:tavLst>
                                        <p:tav tm="0">
                                          <p:val>
                                            <p:clrVal>
                                              <a:schemeClr val="accent2"/>
                                            </p:clrVal>
                                          </p:val>
                                        </p:tav>
                                        <p:tav tm="50000">
                                          <p:val>
                                            <p:clrVal>
                                              <a:schemeClr val="hlink"/>
                                            </p:clrVal>
                                          </p:val>
                                        </p:tav>
                                      </p:tavLst>
                                    </p:anim>
                                    <p:set>
                                      <p:cBhvr>
                                        <p:cTn id="9" dur="80"/>
                                        <p:tgtEl>
                                          <p:spTgt spid="3"/>
                                        </p:tgtEl>
                                        <p:attrNameLst>
                                          <p:attrName>fill.type</p:attrName>
                                        </p:attrNameLst>
                                      </p:cBhvr>
                                      <p:to>
                                        <p:strVal val="solid"/>
                                      </p:to>
                                    </p:set>
                                  </p:childTnLst>
                                </p:cTn>
                              </p:par>
                              <p:par>
                                <p:cTn id="10" presetID="5" presetClass="entr" presetSubtype="1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heckerboard(across)">
                                      <p:cBhvr>
                                        <p:cTn id="15" dur="500"/>
                                        <p:tgtEl>
                                          <p:spTgt spid="5"/>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heckerboard(across)">
                                      <p:cBhvr>
                                        <p:cTn id="18" dur="500"/>
                                        <p:tgtEl>
                                          <p:spTgt spid="6"/>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8"/>
                                        </p:tgtEl>
                                        <p:attrNameLst>
                                          <p:attrName>style.visibility</p:attrName>
                                        </p:attrNameLst>
                                      </p:cBhvr>
                                      <p:to>
                                        <p:strVal val="visible"/>
                                      </p:to>
                                    </p:set>
                                    <p:anim calcmode="discrete" valueType="clr">
                                      <p:cBhvr override="childStyle">
                                        <p:cTn id="26" dur="50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7" dur="500"/>
                                        <p:tgtEl>
                                          <p:spTgt spid="8"/>
                                        </p:tgtEl>
                                        <p:attrNameLst>
                                          <p:attrName>fillcolor</p:attrName>
                                        </p:attrNameLst>
                                      </p:cBhvr>
                                      <p:tavLst>
                                        <p:tav tm="0">
                                          <p:val>
                                            <p:clrVal>
                                              <a:schemeClr val="accent2"/>
                                            </p:clrVal>
                                          </p:val>
                                        </p:tav>
                                        <p:tav tm="50000">
                                          <p:val>
                                            <p:clrVal>
                                              <a:schemeClr val="hlink"/>
                                            </p:clrVal>
                                          </p:val>
                                        </p:tav>
                                      </p:tavLst>
                                    </p:anim>
                                    <p:set>
                                      <p:cBhvr>
                                        <p:cTn id="28" dur="500"/>
                                        <p:tgtEl>
                                          <p:spTgt spid="8"/>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9"/>
                                        </p:tgtEl>
                                        <p:attrNameLst>
                                          <p:attrName>style.visibility</p:attrName>
                                        </p:attrNameLst>
                                      </p:cBhvr>
                                      <p:to>
                                        <p:strVal val="visible"/>
                                      </p:to>
                                    </p:set>
                                    <p:anim calcmode="discrete" valueType="clr">
                                      <p:cBhvr override="childStyle">
                                        <p:cTn id="33" dur="50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34" dur="500"/>
                                        <p:tgtEl>
                                          <p:spTgt spid="9"/>
                                        </p:tgtEl>
                                        <p:attrNameLst>
                                          <p:attrName>fillcolor</p:attrName>
                                        </p:attrNameLst>
                                      </p:cBhvr>
                                      <p:tavLst>
                                        <p:tav tm="0">
                                          <p:val>
                                            <p:clrVal>
                                              <a:schemeClr val="accent2"/>
                                            </p:clrVal>
                                          </p:val>
                                        </p:tav>
                                        <p:tav tm="50000">
                                          <p:val>
                                            <p:clrVal>
                                              <a:schemeClr val="hlink"/>
                                            </p:clrVal>
                                          </p:val>
                                        </p:tav>
                                      </p:tavLst>
                                    </p:anim>
                                    <p:set>
                                      <p:cBhvr>
                                        <p:cTn id="35" dur="500"/>
                                        <p:tgtEl>
                                          <p:spTgt spid="9"/>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10"/>
                                        </p:tgtEl>
                                        <p:attrNameLst>
                                          <p:attrName>style.visibility</p:attrName>
                                        </p:attrNameLst>
                                      </p:cBhvr>
                                      <p:to>
                                        <p:strVal val="visible"/>
                                      </p:to>
                                    </p:set>
                                    <p:anim calcmode="discrete" valueType="clr">
                                      <p:cBhvr override="childStyle">
                                        <p:cTn id="40" dur="500"/>
                                        <p:tgtEl>
                                          <p:spTgt spid="10"/>
                                        </p:tgtEl>
                                        <p:attrNameLst>
                                          <p:attrName>style.color</p:attrName>
                                        </p:attrNameLst>
                                      </p:cBhvr>
                                      <p:tavLst>
                                        <p:tav tm="0">
                                          <p:val>
                                            <p:clrVal>
                                              <a:schemeClr val="accent2"/>
                                            </p:clrVal>
                                          </p:val>
                                        </p:tav>
                                        <p:tav tm="50000">
                                          <p:val>
                                            <p:clrVal>
                                              <a:schemeClr val="hlink"/>
                                            </p:clrVal>
                                          </p:val>
                                        </p:tav>
                                      </p:tavLst>
                                    </p:anim>
                                    <p:anim calcmode="discrete" valueType="clr">
                                      <p:cBhvr>
                                        <p:cTn id="41" dur="500"/>
                                        <p:tgtEl>
                                          <p:spTgt spid="10"/>
                                        </p:tgtEl>
                                        <p:attrNameLst>
                                          <p:attrName>fillcolor</p:attrName>
                                        </p:attrNameLst>
                                      </p:cBhvr>
                                      <p:tavLst>
                                        <p:tav tm="0">
                                          <p:val>
                                            <p:clrVal>
                                              <a:schemeClr val="accent2"/>
                                            </p:clrVal>
                                          </p:val>
                                        </p:tav>
                                        <p:tav tm="50000">
                                          <p:val>
                                            <p:clrVal>
                                              <a:schemeClr val="hlink"/>
                                            </p:clrVal>
                                          </p:val>
                                        </p:tav>
                                      </p:tavLst>
                                    </p:anim>
                                    <p:set>
                                      <p:cBhvr>
                                        <p:cTn id="42" dur="500"/>
                                        <p:tgtEl>
                                          <p:spTgt spid="10"/>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11"/>
                                        </p:tgtEl>
                                        <p:attrNameLst>
                                          <p:attrName>style.visibility</p:attrName>
                                        </p:attrNameLst>
                                      </p:cBhvr>
                                      <p:to>
                                        <p:strVal val="visible"/>
                                      </p:to>
                                    </p:set>
                                    <p:anim calcmode="discrete" valueType="clr">
                                      <p:cBhvr override="childStyle">
                                        <p:cTn id="47" dur="50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48" dur="500"/>
                                        <p:tgtEl>
                                          <p:spTgt spid="11"/>
                                        </p:tgtEl>
                                        <p:attrNameLst>
                                          <p:attrName>fillcolor</p:attrName>
                                        </p:attrNameLst>
                                      </p:cBhvr>
                                      <p:tavLst>
                                        <p:tav tm="0">
                                          <p:val>
                                            <p:clrVal>
                                              <a:schemeClr val="accent2"/>
                                            </p:clrVal>
                                          </p:val>
                                        </p:tav>
                                        <p:tav tm="50000">
                                          <p:val>
                                            <p:clrVal>
                                              <a:schemeClr val="hlink"/>
                                            </p:clrVal>
                                          </p:val>
                                        </p:tav>
                                      </p:tavLst>
                                    </p:anim>
                                    <p:set>
                                      <p:cBhvr>
                                        <p:cTn id="49" dur="50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381000" y="1371600"/>
            <a:ext cx="8229600" cy="4267200"/>
          </a:xfrm>
          <a:prstGeom prst="clou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200" dirty="0" err="1">
                <a:solidFill>
                  <a:srgbClr val="FF0000"/>
                </a:solidFill>
                <a:latin typeface="Times New Roman" panose="02020603050405020304" pitchFamily="18" charset="0"/>
                <a:cs typeface="Times New Roman" panose="02020603050405020304" pitchFamily="18" charset="0"/>
              </a:rPr>
              <a:t>Các</a:t>
            </a:r>
            <a:r>
              <a:rPr lang="en-US" altLang="en-US" sz="3200" dirty="0">
                <a:solidFill>
                  <a:srgbClr val="FF0000"/>
                </a:solidFill>
                <a:latin typeface="Times New Roman" panose="02020603050405020304" pitchFamily="18" charset="0"/>
                <a:cs typeface="Times New Roman" panose="02020603050405020304" pitchFamily="18" charset="0"/>
              </a:rPr>
              <a:t> con </a:t>
            </a:r>
            <a:r>
              <a:rPr lang="en-US" altLang="en-US" sz="3200" dirty="0" err="1">
                <a:solidFill>
                  <a:srgbClr val="FF0000"/>
                </a:solidFill>
                <a:latin typeface="Times New Roman" panose="02020603050405020304" pitchFamily="18" charset="0"/>
                <a:cs typeface="Times New Roman" panose="02020603050405020304" pitchFamily="18" charset="0"/>
              </a:rPr>
              <a:t>luyện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tập</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cách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ghi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dấu</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thanh</a:t>
            </a:r>
            <a:r>
              <a:rPr lang="en-US" altLang="en-US" sz="3200" dirty="0">
                <a:solidFill>
                  <a:srgbClr val="FF0000"/>
                </a:solidFill>
                <a:latin typeface="Times New Roman" panose="02020603050405020304" pitchFamily="18" charset="0"/>
                <a:cs typeface="Times New Roman" panose="02020603050405020304" pitchFamily="18" charset="0"/>
              </a:rPr>
              <a:t> ở </a:t>
            </a:r>
            <a:r>
              <a:rPr lang="en-US" altLang="en-US" sz="3200" dirty="0" err="1">
                <a:solidFill>
                  <a:srgbClr val="FF0000"/>
                </a:solidFill>
                <a:latin typeface="Times New Roman" panose="02020603050405020304" pitchFamily="18" charset="0"/>
                <a:cs typeface="Times New Roman" panose="02020603050405020304" pitchFamily="18" charset="0"/>
              </a:rPr>
              <a:t>các</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tiếng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có</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nguyên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âm</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đôi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ưa</a:t>
            </a:r>
            <a:r>
              <a:rPr lang="en-US" altLang="en-US" sz="3200" dirty="0">
                <a:solidFill>
                  <a:srgbClr val="FF0000"/>
                </a:solidFill>
                <a:latin typeface="Times New Roman" panose="02020603050405020304" pitchFamily="18" charset="0"/>
                <a:cs typeface="Times New Roman" panose="02020603050405020304" pitchFamily="18" charset="0"/>
              </a:rPr>
              <a:t>/</a:t>
            </a:r>
            <a:r>
              <a:rPr lang="en-US" altLang="en-US" sz="3200" dirty="0" err="1">
                <a:solidFill>
                  <a:srgbClr val="FF0000"/>
                </a:solidFill>
                <a:latin typeface="Times New Roman" panose="02020603050405020304" pitchFamily="18" charset="0"/>
                <a:cs typeface="Times New Roman" panose="02020603050405020304" pitchFamily="18" charset="0"/>
              </a:rPr>
              <a:t>ươ</a:t>
            </a:r>
            <a:r>
              <a:rPr lang="en-US" altLang="en-US" sz="3200" dirty="0">
                <a:solidFill>
                  <a:srgbClr val="FF0000"/>
                </a:solidFill>
                <a:latin typeface="Times New Roman" panose="02020603050405020304" pitchFamily="18" charset="0"/>
                <a:cs typeface="Times New Roman" panose="02020603050405020304" pitchFamily="18" charset="0"/>
              </a:rPr>
              <a:t>.</a:t>
            </a:r>
            <a:endParaRPr lang="en-US" altLang="en-US" sz="3200" dirty="0">
              <a:solidFill>
                <a:srgbClr val="0000FF"/>
              </a:solidFill>
              <a:latin typeface="Times New Roman" panose="02020603050405020304" pitchFamily="18" charset="0"/>
              <a:cs typeface="Times New Roman" panose="02020603050405020304" pitchFamily="18" charset="0"/>
            </a:endParaRPr>
          </a:p>
          <a:p>
            <a:pPr algn="ct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12"/>
          <p:cNvSpPr>
            <a:spLocks noChangeShapeType="1"/>
          </p:cNvSpPr>
          <p:nvPr/>
        </p:nvSpPr>
        <p:spPr bwMode="auto">
          <a:xfrm>
            <a:off x="1912601" y="152400"/>
            <a:ext cx="6057900" cy="0"/>
          </a:xfrm>
          <a:prstGeom prst="line">
            <a:avLst/>
          </a:prstGeom>
          <a:noFill/>
          <a:ln w="9525">
            <a:solidFill>
              <a:srgbClr val="CC3300"/>
            </a:solidFill>
            <a:round/>
          </a:ln>
          <a:scene3d>
            <a:camera prst="legacyObliqueTopLeft"/>
            <a:lightRig rig="legacyFlat3" dir="t"/>
          </a:scene3d>
          <a:sp3d extrusionH="430200" prstMaterial="legacyMatte">
            <a:bevelT w="13500" h="13500" prst="angle"/>
            <a:bevelB w="13500" h="13500" prst="angle"/>
            <a:extrusionClr>
              <a:srgbClr val="CC3300"/>
            </a:extrusionClr>
            <a:contourClr>
              <a:srgbClr val="CC3300"/>
            </a:contourClr>
          </a:sp3d>
          <a:extLst>
            <a:ext uri="{909E8E84-426E-40DD-AFC4-6F175D3DCCD1}">
              <a14:hiddenFill xmlns:a14="http://schemas.microsoft.com/office/drawing/2010/main">
                <a:noFill/>
              </a14:hiddenFill>
            </a:ext>
          </a:extLst>
        </p:spPr>
        <p:txBody>
          <a:bodyPr>
            <a:spAutoFit/>
            <a:flatTx/>
          </a:bodyPr>
          <a:lstStyle/>
          <a:p>
            <a:endParaRPr lang="en-US"/>
          </a:p>
        </p:txBody>
      </p:sp>
      <p:sp>
        <p:nvSpPr>
          <p:cNvPr id="15363" name="Line 13"/>
          <p:cNvSpPr>
            <a:spLocks noChangeShapeType="1"/>
          </p:cNvSpPr>
          <p:nvPr/>
        </p:nvSpPr>
        <p:spPr bwMode="auto">
          <a:xfrm>
            <a:off x="9144000" y="1694785"/>
            <a:ext cx="0" cy="4343400"/>
          </a:xfrm>
          <a:prstGeom prst="line">
            <a:avLst/>
          </a:prstGeom>
          <a:noFill/>
          <a:ln w="9525">
            <a:solidFill>
              <a:srgbClr val="FFCC00"/>
            </a:solidFill>
            <a:round/>
          </a:ln>
          <a:scene3d>
            <a:camera prst="legacyObliqueTopLeft"/>
            <a:lightRig rig="legacyFlat3" dir="t"/>
          </a:scene3d>
          <a:sp3d extrusionH="430200" prstMaterial="legacyMatte">
            <a:bevelT w="13500" h="13500" prst="angle"/>
            <a:bevelB w="13500" h="13500" prst="angle"/>
            <a:extrusionClr>
              <a:srgbClr val="FFCC00"/>
            </a:extrusionClr>
            <a:contourClr>
              <a:srgbClr val="FFCC00"/>
            </a:contourClr>
          </a:sp3d>
          <a:extLst>
            <a:ext uri="{909E8E84-426E-40DD-AFC4-6F175D3DCCD1}">
              <a14:hiddenFill xmlns:a14="http://schemas.microsoft.com/office/drawing/2010/main">
                <a:noFill/>
              </a14:hiddenFill>
            </a:ext>
          </a:extLst>
        </p:spPr>
        <p:txBody>
          <a:bodyPr>
            <a:spAutoFit/>
            <a:flatTx/>
          </a:bodyPr>
          <a:lstStyle/>
          <a:p>
            <a:endParaRPr lang="en-US"/>
          </a:p>
        </p:txBody>
      </p:sp>
      <p:sp>
        <p:nvSpPr>
          <p:cNvPr id="15364" name="Line 14"/>
          <p:cNvSpPr>
            <a:spLocks noChangeShapeType="1"/>
          </p:cNvSpPr>
          <p:nvPr/>
        </p:nvSpPr>
        <p:spPr bwMode="auto">
          <a:xfrm>
            <a:off x="143774" y="1143000"/>
            <a:ext cx="0" cy="4343400"/>
          </a:xfrm>
          <a:prstGeom prst="line">
            <a:avLst/>
          </a:prstGeom>
          <a:noFill/>
          <a:ln w="9525">
            <a:solidFill>
              <a:srgbClr val="008000"/>
            </a:solidFill>
            <a:round/>
          </a:ln>
          <a:scene3d>
            <a:camera prst="legacyObliqueTopLeft"/>
            <a:lightRig rig="legacyFlat3" dir="t"/>
          </a:scene3d>
          <a:sp3d extrusionH="430200" prstMaterial="legacyMatte">
            <a:bevelT w="13500" h="13500" prst="angle"/>
            <a:bevelB w="13500" h="13500" prst="angle"/>
            <a:extrusionClr>
              <a:srgbClr val="008000"/>
            </a:extrusionClr>
            <a:contourClr>
              <a:srgbClr val="008000"/>
            </a:contourClr>
          </a:sp3d>
          <a:extLst>
            <a:ext uri="{909E8E84-426E-40DD-AFC4-6F175D3DCCD1}">
              <a14:hiddenFill xmlns:a14="http://schemas.microsoft.com/office/drawing/2010/main">
                <a:noFill/>
              </a14:hiddenFill>
            </a:ext>
          </a:extLst>
        </p:spPr>
        <p:txBody>
          <a:bodyPr>
            <a:spAutoFit/>
            <a:flatTx/>
          </a:bodyPr>
          <a:lstStyle/>
          <a:p>
            <a:endParaRPr lang="en-US"/>
          </a:p>
        </p:txBody>
      </p:sp>
      <p:sp>
        <p:nvSpPr>
          <p:cNvPr id="15365" name="Line 15"/>
          <p:cNvSpPr>
            <a:spLocks noChangeShapeType="1"/>
          </p:cNvSpPr>
          <p:nvPr/>
        </p:nvSpPr>
        <p:spPr bwMode="auto">
          <a:xfrm>
            <a:off x="304800" y="2800350"/>
            <a:ext cx="0" cy="2686050"/>
          </a:xfrm>
          <a:prstGeom prst="line">
            <a:avLst/>
          </a:prstGeom>
          <a:noFill/>
          <a:ln w="107950">
            <a:solidFill>
              <a:srgbClr val="006600"/>
            </a:solidFill>
            <a:roun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spAutoFit/>
          </a:bodyPr>
          <a:lstStyle/>
          <a:p>
            <a:endParaRPr lang="en-US"/>
          </a:p>
        </p:txBody>
      </p:sp>
      <p:sp>
        <p:nvSpPr>
          <p:cNvPr id="15369" name="Line 23"/>
          <p:cNvSpPr>
            <a:spLocks noChangeShapeType="1"/>
          </p:cNvSpPr>
          <p:nvPr/>
        </p:nvSpPr>
        <p:spPr bwMode="auto">
          <a:xfrm>
            <a:off x="1010842" y="6858000"/>
            <a:ext cx="6057900" cy="0"/>
          </a:xfrm>
          <a:prstGeom prst="line">
            <a:avLst/>
          </a:prstGeom>
          <a:noFill/>
          <a:ln w="9525">
            <a:solidFill>
              <a:srgbClr val="CC99FF"/>
            </a:solidFill>
            <a:round/>
          </a:ln>
          <a:scene3d>
            <a:camera prst="legacyObliqueTopLeft"/>
            <a:lightRig rig="legacyFlat3" dir="t"/>
          </a:scene3d>
          <a:sp3d extrusionH="430200" prstMaterial="legacyMatte">
            <a:bevelT w="13500" h="13500" prst="angle"/>
            <a:bevelB w="13500" h="13500" prst="angle"/>
            <a:extrusionClr>
              <a:srgbClr val="CC99FF"/>
            </a:extrusionClr>
            <a:contourClr>
              <a:srgbClr val="CC99FF"/>
            </a:contourClr>
          </a:sp3d>
          <a:extLst>
            <a:ext uri="{909E8E84-426E-40DD-AFC4-6F175D3DCCD1}">
              <a14:hiddenFill xmlns:a14="http://schemas.microsoft.com/office/drawing/2010/main">
                <a:noFill/>
              </a14:hiddenFill>
            </a:ext>
          </a:extLst>
        </p:spPr>
        <p:txBody>
          <a:bodyPr>
            <a:spAutoFit/>
            <a:flatTx/>
          </a:bodyPr>
          <a:lstStyle/>
          <a:p>
            <a:endParaRPr lang="en-US"/>
          </a:p>
        </p:txBody>
      </p:sp>
      <p:sp>
        <p:nvSpPr>
          <p:cNvPr id="15371" name="Text Box 25"/>
          <p:cNvSpPr txBox="1">
            <a:spLocks noChangeArrowheads="1"/>
          </p:cNvSpPr>
          <p:nvPr/>
        </p:nvSpPr>
        <p:spPr bwMode="auto">
          <a:xfrm>
            <a:off x="1667613" y="891758"/>
            <a:ext cx="56852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spcBef>
                <a:spcPct val="50000"/>
              </a:spcBef>
            </a:pPr>
            <a:r>
              <a:rPr lang="en-US" altLang="en-US" sz="2800" b="1" dirty="0">
                <a:solidFill>
                  <a:srgbClr val="FF0066"/>
                </a:solidFill>
                <a:cs typeface="Times New Roman" panose="02020603050405020304" pitchFamily="18" charset="0"/>
              </a:rPr>
              <a:t>           </a:t>
            </a:r>
            <a:endParaRPr lang="en-US" altLang="en-US" sz="3200" b="1" dirty="0">
              <a:solidFill>
                <a:srgbClr val="FF0066"/>
              </a:solidFill>
              <a:cs typeface="Times New Roman" panose="02020603050405020304" pitchFamily="18" charset="0"/>
            </a:endParaRPr>
          </a:p>
        </p:txBody>
      </p:sp>
      <p:sp>
        <p:nvSpPr>
          <p:cNvPr id="15372" name="Text Box 26"/>
          <p:cNvSpPr txBox="1">
            <a:spLocks noChangeArrowheads="1"/>
          </p:cNvSpPr>
          <p:nvPr/>
        </p:nvSpPr>
        <p:spPr bwMode="auto">
          <a:xfrm>
            <a:off x="687238" y="1153368"/>
            <a:ext cx="731277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en-US" b="1" dirty="0">
                <a:solidFill>
                  <a:srgbClr val="FF0066"/>
                </a:solidFill>
                <a:cs typeface="Times New Roman" panose="02020603050405020304" pitchFamily="18" charset="0"/>
              </a:rPr>
              <a:t>                      </a:t>
            </a:r>
            <a:endParaRPr lang="en-US" altLang="en-US" sz="3200" b="1" dirty="0">
              <a:solidFill>
                <a:srgbClr val="FF0066"/>
              </a:solidFill>
              <a:cs typeface="Times New Roman" panose="02020603050405020304" pitchFamily="18" charset="0"/>
            </a:endParaRPr>
          </a:p>
        </p:txBody>
      </p:sp>
      <p:sp>
        <p:nvSpPr>
          <p:cNvPr id="15374" name="Text Box 28"/>
          <p:cNvSpPr txBox="1">
            <a:spLocks noChangeArrowheads="1"/>
          </p:cNvSpPr>
          <p:nvPr/>
        </p:nvSpPr>
        <p:spPr bwMode="auto">
          <a:xfrm>
            <a:off x="977774" y="1237208"/>
            <a:ext cx="7772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en-US" sz="3200" b="1" dirty="0">
                <a:cs typeface="Times New Roman" panose="02020603050405020304" pitchFamily="18" charset="0"/>
              </a:rPr>
              <a:t>                    </a:t>
            </a:r>
            <a:r>
              <a:rPr lang="en-US" altLang="en-US" sz="4000" b="1" dirty="0" err="1">
                <a:solidFill>
                  <a:srgbClr val="FF0000"/>
                </a:solidFill>
                <a:cs typeface="Times New Roman" panose="02020603050405020304" pitchFamily="18" charset="0"/>
              </a:rPr>
              <a:t>Dặn</a:t>
            </a:r>
            <a:r>
              <a:rPr lang="en-US" altLang="en-US" sz="4000" b="1" dirty="0">
                <a:solidFill>
                  <a:srgbClr val="FF0000"/>
                </a:solidFill>
                <a:cs typeface="Times New Roman" panose="02020603050405020304" pitchFamily="18" charset="0"/>
              </a:rPr>
              <a:t> </a:t>
            </a:r>
            <a:r>
              <a:rPr lang="en-US" altLang="en-US" sz="4000" b="1" dirty="0" err="1">
                <a:solidFill>
                  <a:srgbClr val="FF0000"/>
                </a:solidFill>
                <a:cs typeface="Times New Roman" panose="02020603050405020304" pitchFamily="18" charset="0"/>
              </a:rPr>
              <a:t>dò</a:t>
            </a:r>
            <a:r>
              <a:rPr lang="en-US" altLang="en-US" sz="4000" b="1" dirty="0">
                <a:solidFill>
                  <a:srgbClr val="FF0000"/>
                </a:solidFill>
                <a:cs typeface="Times New Roman" panose="02020603050405020304" pitchFamily="18" charset="0"/>
              </a:rPr>
              <a:t>: </a:t>
            </a:r>
          </a:p>
          <a:p>
            <a:pPr eaLnBrk="1" hangingPunct="1">
              <a:spcBef>
                <a:spcPct val="50000"/>
              </a:spcBef>
            </a:pPr>
            <a:r>
              <a:rPr lang="en-US" altLang="en-US" sz="3200" b="1" dirty="0">
                <a:cs typeface="Times New Roman" panose="02020603050405020304" pitchFamily="18" charset="0"/>
              </a:rPr>
              <a:t>- </a:t>
            </a:r>
            <a:r>
              <a:rPr lang="en-US" altLang="en-US" sz="3200" b="1" dirty="0" err="1">
                <a:cs typeface="Times New Roman" panose="02020603050405020304" pitchFamily="18" charset="0"/>
              </a:rPr>
              <a:t>Ghi</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nhớ</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cách</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đánh</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dấu</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thanh</a:t>
            </a:r>
            <a:r>
              <a:rPr lang="en-US" altLang="en-US" sz="3200" b="1" dirty="0">
                <a:cs typeface="Times New Roman" panose="02020603050405020304" pitchFamily="18" charset="0"/>
              </a:rPr>
              <a:t> ở </a:t>
            </a:r>
            <a:r>
              <a:rPr lang="en-US" altLang="en-US" sz="3200" b="1" dirty="0" err="1">
                <a:cs typeface="Times New Roman" panose="02020603050405020304" pitchFamily="18" charset="0"/>
              </a:rPr>
              <a:t>các</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tiếng</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có</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nguyên</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âm</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đôi</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ưa</a:t>
            </a:r>
            <a:r>
              <a:rPr lang="en-US" altLang="en-US" sz="3200" b="1" dirty="0">
                <a:cs typeface="Times New Roman" panose="02020603050405020304" pitchFamily="18" charset="0"/>
              </a:rPr>
              <a:t>/</a:t>
            </a:r>
            <a:r>
              <a:rPr lang="en-US" altLang="en-US" sz="3200" b="1" dirty="0" err="1">
                <a:cs typeface="Times New Roman" panose="02020603050405020304" pitchFamily="18" charset="0"/>
              </a:rPr>
              <a:t>ươ</a:t>
            </a:r>
            <a:r>
              <a:rPr lang="en-US" altLang="en-US" sz="3200" b="1" dirty="0">
                <a:cs typeface="Times New Roman" panose="02020603050405020304" pitchFamily="18" charset="0"/>
              </a:rPr>
              <a:t>. </a:t>
            </a:r>
          </a:p>
          <a:p>
            <a:pPr eaLnBrk="1" hangingPunct="1">
              <a:spcBef>
                <a:spcPct val="50000"/>
              </a:spcBef>
            </a:pPr>
            <a:r>
              <a:rPr lang="en-US" altLang="en-US" sz="3200" b="1" dirty="0">
                <a:cs typeface="Times New Roman" panose="02020603050405020304" pitchFamily="18" charset="0"/>
              </a:rPr>
              <a:t>- </a:t>
            </a:r>
            <a:r>
              <a:rPr lang="en-US" altLang="en-US" sz="3200" b="1" dirty="0" err="1">
                <a:cs typeface="Times New Roman" panose="02020603050405020304" pitchFamily="18" charset="0"/>
              </a:rPr>
              <a:t>Học</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thuộc</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các</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câu</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thành</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ngữ</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tục</a:t>
            </a:r>
            <a:r>
              <a:rPr lang="en-US" altLang="en-US" sz="3200" b="1" dirty="0">
                <a:cs typeface="Times New Roman" panose="02020603050405020304" pitchFamily="18" charset="0"/>
              </a:rPr>
              <a:t> </a:t>
            </a:r>
            <a:r>
              <a:rPr lang="en-US" altLang="en-US" sz="3200" b="1" dirty="0" err="1">
                <a:cs typeface="Times New Roman" panose="02020603050405020304" pitchFamily="18" charset="0"/>
              </a:rPr>
              <a:t>ngữ</a:t>
            </a:r>
            <a:r>
              <a:rPr lang="en-US" altLang="en-US" sz="3200" b="1" dirty="0">
                <a:cs typeface="Times New Roman" panose="02020603050405020304" pitchFamily="18" charset="0"/>
              </a:rPr>
              <a:t>.</a:t>
            </a:r>
          </a:p>
          <a:p>
            <a:pPr eaLnBrk="1" hangingPunct="1">
              <a:spcBef>
                <a:spcPct val="50000"/>
              </a:spcBef>
            </a:pPr>
            <a:r>
              <a:rPr lang="en-US" altLang="en-US" sz="3200" b="1" dirty="0">
                <a:solidFill>
                  <a:srgbClr val="002060"/>
                </a:solidFill>
                <a:cs typeface="Times New Roman" panose="02020603050405020304" pitchFamily="18" charset="0"/>
              </a:rPr>
              <a:t>- </a:t>
            </a:r>
            <a:r>
              <a:rPr lang="en-US" altLang="en-US" sz="3200" b="1" dirty="0" err="1">
                <a:solidFill>
                  <a:srgbClr val="002060"/>
                </a:solidFill>
                <a:cs typeface="Times New Roman" panose="02020603050405020304" pitchFamily="18" charset="0"/>
              </a:rPr>
              <a:t>Chuẩn</a:t>
            </a:r>
            <a:r>
              <a:rPr lang="en-US" altLang="en-US" sz="3200" b="1" dirty="0">
                <a:solidFill>
                  <a:srgbClr val="002060"/>
                </a:solidFill>
                <a:cs typeface="Times New Roman" panose="02020603050405020304" pitchFamily="18" charset="0"/>
              </a:rPr>
              <a:t> </a:t>
            </a:r>
            <a:r>
              <a:rPr lang="en-US" altLang="en-US" sz="3200" b="1" dirty="0" err="1">
                <a:solidFill>
                  <a:srgbClr val="002060"/>
                </a:solidFill>
                <a:cs typeface="Times New Roman" panose="02020603050405020304" pitchFamily="18" charset="0"/>
              </a:rPr>
              <a:t>bị</a:t>
            </a:r>
            <a:r>
              <a:rPr lang="en-US" altLang="en-US" sz="3200" b="1" dirty="0">
                <a:solidFill>
                  <a:srgbClr val="002060"/>
                </a:solidFill>
                <a:cs typeface="Times New Roman" panose="02020603050405020304" pitchFamily="18" charset="0"/>
              </a:rPr>
              <a:t> </a:t>
            </a:r>
            <a:r>
              <a:rPr lang="en-US" altLang="en-US" sz="3200" b="1" dirty="0" err="1">
                <a:solidFill>
                  <a:srgbClr val="002060"/>
                </a:solidFill>
                <a:cs typeface="Times New Roman" panose="02020603050405020304" pitchFamily="18" charset="0"/>
              </a:rPr>
              <a:t>bài</a:t>
            </a:r>
            <a:r>
              <a:rPr lang="en-US" altLang="en-US" sz="3200" b="1" dirty="0">
                <a:solidFill>
                  <a:srgbClr val="002060"/>
                </a:solidFill>
                <a:cs typeface="Times New Roman" panose="02020603050405020304" pitchFamily="18" charset="0"/>
              </a:rPr>
              <a:t> </a:t>
            </a:r>
            <a:r>
              <a:rPr lang="en-US" altLang="en-US" sz="3200" b="1" dirty="0" err="1">
                <a:solidFill>
                  <a:srgbClr val="002060"/>
                </a:solidFill>
                <a:cs typeface="Times New Roman" panose="02020603050405020304" pitchFamily="18" charset="0"/>
              </a:rPr>
              <a:t>sau</a:t>
            </a:r>
            <a:r>
              <a:rPr lang="en-US" altLang="en-US" sz="3200" b="1" dirty="0">
                <a:solidFill>
                  <a:srgbClr val="002060"/>
                </a:solidFill>
                <a:cs typeface="Times New Roman" panose="02020603050405020304" pitchFamily="18" charset="0"/>
              </a:rPr>
              <a:t>.</a:t>
            </a:r>
          </a:p>
        </p:txBody>
      </p:sp>
      <p:sp>
        <p:nvSpPr>
          <p:cNvPr id="15376" name="Text Box 31"/>
          <p:cNvSpPr txBox="1">
            <a:spLocks noChangeArrowheads="1"/>
          </p:cNvSpPr>
          <p:nvPr/>
        </p:nvSpPr>
        <p:spPr bwMode="auto">
          <a:xfrm>
            <a:off x="1478300" y="4751785"/>
            <a:ext cx="56380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en-US" b="1" dirty="0">
                <a:solidFill>
                  <a:srgbClr val="FF0066"/>
                </a:solidFill>
                <a:cs typeface="Times New Roman" panose="02020603050405020304" pitchFamily="18" charset="0"/>
              </a:rPr>
              <a:t>         </a:t>
            </a:r>
            <a:endParaRPr lang="en-US" altLang="en-US" sz="2400" b="1" dirty="0">
              <a:solidFill>
                <a:srgbClr val="C00000"/>
              </a:solidFill>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9139"/>
    </mc:Choice>
    <mc:Fallback xmlns="">
      <p:transition spd="slow" advTm="913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4313"/>
            <a:ext cx="9448800" cy="685368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1676400"/>
            <a:ext cx="7848600" cy="1447800"/>
          </a:xfrm>
          <a:prstGeom prst="roundRect">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Em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xét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đánh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tiếng</a:t>
            </a:r>
            <a:r>
              <a:rPr lang="en-US" sz="3200" dirty="0">
                <a:latin typeface="Times New Roman" panose="02020603050405020304" pitchFamily="18" charset="0"/>
                <a:cs typeface="Times New Roman" panose="02020603050405020304" pitchFamily="18" charset="0"/>
              </a:rPr>
              <a:t>?</a:t>
            </a:r>
          </a:p>
        </p:txBody>
      </p:sp>
      <p:sp>
        <p:nvSpPr>
          <p:cNvPr id="5" name="Rounded Rectangle 4"/>
          <p:cNvSpPr/>
          <p:nvPr/>
        </p:nvSpPr>
        <p:spPr>
          <a:xfrm>
            <a:off x="457200" y="3733800"/>
            <a:ext cx="7848600" cy="14478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Dấu</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thanh</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đặt</a:t>
            </a:r>
            <a:r>
              <a:rPr lang="en-US" altLang="en-US" sz="3200" b="1" dirty="0">
                <a:solidFill>
                  <a:schemeClr val="bg1"/>
                </a:solidFill>
                <a:latin typeface="Times New Roman" panose="02020603050405020304" pitchFamily="18" charset="0"/>
                <a:cs typeface="Times New Roman" panose="02020603050405020304" pitchFamily="18" charset="0"/>
              </a:rPr>
              <a:t> ở </a:t>
            </a:r>
            <a:r>
              <a:rPr lang="en-US" altLang="en-US" sz="3200" b="1" dirty="0" err="1">
                <a:solidFill>
                  <a:schemeClr val="bg1"/>
                </a:solidFill>
                <a:latin typeface="Times New Roman" panose="02020603050405020304" pitchFamily="18" charset="0"/>
                <a:cs typeface="Times New Roman" panose="02020603050405020304" pitchFamily="18" charset="0"/>
              </a:rPr>
              <a:t>âm</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chính</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dấu</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nặng</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đặt</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dưới</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các</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dấu</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khác</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đặt</a:t>
            </a:r>
            <a:r>
              <a:rPr lang="en-US" altLang="en-US" sz="3200" b="1" dirty="0">
                <a:solidFill>
                  <a:schemeClr val="bg1"/>
                </a:solidFill>
                <a:latin typeface="Times New Roman" panose="02020603050405020304" pitchFamily="18" charset="0"/>
                <a:cs typeface="Times New Roman" panose="02020603050405020304" pitchFamily="18" charset="0"/>
              </a:rPr>
              <a:t> </a:t>
            </a:r>
            <a:r>
              <a:rPr lang="en-US" altLang="en-US" sz="3200" b="1" dirty="0" err="1">
                <a:solidFill>
                  <a:schemeClr val="bg1"/>
                </a:solidFill>
                <a:latin typeface="Times New Roman" panose="02020603050405020304" pitchFamily="18" charset="0"/>
                <a:cs typeface="Times New Roman" panose="02020603050405020304" pitchFamily="18" charset="0"/>
              </a:rPr>
              <a:t>trên</a:t>
            </a:r>
            <a:r>
              <a:rPr lang="en-US" altLang="en-US" sz="3200" b="1" dirty="0">
                <a:solidFill>
                  <a:schemeClr val="bg1"/>
                </a:solidFill>
                <a:latin typeface="Times New Roman" panose="02020603050405020304" pitchFamily="18" charset="0"/>
                <a:cs typeface="Times New Roman" panose="02020603050405020304" pitchFamily="18" charset="0"/>
              </a:rPr>
              <a:t>).</a:t>
            </a:r>
            <a:endParaRPr lang="en-US" altLang="vi-VN" sz="32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381000" y="1371600"/>
            <a:ext cx="8229600" cy="4267200"/>
          </a:xfrm>
          <a:prstGeom prst="clou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Giờ</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chính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tả</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hôm</a:t>
            </a:r>
            <a:r>
              <a:rPr lang="en-US" altLang="en-US" sz="3200" dirty="0">
                <a:solidFill>
                  <a:srgbClr val="FF0000"/>
                </a:solidFill>
                <a:latin typeface="Times New Roman" panose="02020603050405020304" pitchFamily="18" charset="0"/>
                <a:cs typeface="Times New Roman" panose="02020603050405020304" pitchFamily="18" charset="0"/>
              </a:rPr>
              <a:t> nay, </a:t>
            </a:r>
            <a:r>
              <a:rPr lang="en-US" altLang="en-US" sz="3200" dirty="0" err="1">
                <a:solidFill>
                  <a:srgbClr val="FF0000"/>
                </a:solidFill>
                <a:latin typeface="Times New Roman" panose="02020603050405020304" pitchFamily="18" charset="0"/>
                <a:cs typeface="Times New Roman" panose="02020603050405020304" pitchFamily="18" charset="0"/>
              </a:rPr>
              <a:t>các</a:t>
            </a:r>
            <a:r>
              <a:rPr lang="en-US" altLang="en-US" sz="3200" dirty="0">
                <a:solidFill>
                  <a:srgbClr val="FF0000"/>
                </a:solidFill>
                <a:latin typeface="Times New Roman" panose="02020603050405020304" pitchFamily="18" charset="0"/>
                <a:cs typeface="Times New Roman" panose="02020603050405020304" pitchFamily="18" charset="0"/>
              </a:rPr>
              <a:t> con </a:t>
            </a:r>
            <a:r>
              <a:rPr lang="en-US" altLang="en-US" sz="3200" dirty="0" err="1">
                <a:solidFill>
                  <a:srgbClr val="FF0000"/>
                </a:solidFill>
                <a:latin typeface="Times New Roman" panose="02020603050405020304" pitchFamily="18" charset="0"/>
                <a:cs typeface="Times New Roman" panose="02020603050405020304" pitchFamily="18" charset="0"/>
              </a:rPr>
              <a:t>sẽ</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nhớ</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viết</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một</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đoạn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của</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bài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Một</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chuyên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gia</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máy</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xúc</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và</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thực</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hành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cách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đánh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dấu</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thanh</a:t>
            </a:r>
            <a:r>
              <a:rPr lang="en-US" altLang="en-US" sz="3200" dirty="0">
                <a:solidFill>
                  <a:srgbClr val="FF0000"/>
                </a:solidFill>
                <a:latin typeface="Times New Roman" panose="02020603050405020304" pitchFamily="18" charset="0"/>
                <a:cs typeface="Times New Roman" panose="02020603050405020304" pitchFamily="18" charset="0"/>
              </a:rPr>
              <a:t> ở </a:t>
            </a:r>
            <a:r>
              <a:rPr lang="en-US" altLang="en-US" sz="3200" dirty="0" err="1">
                <a:solidFill>
                  <a:srgbClr val="FF0000"/>
                </a:solidFill>
                <a:latin typeface="Times New Roman" panose="02020603050405020304" pitchFamily="18" charset="0"/>
                <a:cs typeface="Times New Roman" panose="02020603050405020304" pitchFamily="18" charset="0"/>
              </a:rPr>
              <a:t>các</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tiếng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có</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nguyên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âm</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đôi</a:t>
            </a:r>
            <a:r>
              <a:rPr lang="en-US" altLang="en-US" sz="3200" dirty="0">
                <a:solidFill>
                  <a:srgbClr val="FF0000"/>
                </a:solidFill>
                <a:latin typeface="Times New Roman" panose="02020603050405020304" pitchFamily="18" charset="0"/>
                <a:cs typeface="Times New Roman" panose="02020603050405020304" pitchFamily="18" charset="0"/>
              </a:rPr>
              <a:t>.</a:t>
            </a:r>
            <a:endParaRPr lang="en-US" altLang="en-US" sz="3200" dirty="0">
              <a:solidFill>
                <a:srgbClr val="0000FF"/>
              </a:solidFill>
              <a:latin typeface="Times New Roman" panose="02020603050405020304" pitchFamily="18" charset="0"/>
              <a:cs typeface="Times New Roman" panose="02020603050405020304" pitchFamily="18" charset="0"/>
            </a:endParaRPr>
          </a:p>
          <a:p>
            <a:pPr algn="ct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1371600" y="46160"/>
            <a:ext cx="6477000" cy="16741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50000"/>
              </a:lnSpc>
            </a:pPr>
            <a:r>
              <a:rPr lang="en-US" sz="3000" b="1" dirty="0" err="1">
                <a:latin typeface="HP001 5 hàng" panose="020B0603050302020204" pitchFamily="34" charset="0"/>
              </a:rPr>
              <a:t>Chính</a:t>
            </a:r>
            <a:r>
              <a:rPr lang="en-US" sz="3000" b="1" dirty="0">
                <a:latin typeface="HP001 5 hàng" panose="020B0603050302020204" pitchFamily="34" charset="0"/>
              </a:rPr>
              <a:t> </a:t>
            </a:r>
            <a:r>
              <a:rPr lang="en-US" sz="3000" b="1" dirty="0" err="1">
                <a:latin typeface="HP001 5 hàng" panose="020B0603050302020204" pitchFamily="34" charset="0"/>
              </a:rPr>
              <a:t>tả</a:t>
            </a:r>
            <a:endParaRPr lang="en-US" sz="3000" b="1" dirty="0">
              <a:latin typeface="HP001 5 hàng" panose="020B0603050302020204" pitchFamily="34" charset="0"/>
            </a:endParaRPr>
          </a:p>
          <a:p>
            <a:pPr>
              <a:lnSpc>
                <a:spcPct val="150000"/>
              </a:lnSpc>
            </a:pPr>
            <a:r>
              <a:rPr lang="en-US" sz="3800" b="1" dirty="0" err="1">
                <a:solidFill>
                  <a:srgbClr val="FF0000"/>
                </a:solidFill>
                <a:latin typeface="HP001 5 hàng" panose="020B0603050302020204" pitchFamily="34" charset="0"/>
              </a:rPr>
              <a:t>Một</a:t>
            </a:r>
            <a:r>
              <a:rPr lang="en-US" sz="3800" b="1" dirty="0">
                <a:solidFill>
                  <a:srgbClr val="FF0000"/>
                </a:solidFill>
                <a:latin typeface="HP001 5 hàng" panose="020B0603050302020204" pitchFamily="34" charset="0"/>
              </a:rPr>
              <a:t> </a:t>
            </a:r>
            <a:r>
              <a:rPr lang="en-US" sz="3800" b="1" dirty="0" err="1">
                <a:solidFill>
                  <a:srgbClr val="FF0000"/>
                </a:solidFill>
                <a:latin typeface="HP001 5 hàng" panose="020B0603050302020204" pitchFamily="34" charset="0"/>
              </a:rPr>
              <a:t>chuyên</a:t>
            </a:r>
            <a:r>
              <a:rPr lang="en-US" sz="3800" b="1" dirty="0">
                <a:solidFill>
                  <a:srgbClr val="FF0000"/>
                </a:solidFill>
                <a:latin typeface="HP001 5 hàng" panose="020B0603050302020204" pitchFamily="34" charset="0"/>
              </a:rPr>
              <a:t> </a:t>
            </a:r>
            <a:r>
              <a:rPr lang="en-US" sz="3800" b="1" dirty="0" err="1">
                <a:solidFill>
                  <a:srgbClr val="FF0000"/>
                </a:solidFill>
                <a:latin typeface="HP001 5 hàng" panose="020B0603050302020204" pitchFamily="34" charset="0"/>
              </a:rPr>
              <a:t>gia</a:t>
            </a:r>
            <a:r>
              <a:rPr lang="en-US" sz="3800" b="1" dirty="0">
                <a:solidFill>
                  <a:srgbClr val="FF0000"/>
                </a:solidFill>
                <a:latin typeface="HP001 5 hàng" panose="020B0603050302020204" pitchFamily="34" charset="0"/>
              </a:rPr>
              <a:t> </a:t>
            </a:r>
            <a:r>
              <a:rPr lang="en-US" sz="3800" b="1" dirty="0" err="1">
                <a:solidFill>
                  <a:srgbClr val="FF0000"/>
                </a:solidFill>
                <a:latin typeface="HP001 5 hàng" panose="020B0603050302020204" pitchFamily="34" charset="0"/>
              </a:rPr>
              <a:t>máy</a:t>
            </a:r>
            <a:r>
              <a:rPr lang="en-US" sz="3800" b="1" dirty="0">
                <a:solidFill>
                  <a:srgbClr val="FF0000"/>
                </a:solidFill>
                <a:latin typeface="HP001 5 hàng" panose="020B0603050302020204" pitchFamily="34" charset="0"/>
              </a:rPr>
              <a:t> </a:t>
            </a:r>
            <a:r>
              <a:rPr lang="en-US" sz="3800" b="1" dirty="0" err="1">
                <a:solidFill>
                  <a:srgbClr val="FF0000"/>
                </a:solidFill>
                <a:latin typeface="HP001 5 hàng" panose="020B0603050302020204" pitchFamily="34" charset="0"/>
              </a:rPr>
              <a:t>xúc</a:t>
            </a:r>
            <a:endParaRPr lang="en-US" sz="3800" b="1" dirty="0">
              <a:solidFill>
                <a:srgbClr val="FF0000"/>
              </a:solidFill>
              <a:latin typeface="HP001 5 hàng" panose="020B0603050302020204" pitchFamily="34" charset="0"/>
            </a:endParaRPr>
          </a:p>
        </p:txBody>
      </p:sp>
      <p:pic>
        <p:nvPicPr>
          <p:cNvPr id="5" name="Picture 8" descr="chuyen gia may xu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699" y="2209800"/>
            <a:ext cx="5745162"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Box 19"/>
          <p:cNvSpPr txBox="1">
            <a:spLocks noChangeArrowheads="1"/>
          </p:cNvSpPr>
          <p:nvPr/>
        </p:nvSpPr>
        <p:spPr bwMode="auto">
          <a:xfrm>
            <a:off x="0" y="0"/>
            <a:ext cx="3429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0000FF"/>
                </a:solidFill>
                <a:latin typeface="Times New Roman" panose="02020603050405020304" pitchFamily="18" charset="0"/>
                <a:cs typeface="Times New Roman" panose="02020603050405020304" pitchFamily="18" charset="0"/>
              </a:rPr>
              <a:t>Bài</a:t>
            </a:r>
            <a:r>
              <a:rPr lang="en-US" altLang="en-US" b="1" dirty="0">
                <a:solidFill>
                  <a:srgbClr val="0000FF"/>
                </a:solidFill>
                <a:latin typeface="Times New Roman" panose="02020603050405020304" pitchFamily="18" charset="0"/>
                <a:cs typeface="Times New Roman" panose="02020603050405020304" pitchFamily="18" charset="0"/>
              </a:rPr>
              <a:t> 1: </a:t>
            </a:r>
            <a:r>
              <a:rPr lang="en-US" altLang="en-US" b="1" dirty="0" err="1">
                <a:solidFill>
                  <a:srgbClr val="0000FF"/>
                </a:solidFill>
                <a:latin typeface="Times New Roman" panose="02020603050405020304" pitchFamily="18" charset="0"/>
                <a:cs typeface="Times New Roman" panose="02020603050405020304" pitchFamily="18" charset="0"/>
              </a:rPr>
              <a:t>Nghe</a:t>
            </a:r>
            <a:r>
              <a:rPr lang="en-US" altLang="en-US" b="1" dirty="0">
                <a:solidFill>
                  <a:srgbClr val="0000FF"/>
                </a:solidFill>
                <a:latin typeface="Times New Roman" panose="02020603050405020304" pitchFamily="18" charset="0"/>
                <a:cs typeface="Times New Roman" panose="02020603050405020304" pitchFamily="18" charset="0"/>
              </a:rPr>
              <a:t> </a:t>
            </a:r>
            <a:r>
              <a:rPr lang="en-US" altLang="en-US" b="1" dirty="0" err="1">
                <a:solidFill>
                  <a:srgbClr val="0000FF"/>
                </a:solidFill>
                <a:latin typeface="Times New Roman" panose="02020603050405020304" pitchFamily="18" charset="0"/>
                <a:cs typeface="Times New Roman" panose="02020603050405020304" pitchFamily="18" charset="0"/>
              </a:rPr>
              <a:t>viết</a:t>
            </a:r>
            <a:r>
              <a:rPr lang="en-US" altLang="en-US" b="1" dirty="0">
                <a:solidFill>
                  <a:srgbClr val="0000FF"/>
                </a:solidFill>
                <a:latin typeface="Times New Roman" panose="02020603050405020304" pitchFamily="18" charset="0"/>
                <a:cs typeface="Times New Roman" panose="02020603050405020304" pitchFamily="18" charset="0"/>
              </a:rPr>
              <a:t>:</a:t>
            </a:r>
          </a:p>
        </p:txBody>
      </p:sp>
      <p:sp>
        <p:nvSpPr>
          <p:cNvPr id="4" name="Rectangle 3"/>
          <p:cNvSpPr txBox="1">
            <a:spLocks noChangeArrowheads="1"/>
          </p:cNvSpPr>
          <p:nvPr/>
        </p:nvSpPr>
        <p:spPr>
          <a:xfrm>
            <a:off x="-76200" y="1149636"/>
            <a:ext cx="8991600" cy="433676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0"/>
              </a:spcBef>
              <a:buNone/>
            </a:pPr>
            <a:r>
              <a:rPr lang="en-US" sz="24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Qua khung cửa kính buồng máy, tôi nhìn thấy một người ngoại quốc cao lớn, mái tóc vàng óng ửng lên như một mảng nắng. Tôi đã từng gặp nhiều người ngoại quốc đến tham quan công trường. Nhưng người ngoại quốc này có một vẻ gì nổi bật lên khác hẳn các khách tham quan khác. Bộ quần áo xanh màu công nhân, thân hình chắc và khỏe, khuôn mặt to chất phác …, tất cả gợi lên ngay từ phút đầu những nét giản dị, thân mật. </a:t>
            </a:r>
            <a:endParaRPr lang="en-US" sz="2800" b="1" dirty="0">
              <a:latin typeface="Times New Roman" panose="02020603050405020304" pitchFamily="18" charset="0"/>
              <a:cs typeface="Times New Roman" panose="02020603050405020304" pitchFamily="18" charset="0"/>
            </a:endParaRPr>
          </a:p>
          <a:p>
            <a:pPr algn="r">
              <a:spcBef>
                <a:spcPts val="0"/>
              </a:spcBef>
              <a:buNone/>
            </a:pPr>
            <a:r>
              <a:rPr lang="en-US" sz="2000" b="1" i="1" dirty="0">
                <a:latin typeface="Times New Roman" panose="02020603050405020304" pitchFamily="18" charset="0"/>
                <a:cs typeface="Times New Roman" panose="02020603050405020304" pitchFamily="18" charset="0"/>
              </a:rPr>
              <a:t>Theo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HỒNG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THÚY</a:t>
            </a:r>
            <a:endParaRPr lang="en-US" sz="2000" b="1" dirty="0">
              <a:latin typeface="Times New Roman" panose="02020603050405020304" pitchFamily="18" charset="0"/>
              <a:cs typeface="Times New Roman" panose="02020603050405020304" pitchFamily="18" charset="0"/>
            </a:endParaRPr>
          </a:p>
        </p:txBody>
      </p:sp>
      <p:sp>
        <p:nvSpPr>
          <p:cNvPr id="5" name="Text Box 6"/>
          <p:cNvSpPr txBox="1">
            <a:spLocks noChangeArrowheads="1"/>
          </p:cNvSpPr>
          <p:nvPr/>
        </p:nvSpPr>
        <p:spPr bwMode="auto">
          <a:xfrm>
            <a:off x="228600" y="381000"/>
            <a:ext cx="8229600" cy="830997"/>
          </a:xfrm>
          <a:prstGeom prst="rect">
            <a:avLst/>
          </a:prstGeom>
          <a:noFill/>
          <a:ln w="9525">
            <a:noFill/>
            <a:miter lim="800000"/>
          </a:ln>
          <a:effectLst/>
        </p:spPr>
        <p:txBody>
          <a:bodyPr wrap="square">
            <a:spAutoFit/>
          </a:bodyPr>
          <a:lstStyle/>
          <a:p>
            <a:pPr>
              <a:lnSpc>
                <a:spcPct val="150000"/>
              </a:lnSpc>
            </a:pP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chuyên</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gia</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máy</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xúc</a:t>
            </a:r>
            <a:endPar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 name="Rectangle 5"/>
          <p:cNvSpPr/>
          <p:nvPr/>
        </p:nvSpPr>
        <p:spPr>
          <a:xfrm>
            <a:off x="914400" y="5670260"/>
            <a:ext cx="8382000" cy="584775"/>
          </a:xfrm>
          <a:prstGeom prst="rect">
            <a:avLst/>
          </a:prstGeom>
        </p:spPr>
        <p:txBody>
          <a:bodyPr wrap="square">
            <a:spAutoFit/>
          </a:bodyPr>
          <a:lstStyle/>
          <a:p>
            <a:r>
              <a:rPr lang="en-US" sz="3200" b="1" dirty="0" err="1">
                <a:solidFill>
                  <a:srgbClr val="008000"/>
                </a:solidFill>
                <a:latin typeface="Times New Roman" panose="02020603050405020304" pitchFamily="18" charset="0"/>
                <a:cs typeface="Times New Roman" panose="02020603050405020304" pitchFamily="18" charset="0"/>
              </a:rPr>
              <a:t>Người</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chuyên</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gia</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này</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có</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nét</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gì</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nổi</a:t>
            </a:r>
            <a:r>
              <a:rPr lang="en-US" sz="3200" b="1" dirty="0">
                <a:solidFill>
                  <a:srgbClr val="008000"/>
                </a:solidFill>
                <a:latin typeface="Times New Roman" panose="02020603050405020304" pitchFamily="18" charset="0"/>
                <a:cs typeface="Times New Roman" panose="02020603050405020304" pitchFamily="18" charset="0"/>
              </a:rPr>
              <a:t> </a:t>
            </a:r>
            <a:r>
              <a:rPr lang="en-US" sz="3200" b="1" dirty="0" err="1">
                <a:solidFill>
                  <a:srgbClr val="008000"/>
                </a:solidFill>
                <a:latin typeface="Times New Roman" panose="02020603050405020304" pitchFamily="18" charset="0"/>
                <a:cs typeface="Times New Roman" panose="02020603050405020304" pitchFamily="18" charset="0"/>
              </a:rPr>
              <a:t>bật</a:t>
            </a:r>
            <a:r>
              <a:rPr lang="en-US" sz="3200" b="1" dirty="0">
                <a:solidFill>
                  <a:srgbClr val="008000"/>
                </a:solidFill>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178204" y="1358012"/>
            <a:ext cx="2107796" cy="5271388"/>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a:noAutofit/>
          </a:bodyPr>
          <a:lstStyle>
            <a:defPPr>
              <a:defRPr lang="en-US"/>
            </a:defPPr>
            <a:lvl1pPr marL="342900" indent="-342900" algn="just">
              <a:spcBef>
                <a:spcPts val="0"/>
              </a:spcBef>
              <a:buFontTx/>
              <a:buNone/>
              <a:defRPr sz="2800" b="1">
                <a:solidFill>
                  <a:schemeClr val="bg1"/>
                </a:solidFill>
                <a:latin typeface="HP001 5 hàng" panose="020B0603050302020204" pitchFamily="34" charset="0"/>
                <a:cs typeface="Times New Roman" panose="02020603050405020304" pitchFamily="18" charset="0"/>
              </a:defRPr>
            </a:lvl1pPr>
            <a:lvl2pPr marL="742950" indent="-285750">
              <a:spcBef>
                <a:spcPct val="20000"/>
              </a:spcBef>
              <a:buFont typeface="Arial" panose="020B0604020202020204" pitchFamily="34" charset="0"/>
              <a:buChar char="–"/>
              <a:defRPr sz="2800">
                <a:solidFill>
                  <a:schemeClr val="lt1"/>
                </a:solidFill>
              </a:defRPr>
            </a:lvl2pPr>
            <a:lvl3pPr marL="1143000" indent="-228600">
              <a:spcBef>
                <a:spcPct val="20000"/>
              </a:spcBef>
              <a:buFont typeface="Arial" panose="020B0604020202020204" pitchFamily="34" charset="0"/>
              <a:buChar char="•"/>
              <a:defRPr sz="2400">
                <a:solidFill>
                  <a:schemeClr val="lt1"/>
                </a:solidFill>
              </a:defRPr>
            </a:lvl3pPr>
            <a:lvl4pPr marL="1600200" indent="-228600">
              <a:spcBef>
                <a:spcPct val="20000"/>
              </a:spcBef>
              <a:buFont typeface="Arial" panose="020B0604020202020204" pitchFamily="34" charset="0"/>
              <a:buChar char="–"/>
              <a:defRPr sz="2000">
                <a:solidFill>
                  <a:schemeClr val="lt1"/>
                </a:solidFill>
              </a:defRPr>
            </a:lvl4pPr>
            <a:lvl5pPr marL="2057400" indent="-228600">
              <a:spcBef>
                <a:spcPct val="20000"/>
              </a:spcBef>
              <a:buFont typeface="Arial" panose="020B0604020202020204" pitchFamily="34" charset="0"/>
              <a:buChar char="»"/>
              <a:defRPr sz="2000">
                <a:solidFill>
                  <a:schemeClr val="lt1"/>
                </a:solidFill>
              </a:defRPr>
            </a:lvl5pPr>
            <a:lvl6pPr marL="2514600" indent="-228600">
              <a:spcBef>
                <a:spcPct val="20000"/>
              </a:spcBef>
              <a:buFont typeface="Arial" panose="020B0604020202020204" pitchFamily="34" charset="0"/>
              <a:buChar char="•"/>
              <a:defRPr sz="2000">
                <a:solidFill>
                  <a:schemeClr val="lt1"/>
                </a:solidFill>
              </a:defRPr>
            </a:lvl6pPr>
            <a:lvl7pPr marL="2971800" indent="-228600">
              <a:spcBef>
                <a:spcPct val="20000"/>
              </a:spcBef>
              <a:buFont typeface="Arial" panose="020B0604020202020204" pitchFamily="34" charset="0"/>
              <a:buChar char="•"/>
              <a:defRPr sz="2000">
                <a:solidFill>
                  <a:schemeClr val="lt1"/>
                </a:solidFill>
              </a:defRPr>
            </a:lvl7pPr>
            <a:lvl8pPr marL="3429000" indent="-228600">
              <a:spcBef>
                <a:spcPct val="20000"/>
              </a:spcBef>
              <a:buFont typeface="Arial" panose="020B0604020202020204" pitchFamily="34" charset="0"/>
              <a:buChar char="•"/>
              <a:defRPr sz="2000">
                <a:solidFill>
                  <a:schemeClr val="lt1"/>
                </a:solidFill>
              </a:defRPr>
            </a:lvl8pPr>
            <a:lvl9pPr marL="3886200" indent="-228600">
              <a:spcBef>
                <a:spcPct val="20000"/>
              </a:spcBef>
              <a:buFont typeface="Arial" panose="020B0604020202020204" pitchFamily="34" charset="0"/>
              <a:buChar char="•"/>
              <a:defRPr sz="2000">
                <a:solidFill>
                  <a:schemeClr val="lt1"/>
                </a:solidFill>
              </a:defRPr>
            </a:lvl9pPr>
          </a:lstStyle>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buồng</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máy</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ngoại</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quốc</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mảng</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tham</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quan</a:t>
            </a:r>
            <a:endPar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endParaRP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công</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trường</a:t>
            </a:r>
            <a:endPar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endParaRP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khỏe</a:t>
            </a:r>
            <a:endPar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endParaRP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chất</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phác</a:t>
            </a:r>
            <a:endPar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endParaRPr>
          </a:p>
          <a:p>
            <a:pPr algn="l"/>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giản</a:t>
            </a:r>
            <a:r>
              <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rPr>
              <a:t> </a:t>
            </a:r>
            <a:r>
              <a:rPr lang="en-US"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rPr>
              <a:t>dị</a:t>
            </a:r>
            <a:endParaRPr lang="en-US" dirty="0">
              <a:solidFill>
                <a:schemeClr val="tx1"/>
              </a:solidFill>
              <a:effectLst>
                <a:outerShdw blurRad="38100" dist="38100" dir="2700000" algn="tl">
                  <a:srgbClr val="000000">
                    <a:alpha val="43137"/>
                  </a:srgbClr>
                </a:outerShdw>
              </a:effectLst>
              <a:latin typeface="Times New Roman" panose="02020603050405020304" pitchFamily="18" charset="0"/>
              <a:ea typeface="+mj-ea"/>
            </a:endParaRPr>
          </a:p>
          <a:p>
            <a:pPr algn="l"/>
            <a:endParaRPr lang="vi-VN" dirty="0">
              <a:solidFill>
                <a:srgbClr val="002060"/>
              </a:solidFill>
              <a:effectLst>
                <a:outerShdw blurRad="38100" dist="38100" dir="2700000" algn="tl">
                  <a:srgbClr val="000000">
                    <a:alpha val="43137"/>
                  </a:srgbClr>
                </a:outerShdw>
              </a:effectLst>
              <a:latin typeface="Times New Roman" panose="02020603050405020304" pitchFamily="18" charset="0"/>
            </a:endParaRPr>
          </a:p>
        </p:txBody>
      </p:sp>
      <p:sp>
        <p:nvSpPr>
          <p:cNvPr id="7" name="TextBox 6"/>
          <p:cNvSpPr txBox="1"/>
          <p:nvPr/>
        </p:nvSpPr>
        <p:spPr>
          <a:xfrm>
            <a:off x="0" y="544637"/>
            <a:ext cx="2106957" cy="584775"/>
          </a:xfrm>
          <a:prstGeom prst="rect">
            <a:avLst/>
          </a:prstGeom>
          <a:noFill/>
        </p:spPr>
        <p:txBody>
          <a:bodyPr wrap="square" rtlCol="0">
            <a:spAutoFit/>
          </a:bodyPr>
          <a:lstStyle/>
          <a:p>
            <a:pPr algn="ctr"/>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khó</a:t>
            </a:r>
            <a:r>
              <a:rPr lang="en-US" sz="3200" b="1" dirty="0">
                <a:latin typeface="Times New Roman" panose="02020603050405020304" pitchFamily="18" charset="0"/>
                <a:cs typeface="Times New Roman" panose="02020603050405020304" pitchFamily="18" charset="0"/>
              </a:rPr>
              <a:t>:</a:t>
            </a:r>
          </a:p>
        </p:txBody>
      </p:sp>
      <p:sp>
        <p:nvSpPr>
          <p:cNvPr id="8" name="Rectangle 2"/>
          <p:cNvSpPr txBox="1">
            <a:spLocks noChangeArrowheads="1"/>
          </p:cNvSpPr>
          <p:nvPr/>
        </p:nvSpPr>
        <p:spPr>
          <a:xfrm>
            <a:off x="2209800" y="0"/>
            <a:ext cx="6934200" cy="1312382"/>
          </a:xfrm>
          <a:prstGeom prst="rect">
            <a:avLst/>
          </a:prstGeom>
          <a:solidFill>
            <a:srgbClr val="C00000"/>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lang="en-US" sz="2500" b="1" dirty="0" err="1">
                <a:solidFill>
                  <a:schemeClr val="bg1"/>
                </a:solidFill>
                <a:latin typeface="Times New Roman" panose="02020603050405020304" pitchFamily="18" charset="0"/>
                <a:cs typeface="Times New Roman" panose="02020603050405020304" pitchFamily="18" charset="0"/>
              </a:rPr>
              <a:t>Chính</a:t>
            </a:r>
            <a:r>
              <a:rPr lang="en-US" sz="2500" b="1" dirty="0">
                <a:solidFill>
                  <a:schemeClr val="bg1"/>
                </a:solidFill>
                <a:latin typeface="Times New Roman" panose="02020603050405020304" pitchFamily="18" charset="0"/>
                <a:cs typeface="Times New Roman" panose="02020603050405020304" pitchFamily="18" charset="0"/>
              </a:rPr>
              <a:t> </a:t>
            </a:r>
            <a:r>
              <a:rPr lang="en-US" sz="2500" b="1" dirty="0" err="1">
                <a:solidFill>
                  <a:schemeClr val="bg1"/>
                </a:solidFill>
                <a:latin typeface="Times New Roman" panose="02020603050405020304" pitchFamily="18" charset="0"/>
                <a:cs typeface="Times New Roman" panose="02020603050405020304" pitchFamily="18" charset="0"/>
              </a:rPr>
              <a:t>tả</a:t>
            </a:r>
            <a:endParaRPr lang="en-US" sz="2500" b="1" dirty="0">
              <a:solidFill>
                <a:schemeClr val="bg1"/>
              </a:solidFill>
              <a:latin typeface="Times New Roman" panose="02020603050405020304" pitchFamily="18" charset="0"/>
              <a:cs typeface="Times New Roman" panose="02020603050405020304" pitchFamily="18" charset="0"/>
            </a:endParaRPr>
          </a:p>
          <a:p>
            <a:pPr>
              <a:lnSpc>
                <a:spcPct val="150000"/>
              </a:lnSpc>
            </a:pPr>
            <a:r>
              <a:rPr lang="en-US" sz="2800" b="1" dirty="0" err="1">
                <a:solidFill>
                  <a:schemeClr val="bg1"/>
                </a:solidFill>
                <a:latin typeface="Times New Roman" panose="02020603050405020304" pitchFamily="18" charset="0"/>
                <a:cs typeface="Times New Roman" panose="02020603050405020304" pitchFamily="18" charset="0"/>
              </a:rPr>
              <a:t>Một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chuyên</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gia</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máy</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xúc</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9" name="Rectangle 3"/>
          <p:cNvSpPr txBox="1">
            <a:spLocks noChangeArrowheads="1"/>
          </p:cNvSpPr>
          <p:nvPr/>
        </p:nvSpPr>
        <p:spPr>
          <a:xfrm>
            <a:off x="2209800" y="1312382"/>
            <a:ext cx="6934200" cy="5545618"/>
          </a:xfrm>
          <a:prstGeom prst="rect">
            <a:avLst/>
          </a:prstGeom>
          <a:solidFill>
            <a:srgbClr val="C00000"/>
          </a:solidFill>
        </p:spPr>
        <p:style>
          <a:lnRef idx="2">
            <a:schemeClr val="dk1">
              <a:shade val="50000"/>
            </a:schemeClr>
          </a:lnRef>
          <a:fillRef idx="1">
            <a:schemeClr val="dk1"/>
          </a:fillRef>
          <a:effectRef idx="0">
            <a:schemeClr val="dk1"/>
          </a:effectRef>
          <a:fontRef idx="minor">
            <a:schemeClr val="lt1"/>
          </a:fontRef>
        </p:style>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algn="just">
              <a:spcBef>
                <a:spcPts val="0"/>
              </a:spcBef>
              <a:buFont typeface="Arial" panose="020B0604020202020204" pitchFamily="34" charset="0"/>
              <a:buNone/>
            </a:pPr>
            <a:r>
              <a:rPr lang="en-US" sz="2800" b="1" dirty="0">
                <a:solidFill>
                  <a:schemeClr val="bg1"/>
                </a:solidFill>
                <a:latin typeface="Times New Roman" panose="02020603050405020304" pitchFamily="18" charset="0"/>
                <a:cs typeface="Times New Roman" panose="02020603050405020304" pitchFamily="18" charset="0"/>
              </a:rPr>
              <a:t>		</a:t>
            </a:r>
            <a:r>
              <a:rPr lang="vi-VN" sz="2800" b="1" dirty="0">
                <a:solidFill>
                  <a:schemeClr val="bg1"/>
                </a:solidFill>
                <a:latin typeface="Times New Roman" panose="02020603050405020304" pitchFamily="18" charset="0"/>
                <a:ea typeface="+mj-ea"/>
                <a:cs typeface="Times New Roman" panose="02020603050405020304" pitchFamily="18" charset="0"/>
              </a:rPr>
              <a:t> Qua khung cửa kính buồng máy, tôi nhìn thấy một người ngoại quốc cao lớn, mái tóc vàng óng ửng lên như một mảng nắng. Tôi đã từng gặp nhiều người ngoại quốc đến tham quan công trường. Nhưng người ngoại quốc này có một vẻ gì nổi bật lên khac hẳn các khách tham quan khác. Bộ quần áo xanh màu công nhân, thân hình chắc và khỏe, khuôn mặt to chất phác …, tất cả gợi lên ngay từ phút đầu những nét giản dị, thân mật. </a:t>
            </a:r>
            <a:endParaRPr lang="en-US" sz="2800" b="1" dirty="0">
              <a:solidFill>
                <a:schemeClr val="bg1"/>
              </a:solidFill>
              <a:latin typeface="Times New Roman" panose="02020603050405020304" pitchFamily="18" charset="0"/>
              <a:ea typeface="+mj-ea"/>
              <a:cs typeface="Times New Roman" panose="02020603050405020304" pitchFamily="18" charset="0"/>
            </a:endParaRPr>
          </a:p>
          <a:p>
            <a:pPr algn="r">
              <a:spcBef>
                <a:spcPts val="0"/>
              </a:spcBef>
              <a:buFont typeface="Arial" panose="020B0604020202020204" pitchFamily="34" charset="0"/>
              <a:buNone/>
            </a:pPr>
            <a:r>
              <a:rPr lang="en-US" sz="2000" b="1" i="1" dirty="0">
                <a:solidFill>
                  <a:schemeClr val="bg1"/>
                </a:solidFill>
                <a:latin typeface="Times New Roman" panose="02020603050405020304" pitchFamily="18" charset="0"/>
                <a:cs typeface="Times New Roman" panose="02020603050405020304" pitchFamily="18" charset="0"/>
              </a:rPr>
              <a:t>Theo</a:t>
            </a:r>
            <a:r>
              <a:rPr lang="en-US" sz="2000" b="1" dirty="0">
                <a:solidFill>
                  <a:schemeClr val="bg1"/>
                </a:solidFill>
                <a:latin typeface="Times New Roman" panose="02020603050405020304" pitchFamily="18" charset="0"/>
                <a:cs typeface="Times New Roman" panose="02020603050405020304" pitchFamily="18" charset="0"/>
              </a:rPr>
              <a:t> </a:t>
            </a:r>
            <a:r>
              <a:rPr lang="en-US" sz="2000" b="1" dirty="0" err="1">
                <a:solidFill>
                  <a:schemeClr val="bg1"/>
                </a:solidFill>
                <a:latin typeface="Times New Roman" panose="02020603050405020304" pitchFamily="18" charset="0"/>
                <a:cs typeface="Times New Roman" panose="02020603050405020304" pitchFamily="18" charset="0"/>
              </a:rPr>
              <a:t>HỒNG</a:t>
            </a:r>
            <a:r>
              <a:rPr lang="en-US" sz="2000" b="1" dirty="0">
                <a:solidFill>
                  <a:schemeClr val="bg1"/>
                </a:solidFill>
                <a:latin typeface="Times New Roman" panose="02020603050405020304" pitchFamily="18" charset="0"/>
                <a:cs typeface="Times New Roman" panose="02020603050405020304" pitchFamily="18" charset="0"/>
              </a:rPr>
              <a:t> </a:t>
            </a:r>
            <a:r>
              <a:rPr lang="en-US" sz="2000" b="1" dirty="0" err="1">
                <a:solidFill>
                  <a:schemeClr val="bg1"/>
                </a:solidFill>
                <a:latin typeface="Times New Roman" panose="02020603050405020304" pitchFamily="18" charset="0"/>
                <a:cs typeface="Times New Roman" panose="02020603050405020304" pitchFamily="18" charset="0"/>
              </a:rPr>
              <a:t>THÚY</a:t>
            </a:r>
            <a:endParaRPr lang="en-US" sz="20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righ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7694" y="-228600"/>
            <a:ext cx="10363200" cy="746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loud 5"/>
          <p:cNvSpPr/>
          <p:nvPr/>
        </p:nvSpPr>
        <p:spPr>
          <a:xfrm>
            <a:off x="1371600" y="1905000"/>
            <a:ext cx="6096000" cy="2362200"/>
          </a:xfrm>
          <a:prstGeom prst="cloud">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HS </a:t>
            </a:r>
            <a:r>
              <a:rPr lang="en-US" sz="3200" dirty="0" err="1">
                <a:latin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228600" y="152400"/>
            <a:ext cx="8763000" cy="6555641"/>
          </a:xfrm>
          <a:prstGeom prst="rect">
            <a:avLst/>
          </a:prstGeom>
        </p:spPr>
        <p:txBody>
          <a:bodyPr wrap="square">
            <a:spAutoFit/>
          </a:bodyPr>
          <a:lstStyle/>
          <a:p>
            <a:pPr algn="just">
              <a:buNone/>
              <a:defRPr/>
            </a:pPr>
            <a:r>
              <a:rPr lang="en-US" b="1" dirty="0">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Bài</a:t>
            </a:r>
            <a:r>
              <a:rPr lang="en-US" sz="2800" b="1" dirty="0">
                <a:solidFill>
                  <a:srgbClr val="0000FF"/>
                </a:solidFill>
                <a:latin typeface="Times New Roman" panose="02020603050405020304" pitchFamily="18" charset="0"/>
                <a:cs typeface="Times New Roman" panose="02020603050405020304" pitchFamily="18" charset="0"/>
              </a:rPr>
              <a:t> 2: </a:t>
            </a:r>
            <a:r>
              <a:rPr lang="en-US" altLang="en-US" sz="2800" b="1" dirty="0" err="1">
                <a:solidFill>
                  <a:srgbClr val="000000"/>
                </a:solidFill>
                <a:latin typeface="Times New Roman" panose="02020603050405020304" pitchFamily="18" charset="0"/>
                <a:cs typeface="Times New Roman" panose="02020603050405020304" pitchFamily="18" charset="0"/>
              </a:rPr>
              <a:t>Tìm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các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tiếng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có</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chứa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uô</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ua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trong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bài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văn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dưới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đây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Giải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thích</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quy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tắc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dấu</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thanh</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trong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mỗi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tiếng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em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tìm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được</a:t>
            </a:r>
            <a:r>
              <a:rPr lang="en-US" altLang="en-US" sz="2800" b="1" dirty="0">
                <a:solidFill>
                  <a:srgbClr val="000000"/>
                </a:solidFill>
                <a:latin typeface="Times New Roman" panose="02020603050405020304" pitchFamily="18" charset="0"/>
                <a:cs typeface="Times New Roman" panose="02020603050405020304" pitchFamily="18" charset="0"/>
              </a:rPr>
              <a:t>.</a:t>
            </a:r>
          </a:p>
          <a:p>
            <a:pPr algn="ctr"/>
            <a:r>
              <a:rPr lang="en-US" altLang="en-US" sz="2800" b="1" dirty="0">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hùng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Núp</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tại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Cu-Ba</a:t>
            </a:r>
          </a:p>
          <a:p>
            <a:pPr algn="just"/>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Năm</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1964,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hùng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Núp</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tới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thăm</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đất</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nước</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Cu-</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theo</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Chủ</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tịch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Phi-</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đen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Cát-xtơ-rô</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Người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hùng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Tây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Nguyên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được</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đón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tiếp</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em</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vô</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cùng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thân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mật</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Núp</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thấy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người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Cu-Ba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giống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người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Tây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Nguyên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mình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quá</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cũng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mạnh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mẽ</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sôi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nổi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bụng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dạ</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hào</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phóng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như</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cánh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cửa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bỏ</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ngỏ</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thích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nói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to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và</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đặc</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biệt</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là</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thích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nhảy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múa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Tới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chỗ</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đông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người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nào</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sau</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một</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lúc</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chuyện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trò</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tất</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cả</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lại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cùng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nhảy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múa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Bị</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cuốn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vào</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những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cuộc</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vui</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ấy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Núp</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thấy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như</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đang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sống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giữa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buôn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làng</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Tây</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Nguyên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muôn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vàn</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yêu</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dấu</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mình</a:t>
            </a:r>
            <a:r>
              <a:rPr lang="en-US" alt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Theo </a:t>
            </a:r>
            <a:r>
              <a:rPr lang="en-US" altLang="en-US" sz="2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NGUYỄN</a:t>
            </a:r>
            <a:r>
              <a:rPr lang="en-US" altLang="en-US"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KHẮC</a:t>
            </a:r>
            <a:r>
              <a:rPr lang="en-US" altLang="en-US"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TRƯƠNG</a:t>
            </a:r>
            <a:r>
              <a:rPr lang="en-US" altLang="en-US"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p:txBody>
      </p:sp>
      <p:sp>
        <p:nvSpPr>
          <p:cNvPr id="5" name="Line 13"/>
          <p:cNvSpPr>
            <a:spLocks noChangeShapeType="1"/>
          </p:cNvSpPr>
          <p:nvPr/>
        </p:nvSpPr>
        <p:spPr bwMode="auto">
          <a:xfrm>
            <a:off x="2286000" y="609600"/>
            <a:ext cx="3581400" cy="0"/>
          </a:xfrm>
          <a:prstGeom prst="line">
            <a:avLst/>
          </a:prstGeom>
          <a:noFill/>
          <a:ln w="28575">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 name="Line 13"/>
          <p:cNvSpPr>
            <a:spLocks noChangeShapeType="1"/>
          </p:cNvSpPr>
          <p:nvPr/>
        </p:nvSpPr>
        <p:spPr bwMode="auto">
          <a:xfrm>
            <a:off x="1066800" y="1066800"/>
            <a:ext cx="7924800" cy="0"/>
          </a:xfrm>
          <a:prstGeom prst="line">
            <a:avLst/>
          </a:prstGeom>
          <a:noFill/>
          <a:ln w="28575">
            <a:solidFill>
              <a:srgbClr val="0070C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cxnSp>
        <p:nvCxnSpPr>
          <p:cNvPr id="8" name="Straight Connector 7"/>
          <p:cNvCxnSpPr/>
          <p:nvPr/>
        </p:nvCxnSpPr>
        <p:spPr>
          <a:xfrm>
            <a:off x="3733800" y="4876800"/>
            <a:ext cx="60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229600" y="5334000"/>
            <a:ext cx="6096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82000" y="6172200"/>
            <a:ext cx="457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181045" y="5715000"/>
            <a:ext cx="638355"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1219200" y="6172200"/>
            <a:ext cx="762000" cy="17252"/>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105400" y="6172200"/>
            <a:ext cx="9144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1000"/>
                                        <p:tgtEl>
                                          <p:spTgt spid="12"/>
                                        </p:tgtEl>
                                      </p:cBhvr>
                                    </p:animEffect>
                                    <p:anim calcmode="lin" valueType="num">
                                      <p:cBhvr>
                                        <p:cTn id="37" dur="1000" fill="hold"/>
                                        <p:tgtEl>
                                          <p:spTgt spid="12"/>
                                        </p:tgtEl>
                                        <p:attrNameLst>
                                          <p:attrName>ppt_x</p:attrName>
                                        </p:attrNameLst>
                                      </p:cBhvr>
                                      <p:tavLst>
                                        <p:tav tm="0">
                                          <p:val>
                                            <p:strVal val="#ppt_x"/>
                                          </p:val>
                                        </p:tav>
                                        <p:tav tm="100000">
                                          <p:val>
                                            <p:strVal val="#ppt_x"/>
                                          </p:val>
                                        </p:tav>
                                      </p:tavLst>
                                    </p:anim>
                                    <p:anim calcmode="lin" valueType="num">
                                      <p:cBhvr>
                                        <p:cTn id="3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1000"/>
                                        <p:tgtEl>
                                          <p:spTgt spid="14"/>
                                        </p:tgtEl>
                                      </p:cBhvr>
                                    </p:animEffect>
                                    <p:anim calcmode="lin" valueType="num">
                                      <p:cBhvr>
                                        <p:cTn id="44" dur="1000" fill="hold"/>
                                        <p:tgtEl>
                                          <p:spTgt spid="14"/>
                                        </p:tgtEl>
                                        <p:attrNameLst>
                                          <p:attrName>ppt_x</p:attrName>
                                        </p:attrNameLst>
                                      </p:cBhvr>
                                      <p:tavLst>
                                        <p:tav tm="0">
                                          <p:val>
                                            <p:strVal val="#ppt_x"/>
                                          </p:val>
                                        </p:tav>
                                        <p:tav tm="100000">
                                          <p:val>
                                            <p:strVal val="#ppt_x"/>
                                          </p:val>
                                        </p:tav>
                                      </p:tavLst>
                                    </p:anim>
                                    <p:anim calcmode="lin" valueType="num">
                                      <p:cBhvr>
                                        <p:cTn id="4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1000"/>
                                        <p:tgtEl>
                                          <p:spTgt spid="16"/>
                                        </p:tgtEl>
                                      </p:cBhvr>
                                    </p:animEffect>
                                    <p:anim calcmode="lin" valueType="num">
                                      <p:cBhvr>
                                        <p:cTn id="51" dur="1000" fill="hold"/>
                                        <p:tgtEl>
                                          <p:spTgt spid="16"/>
                                        </p:tgtEl>
                                        <p:attrNameLst>
                                          <p:attrName>ppt_x</p:attrName>
                                        </p:attrNameLst>
                                      </p:cBhvr>
                                      <p:tavLst>
                                        <p:tav tm="0">
                                          <p:val>
                                            <p:strVal val="#ppt_x"/>
                                          </p:val>
                                        </p:tav>
                                        <p:tav tm="100000">
                                          <p:val>
                                            <p:strVal val="#ppt_x"/>
                                          </p:val>
                                        </p:tav>
                                      </p:tavLst>
                                    </p:anim>
                                    <p:anim calcmode="lin" valueType="num">
                                      <p:cBhvr>
                                        <p:cTn id="5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4"/>
          <p:cNvSpPr txBox="1">
            <a:spLocks noChangeArrowheads="1"/>
          </p:cNvSpPr>
          <p:nvPr/>
        </p:nvSpPr>
        <p:spPr bwMode="auto">
          <a:xfrm>
            <a:off x="152400" y="152400"/>
            <a:ext cx="8426401" cy="762000"/>
          </a:xfrm>
          <a:prstGeom prst="rect">
            <a:avLst/>
          </a:prstGeom>
          <a:solidFill>
            <a:schemeClr val="accent5">
              <a:lumMod val="40000"/>
              <a:lumOff val="60000"/>
            </a:schemeClr>
          </a:solidFill>
          <a:ln w="9525">
            <a:noFill/>
            <a:miter lim="800000"/>
          </a:ln>
        </p:spPr>
        <p:txBody>
          <a:bodyPr anchor="ctr"/>
          <a:lstStyle/>
          <a:p>
            <a:pPr algn="just"/>
            <a:r>
              <a:rPr lang="en-US" sz="3200" dirty="0" err="1">
                <a:solidFill>
                  <a:srgbClr val="0000FF"/>
                </a:solidFill>
                <a:latin typeface="Times New Roman" panose="02020603050405020304" pitchFamily="18" charset="0"/>
                <a:cs typeface="Times New Roman" panose="02020603050405020304" pitchFamily="18" charset="0"/>
              </a:rPr>
              <a:t>Bài</a:t>
            </a:r>
            <a:r>
              <a:rPr lang="en-US" sz="3200" dirty="0">
                <a:solidFill>
                  <a:srgbClr val="0000FF"/>
                </a:solidFill>
                <a:latin typeface="Times New Roman" panose="02020603050405020304" pitchFamily="18" charset="0"/>
                <a:cs typeface="Times New Roman" panose="02020603050405020304" pitchFamily="18" charset="0"/>
              </a:rPr>
              <a:t> 2: </a:t>
            </a:r>
            <a:r>
              <a:rPr lang="en-US" sz="3200" dirty="0" err="1">
                <a:solidFill>
                  <a:srgbClr val="0000FF"/>
                </a:solidFill>
                <a:latin typeface="Times New Roman" panose="02020603050405020304" pitchFamily="18" charset="0"/>
                <a:cs typeface="Times New Roman" panose="02020603050405020304" pitchFamily="18" charset="0"/>
              </a:rPr>
              <a:t>Nêu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quy</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tắc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ghi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dấu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thanh</a:t>
            </a:r>
            <a:r>
              <a:rPr lang="en-US" sz="3200" dirty="0">
                <a:solidFill>
                  <a:srgbClr val="0000FF"/>
                </a:solidFill>
                <a:latin typeface="Times New Roman" panose="02020603050405020304" pitchFamily="18" charset="0"/>
                <a:cs typeface="Times New Roman" panose="02020603050405020304" pitchFamily="18" charset="0"/>
              </a:rPr>
              <a:t> ở </a:t>
            </a:r>
            <a:r>
              <a:rPr lang="en-US" sz="3200" dirty="0" err="1">
                <a:solidFill>
                  <a:srgbClr val="0000FF"/>
                </a:solidFill>
                <a:latin typeface="Times New Roman" panose="02020603050405020304" pitchFamily="18" charset="0"/>
                <a:cs typeface="Times New Roman" panose="02020603050405020304" pitchFamily="18" charset="0"/>
              </a:rPr>
              <a:t>các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tiếng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trên</a:t>
            </a:r>
            <a:endParaRPr lang="en-US" sz="3200" dirty="0">
              <a:solidFill>
                <a:srgbClr val="0000FF"/>
              </a:solidFill>
              <a:latin typeface="Times New Roman" panose="02020603050405020304" pitchFamily="18" charset="0"/>
              <a:cs typeface="Times New Roman" panose="02020603050405020304" pitchFamily="18" charset="0"/>
            </a:endParaRPr>
          </a:p>
        </p:txBody>
      </p:sp>
      <p:graphicFrame>
        <p:nvGraphicFramePr>
          <p:cNvPr id="6" name="Group 45"/>
          <p:cNvGraphicFramePr>
            <a:graphicFrameLocks noGrp="1"/>
          </p:cNvGraphicFramePr>
          <p:nvPr/>
        </p:nvGraphicFramePr>
        <p:xfrm>
          <a:off x="152400" y="1524000"/>
          <a:ext cx="8534400" cy="4144880"/>
        </p:xfrm>
        <a:graphic>
          <a:graphicData uri="http://schemas.openxmlformats.org/drawingml/2006/table">
            <a:tbl>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tblGrid>
              <a:tr h="419100">
                <a:tc rowSpan="2">
                  <a:txBody>
                    <a:bodyPr/>
                    <a:lstStyle/>
                    <a:p>
                      <a:pPr marL="0" marR="0" lvl="0" indent="0" algn="ctr" defTabSz="914400" rtl="0" eaLnBrk="0" fontAlgn="base" latinLnBrk="0" hangingPunct="0">
                        <a:lnSpc>
                          <a:spcPct val="100000"/>
                        </a:lnSpc>
                        <a:spcBef>
                          <a:spcPct val="20000"/>
                        </a:spcBef>
                        <a:spcAft>
                          <a:spcPct val="0"/>
                        </a:spcAft>
                        <a:buClrTx/>
                        <a:buSzTx/>
                        <a:buFontTx/>
                        <a:buNone/>
                      </a:pPr>
                      <a:endParaRPr kumimoji="0" lang="en-US" sz="1100" b="1" i="0" u="none" strike="noStrike" cap="none" normalizeH="0" baseline="0" dirty="0">
                        <a:ln>
                          <a:noFill/>
                        </a:ln>
                        <a:solidFill>
                          <a:srgbClr val="0000CC"/>
                        </a:solidFill>
                        <a:effectLst/>
                        <a:latin typeface="Arial" panose="020B0604020202020204" pitchFamily="34" charset="0"/>
                      </a:endParaRPr>
                    </a:p>
                    <a:p>
                      <a:pPr marL="0" marR="0" lvl="0" indent="0" algn="ctr" defTabSz="914400" rtl="0" eaLnBrk="0" fontAlgn="base" latinLnBrk="0" hangingPunct="0">
                        <a:lnSpc>
                          <a:spcPct val="100000"/>
                        </a:lnSpc>
                        <a:spcBef>
                          <a:spcPct val="20000"/>
                        </a:spcBef>
                        <a:spcAft>
                          <a:spcPct val="0"/>
                        </a:spcAft>
                        <a:buClrTx/>
                        <a:buSzTx/>
                        <a:buFontTx/>
                        <a:buNone/>
                      </a:pPr>
                      <a:r>
                        <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rPr>
                        <a:t>Tiếng</a:t>
                      </a: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rPr>
                        <a:t>Vần</a:t>
                      </a: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9100">
                <a:tc vMerge="1">
                  <a:txBody>
                    <a:bodyPr/>
                    <a:lstStyle/>
                    <a:p>
                      <a:endParaRPr 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Âm</a:t>
                      </a:r>
                      <a:r>
                        <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đệm</a:t>
                      </a:r>
                      <a:endPar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Âm</a:t>
                      </a:r>
                      <a:r>
                        <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chính</a:t>
                      </a:r>
                      <a:endPar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Âm</a:t>
                      </a:r>
                      <a:r>
                        <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CC"/>
                          </a:solidFill>
                          <a:effectLst/>
                          <a:latin typeface="Times New Roman" panose="02020603050405020304" pitchFamily="18" charset="0"/>
                          <a:cs typeface="Times New Roman" panose="02020603050405020304" pitchFamily="18" charset="0"/>
                        </a:rPr>
                        <a:t>cuối</a:t>
                      </a:r>
                      <a:endParaRPr kumimoji="0" lang="en-US" sz="2800" b="1" i="0" u="none" strike="noStrike" cap="none" normalizeH="0" baseline="0" dirty="0">
                        <a:ln>
                          <a:noFill/>
                        </a:ln>
                        <a:solidFill>
                          <a:srgbClr val="0000CC"/>
                        </a:solidFill>
                        <a:effectLst/>
                        <a:latin typeface="Times New Roman" panose="02020603050405020304" pitchFamily="18" charset="0"/>
                        <a:cs typeface="Times New Roman" panose="02020603050405020304" pitchFamily="18"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9100">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9100">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19100">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72703">
                <a:tc>
                  <a:txBody>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45407">
                <a:tc>
                  <a:txBody>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72703">
                <a:tc>
                  <a:txBody>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1" i="0" u="none" strike="noStrike" cap="none" normalizeH="0" baseline="0" dirty="0">
                        <a:ln>
                          <a:noFill/>
                        </a:ln>
                        <a:solidFill>
                          <a:srgbClr val="0000CC"/>
                        </a:solidFill>
                        <a:effectLst/>
                        <a:latin typeface="Arial" panose="020B0604020202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Rectangle 9"/>
          <p:cNvSpPr/>
          <p:nvPr/>
        </p:nvSpPr>
        <p:spPr>
          <a:xfrm>
            <a:off x="5254171" y="3044503"/>
            <a:ext cx="559769" cy="523220"/>
          </a:xfrm>
          <a:prstGeom prst="rect">
            <a:avLst/>
          </a:prstGeom>
        </p:spPr>
        <p:txBody>
          <a:bodyPr wrap="none">
            <a:spAutoFit/>
          </a:bodyPr>
          <a:lstStyle/>
          <a:p>
            <a:pPr lvl="0" eaLnBrk="0" fontAlgn="base" hangingPunct="0">
              <a:spcBef>
                <a:spcPct val="20000"/>
              </a:spcBef>
              <a:spcAft>
                <a:spcPct val="0"/>
              </a:spcAft>
            </a:pPr>
            <a:r>
              <a:rPr kumimoji="0" lang="en-US" sz="2800" b="1" i="1" u="none" strike="noStrike" cap="none" normalizeH="0" baseline="0" dirty="0" err="1">
                <a:ln>
                  <a:noFill/>
                </a:ln>
                <a:latin typeface="Times New Roman" panose="02020603050405020304" pitchFamily="18" charset="0"/>
                <a:cs typeface="Times New Roman" panose="02020603050405020304" pitchFamily="18" charset="0"/>
              </a:rPr>
              <a:t>ua</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1" name="Rectangle 10"/>
          <p:cNvSpPr/>
          <p:nvPr/>
        </p:nvSpPr>
        <p:spPr>
          <a:xfrm>
            <a:off x="5268685" y="2597483"/>
            <a:ext cx="559769"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ua</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2" name="Rectangle 11"/>
          <p:cNvSpPr/>
          <p:nvPr/>
        </p:nvSpPr>
        <p:spPr>
          <a:xfrm>
            <a:off x="5177970" y="3593757"/>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uô</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5" name="Rectangle 14"/>
          <p:cNvSpPr/>
          <p:nvPr/>
        </p:nvSpPr>
        <p:spPr>
          <a:xfrm>
            <a:off x="982046" y="2607663"/>
            <a:ext cx="723275"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của</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6" name="Rectangle 15"/>
          <p:cNvSpPr/>
          <p:nvPr/>
        </p:nvSpPr>
        <p:spPr>
          <a:xfrm>
            <a:off x="834571" y="3130883"/>
            <a:ext cx="843501"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múa</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7" name="Rectangle 16"/>
          <p:cNvSpPr/>
          <p:nvPr/>
        </p:nvSpPr>
        <p:spPr>
          <a:xfrm>
            <a:off x="834571" y="3674463"/>
            <a:ext cx="923651"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cuốn</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8" name="Rectangle 17"/>
          <p:cNvSpPr/>
          <p:nvPr/>
        </p:nvSpPr>
        <p:spPr>
          <a:xfrm>
            <a:off x="834571" y="4116977"/>
            <a:ext cx="881973"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cuộc</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19" name="Rectangle 18"/>
          <p:cNvSpPr/>
          <p:nvPr/>
        </p:nvSpPr>
        <p:spPr>
          <a:xfrm>
            <a:off x="7006771" y="3593757"/>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a:latin typeface="Times New Roman" panose="02020603050405020304" pitchFamily="18" charset="0"/>
                <a:cs typeface="Times New Roman" panose="02020603050405020304" pitchFamily="18" charset="0"/>
              </a:rPr>
              <a:t>n</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0" name="Rectangle 19"/>
          <p:cNvSpPr/>
          <p:nvPr/>
        </p:nvSpPr>
        <p:spPr>
          <a:xfrm>
            <a:off x="5177971" y="4116977"/>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uô</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1" name="Rectangle 20"/>
          <p:cNvSpPr/>
          <p:nvPr/>
        </p:nvSpPr>
        <p:spPr>
          <a:xfrm>
            <a:off x="7082971" y="4116977"/>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a:latin typeface="Times New Roman" panose="02020603050405020304" pitchFamily="18" charset="0"/>
                <a:cs typeface="Times New Roman" panose="02020603050405020304" pitchFamily="18" charset="0"/>
              </a:rPr>
              <a:t>c</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2" name="Rectangle 21"/>
          <p:cNvSpPr/>
          <p:nvPr/>
        </p:nvSpPr>
        <p:spPr>
          <a:xfrm>
            <a:off x="823348" y="4605417"/>
            <a:ext cx="902811"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buộc</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3" name="Rectangle 22"/>
          <p:cNvSpPr/>
          <p:nvPr/>
        </p:nvSpPr>
        <p:spPr>
          <a:xfrm>
            <a:off x="844186" y="5093857"/>
            <a:ext cx="1043876" cy="523220"/>
          </a:xfrm>
          <a:prstGeom prst="rect">
            <a:avLst/>
          </a:prstGeom>
        </p:spPr>
        <p:txBody>
          <a:bodyPr wrap="non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muôn</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4" name="Rectangle 23"/>
          <p:cNvSpPr/>
          <p:nvPr/>
        </p:nvSpPr>
        <p:spPr>
          <a:xfrm>
            <a:off x="5114955" y="4571340"/>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uô</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5" name="Rectangle 24"/>
          <p:cNvSpPr/>
          <p:nvPr/>
        </p:nvSpPr>
        <p:spPr>
          <a:xfrm>
            <a:off x="5029200" y="5093857"/>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err="1">
                <a:latin typeface="Times New Roman" panose="02020603050405020304" pitchFamily="18" charset="0"/>
                <a:cs typeface="Times New Roman" panose="02020603050405020304" pitchFamily="18" charset="0"/>
              </a:rPr>
              <a:t>uô</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6" name="Rectangle 25"/>
          <p:cNvSpPr/>
          <p:nvPr/>
        </p:nvSpPr>
        <p:spPr>
          <a:xfrm>
            <a:off x="7006771" y="5075166"/>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a:latin typeface="Times New Roman" panose="02020603050405020304" pitchFamily="18" charset="0"/>
                <a:cs typeface="Times New Roman" panose="02020603050405020304" pitchFamily="18" charset="0"/>
              </a:rPr>
              <a:t>n</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
        <p:nvSpPr>
          <p:cNvPr id="27" name="Rectangle 26"/>
          <p:cNvSpPr/>
          <p:nvPr/>
        </p:nvSpPr>
        <p:spPr>
          <a:xfrm>
            <a:off x="7046484" y="4571340"/>
            <a:ext cx="838200" cy="523220"/>
          </a:xfrm>
          <a:prstGeom prst="rect">
            <a:avLst/>
          </a:prstGeom>
        </p:spPr>
        <p:txBody>
          <a:bodyPr wrap="square">
            <a:spAutoFit/>
          </a:bodyPr>
          <a:lstStyle/>
          <a:p>
            <a:pPr lvl="0" eaLnBrk="0" fontAlgn="base" hangingPunct="0">
              <a:spcBef>
                <a:spcPct val="20000"/>
              </a:spcBef>
              <a:spcAft>
                <a:spcPct val="0"/>
              </a:spcAft>
            </a:pPr>
            <a:r>
              <a:rPr lang="en-US" sz="2800" b="1" i="1" dirty="0">
                <a:latin typeface="Times New Roman" panose="02020603050405020304" pitchFamily="18" charset="0"/>
                <a:cs typeface="Times New Roman" panose="02020603050405020304" pitchFamily="18" charset="0"/>
              </a:rPr>
              <a:t>c</a:t>
            </a:r>
            <a:endParaRPr kumimoji="0" lang="en-US" sz="2800" b="1" i="0" u="none" strike="noStrike" cap="none" normalizeH="0" baseline="0" dirty="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PSNARRATIONPROPS" val="E:\Nhac bai day\nhac beat.mp3"/>
  <p:tag name="PPSNARRATION" val="31,573138435,C:\Users\Admin\Desktop\Giao an-e - learning(15-16)\LS lop 5\Đường Trường Sơn\Media.ppcx"/>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720</Words>
  <Application>Microsoft Office PowerPoint</Application>
  <PresentationFormat>On-screen Show (4:3)</PresentationFormat>
  <Paragraphs>75</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HP001 5 hàng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bluestar</dc:creator>
  <cp:lastModifiedBy>Administrator</cp:lastModifiedBy>
  <cp:revision>105</cp:revision>
  <dcterms:created xsi:type="dcterms:W3CDTF">2012-09-25T03:24:00Z</dcterms:created>
  <dcterms:modified xsi:type="dcterms:W3CDTF">2023-08-31T23:30:41Z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2E4341513FE240AC8504DD6F9B77F024</vt:lpwstr>
  </property>
  <property fmtid="{D5CDD505-2E9C-101B-9397-08002B2CF9AE}" pid="3" name="KSOProductBuildVer">
    <vt:lpwstr>1033-11.2.0.11341</vt:lpwstr>
  </property>
</Properties>
</file>