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11" r:id="rId2"/>
    <p:sldId id="263" r:id="rId3"/>
    <p:sldId id="512" r:id="rId4"/>
    <p:sldId id="513" r:id="rId5"/>
    <p:sldId id="515" r:id="rId6"/>
    <p:sldId id="514" r:id="rId7"/>
    <p:sldId id="516" r:id="rId8"/>
    <p:sldId id="517" r:id="rId9"/>
    <p:sldId id="518" r:id="rId10"/>
    <p:sldId id="519" r:id="rId11"/>
    <p:sldId id="398" r:id="rId12"/>
    <p:sldId id="341" r:id="rId13"/>
  </p:sldIdLst>
  <p:sldSz cx="9144000" cy="5143500" type="screen16x9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4" clrIdx="0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9900"/>
    <a:srgbClr val="EC3730"/>
    <a:srgbClr val="29304A"/>
    <a:srgbClr val="FF0066"/>
    <a:srgbClr val="31ADB9"/>
    <a:srgbClr val="227780"/>
    <a:srgbClr val="8D130D"/>
    <a:srgbClr val="C07200"/>
    <a:srgbClr val="C81B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210" autoAdjust="0"/>
    <p:restoredTop sz="90750" autoAdjust="0"/>
  </p:normalViewPr>
  <p:slideViewPr>
    <p:cSldViewPr>
      <p:cViewPr varScale="1">
        <p:scale>
          <a:sx n="89" d="100"/>
          <a:sy n="89" d="100"/>
        </p:scale>
        <p:origin x="21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F2A2B-EE3B-4C4C-954F-5DDD8C922B77}" type="datetimeFigureOut">
              <a:rPr lang="zh-CN" altLang="en-US" smtClean="0"/>
              <a:t>2023/1/16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15933-6C17-4BF6-B779-79D9A909E5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344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E8068-5D1A-4EAE-A19E-8369CDE58039}" type="datetimeFigureOut">
              <a:rPr lang="zh-CN" altLang="en-US" smtClean="0"/>
              <a:t>2023/1/16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8E5DE-3264-4330-84DB-16D0AE5DCE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062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>
            <a:extLst>
              <a:ext uri="{FF2B5EF4-FFF2-40B4-BE49-F238E27FC236}">
                <a16:creationId xmlns:a16="http://schemas.microsoft.com/office/drawing/2014/main" xmlns="" id="{F3F20C7E-FC55-42C3-B310-D09C06648E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备注占位符 2">
            <a:extLst>
              <a:ext uri="{FF2B5EF4-FFF2-40B4-BE49-F238E27FC236}">
                <a16:creationId xmlns:a16="http://schemas.microsoft.com/office/drawing/2014/main" xmlns="" id="{6EDDF674-A7DA-4635-852B-A353A18D6C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24" name="灯片编号占位符 3">
            <a:extLst>
              <a:ext uri="{FF2B5EF4-FFF2-40B4-BE49-F238E27FC236}">
                <a16:creationId xmlns:a16="http://schemas.microsoft.com/office/drawing/2014/main" xmlns="" id="{AA66900C-05DA-43F6-84E6-31DA4A2730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F17C4CA-D79A-4C84-9DA4-3157A0373621}" type="slidenum">
              <a:rPr lang="zh-CN" altLang="en-US">
                <a:solidFill>
                  <a:srgbClr val="000000"/>
                </a:solidFill>
              </a:rPr>
              <a:pPr/>
              <a:t>1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903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650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650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650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650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5897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934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6883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BDF3-3884-49AB-BB8E-3CEE22B30B72}" type="datetime1">
              <a:rPr lang="zh-CN" altLang="en-US" smtClean="0"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362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75CD-49EE-4D6F-98ED-BCF7E28E17CB}" type="datetime1">
              <a:rPr lang="zh-CN" altLang="en-US" smtClean="0"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574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62118-105C-45D5-A1E0-F6B5E5B344D0}" type="datetime1">
              <a:rPr lang="zh-CN" altLang="en-US" smtClean="0"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36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CC29-D4C1-43AF-92DE-EAC9F1236EA8}" type="datetime1">
              <a:rPr lang="zh-CN" altLang="en-US" smtClean="0"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87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F466-4605-4A4F-B0AC-603452C1E21D}" type="datetime1">
              <a:rPr lang="zh-CN" altLang="en-US" smtClean="0"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701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88E6-BDD8-4DB5-B2C6-C275153AB3E5}" type="datetime1">
              <a:rPr lang="zh-CN" altLang="en-US" smtClean="0"/>
              <a:t>2023/1/16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156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AA7B-1762-4F64-867E-A62A0D51D324}" type="datetime1">
              <a:rPr lang="zh-CN" altLang="en-US" smtClean="0"/>
              <a:t>2023/1/16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10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4AF0-7703-437A-B20F-E0BB415885CC}" type="datetime1">
              <a:rPr lang="zh-CN" altLang="en-US" smtClean="0"/>
              <a:t>2023/1/16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79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95C6-8E53-46E5-AC3C-60082576D5DD}" type="datetime1">
              <a:rPr lang="zh-CN" altLang="en-US" smtClean="0"/>
              <a:t>2023/1/16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83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BE5B-D107-4870-84B0-07085A150ACA}" type="datetime1">
              <a:rPr lang="zh-CN" altLang="en-US" smtClean="0"/>
              <a:t>2023/1/16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87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459F-9C12-43E6-BEBC-D62F03F1A77A}" type="datetime1">
              <a:rPr lang="zh-CN" altLang="en-US" smtClean="0"/>
              <a:t>2023/1/16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51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8460432" y="241759"/>
            <a:ext cx="504056" cy="28803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94BC8-22A0-4C48-90FC-9CC66632C2C8}" type="datetime1">
              <a:rPr lang="zh-CN" altLang="en-US" smtClean="0"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32240" y="2334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Impact" pitchFamily="34" charset="0"/>
                <a:ea typeface="+mn-ea"/>
              </a:defRPr>
            </a:lvl1pPr>
          </a:lstStyle>
          <a:p>
            <a:fld id="{87115745-2F8B-4195-AD23-8A2542AF7C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730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6FB90E9-48FB-4C68-B885-EBC76F3DA598}"/>
              </a:ext>
            </a:extLst>
          </p:cNvPr>
          <p:cNvGrpSpPr/>
          <p:nvPr/>
        </p:nvGrpSpPr>
        <p:grpSpPr>
          <a:xfrm>
            <a:off x="1115616" y="411510"/>
            <a:ext cx="6738938" cy="3559969"/>
            <a:chOff x="1115616" y="411510"/>
            <a:chExt cx="6738938" cy="3559969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A1926F90-32C5-4714-9C3F-9521BAE239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01" t="61810" r="22876" b="725"/>
            <a:stretch>
              <a:fillRect/>
            </a:stretch>
          </p:blipFill>
          <p:spPr bwMode="auto">
            <a:xfrm>
              <a:off x="2870598" y="2628454"/>
              <a:ext cx="4983956" cy="134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83426920-35C6-46AC-BB9D-4BC5DB8B1B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5" t="5109" r="29408" b="32774"/>
            <a:stretch>
              <a:fillRect/>
            </a:stretch>
          </p:blipFill>
          <p:spPr bwMode="auto">
            <a:xfrm>
              <a:off x="1328739" y="411510"/>
              <a:ext cx="6431756" cy="2603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AC1C8876-FF35-4B4A-8299-9F41658A5AB6}"/>
                </a:ext>
              </a:extLst>
            </p:cNvPr>
            <p:cNvSpPr txBox="1"/>
            <p:nvPr/>
          </p:nvSpPr>
          <p:spPr>
            <a:xfrm>
              <a:off x="2708412" y="1247450"/>
              <a:ext cx="3723007" cy="810734"/>
            </a:xfrm>
            <a:prstGeom prst="rect">
              <a:avLst/>
            </a:prstGeom>
            <a:noFill/>
          </p:spPr>
          <p:txBody>
            <a:bodyPr lIns="51434" tIns="25717" rIns="51434" bIns="25717">
              <a:spAutoFit/>
            </a:bodyPr>
            <a:lstStyle/>
            <a:p>
              <a:pPr algn="ctr" defTabSz="514337">
                <a:lnSpc>
                  <a:spcPct val="110000"/>
                </a:lnSpc>
                <a:defRPr/>
              </a:pPr>
              <a:r>
                <a:rPr lang="en-US" altLang="zh-CN" sz="4950" b="1" kern="800">
                  <a:ln w="28575">
                    <a:solidFill>
                      <a:prstClr val="black">
                        <a:lumMod val="65000"/>
                        <a:lumOff val="35000"/>
                      </a:prstClr>
                    </a:solidFill>
                  </a:ln>
                  <a:solidFill>
                    <a:srgbClr val="DB445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+mn-lt"/>
                </a:rPr>
                <a:t>Luyện tập</a:t>
              </a:r>
              <a:endParaRPr lang="zh-CN" altLang="en-US" sz="4950" b="1" kern="800" dirty="0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ahoma" panose="020B0604030504040204" pitchFamily="34" charset="0"/>
                <a:ea typeface="方正少儿简体" panose="03000509000000000000" pitchFamily="65" charset="-122"/>
                <a:cs typeface="Tahoma" panose="020B0604030504040204" pitchFamily="34" charset="0"/>
                <a:sym typeface="+mn-lt"/>
              </a:endParaRP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375975D1-3FB4-42C4-9C0B-20CCFDC918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24" t="19724" r="37750" b="50000"/>
            <a:stretch>
              <a:fillRect/>
            </a:stretch>
          </p:blipFill>
          <p:spPr bwMode="auto">
            <a:xfrm rot="21317891">
              <a:off x="1782366" y="948481"/>
              <a:ext cx="5253038" cy="1325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BB7E2D8F-ED9A-4DD0-8EEE-EAB70323FB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220" r="78499"/>
            <a:stretch>
              <a:fillRect/>
            </a:stretch>
          </p:blipFill>
          <p:spPr bwMode="auto">
            <a:xfrm>
              <a:off x="1115616" y="2297460"/>
              <a:ext cx="1849041" cy="1663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C45F758E-E1C1-4671-92C6-897B6630F31E}"/>
                </a:ext>
              </a:extLst>
            </p:cNvPr>
            <p:cNvSpPr txBox="1"/>
            <p:nvPr/>
          </p:nvSpPr>
          <p:spPr>
            <a:xfrm>
              <a:off x="3057526" y="2135535"/>
              <a:ext cx="3214688" cy="328935"/>
            </a:xfrm>
            <a:prstGeom prst="rect">
              <a:avLst/>
            </a:prstGeom>
            <a:noFill/>
          </p:spPr>
          <p:txBody>
            <a:bodyPr lIns="51434" tIns="25717" rIns="51434" bIns="25717">
              <a:spAutoFit/>
            </a:bodyPr>
            <a:lstStyle/>
            <a:p>
              <a:pPr algn="ctr" defTabSz="514337">
                <a:defRPr/>
              </a:pPr>
              <a:r>
                <a:rPr lang="en-US" altLang="zh-CN">
                  <a:solidFill>
                    <a:srgbClr val="3316AE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Sách giáo khoa trang 72</a:t>
              </a:r>
              <a:endParaRPr lang="en-US" altLang="zh-CN" dirty="0">
                <a:solidFill>
                  <a:srgbClr val="3316AE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Snipped 2">
            <a:extLst>
              <a:ext uri="{FF2B5EF4-FFF2-40B4-BE49-F238E27FC236}">
                <a16:creationId xmlns:a16="http://schemas.microsoft.com/office/drawing/2014/main" xmlns="" id="{F4B99596-4C7A-4F16-A34D-49D70D09EB91}"/>
              </a:ext>
            </a:extLst>
          </p:cNvPr>
          <p:cNvSpPr/>
          <p:nvPr/>
        </p:nvSpPr>
        <p:spPr>
          <a:xfrm>
            <a:off x="323528" y="483518"/>
            <a:ext cx="5400600" cy="1224136"/>
          </a:xfrm>
          <a:prstGeom prst="snip2Diag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Muốn chia một số thập phân cho một số thập phân, ta làm như thế nào?</a:t>
            </a:r>
            <a:endParaRPr lang="en-US" sz="2600">
              <a:solidFill>
                <a:srgbClr val="003300"/>
              </a:solidFill>
            </a:endParaRPr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xmlns="" id="{FA1857DB-93C6-44E4-BB51-D37C7540AA1A}"/>
              </a:ext>
            </a:extLst>
          </p:cNvPr>
          <p:cNvSpPr/>
          <p:nvPr/>
        </p:nvSpPr>
        <p:spPr>
          <a:xfrm>
            <a:off x="1619672" y="2355726"/>
            <a:ext cx="6192688" cy="136815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7CC896-80CF-4448-AF67-1E081BFC9FD8}"/>
              </a:ext>
            </a:extLst>
          </p:cNvPr>
          <p:cNvSpPr txBox="1"/>
          <p:nvPr/>
        </p:nvSpPr>
        <p:spPr>
          <a:xfrm>
            <a:off x="1851194" y="2686149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B1: Biến đổi SC thành STN.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CDC5BC8-F619-4B63-9E6F-6526E769030B}"/>
              </a:ext>
            </a:extLst>
          </p:cNvPr>
          <p:cNvSpPr txBox="1"/>
          <p:nvPr/>
        </p:nvSpPr>
        <p:spPr>
          <a:xfrm>
            <a:off x="1868353" y="3190205"/>
            <a:ext cx="5979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B2: Thực hiện phép chia như chia cho STN.</a:t>
            </a:r>
          </a:p>
        </p:txBody>
      </p:sp>
    </p:spTree>
    <p:extLst>
      <p:ext uri="{BB962C8B-B14F-4D97-AF65-F5344CB8AC3E}">
        <p14:creationId xmlns:p14="http://schemas.microsoft.com/office/powerpoint/2010/main" val="395343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475" y="-254046"/>
            <a:ext cx="5651591" cy="5651591"/>
          </a:xfrm>
          <a:prstGeom prst="rect">
            <a:avLst/>
          </a:prstGeom>
        </p:spPr>
      </p:pic>
      <p:sp>
        <p:nvSpPr>
          <p:cNvPr id="39" name="TextBox 68"/>
          <p:cNvSpPr txBox="1">
            <a:spLocks/>
          </p:cNvSpPr>
          <p:nvPr/>
        </p:nvSpPr>
        <p:spPr>
          <a:xfrm>
            <a:off x="4052022" y="2150762"/>
            <a:ext cx="3634497" cy="1403184"/>
          </a:xfrm>
          <a:prstGeom prst="rect">
            <a:avLst/>
          </a:prstGeom>
        </p:spPr>
        <p:txBody>
          <a:bodyPr vert="horz" wrap="square" lIns="0" tIns="71996" rIns="0" bIns="0" anchor="t" anchorCtr="1">
            <a:noAutofit/>
          </a:bodyPr>
          <a:lstStyle/>
          <a:p>
            <a:r>
              <a:rPr lang="vi-VN" sz="199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 panose="05020102010507070707" pitchFamily="18" charset="2"/>
              </a:rPr>
              <a:t> </a:t>
            </a:r>
            <a:r>
              <a:rPr lang="en-US" sz="199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Chiều </a:t>
            </a:r>
            <a:r>
              <a:rPr lang="en-US" sz="1991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199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</a:t>
            </a:r>
            <a:r>
              <a:rPr lang="en-US" sz="1991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199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199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199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4h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zoom</a:t>
            </a:r>
            <a:r>
              <a:rPr lang="vi-VN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vi-VN" sz="1991" dirty="0">
              <a:solidFill>
                <a:srgbClr val="223D5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vi-VN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 panose="05020102010507070707" pitchFamily="18" charset="2"/>
              </a:rPr>
              <a:t>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Chuẩn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Vở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Tiếng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Việt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vở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SGK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43836" indent="-243836">
              <a:buFontTx/>
              <a:buChar char="-"/>
            </a:pPr>
            <a:endParaRPr lang="en-US" sz="1991" dirty="0">
              <a:solidFill>
                <a:srgbClr val="223D5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323528" y="2150762"/>
            <a:ext cx="2971767" cy="1000684"/>
          </a:xfrm>
          <a:prstGeom prst="rect">
            <a:avLst/>
          </a:prstGeom>
          <a:noFill/>
        </p:spPr>
        <p:txBody>
          <a:bodyPr wrap="none" lIns="359980" tIns="0" rIns="0" bIns="0" anchor="b" anchorCtr="0">
            <a:noAutofit/>
          </a:bodyPr>
          <a:lstStyle/>
          <a:p>
            <a:pPr defTabSz="914353"/>
            <a:r>
              <a:rPr lang="vi-VN" altLang="zh-CN" sz="4267" b="1" dirty="0">
                <a:solidFill>
                  <a:srgbClr val="C00000"/>
                </a:solidFill>
                <a:effectLst>
                  <a:outerShdw blurRad="50800" dist="101600" dir="2700000" algn="tl" rotWithShape="0">
                    <a:srgbClr val="FFFFFF"/>
                  </a:outerShdw>
                </a:effectLst>
                <a:latin typeface="+mj-lt"/>
                <a:ea typeface="Microsoft YaHei UI" panose="020B0503020204020204" pitchFamily="34" charset="-122"/>
                <a:cs typeface="+mn-ea"/>
                <a:sym typeface="+mn-lt"/>
              </a:rPr>
              <a:t>DẶN DÒ</a:t>
            </a:r>
            <a:endParaRPr lang="zh-CN" altLang="en-US" sz="4267" b="1" dirty="0">
              <a:solidFill>
                <a:srgbClr val="C00000"/>
              </a:solidFill>
              <a:effectLst>
                <a:outerShdw blurRad="50800" dist="101600" dir="2700000" algn="tl" rotWithShape="0">
                  <a:srgbClr val="FFFFFF"/>
                </a:outerShdw>
              </a:effectLst>
              <a:latin typeface="+mj-lt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123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椭圆 16"/>
          <p:cNvSpPr/>
          <p:nvPr/>
        </p:nvSpPr>
        <p:spPr>
          <a:xfrm>
            <a:off x="3118182" y="1048889"/>
            <a:ext cx="3017575" cy="3017575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3118182" y="2142177"/>
            <a:ext cx="28600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gradFill>
                  <a:gsLst>
                    <a:gs pos="0">
                      <a:srgbClr val="00B0F0"/>
                    </a:gs>
                    <a:gs pos="50000">
                      <a:srgbClr val="0070C0"/>
                    </a:gs>
                    <a:gs pos="100000">
                      <a:srgbClr val="0070C0"/>
                    </a:gs>
                  </a:gsLst>
                  <a:lin ang="3000000" scaled="0"/>
                </a:gradFill>
                <a:latin typeface="Impact" pitchFamily="34" charset="0"/>
                <a:ea typeface="方正正准黑简体" pitchFamily="2" charset="-122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24876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nextslide"/>
          </p:cNvPr>
          <p:cNvSpPr/>
          <p:nvPr/>
        </p:nvSpPr>
        <p:spPr>
          <a:xfrm>
            <a:off x="179513" y="123478"/>
            <a:ext cx="4968551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Đặt tính rồi tính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B93D58D-9323-4DE9-ADD9-98965085B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788" y="1275605"/>
            <a:ext cx="214957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17,55 : 3,9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1B40045-D330-4DD9-B20E-3CBF9E6E7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275605"/>
            <a:ext cx="2892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0,603 : 0,09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EE53BD5-7F75-49BC-BEDC-AEB131284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788" y="2375543"/>
            <a:ext cx="255111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0,3068 : 0,26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7692CE5-2496-4081-97E1-C70810392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310140"/>
            <a:ext cx="25511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98,156 :4,63</a:t>
            </a:r>
          </a:p>
        </p:txBody>
      </p:sp>
    </p:spTree>
    <p:extLst>
      <p:ext uri="{BB962C8B-B14F-4D97-AF65-F5344CB8AC3E}">
        <p14:creationId xmlns:p14="http://schemas.microsoft.com/office/powerpoint/2010/main" val="35700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nextslide"/>
          </p:cNvPr>
          <p:cNvSpPr/>
          <p:nvPr/>
        </p:nvSpPr>
        <p:spPr>
          <a:xfrm>
            <a:off x="179513" y="123478"/>
            <a:ext cx="4968551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Đặt tính rồi tính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B93D58D-9323-4DE9-ADD9-98965085B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788" y="1275605"/>
            <a:ext cx="214957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17,55 : 3,9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1B40045-D330-4DD9-B20E-3CBF9E6E7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275605"/>
            <a:ext cx="2892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0,603 : 0,09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2922945-5549-45B5-9ECA-58C13014C753}"/>
              </a:ext>
            </a:extLst>
          </p:cNvPr>
          <p:cNvGrpSpPr/>
          <p:nvPr/>
        </p:nvGrpSpPr>
        <p:grpSpPr>
          <a:xfrm>
            <a:off x="604788" y="2067694"/>
            <a:ext cx="2824162" cy="1575475"/>
            <a:chOff x="1217613" y="3225800"/>
            <a:chExt cx="2824162" cy="1511300"/>
          </a:xfrm>
        </p:grpSpPr>
        <p:sp>
          <p:nvSpPr>
            <p:cNvPr id="10" name="Text Box 785">
              <a:extLst>
                <a:ext uri="{FF2B5EF4-FFF2-40B4-BE49-F238E27FC236}">
                  <a16:creationId xmlns:a16="http://schemas.microsoft.com/office/drawing/2014/main" xmlns="" id="{EEF53EE9-B4AE-42A4-938A-DFFA7B364E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7613" y="3290888"/>
              <a:ext cx="160020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 17 5 5 </a:t>
              </a:r>
            </a:p>
          </p:txBody>
        </p:sp>
        <p:sp>
          <p:nvSpPr>
            <p:cNvPr id="11" name="Line 786">
              <a:extLst>
                <a:ext uri="{FF2B5EF4-FFF2-40B4-BE49-F238E27FC236}">
                  <a16:creationId xmlns:a16="http://schemas.microsoft.com/office/drawing/2014/main" xmlns="" id="{21EFD2CA-E304-4FF5-BC62-CB14F617D7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19363" y="3355975"/>
              <a:ext cx="6350" cy="106045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789">
              <a:extLst>
                <a:ext uri="{FF2B5EF4-FFF2-40B4-BE49-F238E27FC236}">
                  <a16:creationId xmlns:a16="http://schemas.microsoft.com/office/drawing/2014/main" xmlns="" id="{05CFF8DF-6DC0-4BD0-B96D-A3949AE529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8263" y="3316288"/>
              <a:ext cx="1433512" cy="522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3 9</a:t>
              </a:r>
            </a:p>
          </p:txBody>
        </p:sp>
        <p:sp>
          <p:nvSpPr>
            <p:cNvPr id="13" name="Line 787">
              <a:extLst>
                <a:ext uri="{FF2B5EF4-FFF2-40B4-BE49-F238E27FC236}">
                  <a16:creationId xmlns:a16="http://schemas.microsoft.com/office/drawing/2014/main" xmlns="" id="{1C1E1AC6-DE37-4F1A-90E2-4497888226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5713" y="3810000"/>
              <a:ext cx="901700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B0DABFBE-6DF7-4C00-B4AE-C1BA5FA37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400" y="3225800"/>
              <a:ext cx="287338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30B13FC5-CD74-4B60-A27F-380DFDD3A3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400" y="3302000"/>
              <a:ext cx="287338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45EE095-7E99-47FA-881C-6ABD1674D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3738" y="3238500"/>
              <a:ext cx="287337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Line 791">
              <a:extLst>
                <a:ext uri="{FF2B5EF4-FFF2-40B4-BE49-F238E27FC236}">
                  <a16:creationId xmlns:a16="http://schemas.microsoft.com/office/drawing/2014/main" xmlns="" id="{A8D2B77E-9AEC-40C9-97F8-576B13B205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2913" y="3594100"/>
              <a:ext cx="198437" cy="1492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791">
              <a:extLst>
                <a:ext uri="{FF2B5EF4-FFF2-40B4-BE49-F238E27FC236}">
                  <a16:creationId xmlns:a16="http://schemas.microsoft.com/office/drawing/2014/main" xmlns="" id="{8240587B-2278-481C-B489-28D52EDEAB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0675" y="3644900"/>
              <a:ext cx="204788" cy="1206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 Box 794">
              <a:extLst>
                <a:ext uri="{FF2B5EF4-FFF2-40B4-BE49-F238E27FC236}">
                  <a16:creationId xmlns:a16="http://schemas.microsoft.com/office/drawing/2014/main" xmlns="" id="{B3DF9A80-73E9-49B4-A48D-1E89106180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9213" y="3733800"/>
              <a:ext cx="3492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0" name="Text Box 794">
              <a:extLst>
                <a:ext uri="{FF2B5EF4-FFF2-40B4-BE49-F238E27FC236}">
                  <a16:creationId xmlns:a16="http://schemas.microsoft.com/office/drawing/2014/main" xmlns="" id="{4108018D-E341-4178-B058-57C7E669BF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2600" y="3765550"/>
              <a:ext cx="3492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21" name="Text Box 794">
              <a:extLst>
                <a:ext uri="{FF2B5EF4-FFF2-40B4-BE49-F238E27FC236}">
                  <a16:creationId xmlns:a16="http://schemas.microsoft.com/office/drawing/2014/main" xmlns="" id="{7A252A81-0717-4128-80FC-6DE402AF82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3363" y="3765550"/>
              <a:ext cx="3492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2" name="Text Box 794">
              <a:extLst>
                <a:ext uri="{FF2B5EF4-FFF2-40B4-BE49-F238E27FC236}">
                  <a16:creationId xmlns:a16="http://schemas.microsoft.com/office/drawing/2014/main" xmlns="" id="{70AE1C3F-7876-4B68-B61B-F1FE477A4A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6438" y="3765550"/>
              <a:ext cx="3492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23" name="Text Box 794">
              <a:extLst>
                <a:ext uri="{FF2B5EF4-FFF2-40B4-BE49-F238E27FC236}">
                  <a16:creationId xmlns:a16="http://schemas.microsoft.com/office/drawing/2014/main" xmlns="" id="{FA447B2C-6929-4AA0-8293-67855F6178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8625" y="3748088"/>
              <a:ext cx="34925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24" name="Text Box 794">
              <a:extLst>
                <a:ext uri="{FF2B5EF4-FFF2-40B4-BE49-F238E27FC236}">
                  <a16:creationId xmlns:a16="http://schemas.microsoft.com/office/drawing/2014/main" xmlns="" id="{BAD79A96-A3B4-4408-82B6-86CF3893DF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3738" y="4217988"/>
              <a:ext cx="34925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5" name="Text Box 794">
              <a:extLst>
                <a:ext uri="{FF2B5EF4-FFF2-40B4-BE49-F238E27FC236}">
                  <a16:creationId xmlns:a16="http://schemas.microsoft.com/office/drawing/2014/main" xmlns="" id="{FEE716AF-6477-4020-800A-9DFE9B589E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4663" y="4217988"/>
              <a:ext cx="34925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6" name="Text Box 794">
              <a:extLst>
                <a:ext uri="{FF2B5EF4-FFF2-40B4-BE49-F238E27FC236}">
                  <a16:creationId xmlns:a16="http://schemas.microsoft.com/office/drawing/2014/main" xmlns="" id="{C513FE14-6AE0-4B78-9150-E0BCA238EF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9400" y="3697288"/>
              <a:ext cx="34925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,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5F4D54EC-D357-48E9-A109-21ABDE788E67}"/>
              </a:ext>
            </a:extLst>
          </p:cNvPr>
          <p:cNvGrpSpPr/>
          <p:nvPr/>
        </p:nvGrpSpPr>
        <p:grpSpPr>
          <a:xfrm>
            <a:off x="4788024" y="1995686"/>
            <a:ext cx="2765425" cy="1684338"/>
            <a:chOff x="1276350" y="3254375"/>
            <a:chExt cx="2765425" cy="1684338"/>
          </a:xfrm>
        </p:grpSpPr>
        <p:sp>
          <p:nvSpPr>
            <p:cNvPr id="28" name="Text Box 785">
              <a:extLst>
                <a:ext uri="{FF2B5EF4-FFF2-40B4-BE49-F238E27FC236}">
                  <a16:creationId xmlns:a16="http://schemas.microsoft.com/office/drawing/2014/main" xmlns="" id="{C51E147F-D137-43D3-ABE1-E6F231D1C2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6350" y="3319463"/>
              <a:ext cx="160020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 0 60 3</a:t>
              </a:r>
            </a:p>
          </p:txBody>
        </p:sp>
        <p:sp>
          <p:nvSpPr>
            <p:cNvPr id="29" name="Line 786">
              <a:extLst>
                <a:ext uri="{FF2B5EF4-FFF2-40B4-BE49-F238E27FC236}">
                  <a16:creationId xmlns:a16="http://schemas.microsoft.com/office/drawing/2014/main" xmlns="" id="{D707D98C-218A-4299-8347-433BAC04F5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19363" y="3355975"/>
              <a:ext cx="6350" cy="106045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 Box 789">
              <a:extLst>
                <a:ext uri="{FF2B5EF4-FFF2-40B4-BE49-F238E27FC236}">
                  <a16:creationId xmlns:a16="http://schemas.microsoft.com/office/drawing/2014/main" xmlns="" id="{F9028759-8634-40D8-8FBA-22F354CCD2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8263" y="3316288"/>
              <a:ext cx="1433512" cy="522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0 09</a:t>
              </a:r>
            </a:p>
          </p:txBody>
        </p:sp>
        <p:sp>
          <p:nvSpPr>
            <p:cNvPr id="31" name="Line 787">
              <a:extLst>
                <a:ext uri="{FF2B5EF4-FFF2-40B4-BE49-F238E27FC236}">
                  <a16:creationId xmlns:a16="http://schemas.microsoft.com/office/drawing/2014/main" xmlns="" id="{1022D20F-D8F9-4877-A3AF-99B14EB627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5713" y="3810000"/>
              <a:ext cx="901700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2377C72E-51BD-4AB1-9B73-F71FF52A0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3525" y="3254375"/>
              <a:ext cx="287338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E21F2166-29B8-469A-8CB6-772EED7390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400" y="3302000"/>
              <a:ext cx="287338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1CE0ADA4-63A0-44A1-B9F0-0F6144A2C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9138" y="3355975"/>
              <a:ext cx="26193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Line 791">
              <a:extLst>
                <a:ext uri="{FF2B5EF4-FFF2-40B4-BE49-F238E27FC236}">
                  <a16:creationId xmlns:a16="http://schemas.microsoft.com/office/drawing/2014/main" xmlns="" id="{194537DA-30EE-4E6D-A67A-CD016E3131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8613" y="3641725"/>
              <a:ext cx="196850" cy="1492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791">
              <a:extLst>
                <a:ext uri="{FF2B5EF4-FFF2-40B4-BE49-F238E27FC236}">
                  <a16:creationId xmlns:a16="http://schemas.microsoft.com/office/drawing/2014/main" xmlns="" id="{895F6732-8FF6-412C-AE06-A41535EF63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0675" y="3670300"/>
              <a:ext cx="204788" cy="1206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 Box 794">
              <a:extLst>
                <a:ext uri="{FF2B5EF4-FFF2-40B4-BE49-F238E27FC236}">
                  <a16:creationId xmlns:a16="http://schemas.microsoft.com/office/drawing/2014/main" xmlns="" id="{ED0D2D01-8073-4692-8FFF-6015FB7756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9213" y="3886200"/>
              <a:ext cx="3492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38" name="Text Box 794">
              <a:extLst>
                <a:ext uri="{FF2B5EF4-FFF2-40B4-BE49-F238E27FC236}">
                  <a16:creationId xmlns:a16="http://schemas.microsoft.com/office/drawing/2014/main" xmlns="" id="{49284EB5-448C-478D-9FEB-178E449A6E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2450" y="3900488"/>
              <a:ext cx="34925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39" name="Text Box 794">
              <a:extLst>
                <a:ext uri="{FF2B5EF4-FFF2-40B4-BE49-F238E27FC236}">
                  <a16:creationId xmlns:a16="http://schemas.microsoft.com/office/drawing/2014/main" xmlns="" id="{9AB18100-2616-41A3-B60A-C04FC6617B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6450" y="3900488"/>
              <a:ext cx="34925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CA9118F0-7E18-467E-8F1D-9BA3172C0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275" y="3805238"/>
              <a:ext cx="287338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 Box 794">
              <a:extLst>
                <a:ext uri="{FF2B5EF4-FFF2-40B4-BE49-F238E27FC236}">
                  <a16:creationId xmlns:a16="http://schemas.microsoft.com/office/drawing/2014/main" xmlns="" id="{EB3F1F2B-4989-4DED-A30C-0D19D3C25E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8788" y="3897313"/>
              <a:ext cx="34925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43" name="Text Box 794">
              <a:extLst>
                <a:ext uri="{FF2B5EF4-FFF2-40B4-BE49-F238E27FC236}">
                  <a16:creationId xmlns:a16="http://schemas.microsoft.com/office/drawing/2014/main" xmlns="" id="{AA7DF766-160A-42C9-ABC7-A26D3F1EFC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6450" y="4419600"/>
              <a:ext cx="3492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675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nextslide"/>
          </p:cNvPr>
          <p:cNvSpPr/>
          <p:nvPr/>
        </p:nvSpPr>
        <p:spPr>
          <a:xfrm>
            <a:off x="179513" y="123478"/>
            <a:ext cx="4968551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Đặt tính rồi tính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EE53BD5-7F75-49BC-BEDC-AEB131284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788" y="980969"/>
            <a:ext cx="255111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0,3068 : 0,26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7692CE5-2496-4081-97E1-C70810392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040418"/>
            <a:ext cx="25511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98,156 :4,63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547912C9-D2F5-4ED0-B6C5-B5C1BF6D9D47}"/>
              </a:ext>
            </a:extLst>
          </p:cNvPr>
          <p:cNvGrpSpPr/>
          <p:nvPr/>
        </p:nvGrpSpPr>
        <p:grpSpPr>
          <a:xfrm>
            <a:off x="810716" y="2019722"/>
            <a:ext cx="2897188" cy="2208212"/>
            <a:chOff x="1276350" y="3233738"/>
            <a:chExt cx="2897188" cy="2208212"/>
          </a:xfrm>
        </p:grpSpPr>
        <p:sp>
          <p:nvSpPr>
            <p:cNvPr id="9" name="Text Box 785">
              <a:extLst>
                <a:ext uri="{FF2B5EF4-FFF2-40B4-BE49-F238E27FC236}">
                  <a16:creationId xmlns:a16="http://schemas.microsoft.com/office/drawing/2014/main" xmlns="" id="{7A8B9178-FF35-49CB-8227-EB8E6156FD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6350" y="3319463"/>
              <a:ext cx="160020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 0 30 68</a:t>
              </a:r>
            </a:p>
          </p:txBody>
        </p:sp>
        <p:sp>
          <p:nvSpPr>
            <p:cNvPr id="10" name="Line 786">
              <a:extLst>
                <a:ext uri="{FF2B5EF4-FFF2-40B4-BE49-F238E27FC236}">
                  <a16:creationId xmlns:a16="http://schemas.microsoft.com/office/drawing/2014/main" xmlns="" id="{E7EE37E6-D8AA-4FB7-9968-F173A2179B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20975" y="3355975"/>
              <a:ext cx="6350" cy="106045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 Box 789">
              <a:extLst>
                <a:ext uri="{FF2B5EF4-FFF2-40B4-BE49-F238E27FC236}">
                  <a16:creationId xmlns:a16="http://schemas.microsoft.com/office/drawing/2014/main" xmlns="" id="{5C4CEFDE-57A2-439B-98BD-527AC026E4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0025" y="3292475"/>
              <a:ext cx="1433513" cy="522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0 26</a:t>
              </a:r>
            </a:p>
          </p:txBody>
        </p:sp>
        <p:sp>
          <p:nvSpPr>
            <p:cNvPr id="12" name="Line 787">
              <a:extLst>
                <a:ext uri="{FF2B5EF4-FFF2-40B4-BE49-F238E27FC236}">
                  <a16:creationId xmlns:a16="http://schemas.microsoft.com/office/drawing/2014/main" xmlns="" id="{EEF029DC-4A2D-4545-88AE-8F3ED7BBC1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7325" y="3810000"/>
              <a:ext cx="901700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04B4AC7A-7FA0-43B6-A2FE-B536836C2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3525" y="3254375"/>
              <a:ext cx="287338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F6E75BB6-3E64-4D9C-880C-CD0CB878D3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4650" y="3233738"/>
              <a:ext cx="28575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9EF2B8BB-3C85-44A0-B668-94D026196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9138" y="3355975"/>
              <a:ext cx="26193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Line 791">
              <a:extLst>
                <a:ext uri="{FF2B5EF4-FFF2-40B4-BE49-F238E27FC236}">
                  <a16:creationId xmlns:a16="http://schemas.microsoft.com/office/drawing/2014/main" xmlns="" id="{36047D08-5A62-46CB-89A3-0CAE577532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7200" y="3609975"/>
              <a:ext cx="120650" cy="13493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791">
              <a:extLst>
                <a:ext uri="{FF2B5EF4-FFF2-40B4-BE49-F238E27FC236}">
                  <a16:creationId xmlns:a16="http://schemas.microsoft.com/office/drawing/2014/main" xmlns="" id="{44639F86-B515-4FE6-A48A-C064CECC0A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6075" y="3644900"/>
              <a:ext cx="204788" cy="1206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794">
              <a:extLst>
                <a:ext uri="{FF2B5EF4-FFF2-40B4-BE49-F238E27FC236}">
                  <a16:creationId xmlns:a16="http://schemas.microsoft.com/office/drawing/2014/main" xmlns="" id="{672C18B4-F14E-4736-AF67-4A82902EB3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2413" y="3873500"/>
              <a:ext cx="941387" cy="523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1,18</a:t>
              </a:r>
            </a:p>
          </p:txBody>
        </p:sp>
        <p:sp>
          <p:nvSpPr>
            <p:cNvPr id="19" name="Text Box 794">
              <a:extLst>
                <a:ext uri="{FF2B5EF4-FFF2-40B4-BE49-F238E27FC236}">
                  <a16:creationId xmlns:a16="http://schemas.microsoft.com/office/drawing/2014/main" xmlns="" id="{E2EBB830-744A-466A-A730-01408D7DCE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4675" y="3900488"/>
              <a:ext cx="34925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0" name="Text Box 794">
              <a:extLst>
                <a:ext uri="{FF2B5EF4-FFF2-40B4-BE49-F238E27FC236}">
                  <a16:creationId xmlns:a16="http://schemas.microsoft.com/office/drawing/2014/main" xmlns="" id="{1885541F-A264-4307-95F3-2EFCEB8C24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6450" y="3883025"/>
              <a:ext cx="3492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21" name="Text Box 794">
              <a:extLst>
                <a:ext uri="{FF2B5EF4-FFF2-40B4-BE49-F238E27FC236}">
                  <a16:creationId xmlns:a16="http://schemas.microsoft.com/office/drawing/2014/main" xmlns="" id="{FB0AEA98-1416-4CC7-8F30-72923206C9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0" y="4916488"/>
              <a:ext cx="34925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2" name="Text Box 794">
              <a:extLst>
                <a:ext uri="{FF2B5EF4-FFF2-40B4-BE49-F238E27FC236}">
                  <a16:creationId xmlns:a16="http://schemas.microsoft.com/office/drawing/2014/main" xmlns="" id="{30264538-1F53-4BF0-9FF9-548F403DA3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4675" y="4403725"/>
              <a:ext cx="3492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4" name="Text Box 794">
              <a:extLst>
                <a:ext uri="{FF2B5EF4-FFF2-40B4-BE49-F238E27FC236}">
                  <a16:creationId xmlns:a16="http://schemas.microsoft.com/office/drawing/2014/main" xmlns="" id="{3F9ECBD6-B152-45FE-B787-F47F0C7CDA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6450" y="4397375"/>
              <a:ext cx="3492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5" name="Text Box 794">
              <a:extLst>
                <a:ext uri="{FF2B5EF4-FFF2-40B4-BE49-F238E27FC236}">
                  <a16:creationId xmlns:a16="http://schemas.microsoft.com/office/drawing/2014/main" xmlns="" id="{A8941C7C-8DA2-49D6-9984-C722C13497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1075" y="4403725"/>
              <a:ext cx="3492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26" name="Text Box 794">
              <a:extLst>
                <a:ext uri="{FF2B5EF4-FFF2-40B4-BE49-F238E27FC236}">
                  <a16:creationId xmlns:a16="http://schemas.microsoft.com/office/drawing/2014/main" xmlns="" id="{89361ADD-E8A8-4636-B22C-5AE7B8B42A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6450" y="4922838"/>
              <a:ext cx="34925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0BBDE44-A6E9-4914-93B5-ACE50BB986EA}"/>
              </a:ext>
            </a:extLst>
          </p:cNvPr>
          <p:cNvGrpSpPr/>
          <p:nvPr/>
        </p:nvGrpSpPr>
        <p:grpSpPr>
          <a:xfrm>
            <a:off x="4740701" y="1923678"/>
            <a:ext cx="2999651" cy="1955234"/>
            <a:chOff x="4523691" y="2416716"/>
            <a:chExt cx="2999651" cy="1955234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xmlns="" id="{66FCB31B-2FBC-4269-8B61-1419B4FE289F}"/>
                </a:ext>
              </a:extLst>
            </p:cNvPr>
            <p:cNvGrpSpPr/>
            <p:nvPr/>
          </p:nvGrpSpPr>
          <p:grpSpPr>
            <a:xfrm>
              <a:off x="4523691" y="2416716"/>
              <a:ext cx="2999651" cy="1575475"/>
              <a:chOff x="1217613" y="3225800"/>
              <a:chExt cx="2824162" cy="1511300"/>
            </a:xfrm>
          </p:grpSpPr>
          <p:sp>
            <p:nvSpPr>
              <p:cNvPr id="48" name="Text Box 785">
                <a:extLst>
                  <a:ext uri="{FF2B5EF4-FFF2-40B4-BE49-F238E27FC236}">
                    <a16:creationId xmlns:a16="http://schemas.microsoft.com/office/drawing/2014/main" xmlns="" id="{603C4FA6-E499-4209-8900-856AEB9D38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17613" y="3290888"/>
                <a:ext cx="1308100" cy="5019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98,15 6 </a:t>
                </a:r>
              </a:p>
            </p:txBody>
          </p:sp>
          <p:sp>
            <p:nvSpPr>
              <p:cNvPr id="49" name="Line 786">
                <a:extLst>
                  <a:ext uri="{FF2B5EF4-FFF2-40B4-BE49-F238E27FC236}">
                    <a16:creationId xmlns:a16="http://schemas.microsoft.com/office/drawing/2014/main" xmlns="" id="{8A782020-30FB-4924-BDEA-A75A9F5A18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19363" y="3355975"/>
                <a:ext cx="6350" cy="106045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Text Box 789">
                <a:extLst>
                  <a:ext uri="{FF2B5EF4-FFF2-40B4-BE49-F238E27FC236}">
                    <a16:creationId xmlns:a16="http://schemas.microsoft.com/office/drawing/2014/main" xmlns="" id="{1C673FAF-3F8C-4AA6-9BE5-3A314C0118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08263" y="3316288"/>
                <a:ext cx="1433512" cy="5019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4 63</a:t>
                </a:r>
              </a:p>
            </p:txBody>
          </p:sp>
          <p:sp>
            <p:nvSpPr>
              <p:cNvPr id="51" name="Line 787">
                <a:extLst>
                  <a:ext uri="{FF2B5EF4-FFF2-40B4-BE49-F238E27FC236}">
                    <a16:creationId xmlns:a16="http://schemas.microsoft.com/office/drawing/2014/main" xmlns="" id="{64D8A316-A74A-424C-BE26-869AE40509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5713" y="3810000"/>
                <a:ext cx="901700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7631194F-5C8F-4BE0-A095-CD7692F29A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6400" y="3225800"/>
                <a:ext cx="173924" cy="560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ECFFC1D1-6311-4792-A178-8A798C5587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012" y="3253237"/>
                <a:ext cx="287338" cy="584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7D4FB216-7E94-4148-A62F-7CCB5E4AD7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7368" y="3238500"/>
                <a:ext cx="270452" cy="560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Line 791">
                <a:extLst>
                  <a:ext uri="{FF2B5EF4-FFF2-40B4-BE49-F238E27FC236}">
                    <a16:creationId xmlns:a16="http://schemas.microsoft.com/office/drawing/2014/main" xmlns="" id="{64954EBF-4993-4211-84BD-7CA2EAD642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01036" y="3599857"/>
                <a:ext cx="198437" cy="14922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791">
                <a:extLst>
                  <a:ext uri="{FF2B5EF4-FFF2-40B4-BE49-F238E27FC236}">
                    <a16:creationId xmlns:a16="http://schemas.microsoft.com/office/drawing/2014/main" xmlns="" id="{83BB9E4E-212D-44A5-9953-4F022435D1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60675" y="3644900"/>
                <a:ext cx="204788" cy="12065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Text Box 794">
                <a:extLst>
                  <a:ext uri="{FF2B5EF4-FFF2-40B4-BE49-F238E27FC236}">
                    <a16:creationId xmlns:a16="http://schemas.microsoft.com/office/drawing/2014/main" xmlns="" id="{1EDA828D-04E8-41EB-BFFE-4C5DCE2339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1664" y="3842362"/>
                <a:ext cx="885063" cy="5019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21 2</a:t>
                </a:r>
              </a:p>
            </p:txBody>
          </p:sp>
          <p:sp>
            <p:nvSpPr>
              <p:cNvPr id="58" name="Text Box 794">
                <a:extLst>
                  <a:ext uri="{FF2B5EF4-FFF2-40B4-BE49-F238E27FC236}">
                    <a16:creationId xmlns:a16="http://schemas.microsoft.com/office/drawing/2014/main" xmlns="" id="{374B0848-36D9-4047-99B6-444752756E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52600" y="3765550"/>
                <a:ext cx="349250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59" name="Text Box 794">
                <a:extLst>
                  <a:ext uri="{FF2B5EF4-FFF2-40B4-BE49-F238E27FC236}">
                    <a16:creationId xmlns:a16="http://schemas.microsoft.com/office/drawing/2014/main" xmlns="" id="{6AD63E5F-DA9C-44E3-A5CC-8F90028EDB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03363" y="3765550"/>
                <a:ext cx="349250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60" name="Text Box 794">
                <a:extLst>
                  <a:ext uri="{FF2B5EF4-FFF2-40B4-BE49-F238E27FC236}">
                    <a16:creationId xmlns:a16="http://schemas.microsoft.com/office/drawing/2014/main" xmlns="" id="{63A498B0-8D7A-40E2-9128-FDBA92567E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9661" y="3765550"/>
                <a:ext cx="349250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62" name="Text Box 794">
                <a:extLst>
                  <a:ext uri="{FF2B5EF4-FFF2-40B4-BE49-F238E27FC236}">
                    <a16:creationId xmlns:a16="http://schemas.microsoft.com/office/drawing/2014/main" xmlns="" id="{EFA5DD6A-98D9-47CA-8A49-11DCCA03E6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14642" y="4217988"/>
                <a:ext cx="349250" cy="5191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63" name="Text Box 794">
                <a:extLst>
                  <a:ext uri="{FF2B5EF4-FFF2-40B4-BE49-F238E27FC236}">
                    <a16:creationId xmlns:a16="http://schemas.microsoft.com/office/drawing/2014/main" xmlns="" id="{CBD267C4-E0F0-43A2-942C-3CAAD8695C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44663" y="4217988"/>
                <a:ext cx="349250" cy="5191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9</a:t>
                </a:r>
              </a:p>
            </p:txBody>
          </p:sp>
          <p:sp>
            <p:nvSpPr>
              <p:cNvPr id="64" name="Text Box 794">
                <a:extLst>
                  <a:ext uri="{FF2B5EF4-FFF2-40B4-BE49-F238E27FC236}">
                    <a16:creationId xmlns:a16="http://schemas.microsoft.com/office/drawing/2014/main" xmlns="" id="{25C1E000-BBC6-4CB7-903C-DD38DB6F69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4110" y="3835175"/>
                <a:ext cx="379544" cy="5019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,</a:t>
                </a:r>
              </a:p>
            </p:txBody>
          </p:sp>
        </p:grpSp>
        <p:sp>
          <p:nvSpPr>
            <p:cNvPr id="65" name="Text Box 794">
              <a:extLst>
                <a:ext uri="{FF2B5EF4-FFF2-40B4-BE49-F238E27FC236}">
                  <a16:creationId xmlns:a16="http://schemas.microsoft.com/office/drawing/2014/main" xmlns="" id="{D88F61F1-EAC8-4F6C-A8AA-3772E143D6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5560" y="3453171"/>
              <a:ext cx="370952" cy="54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66" name="Text Box 794">
              <a:extLst>
                <a:ext uri="{FF2B5EF4-FFF2-40B4-BE49-F238E27FC236}">
                  <a16:creationId xmlns:a16="http://schemas.microsoft.com/office/drawing/2014/main" xmlns="" id="{145D07D5-DB13-4F5D-8F23-324B7337EE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8104" y="3830795"/>
              <a:ext cx="370952" cy="54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115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nextslide"/>
          </p:cNvPr>
          <p:cNvSpPr/>
          <p:nvPr/>
        </p:nvSpPr>
        <p:spPr>
          <a:xfrm>
            <a:off x="179513" y="123478"/>
            <a:ext cx="2880319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2: Tìm </a:t>
            </a:r>
            <a:r>
              <a:rPr lang="en-US" alt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600" b="1" i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095074BF-AB10-4F32-9BD8-005ADCFC5E20}"/>
              </a:ext>
            </a:extLst>
          </p:cNvPr>
          <p:cNvGrpSpPr/>
          <p:nvPr/>
        </p:nvGrpSpPr>
        <p:grpSpPr>
          <a:xfrm>
            <a:off x="-324544" y="1071686"/>
            <a:ext cx="4284635" cy="2436168"/>
            <a:chOff x="-324544" y="483519"/>
            <a:chExt cx="4284635" cy="2436168"/>
          </a:xfrm>
        </p:grpSpPr>
        <p:pic>
          <p:nvPicPr>
            <p:cNvPr id="12" name="图片 2">
              <a:extLst>
                <a:ext uri="{FF2B5EF4-FFF2-40B4-BE49-F238E27FC236}">
                  <a16:creationId xmlns:a16="http://schemas.microsoft.com/office/drawing/2014/main" xmlns="" id="{3940EF4F-8EBD-4C80-9070-E083BFA2B6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011"/>
            <a:stretch/>
          </p:blipFill>
          <p:spPr>
            <a:xfrm>
              <a:off x="-324544" y="483519"/>
              <a:ext cx="4284635" cy="2436168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C782BC66-1C6B-487F-8B8C-B25872EFC6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156" y="1678163"/>
              <a:ext cx="2493234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 b="1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altLang="en-US" sz="2600" b="1" i="1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600" b="1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x 1,8 = 72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782D6B0-12C4-4C4C-8017-9AE753B20D14}"/>
              </a:ext>
            </a:extLst>
          </p:cNvPr>
          <p:cNvGrpSpPr/>
          <p:nvPr/>
        </p:nvGrpSpPr>
        <p:grpSpPr>
          <a:xfrm>
            <a:off x="2555776" y="339502"/>
            <a:ext cx="5184576" cy="3025497"/>
            <a:chOff x="2694601" y="1563638"/>
            <a:chExt cx="4541695" cy="2685337"/>
          </a:xfrm>
        </p:grpSpPr>
        <p:pic>
          <p:nvPicPr>
            <p:cNvPr id="14" name="图片 2">
              <a:extLst>
                <a:ext uri="{FF2B5EF4-FFF2-40B4-BE49-F238E27FC236}">
                  <a16:creationId xmlns:a16="http://schemas.microsoft.com/office/drawing/2014/main" xmlns="" id="{4082F283-95A8-48FE-ADF1-3F398B12F5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806"/>
            <a:stretch/>
          </p:blipFill>
          <p:spPr>
            <a:xfrm>
              <a:off x="2694601" y="1563638"/>
              <a:ext cx="4541695" cy="268533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2D382B3-DEAF-4C72-9369-5E9CB221A4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6648" y="2390223"/>
              <a:ext cx="331236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 b="1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altLang="en-US" sz="2200" b="1" i="1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200" b="1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x 0,34 = 1,19 x 1,02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E710ADB-D8ED-41D0-8798-1EEEA6FBCDB8}"/>
              </a:ext>
            </a:extLst>
          </p:cNvPr>
          <p:cNvGrpSpPr/>
          <p:nvPr/>
        </p:nvGrpSpPr>
        <p:grpSpPr>
          <a:xfrm>
            <a:off x="4698093" y="2185068"/>
            <a:ext cx="4626435" cy="2690937"/>
            <a:chOff x="-324544" y="483519"/>
            <a:chExt cx="4284635" cy="2436168"/>
          </a:xfrm>
        </p:grpSpPr>
        <p:pic>
          <p:nvPicPr>
            <p:cNvPr id="19" name="图片 2">
              <a:extLst>
                <a:ext uri="{FF2B5EF4-FFF2-40B4-BE49-F238E27FC236}">
                  <a16:creationId xmlns:a16="http://schemas.microsoft.com/office/drawing/2014/main" xmlns="" id="{EDD67D69-B14C-45FC-A60F-3B79796D43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011"/>
            <a:stretch/>
          </p:blipFill>
          <p:spPr>
            <a:xfrm>
              <a:off x="-324544" y="483519"/>
              <a:ext cx="4284635" cy="2436168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EBADB381-6CDD-463C-8D9F-B110622A58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656" y="1849064"/>
              <a:ext cx="287423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 b="1" i="1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200" b="1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x 1,36 = 4,76 x 4,08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731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nextslide"/>
          </p:cNvPr>
          <p:cNvSpPr/>
          <p:nvPr/>
        </p:nvSpPr>
        <p:spPr>
          <a:xfrm>
            <a:off x="179513" y="123478"/>
            <a:ext cx="2880319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2: Tìm </a:t>
            </a:r>
            <a:r>
              <a:rPr lang="en-US" alt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600" b="1" i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095074BF-AB10-4F32-9BD8-005ADCFC5E20}"/>
              </a:ext>
            </a:extLst>
          </p:cNvPr>
          <p:cNvGrpSpPr/>
          <p:nvPr/>
        </p:nvGrpSpPr>
        <p:grpSpPr>
          <a:xfrm>
            <a:off x="-324544" y="1071686"/>
            <a:ext cx="4284635" cy="2436168"/>
            <a:chOff x="-324544" y="483519"/>
            <a:chExt cx="4284635" cy="2436168"/>
          </a:xfrm>
        </p:grpSpPr>
        <p:pic>
          <p:nvPicPr>
            <p:cNvPr id="12" name="图片 2">
              <a:extLst>
                <a:ext uri="{FF2B5EF4-FFF2-40B4-BE49-F238E27FC236}">
                  <a16:creationId xmlns:a16="http://schemas.microsoft.com/office/drawing/2014/main" xmlns="" id="{3940EF4F-8EBD-4C80-9070-E083BFA2B6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011"/>
            <a:stretch/>
          </p:blipFill>
          <p:spPr>
            <a:xfrm>
              <a:off x="-324544" y="483519"/>
              <a:ext cx="4284635" cy="2436168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C782BC66-1C6B-487F-8B8C-B25872EFC6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243" y="1103118"/>
              <a:ext cx="2493234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 b="1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altLang="en-US" sz="2600" b="1" i="1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600" b="1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x 1,8 = 72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8554601A-7DA1-4BE9-8F58-3BAB77671B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243" y="1711131"/>
              <a:ext cx="2493234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 b="1" i="1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600" b="1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= 72 : 1,8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4725FF7E-DF9E-41F7-91AF-067BF456F0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193" y="2295331"/>
              <a:ext cx="2493234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=    40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782D6B0-12C4-4C4C-8017-9AE753B20D14}"/>
              </a:ext>
            </a:extLst>
          </p:cNvPr>
          <p:cNvGrpSpPr/>
          <p:nvPr/>
        </p:nvGrpSpPr>
        <p:grpSpPr>
          <a:xfrm>
            <a:off x="2555776" y="339502"/>
            <a:ext cx="5184576" cy="3025497"/>
            <a:chOff x="2694601" y="1563638"/>
            <a:chExt cx="4541695" cy="2685337"/>
          </a:xfrm>
        </p:grpSpPr>
        <p:pic>
          <p:nvPicPr>
            <p:cNvPr id="14" name="图片 2">
              <a:extLst>
                <a:ext uri="{FF2B5EF4-FFF2-40B4-BE49-F238E27FC236}">
                  <a16:creationId xmlns:a16="http://schemas.microsoft.com/office/drawing/2014/main" xmlns="" id="{4082F283-95A8-48FE-ADF1-3F398B12F5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806"/>
            <a:stretch/>
          </p:blipFill>
          <p:spPr>
            <a:xfrm>
              <a:off x="2694601" y="1563638"/>
              <a:ext cx="4541695" cy="268533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2D382B3-DEAF-4C72-9369-5E9CB221A4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1533" y="1746399"/>
              <a:ext cx="331236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 b="1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altLang="en-US" sz="2200" b="1" i="1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200" b="1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x 0,34 = 1,19 x 1,02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ACC4930B-BFBD-4134-B74A-A8FF58BD29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1400" y="2139702"/>
              <a:ext cx="2480106" cy="38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en-US" altLang="en-US" sz="2200" b="1" i="1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200" b="1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x 0,34 =    1,2138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73DF8F27-7FC1-439F-A300-0A6B498935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2202" y="2499742"/>
              <a:ext cx="2874234" cy="38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en-US" altLang="en-US" sz="2200" b="1" i="1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</a:t>
              </a:r>
              <a:r>
                <a:rPr lang="en-US" altLang="en-US" sz="2200" b="1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US" altLang="en-US" sz="2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1,2138 : 0,34</a:t>
              </a:r>
              <a:endParaRPr lang="en-US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217E3361-E80B-4DAD-9462-1EE9C59565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2202" y="2860943"/>
              <a:ext cx="2874234" cy="38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en-US" altLang="en-US" sz="22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=  3,57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E710ADB-D8ED-41D0-8798-1EEEA6FBCDB8}"/>
              </a:ext>
            </a:extLst>
          </p:cNvPr>
          <p:cNvGrpSpPr/>
          <p:nvPr/>
        </p:nvGrpSpPr>
        <p:grpSpPr>
          <a:xfrm>
            <a:off x="4698093" y="2185068"/>
            <a:ext cx="4626435" cy="2690937"/>
            <a:chOff x="-324544" y="483519"/>
            <a:chExt cx="4284635" cy="2436168"/>
          </a:xfrm>
        </p:grpSpPr>
        <p:pic>
          <p:nvPicPr>
            <p:cNvPr id="19" name="图片 2">
              <a:extLst>
                <a:ext uri="{FF2B5EF4-FFF2-40B4-BE49-F238E27FC236}">
                  <a16:creationId xmlns:a16="http://schemas.microsoft.com/office/drawing/2014/main" xmlns="" id="{EDD67D69-B14C-45FC-A60F-3B79796D43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011"/>
            <a:stretch/>
          </p:blipFill>
          <p:spPr>
            <a:xfrm>
              <a:off x="-324544" y="483519"/>
              <a:ext cx="4284635" cy="2436168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EBADB381-6CDD-463C-8D9F-B110622A58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521" y="1230240"/>
              <a:ext cx="287423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 b="1" i="1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200" b="1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x 1,36 = 4,76 x 4,08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E247E06-011B-4D65-BB3F-6CD83DBF6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4917" y="3364999"/>
            <a:ext cx="279221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b="1" i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200" b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1,36 =    19,4208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3E4FC1B-DB19-4C3F-ABC9-1FA5A6491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4986" y="3725039"/>
            <a:ext cx="31634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b="1" i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2200" b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19,4208 : 1,36</a:t>
            </a:r>
            <a:endParaRPr lang="en-US" altLang="en-US" sz="2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C2F6CBC-0570-4402-AA43-F87D9B8B9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3863" y="4085079"/>
            <a:ext cx="287423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=  14,28</a:t>
            </a:r>
          </a:p>
        </p:txBody>
      </p:sp>
    </p:spTree>
    <p:extLst>
      <p:ext uri="{BB962C8B-B14F-4D97-AF65-F5344CB8AC3E}">
        <p14:creationId xmlns:p14="http://schemas.microsoft.com/office/powerpoint/2010/main" val="176100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nextslide"/>
          </p:cNvPr>
          <p:cNvSpPr/>
          <p:nvPr/>
        </p:nvSpPr>
        <p:spPr>
          <a:xfrm>
            <a:off x="107504" y="51470"/>
            <a:ext cx="8856983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3: </a:t>
            </a:r>
            <a:r>
              <a:rPr lang="en-US" altLang="en-US" sz="3000" b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5,2 </a:t>
            </a:r>
            <a:r>
              <a:rPr lang="en-US" altLang="en-US" sz="3000" b="1" i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3000" b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dầu cân nặng 3,952 kg. Hỏi có bao nhiêu lít dầu nếu chúng cân nặng 5,32kg?</a:t>
            </a:r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xmlns="" id="{28B04D6C-2820-4371-A1FD-36AB70DB0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419622"/>
            <a:ext cx="1645567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</a:p>
        </p:txBody>
      </p:sp>
      <p:sp>
        <p:nvSpPr>
          <p:cNvPr id="23" name="TextBox 10">
            <a:extLst>
              <a:ext uri="{FF2B5EF4-FFF2-40B4-BE49-F238E27FC236}">
                <a16:creationId xmlns:a16="http://schemas.microsoft.com/office/drawing/2014/main" xmlns="" id="{DF0EE7F6-D423-47C5-8B5C-B8D78E278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8" y="2454672"/>
            <a:ext cx="3581472" cy="13843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5,2</a:t>
            </a:r>
            <a:r>
              <a:rPr lang="en-US" altLang="en-US" sz="2800" b="1" i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altLang="en-US" sz="2800" b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dầu:  3,952 kg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altLang="en-US" sz="2800" b="1" i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altLang="en-US" sz="2800" b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          5,32   kg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Left Arrow 2">
            <a:extLst>
              <a:ext uri="{FF2B5EF4-FFF2-40B4-BE49-F238E27FC236}">
                <a16:creationId xmlns:a16="http://schemas.microsoft.com/office/drawing/2014/main" xmlns="" id="{F4914415-A50D-41B8-ACD0-855E001E79FD}"/>
              </a:ext>
            </a:extLst>
          </p:cNvPr>
          <p:cNvSpPr/>
          <p:nvPr/>
        </p:nvSpPr>
        <p:spPr>
          <a:xfrm>
            <a:off x="1547813" y="3156347"/>
            <a:ext cx="579437" cy="188912"/>
          </a:xfrm>
          <a:prstGeom prst="leftArrow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632BE2DE-6B81-4248-BD51-2F0B002C0466}"/>
              </a:ext>
            </a:extLst>
          </p:cNvPr>
          <p:cNvCxnSpPr/>
          <p:nvPr/>
        </p:nvCxnSpPr>
        <p:spPr>
          <a:xfrm>
            <a:off x="4038600" y="1795859"/>
            <a:ext cx="0" cy="2705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74537C7-5D3F-48D9-90A8-F363DCFA0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3546" y="1419621"/>
            <a:ext cx="1645566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24A55E2-DEF8-4622-8C43-D4004E78A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952" y="2144926"/>
            <a:ext cx="4392488" cy="193899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b="1" i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 </a:t>
            </a:r>
            <a:r>
              <a:rPr lang="en-US" altLang="en-US" sz="2400" b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 cân nặng là: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3,952 : 5,2 = 0,76 (kg)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5,32 kg thì được số lít dầu: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5,32 : 0,76 = 7 (</a:t>
            </a:r>
            <a:r>
              <a:rPr lang="en-US" altLang="en-US" sz="2400" b="1" i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altLang="en-US" sz="2400" b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Đáp số: 7 </a:t>
            </a:r>
            <a:r>
              <a:rPr lang="en-US" alt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altLang="en-US" sz="24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901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nextslide"/>
          </p:cNvPr>
          <p:cNvSpPr/>
          <p:nvPr/>
        </p:nvSpPr>
        <p:spPr>
          <a:xfrm>
            <a:off x="107504" y="51470"/>
            <a:ext cx="8856983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3: </a:t>
            </a:r>
            <a:r>
              <a:rPr lang="en-US" altLang="en-US" sz="3000" b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số dư của phép chia 218 : 3,7 nếu chỉ lấy đến hai chữ số ở phần thập phân của thương.</a:t>
            </a:r>
            <a:endParaRPr lang="en-US" sz="3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CC1C0EB-3D6F-48DB-A3E1-F72587E3C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788" y="1275605"/>
            <a:ext cx="214957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21,8 : 3,7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DCD635B-4E2E-41C3-8460-4F7EBA979279}"/>
              </a:ext>
            </a:extLst>
          </p:cNvPr>
          <p:cNvGrpSpPr/>
          <p:nvPr/>
        </p:nvGrpSpPr>
        <p:grpSpPr>
          <a:xfrm>
            <a:off x="604788" y="2083190"/>
            <a:ext cx="3054355" cy="1559977"/>
            <a:chOff x="1217613" y="3240666"/>
            <a:chExt cx="3054355" cy="1496434"/>
          </a:xfrm>
        </p:grpSpPr>
        <p:sp>
          <p:nvSpPr>
            <p:cNvPr id="11" name="Text Box 785">
              <a:extLst>
                <a:ext uri="{FF2B5EF4-FFF2-40B4-BE49-F238E27FC236}">
                  <a16:creationId xmlns:a16="http://schemas.microsoft.com/office/drawing/2014/main" xmlns="" id="{279ACDCA-C179-4A42-B8DB-E3A0D91A05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7613" y="3290888"/>
              <a:ext cx="160020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 2 1  8 </a:t>
              </a:r>
            </a:p>
          </p:txBody>
        </p:sp>
        <p:sp>
          <p:nvSpPr>
            <p:cNvPr id="12" name="Line 786">
              <a:extLst>
                <a:ext uri="{FF2B5EF4-FFF2-40B4-BE49-F238E27FC236}">
                  <a16:creationId xmlns:a16="http://schemas.microsoft.com/office/drawing/2014/main" xmlns="" id="{4CA54F1A-1141-42D3-AB96-43241C49D8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2599" y="3355975"/>
              <a:ext cx="6350" cy="106045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789">
              <a:extLst>
                <a:ext uri="{FF2B5EF4-FFF2-40B4-BE49-F238E27FC236}">
                  <a16:creationId xmlns:a16="http://schemas.microsoft.com/office/drawing/2014/main" xmlns="" id="{90D9B52A-85BF-47D6-AFF7-424ABB1116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8456" y="3323721"/>
              <a:ext cx="1433512" cy="5019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3 7</a:t>
              </a:r>
            </a:p>
          </p:txBody>
        </p:sp>
        <p:sp>
          <p:nvSpPr>
            <p:cNvPr id="14" name="Line 787">
              <a:extLst>
                <a:ext uri="{FF2B5EF4-FFF2-40B4-BE49-F238E27FC236}">
                  <a16:creationId xmlns:a16="http://schemas.microsoft.com/office/drawing/2014/main" xmlns="" id="{5F23F4B2-C7CC-4D6A-B83E-EC2022FD4C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8949" y="3810000"/>
              <a:ext cx="901700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7D885D6A-2930-4F58-8ED8-CC611CB45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5645" y="3240666"/>
              <a:ext cx="287338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A6F9A98A-D68B-4FBD-B482-8644AF77A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3012" y="3302000"/>
              <a:ext cx="287338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Line 791">
              <a:extLst>
                <a:ext uri="{FF2B5EF4-FFF2-40B4-BE49-F238E27FC236}">
                  <a16:creationId xmlns:a16="http://schemas.microsoft.com/office/drawing/2014/main" xmlns="" id="{B76BD63B-88F3-424F-BADA-AE98D8F9DB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9148" y="3586042"/>
              <a:ext cx="198437" cy="1492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791">
              <a:extLst>
                <a:ext uri="{FF2B5EF4-FFF2-40B4-BE49-F238E27FC236}">
                  <a16:creationId xmlns:a16="http://schemas.microsoft.com/office/drawing/2014/main" xmlns="" id="{327B402E-54EE-4B0A-8D9F-9FB7F39AC6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2150" y="3674633"/>
              <a:ext cx="204788" cy="1206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794">
              <a:extLst>
                <a:ext uri="{FF2B5EF4-FFF2-40B4-BE49-F238E27FC236}">
                  <a16:creationId xmlns:a16="http://schemas.microsoft.com/office/drawing/2014/main" xmlns="" id="{A28129C4-204B-4876-A769-351713449B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9406" y="3741233"/>
              <a:ext cx="3492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25" name="Text Box 794">
              <a:extLst>
                <a:ext uri="{FF2B5EF4-FFF2-40B4-BE49-F238E27FC236}">
                  <a16:creationId xmlns:a16="http://schemas.microsoft.com/office/drawing/2014/main" xmlns="" id="{B87C4FDD-A8AE-4A78-8BC4-8A40B2D1F5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5355" y="3765550"/>
              <a:ext cx="3492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6" name="Text Box 794">
              <a:extLst>
                <a:ext uri="{FF2B5EF4-FFF2-40B4-BE49-F238E27FC236}">
                  <a16:creationId xmlns:a16="http://schemas.microsoft.com/office/drawing/2014/main" xmlns="" id="{F8AC100B-E7CD-471D-A2C3-B486E8A60F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7693" y="3765550"/>
              <a:ext cx="3492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7" name="Text Box 794">
              <a:extLst>
                <a:ext uri="{FF2B5EF4-FFF2-40B4-BE49-F238E27FC236}">
                  <a16:creationId xmlns:a16="http://schemas.microsoft.com/office/drawing/2014/main" xmlns="" id="{417902D7-B501-48EC-99B4-82C6C6A6B2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8818" y="3755522"/>
              <a:ext cx="34925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31" name="Text Box 794">
              <a:extLst>
                <a:ext uri="{FF2B5EF4-FFF2-40B4-BE49-F238E27FC236}">
                  <a16:creationId xmlns:a16="http://schemas.microsoft.com/office/drawing/2014/main" xmlns="" id="{8CDC489F-7512-43ED-8035-BC6B72D0B6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8016" y="4217988"/>
              <a:ext cx="34925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32" name="Text Box 794">
              <a:extLst>
                <a:ext uri="{FF2B5EF4-FFF2-40B4-BE49-F238E27FC236}">
                  <a16:creationId xmlns:a16="http://schemas.microsoft.com/office/drawing/2014/main" xmlns="" id="{B9FFE0F3-ED28-472A-BA41-53F7C3AB03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8941" y="4217988"/>
              <a:ext cx="34925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3" name="Text Box 794">
              <a:extLst>
                <a:ext uri="{FF2B5EF4-FFF2-40B4-BE49-F238E27FC236}">
                  <a16:creationId xmlns:a16="http://schemas.microsoft.com/office/drawing/2014/main" xmlns="" id="{7DFAB7E0-8F90-45AE-A5E7-6B7D773298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9593" y="3741889"/>
              <a:ext cx="34925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,</a:t>
              </a:r>
            </a:p>
          </p:txBody>
        </p:sp>
      </p:grpSp>
      <p:sp>
        <p:nvSpPr>
          <p:cNvPr id="34" name="Text Box 794">
            <a:extLst>
              <a:ext uri="{FF2B5EF4-FFF2-40B4-BE49-F238E27FC236}">
                <a16:creationId xmlns:a16="http://schemas.microsoft.com/office/drawing/2014/main" xmlns="" id="{4CCE7976-E81E-48DA-85EA-E7A0EF18C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511" y="2628260"/>
            <a:ext cx="349250" cy="541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35" name="Text Box 794">
            <a:extLst>
              <a:ext uri="{FF2B5EF4-FFF2-40B4-BE49-F238E27FC236}">
                <a16:creationId xmlns:a16="http://schemas.microsoft.com/office/drawing/2014/main" xmlns="" id="{BF8D119D-FED8-4234-970C-8FC760CD6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7488" y="3109069"/>
            <a:ext cx="349250" cy="54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36" name="Text Box 794">
            <a:extLst>
              <a:ext uri="{FF2B5EF4-FFF2-40B4-BE49-F238E27FC236}">
                <a16:creationId xmlns:a16="http://schemas.microsoft.com/office/drawing/2014/main" xmlns="" id="{631FC084-8710-42A8-85C8-8513463C9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8134" y="2620511"/>
            <a:ext cx="349250" cy="54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37" name="Text Box 794">
            <a:extLst>
              <a:ext uri="{FF2B5EF4-FFF2-40B4-BE49-F238E27FC236}">
                <a16:creationId xmlns:a16="http://schemas.microsoft.com/office/drawing/2014/main" xmlns="" id="{35AA457E-14AC-4525-A611-38465897C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4908" y="3501688"/>
            <a:ext cx="349250" cy="54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38" name="Text Box 794">
            <a:extLst>
              <a:ext uri="{FF2B5EF4-FFF2-40B4-BE49-F238E27FC236}">
                <a16:creationId xmlns:a16="http://schemas.microsoft.com/office/drawing/2014/main" xmlns="" id="{DD456930-261B-4F7B-A6B9-09174308C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4598" y="3686779"/>
            <a:ext cx="2941538" cy="54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Số dư: 0,007</a:t>
            </a:r>
          </a:p>
        </p:txBody>
      </p:sp>
    </p:spTree>
    <p:extLst>
      <p:ext uri="{BB962C8B-B14F-4D97-AF65-F5344CB8AC3E}">
        <p14:creationId xmlns:p14="http://schemas.microsoft.com/office/powerpoint/2010/main" val="37303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91A693E-218B-4DD2-BDA1-042528ED6188}"/>
              </a:ext>
            </a:extLst>
          </p:cNvPr>
          <p:cNvSpPr/>
          <p:nvPr/>
        </p:nvSpPr>
        <p:spPr>
          <a:xfrm>
            <a:off x="2865440" y="2110085"/>
            <a:ext cx="34131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00796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0000"/>
  <p:tag name="GENSWF_OUTPUT_FILE_NAME" val="8701"/>
  <p:tag name="ISPRING_RESOURCE_PATHS_HASH_2" val="ea938b51eb40c54240a7b0e27a8e31ff9a4061eb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448</Words>
  <Application>Microsoft Office PowerPoint</Application>
  <PresentationFormat>On-screen Show (16:9)</PresentationFormat>
  <Paragraphs>125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Microsoft YaHei UI</vt:lpstr>
      <vt:lpstr>宋体</vt:lpstr>
      <vt:lpstr>Arial</vt:lpstr>
      <vt:lpstr>Calibri</vt:lpstr>
      <vt:lpstr>Impact</vt:lpstr>
      <vt:lpstr>Tahoma</vt:lpstr>
      <vt:lpstr>Times New Roman</vt:lpstr>
      <vt:lpstr>Wingdings 2</vt:lpstr>
      <vt:lpstr>方正少儿简体</vt:lpstr>
      <vt:lpstr>方正正准黑简体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78</cp:revision>
  <dcterms:created xsi:type="dcterms:W3CDTF">2015-02-26T08:23:36Z</dcterms:created>
  <dcterms:modified xsi:type="dcterms:W3CDTF">2023-01-16T02:09:05Z</dcterms:modified>
</cp:coreProperties>
</file>