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736" r:id="rId3"/>
  </p:sldMasterIdLst>
  <p:notesMasterIdLst>
    <p:notesMasterId r:id="rId13"/>
  </p:notesMasterIdLst>
  <p:sldIdLst>
    <p:sldId id="297" r:id="rId4"/>
    <p:sldId id="298" r:id="rId5"/>
    <p:sldId id="299" r:id="rId6"/>
    <p:sldId id="257" r:id="rId7"/>
    <p:sldId id="258" r:id="rId8"/>
    <p:sldId id="259" r:id="rId9"/>
    <p:sldId id="260" r:id="rId10"/>
    <p:sldId id="300" r:id="rId11"/>
    <p:sldId id="296" r:id="rId12"/>
  </p:sldIdLst>
  <p:sldSz cx="12161838" cy="6858000"/>
  <p:notesSz cx="6858000" cy="9144000"/>
  <p:defaultTextStyle>
    <a:defPPr>
      <a:defRPr lang="en-US"/>
    </a:defPPr>
    <a:lvl1pPr marL="0" algn="l" defTabSz="91432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63" algn="l" defTabSz="91432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27" algn="l" defTabSz="91432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90" algn="l" defTabSz="91432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54" algn="l" defTabSz="91432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18" algn="l" defTabSz="91432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82" algn="l" defTabSz="91432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145" algn="l" defTabSz="91432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308" algn="l" defTabSz="91432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3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800000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720" y="72"/>
      </p:cViewPr>
      <p:guideLst>
        <p:guide orient="horz" pos="2160"/>
        <p:guide pos="383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C0CF36-AF44-423A-B40F-775783546034}" type="datetimeFigureOut">
              <a:rPr lang="en-US" smtClean="0"/>
              <a:pPr/>
              <a:t>16/1/2023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8938" y="685800"/>
            <a:ext cx="60801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361251-6DBD-4BA3-9F00-DDB18BAD079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7940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2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63" algn="l" defTabSz="91432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27" algn="l" defTabSz="91432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90" algn="l" defTabSz="91432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654" algn="l" defTabSz="91432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818" algn="l" defTabSz="91432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982" algn="l" defTabSz="91432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145" algn="l" defTabSz="91432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308" algn="l" defTabSz="91432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8938" y="685800"/>
            <a:ext cx="6080125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4612589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2138" y="2130427"/>
            <a:ext cx="10337562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4277" y="3886200"/>
            <a:ext cx="8513287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1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3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8A006-AC40-4492-A1A8-DC1238CBA2A0}" type="datetimeFigureOut">
              <a:rPr lang="en-US" smtClean="0"/>
              <a:pPr/>
              <a:t>16/1/2023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734F7-CAC0-4BB2-9157-36EC85F69F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8A006-AC40-4492-A1A8-DC1238CBA2A0}" type="datetimeFigureOut">
              <a:rPr lang="en-US" smtClean="0"/>
              <a:pPr/>
              <a:t>16/1/2023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734F7-CAC0-4BB2-9157-36EC85F69F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728995" y="274641"/>
            <a:ext cx="3637994" cy="585152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8678" y="274641"/>
            <a:ext cx="10717620" cy="58515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8A006-AC40-4492-A1A8-DC1238CBA2A0}" type="datetimeFigureOut">
              <a:rPr lang="en-US" smtClean="0"/>
              <a:pPr/>
              <a:t>16/1/2023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734F7-CAC0-4BB2-9157-36EC85F69F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2" y="0"/>
            <a:ext cx="12161837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6" rIns="91433" bIns="45716"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2139" y="3355848"/>
            <a:ext cx="10742957" cy="1673353"/>
          </a:xfrm>
        </p:spPr>
        <p:txBody>
          <a:bodyPr vert="horz" lIns="91433" tIns="0" rIns="45716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2139" y="1828801"/>
            <a:ext cx="10742957" cy="1499616"/>
          </a:xfrm>
        </p:spPr>
        <p:txBody>
          <a:bodyPr lIns="118863" tIns="0" rIns="45716" bIns="0" anchor="b"/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1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1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3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A1BE7-206B-49FD-9AB3-C0C96A3CA8D3}" type="datetimeFigureOut">
              <a:rPr lang="en-US" smtClean="0"/>
              <a:pPr/>
              <a:t>16/1/2023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942AD-3B48-41EE-92A1-C97846E64D5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12161838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6" rIns="91433" bIns="45716"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8092" y="155448"/>
            <a:ext cx="10945654" cy="125272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A1BE7-206B-49FD-9AB3-C0C96A3CA8D3}" type="datetimeFigureOut">
              <a:rPr lang="en-US" smtClean="0"/>
              <a:pPr/>
              <a:t>16/1/2023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942AD-3B48-41EE-92A1-C97846E64D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12161838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6" rIns="91433" bIns="45716"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12161838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6" rIns="91433" bIns="45716"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7271" y="118872"/>
            <a:ext cx="10657824" cy="1636776"/>
          </a:xfrm>
        </p:spPr>
        <p:txBody>
          <a:bodyPr vert="horz" lIns="91433" tIns="0" rIns="91433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5109" y="1828799"/>
            <a:ext cx="10669986" cy="685801"/>
          </a:xfrm>
        </p:spPr>
        <p:txBody>
          <a:bodyPr lIns="146293" tIns="0" rIns="45716" bIns="0" anchor="t"/>
          <a:lstStyle>
            <a:lvl1pPr marL="0" indent="0">
              <a:buNone/>
              <a:defRPr sz="1900">
                <a:solidFill>
                  <a:srgbClr val="FFFFFF"/>
                </a:solidFill>
              </a:defRPr>
            </a:lvl1pPr>
            <a:lvl2pPr marL="457163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2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9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82865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28581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74298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20014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65730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A1BE7-206B-49FD-9AB3-C0C96A3CA8D3}" type="datetimeFigureOut">
              <a:rPr lang="en-US" smtClean="0"/>
              <a:pPr/>
              <a:t>16/1/2023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942AD-3B48-41EE-92A1-C97846E64D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8092" y="1773936"/>
            <a:ext cx="5371478" cy="4623816"/>
          </a:xfrm>
        </p:spPr>
        <p:txBody>
          <a:bodyPr lIns="91433"/>
          <a:lstStyle>
            <a:lvl1pPr>
              <a:defRPr sz="2800"/>
            </a:lvl1pPr>
            <a:lvl2pPr>
              <a:defRPr sz="2400"/>
            </a:lvl2pPr>
            <a:lvl3pPr>
              <a:defRPr sz="19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2268" y="1773936"/>
            <a:ext cx="5371478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19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A1BE7-206B-49FD-9AB3-C0C96A3CA8D3}" type="datetimeFigureOut">
              <a:rPr lang="en-US" smtClean="0"/>
              <a:pPr/>
              <a:t>16/1/2023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942AD-3B48-41EE-92A1-C97846E64D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8093" y="1698989"/>
            <a:ext cx="5373591" cy="715355"/>
          </a:xfrm>
        </p:spPr>
        <p:txBody>
          <a:bodyPr lIns="146293" anchor="ctr"/>
          <a:lstStyle>
            <a:lvl1pPr marL="0" indent="0">
              <a:buNone/>
              <a:defRPr sz="2300" b="1" cap="all" baseline="0"/>
            </a:lvl1pPr>
            <a:lvl2pPr marL="457163" indent="0">
              <a:buNone/>
              <a:defRPr sz="1900" b="1"/>
            </a:lvl2pPr>
            <a:lvl3pPr marL="914327" indent="0">
              <a:buNone/>
              <a:defRPr sz="1800" b="1"/>
            </a:lvl3pPr>
            <a:lvl4pPr marL="1371490" indent="0">
              <a:buNone/>
              <a:defRPr sz="1600" b="1"/>
            </a:lvl4pPr>
            <a:lvl5pPr marL="1828654" indent="0">
              <a:buNone/>
              <a:defRPr sz="1600" b="1"/>
            </a:lvl5pPr>
            <a:lvl6pPr marL="2285818" indent="0">
              <a:buNone/>
              <a:defRPr sz="1600" b="1"/>
            </a:lvl6pPr>
            <a:lvl7pPr marL="2742982" indent="0">
              <a:buNone/>
              <a:defRPr sz="1600" b="1"/>
            </a:lvl7pPr>
            <a:lvl8pPr marL="3200145" indent="0">
              <a:buNone/>
              <a:defRPr sz="1600" b="1"/>
            </a:lvl8pPr>
            <a:lvl9pPr marL="3657308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8093" y="2449512"/>
            <a:ext cx="5373591" cy="3951289"/>
          </a:xfrm>
        </p:spPr>
        <p:txBody>
          <a:bodyPr/>
          <a:lstStyle>
            <a:lvl1pPr>
              <a:defRPr sz="2400"/>
            </a:lvl1pPr>
            <a:lvl2pPr>
              <a:defRPr sz="19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8047" y="1698989"/>
            <a:ext cx="5375701" cy="715355"/>
          </a:xfrm>
        </p:spPr>
        <p:txBody>
          <a:bodyPr lIns="146293" anchor="ctr"/>
          <a:lstStyle>
            <a:lvl1pPr marL="0" indent="0">
              <a:buNone/>
              <a:defRPr sz="2300" b="1" cap="all" baseline="0"/>
            </a:lvl1pPr>
            <a:lvl2pPr marL="457163" indent="0">
              <a:buNone/>
              <a:defRPr sz="1900" b="1"/>
            </a:lvl2pPr>
            <a:lvl3pPr marL="914327" indent="0">
              <a:buNone/>
              <a:defRPr sz="1800" b="1"/>
            </a:lvl3pPr>
            <a:lvl4pPr marL="1371490" indent="0">
              <a:buNone/>
              <a:defRPr sz="1600" b="1"/>
            </a:lvl4pPr>
            <a:lvl5pPr marL="1828654" indent="0">
              <a:buNone/>
              <a:defRPr sz="1600" b="1"/>
            </a:lvl5pPr>
            <a:lvl6pPr marL="2285818" indent="0">
              <a:buNone/>
              <a:defRPr sz="1600" b="1"/>
            </a:lvl6pPr>
            <a:lvl7pPr marL="2742982" indent="0">
              <a:buNone/>
              <a:defRPr sz="1600" b="1"/>
            </a:lvl7pPr>
            <a:lvl8pPr marL="3200145" indent="0">
              <a:buNone/>
              <a:defRPr sz="1600" b="1"/>
            </a:lvl8pPr>
            <a:lvl9pPr marL="3657308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8047" y="2449512"/>
            <a:ext cx="5375701" cy="3951289"/>
          </a:xfrm>
        </p:spPr>
        <p:txBody>
          <a:bodyPr/>
          <a:lstStyle>
            <a:lvl1pPr>
              <a:defRPr sz="2400"/>
            </a:lvl1pPr>
            <a:lvl2pPr>
              <a:defRPr sz="19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A1BE7-206B-49FD-9AB3-C0C96A3CA8D3}" type="datetimeFigureOut">
              <a:rPr lang="en-US" smtClean="0"/>
              <a:pPr/>
              <a:t>16/1/2023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942AD-3B48-41EE-92A1-C97846E64D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A1BE7-206B-49FD-9AB3-C0C96A3CA8D3}" type="datetimeFigureOut">
              <a:rPr lang="en-US" smtClean="0"/>
              <a:pPr/>
              <a:t>16/1/2023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942AD-3B48-41EE-92A1-C97846E64D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A1BE7-206B-49FD-9AB3-C0C96A3CA8D3}" type="datetimeFigureOut">
              <a:rPr lang="en-US" smtClean="0"/>
              <a:pPr/>
              <a:t>16/1/2023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942AD-3B48-41EE-92A1-C97846E64D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232" y="152400"/>
            <a:ext cx="3356667" cy="978408"/>
          </a:xfrm>
        </p:spPr>
        <p:txBody>
          <a:bodyPr vert="horz" lIns="73146" rIns="45716" bIns="0" rtlCol="0" anchor="b">
            <a:normAutofit/>
            <a:sp3d prstMaterial="matte"/>
          </a:bodyPr>
          <a:lstStyle>
            <a:lvl1pPr algn="l">
              <a:defRPr sz="19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15877" y="1743136"/>
            <a:ext cx="7874658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231" y="1730019"/>
            <a:ext cx="3283696" cy="4572000"/>
          </a:xfrm>
        </p:spPr>
        <p:txBody>
          <a:bodyPr/>
          <a:lstStyle>
            <a:lvl1pPr marL="0" indent="0">
              <a:buNone/>
              <a:defRPr sz="1500"/>
            </a:lvl1pPr>
            <a:lvl2pPr marL="457163" indent="0">
              <a:buNone/>
              <a:defRPr sz="1200"/>
            </a:lvl2pPr>
            <a:lvl3pPr marL="914327" indent="0">
              <a:buNone/>
              <a:defRPr sz="1000"/>
            </a:lvl3pPr>
            <a:lvl4pPr marL="1371490" indent="0">
              <a:buNone/>
              <a:defRPr sz="900"/>
            </a:lvl4pPr>
            <a:lvl5pPr marL="1828654" indent="0">
              <a:buNone/>
              <a:defRPr sz="900"/>
            </a:lvl5pPr>
            <a:lvl6pPr marL="2285818" indent="0">
              <a:buNone/>
              <a:defRPr sz="900"/>
            </a:lvl6pPr>
            <a:lvl7pPr marL="2742982" indent="0">
              <a:buNone/>
              <a:defRPr sz="900"/>
            </a:lvl7pPr>
            <a:lvl8pPr marL="3200145" indent="0">
              <a:buNone/>
              <a:defRPr sz="900"/>
            </a:lvl8pPr>
            <a:lvl9pPr marL="3657308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A1BE7-206B-49FD-9AB3-C0C96A3CA8D3}" type="datetimeFigureOut">
              <a:rPr lang="en-US" smtClean="0"/>
              <a:pPr/>
              <a:t>16/1/2023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942AD-3B48-41EE-92A1-C97846E64D5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3798231" y="0"/>
            <a:ext cx="60809" cy="1453897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6" rIns="91433" bIns="45716"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3798231" y="0"/>
            <a:ext cx="60809" cy="1453897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6" rIns="91433" bIns="45716"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8A006-AC40-4492-A1A8-DC1238CBA2A0}" type="datetimeFigureOut">
              <a:rPr lang="en-US" smtClean="0"/>
              <a:pPr/>
              <a:t>16/1/2023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734F7-CAC0-4BB2-9157-36EC85F69F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913" y="155449"/>
            <a:ext cx="3358537" cy="978408"/>
          </a:xfrm>
        </p:spPr>
        <p:txBody>
          <a:bodyPr lIns="73146" bIns="0" anchor="b">
            <a:sp3d prstMaterial="matte"/>
          </a:bodyPr>
          <a:lstStyle>
            <a:lvl1pPr algn="l">
              <a:defRPr sz="19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62164" y="1484809"/>
            <a:ext cx="8309255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163" indent="0">
              <a:buNone/>
              <a:defRPr sz="2800"/>
            </a:lvl2pPr>
            <a:lvl3pPr marL="914327" indent="0">
              <a:buNone/>
              <a:defRPr sz="2400"/>
            </a:lvl3pPr>
            <a:lvl4pPr marL="1371490" indent="0">
              <a:buNone/>
              <a:defRPr sz="1900"/>
            </a:lvl4pPr>
            <a:lvl5pPr marL="1828654" indent="0">
              <a:buNone/>
              <a:defRPr sz="1900"/>
            </a:lvl5pPr>
            <a:lvl6pPr marL="2285818" indent="0">
              <a:buNone/>
              <a:defRPr sz="1900"/>
            </a:lvl6pPr>
            <a:lvl7pPr marL="2742982" indent="0">
              <a:buNone/>
              <a:defRPr sz="1900"/>
            </a:lvl7pPr>
            <a:lvl8pPr marL="3200145" indent="0">
              <a:buNone/>
              <a:defRPr sz="1900"/>
            </a:lvl8pPr>
            <a:lvl9pPr marL="3657308" indent="0">
              <a:buNone/>
              <a:defRPr sz="19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8913" y="1728217"/>
            <a:ext cx="3283696" cy="4572000"/>
          </a:xfrm>
        </p:spPr>
        <p:txBody>
          <a:bodyPr/>
          <a:lstStyle>
            <a:lvl1pPr marL="0" indent="0">
              <a:buNone/>
              <a:defRPr sz="1500"/>
            </a:lvl1pPr>
            <a:lvl2pPr marL="457163" indent="0">
              <a:buNone/>
              <a:defRPr sz="1200"/>
            </a:lvl2pPr>
            <a:lvl3pPr marL="914327" indent="0">
              <a:buNone/>
              <a:defRPr sz="1000"/>
            </a:lvl3pPr>
            <a:lvl4pPr marL="1371490" indent="0">
              <a:buNone/>
              <a:defRPr sz="900"/>
            </a:lvl4pPr>
            <a:lvl5pPr marL="1828654" indent="0">
              <a:buNone/>
              <a:defRPr sz="900"/>
            </a:lvl5pPr>
            <a:lvl6pPr marL="2285818" indent="0">
              <a:buNone/>
              <a:defRPr sz="900"/>
            </a:lvl6pPr>
            <a:lvl7pPr marL="2742982" indent="0">
              <a:buNone/>
              <a:defRPr sz="900"/>
            </a:lvl7pPr>
            <a:lvl8pPr marL="3200145" indent="0">
              <a:buNone/>
              <a:defRPr sz="900"/>
            </a:lvl8pPr>
            <a:lvl9pPr marL="3657308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18913" y="1170432"/>
            <a:ext cx="3356667" cy="201168"/>
          </a:xfrm>
        </p:spPr>
        <p:txBody>
          <a:bodyPr/>
          <a:lstStyle/>
          <a:p>
            <a:fld id="{C54A1BE7-206B-49FD-9AB3-C0C96A3CA8D3}" type="datetimeFigureOut">
              <a:rPr lang="en-US" smtClean="0"/>
              <a:pPr/>
              <a:t>16/1/2023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798231" y="1"/>
            <a:ext cx="60809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6" rIns="91433" bIns="45716"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3798231" y="1"/>
            <a:ext cx="60809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6" rIns="91433" bIns="45716"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7730" y="1170432"/>
            <a:ext cx="6907924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091596" y="1170432"/>
            <a:ext cx="976065" cy="201168"/>
          </a:xfrm>
        </p:spPr>
        <p:txBody>
          <a:bodyPr/>
          <a:lstStyle/>
          <a:p>
            <a:fld id="{C4E942AD-3B48-41EE-92A1-C97846E64D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A1BE7-206B-49FD-9AB3-C0C96A3CA8D3}" type="datetimeFigureOut">
              <a:rPr lang="en-US" smtClean="0"/>
              <a:pPr/>
              <a:t>16/1/2023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942AD-3B48-41EE-92A1-C97846E64D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8776793" y="1"/>
            <a:ext cx="60809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6" rIns="91433" bIns="45716"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8841657" y="1"/>
            <a:ext cx="3344507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6" rIns="91433" bIns="45716"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20030" y="274643"/>
            <a:ext cx="2533716" cy="5851524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8092" y="304803"/>
            <a:ext cx="8006543" cy="585152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A1BE7-206B-49FD-9AB3-C0C96A3CA8D3}" type="datetimeFigureOut">
              <a:rPr lang="en-US" smtClean="0"/>
              <a:pPr/>
              <a:t>16/1/2023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12087" y="6377462"/>
            <a:ext cx="5102551" cy="365124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942AD-3B48-41EE-92A1-C97846E64D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2138" y="2130429"/>
            <a:ext cx="10337562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4276" y="3886200"/>
            <a:ext cx="8513287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186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373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560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746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933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120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306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49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fld id="{FE8671F0-3589-4568-BED9-B25B392FE9B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fld id="{AFC8E35B-B7E8-4BA0-9557-E7473674A72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0702" y="4406904"/>
            <a:ext cx="10337562" cy="1362075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0702" y="2906714"/>
            <a:ext cx="10337562" cy="1500187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18667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37335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5600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7467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9333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1200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3067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493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fld id="{1C2F18D8-8496-4180-BCB3-AC492D427BA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8092" y="1600204"/>
            <a:ext cx="5371478" cy="4525963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2268" y="1600204"/>
            <a:ext cx="5371478" cy="4525963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fld id="{69E9DEA8-78B8-459C-8EBC-6BCB045F543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8092" y="1535113"/>
            <a:ext cx="5373591" cy="639762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8667" indent="0">
              <a:buNone/>
              <a:defRPr sz="2300" b="1"/>
            </a:lvl2pPr>
            <a:lvl3pPr marL="1037335" indent="0">
              <a:buNone/>
              <a:defRPr sz="2100" b="1"/>
            </a:lvl3pPr>
            <a:lvl4pPr marL="1556002" indent="0">
              <a:buNone/>
              <a:defRPr sz="1800" b="1"/>
            </a:lvl4pPr>
            <a:lvl5pPr marL="2074670" indent="0">
              <a:buNone/>
              <a:defRPr sz="1800" b="1"/>
            </a:lvl5pPr>
            <a:lvl6pPr marL="2593336" indent="0">
              <a:buNone/>
              <a:defRPr sz="1800" b="1"/>
            </a:lvl6pPr>
            <a:lvl7pPr marL="3112005" indent="0">
              <a:buNone/>
              <a:defRPr sz="1800" b="1"/>
            </a:lvl7pPr>
            <a:lvl8pPr marL="3630671" indent="0">
              <a:buNone/>
              <a:defRPr sz="1800" b="1"/>
            </a:lvl8pPr>
            <a:lvl9pPr marL="4149339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8092" y="2174875"/>
            <a:ext cx="5373591" cy="3951289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8048" y="1535113"/>
            <a:ext cx="5375701" cy="639762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8667" indent="0">
              <a:buNone/>
              <a:defRPr sz="2300" b="1"/>
            </a:lvl2pPr>
            <a:lvl3pPr marL="1037335" indent="0">
              <a:buNone/>
              <a:defRPr sz="2100" b="1"/>
            </a:lvl3pPr>
            <a:lvl4pPr marL="1556002" indent="0">
              <a:buNone/>
              <a:defRPr sz="1800" b="1"/>
            </a:lvl4pPr>
            <a:lvl5pPr marL="2074670" indent="0">
              <a:buNone/>
              <a:defRPr sz="1800" b="1"/>
            </a:lvl5pPr>
            <a:lvl6pPr marL="2593336" indent="0">
              <a:buNone/>
              <a:defRPr sz="1800" b="1"/>
            </a:lvl6pPr>
            <a:lvl7pPr marL="3112005" indent="0">
              <a:buNone/>
              <a:defRPr sz="1800" b="1"/>
            </a:lvl7pPr>
            <a:lvl8pPr marL="3630671" indent="0">
              <a:buNone/>
              <a:defRPr sz="1800" b="1"/>
            </a:lvl8pPr>
            <a:lvl9pPr marL="4149339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8048" y="2174875"/>
            <a:ext cx="5375701" cy="3951289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fld id="{48F9B09E-C278-4131-A02A-CE063292E56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fld id="{9DE55E80-A110-4D5A-8C63-9B45DFCD12D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fld id="{66C51E85-708B-40A4-8D1B-467D31EDFB1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0702" y="4406902"/>
            <a:ext cx="10337562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0702" y="2906714"/>
            <a:ext cx="10337562" cy="1500187"/>
          </a:xfrm>
        </p:spPr>
        <p:txBody>
          <a:bodyPr anchor="b"/>
          <a:lstStyle>
            <a:lvl1pPr marL="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1pPr>
            <a:lvl2pPr marL="457163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2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9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82865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28581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74298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20014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65730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8A006-AC40-4492-A1A8-DC1238CBA2A0}" type="datetimeFigureOut">
              <a:rPr lang="en-US" smtClean="0"/>
              <a:pPr/>
              <a:t>16/1/2023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734F7-CAC0-4BB2-9157-36EC85F69F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8095" y="273050"/>
            <a:ext cx="4001161" cy="1162050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54942" y="273054"/>
            <a:ext cx="6798805" cy="5853113"/>
          </a:xfrm>
        </p:spPr>
        <p:txBody>
          <a:bodyPr/>
          <a:lstStyle>
            <a:lvl1pPr>
              <a:defRPr sz="36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095" y="1435104"/>
            <a:ext cx="4001161" cy="4691063"/>
          </a:xfrm>
        </p:spPr>
        <p:txBody>
          <a:bodyPr/>
          <a:lstStyle>
            <a:lvl1pPr marL="0" indent="0">
              <a:buNone/>
              <a:defRPr sz="1600"/>
            </a:lvl1pPr>
            <a:lvl2pPr marL="518667" indent="0">
              <a:buNone/>
              <a:defRPr sz="1300"/>
            </a:lvl2pPr>
            <a:lvl3pPr marL="1037335" indent="0">
              <a:buNone/>
              <a:defRPr sz="1100"/>
            </a:lvl3pPr>
            <a:lvl4pPr marL="1556002" indent="0">
              <a:buNone/>
              <a:defRPr sz="1000"/>
            </a:lvl4pPr>
            <a:lvl5pPr marL="2074670" indent="0">
              <a:buNone/>
              <a:defRPr sz="1000"/>
            </a:lvl5pPr>
            <a:lvl6pPr marL="2593336" indent="0">
              <a:buNone/>
              <a:defRPr sz="1000"/>
            </a:lvl6pPr>
            <a:lvl7pPr marL="3112005" indent="0">
              <a:buNone/>
              <a:defRPr sz="1000"/>
            </a:lvl7pPr>
            <a:lvl8pPr marL="3630671" indent="0">
              <a:buNone/>
              <a:defRPr sz="1000"/>
            </a:lvl8pPr>
            <a:lvl9pPr marL="414933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fld id="{076EF315-DADD-4308-A632-5C0F59FEFC6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3805" y="4800600"/>
            <a:ext cx="7297103" cy="566738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3805" y="612775"/>
            <a:ext cx="7297103" cy="4114800"/>
          </a:xfrm>
        </p:spPr>
        <p:txBody>
          <a:bodyPr rtlCol="0">
            <a:normAutofit/>
          </a:bodyPr>
          <a:lstStyle>
            <a:lvl1pPr marL="0" indent="0">
              <a:buNone/>
              <a:defRPr sz="3600"/>
            </a:lvl1pPr>
            <a:lvl2pPr marL="518667" indent="0">
              <a:buNone/>
              <a:defRPr sz="3200"/>
            </a:lvl2pPr>
            <a:lvl3pPr marL="1037335" indent="0">
              <a:buNone/>
              <a:defRPr sz="2700"/>
            </a:lvl3pPr>
            <a:lvl4pPr marL="1556002" indent="0">
              <a:buNone/>
              <a:defRPr sz="2300"/>
            </a:lvl4pPr>
            <a:lvl5pPr marL="2074670" indent="0">
              <a:buNone/>
              <a:defRPr sz="2300"/>
            </a:lvl5pPr>
            <a:lvl6pPr marL="2593336" indent="0">
              <a:buNone/>
              <a:defRPr sz="2300"/>
            </a:lvl6pPr>
            <a:lvl7pPr marL="3112005" indent="0">
              <a:buNone/>
              <a:defRPr sz="2300"/>
            </a:lvl7pPr>
            <a:lvl8pPr marL="3630671" indent="0">
              <a:buNone/>
              <a:defRPr sz="2300"/>
            </a:lvl8pPr>
            <a:lvl9pPr marL="4149339" indent="0">
              <a:buNone/>
              <a:defRPr sz="23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3805" y="5367339"/>
            <a:ext cx="7297103" cy="804862"/>
          </a:xfrm>
        </p:spPr>
        <p:txBody>
          <a:bodyPr/>
          <a:lstStyle>
            <a:lvl1pPr marL="0" indent="0">
              <a:buNone/>
              <a:defRPr sz="1600"/>
            </a:lvl1pPr>
            <a:lvl2pPr marL="518667" indent="0">
              <a:buNone/>
              <a:defRPr sz="1300"/>
            </a:lvl2pPr>
            <a:lvl3pPr marL="1037335" indent="0">
              <a:buNone/>
              <a:defRPr sz="1100"/>
            </a:lvl3pPr>
            <a:lvl4pPr marL="1556002" indent="0">
              <a:buNone/>
              <a:defRPr sz="1000"/>
            </a:lvl4pPr>
            <a:lvl5pPr marL="2074670" indent="0">
              <a:buNone/>
              <a:defRPr sz="1000"/>
            </a:lvl5pPr>
            <a:lvl6pPr marL="2593336" indent="0">
              <a:buNone/>
              <a:defRPr sz="1000"/>
            </a:lvl6pPr>
            <a:lvl7pPr marL="3112005" indent="0">
              <a:buNone/>
              <a:defRPr sz="1000"/>
            </a:lvl7pPr>
            <a:lvl8pPr marL="3630671" indent="0">
              <a:buNone/>
              <a:defRPr sz="1000"/>
            </a:lvl8pPr>
            <a:lvl9pPr marL="414933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fld id="{75A5D0D4-AE9B-4410-9B7D-E4CA81A18D0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fld id="{F0444445-7066-4691-8FBB-0258E929810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17332" y="274643"/>
            <a:ext cx="2736414" cy="585152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8092" y="274643"/>
            <a:ext cx="8006543" cy="58515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fld id="{1589E507-63E8-4C37-9A6E-9504260C56F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8678" y="1600202"/>
            <a:ext cx="717675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19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88126" y="1600202"/>
            <a:ext cx="7178863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19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8A006-AC40-4492-A1A8-DC1238CBA2A0}" type="datetimeFigureOut">
              <a:rPr lang="en-US" smtClean="0"/>
              <a:pPr/>
              <a:t>16/1/2023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734F7-CAC0-4BB2-9157-36EC85F69F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8092" y="274638"/>
            <a:ext cx="10945654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8093" y="1535113"/>
            <a:ext cx="537359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3" indent="0">
              <a:buNone/>
              <a:defRPr sz="1900" b="1"/>
            </a:lvl2pPr>
            <a:lvl3pPr marL="914327" indent="0">
              <a:buNone/>
              <a:defRPr sz="1800" b="1"/>
            </a:lvl3pPr>
            <a:lvl4pPr marL="1371490" indent="0">
              <a:buNone/>
              <a:defRPr sz="1600" b="1"/>
            </a:lvl4pPr>
            <a:lvl5pPr marL="1828654" indent="0">
              <a:buNone/>
              <a:defRPr sz="1600" b="1"/>
            </a:lvl5pPr>
            <a:lvl6pPr marL="2285818" indent="0">
              <a:buNone/>
              <a:defRPr sz="1600" b="1"/>
            </a:lvl6pPr>
            <a:lvl7pPr marL="2742982" indent="0">
              <a:buNone/>
              <a:defRPr sz="1600" b="1"/>
            </a:lvl7pPr>
            <a:lvl8pPr marL="3200145" indent="0">
              <a:buNone/>
              <a:defRPr sz="1600" b="1"/>
            </a:lvl8pPr>
            <a:lvl9pPr marL="3657308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8093" y="2174875"/>
            <a:ext cx="5373591" cy="3951289"/>
          </a:xfrm>
        </p:spPr>
        <p:txBody>
          <a:bodyPr/>
          <a:lstStyle>
            <a:lvl1pPr>
              <a:defRPr sz="2400"/>
            </a:lvl1pPr>
            <a:lvl2pPr>
              <a:defRPr sz="19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8047" y="1535113"/>
            <a:ext cx="537570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3" indent="0">
              <a:buNone/>
              <a:defRPr sz="1900" b="1"/>
            </a:lvl2pPr>
            <a:lvl3pPr marL="914327" indent="0">
              <a:buNone/>
              <a:defRPr sz="1800" b="1"/>
            </a:lvl3pPr>
            <a:lvl4pPr marL="1371490" indent="0">
              <a:buNone/>
              <a:defRPr sz="1600" b="1"/>
            </a:lvl4pPr>
            <a:lvl5pPr marL="1828654" indent="0">
              <a:buNone/>
              <a:defRPr sz="1600" b="1"/>
            </a:lvl5pPr>
            <a:lvl6pPr marL="2285818" indent="0">
              <a:buNone/>
              <a:defRPr sz="1600" b="1"/>
            </a:lvl6pPr>
            <a:lvl7pPr marL="2742982" indent="0">
              <a:buNone/>
              <a:defRPr sz="1600" b="1"/>
            </a:lvl7pPr>
            <a:lvl8pPr marL="3200145" indent="0">
              <a:buNone/>
              <a:defRPr sz="1600" b="1"/>
            </a:lvl8pPr>
            <a:lvl9pPr marL="3657308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8047" y="2174875"/>
            <a:ext cx="5375701" cy="3951289"/>
          </a:xfrm>
        </p:spPr>
        <p:txBody>
          <a:bodyPr/>
          <a:lstStyle>
            <a:lvl1pPr>
              <a:defRPr sz="2400"/>
            </a:lvl1pPr>
            <a:lvl2pPr>
              <a:defRPr sz="19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8A006-AC40-4492-A1A8-DC1238CBA2A0}" type="datetimeFigureOut">
              <a:rPr lang="en-US" smtClean="0"/>
              <a:pPr/>
              <a:t>16/1/2023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734F7-CAC0-4BB2-9157-36EC85F69F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8A006-AC40-4492-A1A8-DC1238CBA2A0}" type="datetimeFigureOut">
              <a:rPr lang="en-US" smtClean="0"/>
              <a:pPr/>
              <a:t>16/1/2023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734F7-CAC0-4BB2-9157-36EC85F69F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8A006-AC40-4492-A1A8-DC1238CBA2A0}" type="datetimeFigureOut">
              <a:rPr lang="en-US" smtClean="0"/>
              <a:pPr/>
              <a:t>16/1/2023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734F7-CAC0-4BB2-9157-36EC85F69F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8094" y="273050"/>
            <a:ext cx="4001161" cy="1162050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54941" y="273052"/>
            <a:ext cx="679880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094" y="1435102"/>
            <a:ext cx="4001161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57163" indent="0">
              <a:buNone/>
              <a:defRPr sz="1200"/>
            </a:lvl2pPr>
            <a:lvl3pPr marL="914327" indent="0">
              <a:buNone/>
              <a:defRPr sz="1000"/>
            </a:lvl3pPr>
            <a:lvl4pPr marL="1371490" indent="0">
              <a:buNone/>
              <a:defRPr sz="900"/>
            </a:lvl4pPr>
            <a:lvl5pPr marL="1828654" indent="0">
              <a:buNone/>
              <a:defRPr sz="900"/>
            </a:lvl5pPr>
            <a:lvl6pPr marL="2285818" indent="0">
              <a:buNone/>
              <a:defRPr sz="900"/>
            </a:lvl6pPr>
            <a:lvl7pPr marL="2742982" indent="0">
              <a:buNone/>
              <a:defRPr sz="900"/>
            </a:lvl7pPr>
            <a:lvl8pPr marL="3200145" indent="0">
              <a:buNone/>
              <a:defRPr sz="900"/>
            </a:lvl8pPr>
            <a:lvl9pPr marL="3657308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8A006-AC40-4492-A1A8-DC1238CBA2A0}" type="datetimeFigureOut">
              <a:rPr lang="en-US" smtClean="0"/>
              <a:pPr/>
              <a:t>16/1/2023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734F7-CAC0-4BB2-9157-36EC85F69F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3805" y="4800600"/>
            <a:ext cx="7297103" cy="566738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3805" y="612775"/>
            <a:ext cx="7297103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63" indent="0">
              <a:buNone/>
              <a:defRPr sz="2800"/>
            </a:lvl2pPr>
            <a:lvl3pPr marL="914327" indent="0">
              <a:buNone/>
              <a:defRPr sz="2400"/>
            </a:lvl3pPr>
            <a:lvl4pPr marL="1371490" indent="0">
              <a:buNone/>
              <a:defRPr sz="1900"/>
            </a:lvl4pPr>
            <a:lvl5pPr marL="1828654" indent="0">
              <a:buNone/>
              <a:defRPr sz="1900"/>
            </a:lvl5pPr>
            <a:lvl6pPr marL="2285818" indent="0">
              <a:buNone/>
              <a:defRPr sz="1900"/>
            </a:lvl6pPr>
            <a:lvl7pPr marL="2742982" indent="0">
              <a:buNone/>
              <a:defRPr sz="1900"/>
            </a:lvl7pPr>
            <a:lvl8pPr marL="3200145" indent="0">
              <a:buNone/>
              <a:defRPr sz="1900"/>
            </a:lvl8pPr>
            <a:lvl9pPr marL="3657308" indent="0">
              <a:buNone/>
              <a:defRPr sz="19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3805" y="5367339"/>
            <a:ext cx="7297103" cy="804862"/>
          </a:xfrm>
        </p:spPr>
        <p:txBody>
          <a:bodyPr/>
          <a:lstStyle>
            <a:lvl1pPr marL="0" indent="0">
              <a:buNone/>
              <a:defRPr sz="1500"/>
            </a:lvl1pPr>
            <a:lvl2pPr marL="457163" indent="0">
              <a:buNone/>
              <a:defRPr sz="1200"/>
            </a:lvl2pPr>
            <a:lvl3pPr marL="914327" indent="0">
              <a:buNone/>
              <a:defRPr sz="1000"/>
            </a:lvl3pPr>
            <a:lvl4pPr marL="1371490" indent="0">
              <a:buNone/>
              <a:defRPr sz="900"/>
            </a:lvl4pPr>
            <a:lvl5pPr marL="1828654" indent="0">
              <a:buNone/>
              <a:defRPr sz="900"/>
            </a:lvl5pPr>
            <a:lvl6pPr marL="2285818" indent="0">
              <a:buNone/>
              <a:defRPr sz="900"/>
            </a:lvl6pPr>
            <a:lvl7pPr marL="2742982" indent="0">
              <a:buNone/>
              <a:defRPr sz="900"/>
            </a:lvl7pPr>
            <a:lvl8pPr marL="3200145" indent="0">
              <a:buNone/>
              <a:defRPr sz="900"/>
            </a:lvl8pPr>
            <a:lvl9pPr marL="3657308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8A006-AC40-4492-A1A8-DC1238CBA2A0}" type="datetimeFigureOut">
              <a:rPr lang="en-US" smtClean="0"/>
              <a:pPr/>
              <a:t>16/1/2023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734F7-CAC0-4BB2-9157-36EC85F69F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8092" y="274638"/>
            <a:ext cx="10945654" cy="1143000"/>
          </a:xfrm>
          <a:prstGeom prst="rect">
            <a:avLst/>
          </a:prstGeom>
        </p:spPr>
        <p:txBody>
          <a:bodyPr vert="horz" lIns="91433" tIns="45716" rIns="91433" bIns="45716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8092" y="1600202"/>
            <a:ext cx="10945654" cy="4525963"/>
          </a:xfrm>
          <a:prstGeom prst="rect">
            <a:avLst/>
          </a:prstGeom>
        </p:spPr>
        <p:txBody>
          <a:bodyPr vert="horz" lIns="91433" tIns="45716" rIns="91433" bIns="4571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8092" y="6356353"/>
            <a:ext cx="2837762" cy="365124"/>
          </a:xfrm>
          <a:prstGeom prst="rect">
            <a:avLst/>
          </a:prstGeom>
        </p:spPr>
        <p:txBody>
          <a:bodyPr vert="horz" lIns="91433" tIns="45716" rIns="91433" bIns="45716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C8A006-AC40-4492-A1A8-DC1238CBA2A0}" type="datetimeFigureOut">
              <a:rPr lang="en-US" smtClean="0"/>
              <a:pPr/>
              <a:t>16/1/2023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55296" y="6356353"/>
            <a:ext cx="3851249" cy="365124"/>
          </a:xfrm>
          <a:prstGeom prst="rect">
            <a:avLst/>
          </a:prstGeom>
        </p:spPr>
        <p:txBody>
          <a:bodyPr vert="horz" lIns="91433" tIns="45716" rIns="91433" bIns="45716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15984" y="6356353"/>
            <a:ext cx="2837762" cy="365124"/>
          </a:xfrm>
          <a:prstGeom prst="rect">
            <a:avLst/>
          </a:prstGeom>
        </p:spPr>
        <p:txBody>
          <a:bodyPr vert="horz" lIns="91433" tIns="45716" rIns="91433" bIns="45716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1734F7-CAC0-4BB2-9157-36EC85F69F0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327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73" indent="-342873" algn="l" defTabSz="914327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90" indent="-285727" algn="l" defTabSz="914327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08" indent="-228582" algn="l" defTabSz="914327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72" indent="-228582" algn="l" defTabSz="914327" rtl="0" eaLnBrk="1" latinLnBrk="0" hangingPunct="1">
        <a:spcBef>
          <a:spcPct val="20000"/>
        </a:spcBef>
        <a:buFont typeface="Arial" pitchFamily="34" charset="0"/>
        <a:buChar char="–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36" indent="-228582" algn="l" defTabSz="914327" rtl="0" eaLnBrk="1" latinLnBrk="0" hangingPunct="1">
        <a:spcBef>
          <a:spcPct val="20000"/>
        </a:spcBef>
        <a:buFont typeface="Arial" pitchFamily="34" charset="0"/>
        <a:buChar char="»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00" indent="-228582" algn="l" defTabSz="914327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63" indent="-228582" algn="l" defTabSz="914327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27" indent="-228582" algn="l" defTabSz="914327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90" indent="-228582" algn="l" defTabSz="914327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2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3" algn="l" defTabSz="91432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27" algn="l" defTabSz="91432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0" algn="l" defTabSz="91432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54" algn="l" defTabSz="91432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18" algn="l" defTabSz="91432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82" algn="l" defTabSz="91432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45" algn="l" defTabSz="91432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08" algn="l" defTabSz="91432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12161838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6" rIns="91433" bIns="45716"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2" y="1"/>
            <a:ext cx="12161837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6" rIns="91433" bIns="45716"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8092" y="152401"/>
            <a:ext cx="10945654" cy="1251062"/>
          </a:xfrm>
          <a:prstGeom prst="rect">
            <a:avLst/>
          </a:prstGeom>
        </p:spPr>
        <p:txBody>
          <a:bodyPr vert="horz" lIns="91433" tIns="45716" rIns="45716" bIns="45716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8092" y="1775192"/>
            <a:ext cx="10945654" cy="4625609"/>
          </a:xfrm>
          <a:prstGeom prst="rect">
            <a:avLst/>
          </a:prstGeom>
        </p:spPr>
        <p:txBody>
          <a:bodyPr vert="horz" lIns="54860" tIns="91433" rIns="91433" bIns="45716" rtlCol="0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8092" y="6477000"/>
            <a:ext cx="2837762" cy="274320"/>
          </a:xfrm>
          <a:prstGeom prst="rect">
            <a:avLst/>
          </a:prstGeom>
        </p:spPr>
        <p:txBody>
          <a:bodyPr vert="horz" lIns="109719" tIns="45716" rIns="45716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C54A1BE7-206B-49FD-9AB3-C0C96A3CA8D3}" type="datetimeFigureOut">
              <a:rPr lang="en-US" smtClean="0"/>
              <a:pPr/>
              <a:t>16/1/2023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2085" y="6477000"/>
            <a:ext cx="7325458" cy="274320"/>
          </a:xfrm>
          <a:prstGeom prst="rect">
            <a:avLst/>
          </a:prstGeom>
        </p:spPr>
        <p:txBody>
          <a:bodyPr vert="horz" lIns="45716" tIns="45716" rIns="45716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12133" y="6477000"/>
            <a:ext cx="976065" cy="274320"/>
          </a:xfrm>
          <a:prstGeom prst="rect">
            <a:avLst/>
          </a:prstGeom>
        </p:spPr>
        <p:txBody>
          <a:bodyPr vert="horz" lIns="91433" tIns="45716" rIns="91433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C4E942AD-3B48-41EE-92A1-C97846E64D5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878" indent="-320015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462" indent="-274298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17" indent="-228582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056" indent="-182866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350" indent="-182866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19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502" indent="-182866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654" indent="-182866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806" indent="-182866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0958" indent="-182866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32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5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1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8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4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0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8092" y="274991"/>
            <a:ext cx="10945654" cy="11418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3733" tIns="51867" rIns="103733" bIns="5186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vi-VN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8092" y="1599641"/>
            <a:ext cx="10945654" cy="45272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3733" tIns="51867" rIns="103733" bIns="5186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vi-VN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8092" y="6356646"/>
            <a:ext cx="2837762" cy="365536"/>
          </a:xfrm>
          <a:prstGeom prst="rect">
            <a:avLst/>
          </a:prstGeom>
        </p:spPr>
        <p:txBody>
          <a:bodyPr vert="horz" lIns="103733" tIns="51867" rIns="103733" bIns="51867" rtlCol="0" anchor="ctr"/>
          <a:lstStyle>
            <a:lvl1pPr algn="l">
              <a:defRPr sz="1300">
                <a:solidFill>
                  <a:prstClr val="black">
                    <a:tint val="75000"/>
                  </a:prst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55295" y="6356646"/>
            <a:ext cx="3851249" cy="365536"/>
          </a:xfrm>
          <a:prstGeom prst="rect">
            <a:avLst/>
          </a:prstGeom>
        </p:spPr>
        <p:txBody>
          <a:bodyPr vert="horz" lIns="103733" tIns="51867" rIns="103733" bIns="51867" rtlCol="0" anchor="ctr"/>
          <a:lstStyle>
            <a:lvl1pPr algn="ctr">
              <a:defRPr sz="1300">
                <a:solidFill>
                  <a:prstClr val="black">
                    <a:tint val="75000"/>
                  </a:prst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15984" y="6356646"/>
            <a:ext cx="2837762" cy="365536"/>
          </a:xfrm>
          <a:prstGeom prst="rect">
            <a:avLst/>
          </a:prstGeom>
        </p:spPr>
        <p:txBody>
          <a:bodyPr vert="horz" wrap="square" lIns="103733" tIns="51867" rIns="103733" bIns="51867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4FCE3071-6252-496E-9A8B-851282BD639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5pPr>
      <a:lvl6pPr marL="518667" algn="ctr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6pPr>
      <a:lvl7pPr marL="1037335" algn="ctr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7pPr>
      <a:lvl8pPr marL="1556002" algn="ctr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8pPr>
      <a:lvl9pPr marL="2074670" algn="ctr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9pPr>
    </p:titleStyle>
    <p:bodyStyle>
      <a:lvl1pPr marL="388107" indent="-388107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41862" indent="-322457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295619" indent="-258737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15024" indent="-258737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32499" indent="-258737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52670" indent="-259333" algn="l" defTabSz="1037335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71338" indent="-259333" algn="l" defTabSz="1037335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890005" indent="-259333" algn="l" defTabSz="1037335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08673" indent="-259333" algn="l" defTabSz="1037335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103733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8667" algn="l" defTabSz="103733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37335" algn="l" defTabSz="103733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56002" algn="l" defTabSz="103733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74670" algn="l" defTabSz="103733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593336" algn="l" defTabSz="103733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005" algn="l" defTabSz="103733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30671" algn="l" defTabSz="103733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49339" algn="l" defTabSz="103733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wmf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5" Type="http://schemas.openxmlformats.org/officeDocument/2006/relationships/image" Target="../media/image9.png"/><Relationship Id="rId4" Type="http://schemas.openxmlformats.org/officeDocument/2006/relationships/image" Target="../media/image8.gi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gif"/><Relationship Id="rId3" Type="http://schemas.openxmlformats.org/officeDocument/2006/relationships/image" Target="../media/image12.gif"/><Relationship Id="rId7" Type="http://schemas.openxmlformats.org/officeDocument/2006/relationships/image" Target="../media/image16.gif"/><Relationship Id="rId2" Type="http://schemas.openxmlformats.org/officeDocument/2006/relationships/slideLayout" Target="../slideLayouts/slideLayout24.xml"/><Relationship Id="rId1" Type="http://schemas.openxmlformats.org/officeDocument/2006/relationships/audio" Target="file:///E:\MUSIC\Nhac%20cach%20mang\dau%20chan%20phia%20truoc%20_cao%20minh.mp3" TargetMode="External"/><Relationship Id="rId6" Type="http://schemas.openxmlformats.org/officeDocument/2006/relationships/image" Target="../media/image15.png"/><Relationship Id="rId5" Type="http://schemas.openxmlformats.org/officeDocument/2006/relationships/image" Target="../media/image14.gif"/><Relationship Id="rId4" Type="http://schemas.openxmlformats.org/officeDocument/2006/relationships/image" Target="../media/image13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WordArt 185"/>
          <p:cNvSpPr>
            <a:spLocks noChangeArrowheads="1" noChangeShapeType="1" noTextEdit="1"/>
          </p:cNvSpPr>
          <p:nvPr/>
        </p:nvSpPr>
        <p:spPr bwMode="auto">
          <a:xfrm>
            <a:off x="2651920" y="152401"/>
            <a:ext cx="6867525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b="1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7" name="WordArt 186"/>
          <p:cNvSpPr>
            <a:spLocks noChangeArrowheads="1" noChangeShapeType="1" noTextEdit="1"/>
          </p:cNvSpPr>
          <p:nvPr/>
        </p:nvSpPr>
        <p:spPr bwMode="auto">
          <a:xfrm>
            <a:off x="5828507" y="1443038"/>
            <a:ext cx="4038600" cy="1371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</a:p>
        </p:txBody>
      </p:sp>
      <p:sp>
        <p:nvSpPr>
          <p:cNvPr id="3078" name="WordArt 187"/>
          <p:cNvSpPr>
            <a:spLocks noChangeArrowheads="1" noChangeShapeType="1" noTextEdit="1"/>
          </p:cNvSpPr>
          <p:nvPr/>
        </p:nvSpPr>
        <p:spPr bwMode="auto">
          <a:xfrm>
            <a:off x="2264570" y="3117850"/>
            <a:ext cx="8016875" cy="18748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0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LUYỆN </a:t>
            </a:r>
            <a:r>
              <a:rPr lang="en-US" sz="400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TẬP </a:t>
            </a:r>
            <a:r>
              <a:rPr lang="en-US" sz="400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</a:p>
          <a:p>
            <a:pPr algn="ctr"/>
            <a:r>
              <a:rPr lang="en-US" sz="400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4000" b="1" kern="10" dirty="0" err="1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400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61)</a:t>
            </a:r>
            <a:endParaRPr lang="en-US" sz="4000" b="1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079" name="Group 18"/>
          <p:cNvGrpSpPr>
            <a:grpSpLocks/>
          </p:cNvGrpSpPr>
          <p:nvPr/>
        </p:nvGrpSpPr>
        <p:grpSpPr bwMode="auto">
          <a:xfrm>
            <a:off x="2347119" y="914400"/>
            <a:ext cx="2895600" cy="2286000"/>
            <a:chOff x="5225" y="9335"/>
            <a:chExt cx="2520" cy="1750"/>
          </a:xfrm>
        </p:grpSpPr>
        <p:sp>
          <p:nvSpPr>
            <p:cNvPr id="22" name="AutoShape 27" descr="2"/>
            <p:cNvSpPr>
              <a:spLocks noChangeArrowheads="1"/>
            </p:cNvSpPr>
            <p:nvPr/>
          </p:nvSpPr>
          <p:spPr bwMode="auto">
            <a:xfrm>
              <a:off x="5225" y="10186"/>
              <a:ext cx="2520" cy="899"/>
            </a:xfrm>
            <a:prstGeom prst="wave">
              <a:avLst>
                <a:gd name="adj1" fmla="val 20644"/>
                <a:gd name="adj2" fmla="val 0"/>
              </a:avLst>
            </a:prstGeom>
            <a:blipFill dpi="0" rotWithShape="0">
              <a:blip r:embed="rId3"/>
              <a:srcRect/>
              <a:stretch>
                <a:fillRect/>
              </a:stretch>
            </a:blipFill>
            <a:ln>
              <a:noFill/>
            </a:ln>
            <a:effectLst>
              <a:outerShdw dist="107763" dir="2700000" algn="ctr" rotWithShape="0">
                <a:srgbClr val="C0C0C0"/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35" tIns="45718" rIns="91435" bIns="45718"/>
            <a:lstStyle/>
            <a:p>
              <a:pPr>
                <a:defRPr/>
              </a:pPr>
              <a:endParaRPr lang="en-US">
                <a:cs typeface="Arial" charset="0"/>
              </a:endParaRPr>
            </a:p>
          </p:txBody>
        </p:sp>
        <p:pic>
          <p:nvPicPr>
            <p:cNvPr id="3081" name="Picture 26" descr="cosmoS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02" y="9335"/>
              <a:ext cx="1080" cy="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82" name="Picture 25" descr="BOOK2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4" y="10122"/>
              <a:ext cx="1260" cy="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83" name="Picture 24" descr="BOOK1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42" y="9848"/>
              <a:ext cx="1635" cy="7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84" name="Picture 23" descr="QUILLPEN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15" y="9336"/>
              <a:ext cx="702" cy="1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085" name="Text Box 22"/>
            <p:cNvSpPr txBox="1">
              <a:spLocks noChangeArrowheads="1"/>
            </p:cNvSpPr>
            <p:nvPr/>
          </p:nvSpPr>
          <p:spPr bwMode="auto">
            <a:xfrm>
              <a:off x="5867" y="9897"/>
              <a:ext cx="90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35" tIns="45718" rIns="91435" bIns="45718"/>
            <a:lstStyle>
              <a:lvl1pPr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800" b="1">
                  <a:latin typeface="VnBangkok"/>
                  <a:cs typeface="Times New Roman" panose="02020603050405020304" pitchFamily="18" charset="0"/>
                </a:rPr>
                <a:t> </a:t>
              </a:r>
              <a:endParaRPr lang="en-US" altLang="en-US" sz="4800">
                <a:cs typeface="Times New Roman" panose="02020603050405020304" pitchFamily="18" charset="0"/>
              </a:endParaRPr>
            </a:p>
          </p:txBody>
        </p:sp>
        <p:sp>
          <p:nvSpPr>
            <p:cNvPr id="3086" name="Text Box 21"/>
            <p:cNvSpPr txBox="1">
              <a:spLocks noChangeArrowheads="1"/>
            </p:cNvSpPr>
            <p:nvPr/>
          </p:nvSpPr>
          <p:spPr bwMode="auto">
            <a:xfrm>
              <a:off x="6665" y="9863"/>
              <a:ext cx="577" cy="3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35" tIns="45718" rIns="91435" bIns="45718"/>
            <a:lstStyle>
              <a:lvl1pPr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lang="en-US" altLang="en-US" sz="4800">
                <a:cs typeface="Arial" panose="020B0604020202020204" pitchFamily="34" charset="0"/>
              </a:endParaRPr>
            </a:p>
          </p:txBody>
        </p:sp>
        <p:sp>
          <p:nvSpPr>
            <p:cNvPr id="3087" name="WordArt 20"/>
            <p:cNvSpPr>
              <a:spLocks noChangeArrowheads="1" noChangeShapeType="1" noTextEdit="1"/>
            </p:cNvSpPr>
            <p:nvPr/>
          </p:nvSpPr>
          <p:spPr bwMode="auto">
            <a:xfrm rot="1334491">
              <a:off x="6130" y="10696"/>
              <a:ext cx="600" cy="125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fromWordArt="1">
              <a:prstTxWarp prst="textPlain">
                <a:avLst>
                  <a:gd name="adj" fmla="val 59282"/>
                </a:avLst>
              </a:prstTxWarp>
            </a:bodyPr>
            <a:lstStyle/>
            <a:p>
              <a:pPr algn="ctr"/>
              <a:r>
                <a:rPr lang="en-US" b="1" kern="10">
                  <a:solidFill>
                    <a:srgbClr val="FFFFFF"/>
                  </a:solidFill>
                  <a:latin typeface="VNbritannic"/>
                </a:rPr>
                <a:t>NÀM </a:t>
              </a:r>
            </a:p>
          </p:txBody>
        </p:sp>
        <p:sp>
          <p:nvSpPr>
            <p:cNvPr id="3088" name="Text Box 19"/>
            <p:cNvSpPr txBox="1">
              <a:spLocks noChangeArrowheads="1"/>
            </p:cNvSpPr>
            <p:nvPr/>
          </p:nvSpPr>
          <p:spPr bwMode="auto">
            <a:xfrm>
              <a:off x="6623" y="10049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35" tIns="45718" rIns="91435" bIns="45718"/>
            <a:lstStyle>
              <a:lvl1pPr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3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lang="en-US" altLang="en-US" sz="4800"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53454260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WordArt 4"/>
          <p:cNvSpPr>
            <a:spLocks noChangeArrowheads="1" noChangeShapeType="1" noTextEdit="1"/>
          </p:cNvSpPr>
          <p:nvPr/>
        </p:nvSpPr>
        <p:spPr bwMode="auto">
          <a:xfrm>
            <a:off x="4318795" y="1600201"/>
            <a:ext cx="4200525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</a:p>
        </p:txBody>
      </p:sp>
      <p:pic>
        <p:nvPicPr>
          <p:cNvPr id="5123" name="Picture 7" descr="sun14[1]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7519" y="0"/>
            <a:ext cx="12954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11" descr="sun14[1]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8919" y="0"/>
            <a:ext cx="12192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6" descr="Cau hoi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8919" y="2209800"/>
            <a:ext cx="10668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6" name="Picture 29" descr="BAR5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3219" y="6324600"/>
            <a:ext cx="61595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7" name="Text Box 13"/>
          <p:cNvSpPr txBox="1">
            <a:spLocks noChangeArrowheads="1"/>
          </p:cNvSpPr>
          <p:nvPr/>
        </p:nvSpPr>
        <p:spPr bwMode="auto">
          <a:xfrm>
            <a:off x="4218782" y="609601"/>
            <a:ext cx="3505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5" tIns="45718" rIns="91435" bIns="45718"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28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</a:p>
        </p:txBody>
      </p:sp>
      <p:sp>
        <p:nvSpPr>
          <p:cNvPr id="19" name="Text Box 10"/>
          <p:cNvSpPr txBox="1">
            <a:spLocks noChangeArrowheads="1"/>
          </p:cNvSpPr>
          <p:nvPr/>
        </p:nvSpPr>
        <p:spPr bwMode="auto">
          <a:xfrm>
            <a:off x="2850357" y="3149600"/>
            <a:ext cx="269716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75,09 + 10,4 </a:t>
            </a:r>
            <a:r>
              <a:rPr lang="en-US" alt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=</a:t>
            </a:r>
            <a:r>
              <a:rPr lang="en-US" alt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20" name="TextBox 3"/>
          <p:cNvSpPr txBox="1">
            <a:spLocks noChangeArrowheads="1"/>
          </p:cNvSpPr>
          <p:nvPr/>
        </p:nvSpPr>
        <p:spPr bwMode="auto">
          <a:xfrm>
            <a:off x="2601119" y="2540000"/>
            <a:ext cx="4013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Tính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:                         </a:t>
            </a:r>
            <a:endParaRPr lang="en-US" altLang="en-US" sz="36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</a:endParaRPr>
          </a:p>
        </p:txBody>
      </p:sp>
      <p:sp>
        <p:nvSpPr>
          <p:cNvPr id="21" name="Text Box 11"/>
          <p:cNvSpPr txBox="1">
            <a:spLocks noChangeArrowheads="1"/>
          </p:cNvSpPr>
          <p:nvPr/>
        </p:nvSpPr>
        <p:spPr bwMode="auto">
          <a:xfrm>
            <a:off x="5471319" y="3149600"/>
            <a:ext cx="2133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3200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85,49</a:t>
            </a:r>
            <a:endParaRPr lang="en-US" altLang="en-US" sz="32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2" name="Text Box 26"/>
          <p:cNvSpPr txBox="1">
            <a:spLocks noChangeArrowheads="1"/>
          </p:cNvSpPr>
          <p:nvPr/>
        </p:nvSpPr>
        <p:spPr bwMode="auto">
          <a:xfrm>
            <a:off x="2924969" y="3973513"/>
            <a:ext cx="338455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98,67 – 17,82 </a:t>
            </a:r>
            <a:r>
              <a:rPr lang="en-US" alt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=</a:t>
            </a:r>
          </a:p>
        </p:txBody>
      </p:sp>
      <p:sp>
        <p:nvSpPr>
          <p:cNvPr id="23" name="Text Box 27"/>
          <p:cNvSpPr txBox="1">
            <a:spLocks noChangeArrowheads="1"/>
          </p:cNvSpPr>
          <p:nvPr/>
        </p:nvSpPr>
        <p:spPr bwMode="auto">
          <a:xfrm>
            <a:off x="5699919" y="3886200"/>
            <a:ext cx="1905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3200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80,85</a:t>
            </a:r>
            <a:endParaRPr lang="en-US" altLang="en-US" sz="32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2949520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7" name="Picture 18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8919" y="1"/>
            <a:ext cx="1676400" cy="1668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8" name="Picture 19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9055894" y="3175"/>
            <a:ext cx="1600200" cy="159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7" name="Text Box 6"/>
          <p:cNvSpPr txBox="1">
            <a:spLocks noChangeArrowheads="1"/>
          </p:cNvSpPr>
          <p:nvPr/>
        </p:nvSpPr>
        <p:spPr bwMode="auto">
          <a:xfrm>
            <a:off x="3356769" y="773113"/>
            <a:ext cx="386715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u="sng" dirty="0" err="1">
                <a:latin typeface="Times New Roman" panose="02020603050405020304" pitchFamily="18" charset="0"/>
                <a:cs typeface="Arial" panose="020B0604020202020204" pitchFamily="34" charset="0"/>
              </a:rPr>
              <a:t>Toán</a:t>
            </a:r>
            <a:r>
              <a:rPr lang="en-US" altLang="en-US" sz="2800" b="1" u="sng" dirty="0">
                <a:latin typeface="Times New Roman" panose="02020603050405020304" pitchFamily="18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6158" name="Text Box 6"/>
          <p:cNvSpPr txBox="1">
            <a:spLocks noChangeArrowheads="1"/>
          </p:cNvSpPr>
          <p:nvPr/>
        </p:nvSpPr>
        <p:spPr bwMode="auto">
          <a:xfrm>
            <a:off x="3718719" y="1066800"/>
            <a:ext cx="3798888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endParaRPr lang="en-US" altLang="en-US" sz="3200" b="1" u="sng" dirty="0"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algn="ctr" eaLnBrk="1" hangingPunct="1"/>
            <a:r>
              <a:rPr lang="en-US" altLang="en-US" sz="3200" b="1" dirty="0" err="1">
                <a:solidFill>
                  <a:srgbClr val="E8060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Luyện</a:t>
            </a:r>
            <a:r>
              <a:rPr lang="en-US" altLang="en-US" sz="3200" b="1" dirty="0">
                <a:solidFill>
                  <a:srgbClr val="E8060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3200" b="1" dirty="0" err="1" smtClean="0">
                <a:solidFill>
                  <a:srgbClr val="E8060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tập</a:t>
            </a:r>
            <a:r>
              <a:rPr lang="en-US" altLang="en-US" sz="3200" b="1" dirty="0" smtClean="0">
                <a:solidFill>
                  <a:srgbClr val="E8060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3200" b="1" dirty="0" err="1" smtClean="0">
                <a:solidFill>
                  <a:srgbClr val="E8060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chung</a:t>
            </a:r>
            <a:endParaRPr lang="en-US" altLang="en-US" sz="3200" b="1" dirty="0">
              <a:solidFill>
                <a:srgbClr val="E80606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pic>
        <p:nvPicPr>
          <p:cNvPr id="6161" name="Picture 8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1581151" y="5109369"/>
            <a:ext cx="1676400" cy="1668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2" name="Picture 24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8525669" y="4991100"/>
            <a:ext cx="2127250" cy="186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79781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15" descr="B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"/>
            <a:ext cx="1216183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extBox 11"/>
          <p:cNvSpPr txBox="1"/>
          <p:nvPr/>
        </p:nvSpPr>
        <p:spPr>
          <a:xfrm>
            <a:off x="670720" y="1824336"/>
            <a:ext cx="3200400" cy="523212"/>
          </a:xfrm>
          <a:prstGeom prst="rect">
            <a:avLst/>
          </a:prstGeom>
          <a:noFill/>
        </p:spPr>
        <p:txBody>
          <a:bodyPr wrap="square" lIns="91433" tIns="45716" rIns="91433" bIns="45716" rtlCol="0">
            <a:spAutoFit/>
          </a:bodyPr>
          <a:lstStyle/>
          <a:p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1.Tính :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051718" y="2369404"/>
            <a:ext cx="4648200" cy="954099"/>
          </a:xfrm>
          <a:prstGeom prst="rect">
            <a:avLst/>
          </a:prstGeom>
          <a:noFill/>
        </p:spPr>
        <p:txBody>
          <a:bodyPr wrap="square" lIns="91433" tIns="45716" rIns="91433" bIns="45716" rtlCol="0">
            <a:spAutoFit/>
          </a:bodyPr>
          <a:lstStyle/>
          <a:p>
            <a:pPr marL="457163" indent="-457163">
              <a:buAutoNum type="alphaLcParenR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653,38 + 96,92    = …</a:t>
            </a:r>
          </a:p>
          <a:p>
            <a:pPr marL="457163" indent="-457163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35,069 – 14,235  = …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157119" y="2286001"/>
            <a:ext cx="3962400" cy="954099"/>
          </a:xfrm>
          <a:prstGeom prst="rect">
            <a:avLst/>
          </a:prstGeom>
          <a:noFill/>
        </p:spPr>
        <p:txBody>
          <a:bodyPr wrap="square" lIns="91433" tIns="45716" rIns="91433" bIns="45716" rtlCol="0">
            <a:spAutoFit/>
          </a:bodyPr>
          <a:lstStyle/>
          <a:p>
            <a:pPr marL="457163" indent="-457163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b)  52,8 x 6,3   = …</a:t>
            </a:r>
          </a:p>
          <a:p>
            <a:pPr marL="457163" indent="-457163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17,15 x 4,9  = …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70720" y="3682425"/>
            <a:ext cx="3200400" cy="523212"/>
          </a:xfrm>
          <a:prstGeom prst="rect">
            <a:avLst/>
          </a:prstGeom>
          <a:noFill/>
        </p:spPr>
        <p:txBody>
          <a:bodyPr wrap="square" lIns="91433" tIns="45716" rIns="91433" bIns="45716" rtlCol="0">
            <a:spAutoFit/>
          </a:bodyPr>
          <a:lstStyle/>
          <a:p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2.Tính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nhẩm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: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18319" y="4227493"/>
            <a:ext cx="3200400" cy="954099"/>
          </a:xfrm>
          <a:prstGeom prst="rect">
            <a:avLst/>
          </a:prstGeom>
          <a:noFill/>
        </p:spPr>
        <p:txBody>
          <a:bodyPr wrap="square" lIns="91433" tIns="45716" rIns="91433" bIns="45716" rtlCol="0">
            <a:spAutoFit/>
          </a:bodyPr>
          <a:lstStyle/>
          <a:p>
            <a:pPr marL="457163" indent="-457163">
              <a:buAutoNum type="alphaLcParenR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8,37 x 10 = …</a:t>
            </a:r>
          </a:p>
          <a:p>
            <a:pPr marL="457163" indent="-457163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39,4 x 0,1 = …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947320" y="4241561"/>
            <a:ext cx="3962400" cy="954099"/>
          </a:xfrm>
          <a:prstGeom prst="rect">
            <a:avLst/>
          </a:prstGeom>
          <a:noFill/>
        </p:spPr>
        <p:txBody>
          <a:bodyPr wrap="square" lIns="91433" tIns="45716" rIns="91433" bIns="45716" rtlCol="0">
            <a:spAutoFit/>
          </a:bodyPr>
          <a:lstStyle/>
          <a:p>
            <a:pPr marL="457163" indent="-457163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b) 138,05  x 100   = …</a:t>
            </a:r>
          </a:p>
          <a:p>
            <a:pPr marL="457163" indent="-457163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420,1 x 0,01    = …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985919" y="4267200"/>
            <a:ext cx="3505200" cy="954099"/>
          </a:xfrm>
          <a:prstGeom prst="rect">
            <a:avLst/>
          </a:prstGeom>
          <a:noFill/>
        </p:spPr>
        <p:txBody>
          <a:bodyPr wrap="square" lIns="91433" tIns="45716" rIns="91433" bIns="45716" rtlCol="0">
            <a:spAutoFit/>
          </a:bodyPr>
          <a:lstStyle/>
          <a:p>
            <a:pPr marL="457163" indent="-457163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 0,29 x 10  = …</a:t>
            </a:r>
          </a:p>
          <a:p>
            <a:pPr marL="457163" indent="-457163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0,98 x 0,1 = …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263209" y="2338385"/>
            <a:ext cx="992565" cy="523212"/>
          </a:xfrm>
          <a:prstGeom prst="rect">
            <a:avLst/>
          </a:prstGeom>
          <a:solidFill>
            <a:schemeClr val="bg1"/>
          </a:solidFill>
        </p:spPr>
        <p:txBody>
          <a:bodyPr wrap="none" lIns="91433" tIns="45716" rIns="91433" bIns="45716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750,3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361336" y="2795585"/>
            <a:ext cx="1172102" cy="523212"/>
          </a:xfrm>
          <a:prstGeom prst="rect">
            <a:avLst/>
          </a:prstGeom>
          <a:solidFill>
            <a:schemeClr val="bg1"/>
          </a:solidFill>
        </p:spPr>
        <p:txBody>
          <a:bodyPr wrap="none" lIns="91433" tIns="45716" rIns="91433" bIns="45716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20,834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8622655" y="2271933"/>
            <a:ext cx="1172102" cy="523212"/>
          </a:xfrm>
          <a:prstGeom prst="rect">
            <a:avLst/>
          </a:prstGeom>
          <a:solidFill>
            <a:schemeClr val="bg1"/>
          </a:solidFill>
        </p:spPr>
        <p:txBody>
          <a:bodyPr wrap="none" lIns="91433" tIns="45716" rIns="91433" bIns="45716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332,64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8685787" y="2715065"/>
            <a:ext cx="1172102" cy="523212"/>
          </a:xfrm>
          <a:prstGeom prst="rect">
            <a:avLst/>
          </a:prstGeom>
          <a:solidFill>
            <a:schemeClr val="bg1"/>
          </a:solidFill>
        </p:spPr>
        <p:txBody>
          <a:bodyPr wrap="none" lIns="91433" tIns="45716" rIns="91433" bIns="45716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84,035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722260" y="4224997"/>
            <a:ext cx="813029" cy="523212"/>
          </a:xfrm>
          <a:prstGeom prst="rect">
            <a:avLst/>
          </a:prstGeom>
          <a:solidFill>
            <a:schemeClr val="bg1"/>
          </a:solidFill>
        </p:spPr>
        <p:txBody>
          <a:bodyPr wrap="none" lIns="91433" tIns="45716" rIns="91433" bIns="45716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83,7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714052" y="4668129"/>
            <a:ext cx="813029" cy="523212"/>
          </a:xfrm>
          <a:prstGeom prst="rect">
            <a:avLst/>
          </a:prstGeom>
          <a:solidFill>
            <a:schemeClr val="bg1"/>
          </a:solidFill>
        </p:spPr>
        <p:txBody>
          <a:bodyPr wrap="none" lIns="91433" tIns="45716" rIns="91433" bIns="45716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3,94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793375" y="4229317"/>
            <a:ext cx="1082333" cy="523212"/>
          </a:xfrm>
          <a:prstGeom prst="rect">
            <a:avLst/>
          </a:prstGeom>
          <a:solidFill>
            <a:schemeClr val="bg1"/>
          </a:solidFill>
        </p:spPr>
        <p:txBody>
          <a:bodyPr wrap="none" lIns="91433" tIns="45716" rIns="91433" bIns="45716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13805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860869" y="4668129"/>
            <a:ext cx="992565" cy="523212"/>
          </a:xfrm>
          <a:prstGeom prst="rect">
            <a:avLst/>
          </a:prstGeom>
          <a:solidFill>
            <a:schemeClr val="bg1"/>
          </a:solidFill>
        </p:spPr>
        <p:txBody>
          <a:bodyPr wrap="none" lIns="91433" tIns="45716" rIns="91433" bIns="45716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4,201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0157745" y="4243385"/>
            <a:ext cx="633493" cy="523212"/>
          </a:xfrm>
          <a:prstGeom prst="rect">
            <a:avLst/>
          </a:prstGeom>
          <a:solidFill>
            <a:schemeClr val="bg1"/>
          </a:solidFill>
        </p:spPr>
        <p:txBody>
          <a:bodyPr wrap="none" lIns="91433" tIns="45716" rIns="91433" bIns="45716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2,9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0140816" y="4678309"/>
            <a:ext cx="992565" cy="523212"/>
          </a:xfrm>
          <a:prstGeom prst="rect">
            <a:avLst/>
          </a:prstGeom>
          <a:solidFill>
            <a:schemeClr val="bg1"/>
          </a:solidFill>
        </p:spPr>
        <p:txBody>
          <a:bodyPr wrap="none" lIns="91433" tIns="45716" rIns="91433" bIns="45716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0,098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6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6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7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7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8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5" grpId="0"/>
      <p:bldP spid="16" grpId="0"/>
      <p:bldP spid="17" grpId="0"/>
      <p:bldP spid="18" grpId="0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15" descr="B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26726"/>
            <a:ext cx="1216183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/>
        </p:nvSpPr>
        <p:spPr>
          <a:xfrm>
            <a:off x="670721" y="990600"/>
            <a:ext cx="10668000" cy="954099"/>
          </a:xfrm>
          <a:prstGeom prst="rect">
            <a:avLst/>
          </a:prstGeom>
          <a:noFill/>
        </p:spPr>
        <p:txBody>
          <a:bodyPr wrap="square" lIns="91433" tIns="45716" rIns="91433" bIns="45716" rtlCol="0">
            <a:spAutoFit/>
          </a:bodyPr>
          <a:lstStyle/>
          <a:p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3.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Mua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7m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525 000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mua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4,2m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ít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?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57201" y="2286000"/>
            <a:ext cx="11491119" cy="3970310"/>
          </a:xfrm>
          <a:prstGeom prst="rect">
            <a:avLst/>
          </a:prstGeom>
          <a:noFill/>
        </p:spPr>
        <p:txBody>
          <a:bodyPr wrap="square" lIns="91433" tIns="45716" rIns="91433" bIns="45716" rtlCol="0">
            <a:spAutoFit/>
          </a:bodyPr>
          <a:lstStyle/>
          <a:p>
            <a:pPr algn="ctr"/>
            <a:endParaRPr lang="en-US" sz="2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Mua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mét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 </a:t>
            </a:r>
          </a:p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525 000 : 7 = 75 000 (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)</a:t>
            </a:r>
          </a:p>
          <a:p>
            <a:pPr algn="ctr"/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Mua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4,2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mét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algn="ctr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5 000 x 4,2 = 315 000 (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)</a:t>
            </a:r>
          </a:p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Mua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4,2m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ít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525 000 – 315 000 = 210 000 (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)</a:t>
            </a:r>
          </a:p>
          <a:p>
            <a:pPr algn="ctr"/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 210 000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099720" y="2133600"/>
            <a:ext cx="3699129" cy="523212"/>
          </a:xfrm>
          <a:prstGeom prst="rect">
            <a:avLst/>
          </a:prstGeom>
          <a:noFill/>
        </p:spPr>
        <p:txBody>
          <a:bodyPr wrap="square" lIns="91433" tIns="45716" rIns="91433" bIns="45716" rtlCol="0">
            <a:spAutoFit/>
          </a:bodyPr>
          <a:lstStyle/>
          <a:p>
            <a:pPr algn="ctr"/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4126440"/>
              </p:ext>
            </p:extLst>
          </p:nvPr>
        </p:nvGraphicFramePr>
        <p:xfrm>
          <a:off x="716230" y="2038692"/>
          <a:ext cx="10241490" cy="329530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5354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359674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475908">
                <a:tc>
                  <a:txBody>
                    <a:bodyPr/>
                    <a:lstStyle/>
                    <a:p>
                      <a:pPr algn="ctr"/>
                      <a:endParaRPr lang="en-US" sz="24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2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2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2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24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 a + b ) x c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24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 x c + b x c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19748">
                <a:tc>
                  <a:txBody>
                    <a:bodyPr/>
                    <a:lstStyle/>
                    <a:p>
                      <a:pPr algn="ctr">
                        <a:buFontTx/>
                        <a:buNone/>
                      </a:pPr>
                      <a:endParaRPr lang="en-US" sz="24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2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2,4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2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1,8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2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10,5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2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( 2,4 + 1,8 ) x  </a:t>
                      </a:r>
                      <a:r>
                        <a:rPr lang="en-US" sz="24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= </a:t>
                      </a:r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….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……………………………..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58788">
                <a:tc>
                  <a:txBody>
                    <a:bodyPr/>
                    <a:lstStyle/>
                    <a:p>
                      <a:pPr algn="ctr"/>
                      <a:endParaRPr lang="en-US" sz="24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2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2,9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2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3,6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2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0,25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……………………………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……………………………..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826428">
                <a:tc>
                  <a:txBody>
                    <a:bodyPr/>
                    <a:lstStyle/>
                    <a:p>
                      <a:pPr algn="ctr"/>
                      <a:endParaRPr lang="en-US" sz="24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2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3,1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2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10,5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2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0,45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……………………………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……………………………..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13520" y="990600"/>
            <a:ext cx="11734800" cy="523212"/>
          </a:xfrm>
          <a:prstGeom prst="rect">
            <a:avLst/>
          </a:prstGeom>
          <a:noFill/>
        </p:spPr>
        <p:txBody>
          <a:bodyPr wrap="square" lIns="91433" tIns="45716" rIns="91433" bIns="45716" rtlCol="0">
            <a:spAutoFit/>
          </a:bodyPr>
          <a:lstStyle/>
          <a:p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4. a)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chấm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: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80919" y="3200400"/>
            <a:ext cx="722053" cy="46165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lIns="91433" tIns="45716" rIns="91433" bIns="45716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44,1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936779" y="3195943"/>
            <a:ext cx="3842704" cy="46165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91433" tIns="45716" rIns="91433" bIns="45716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2,4 x 10,5 + 1,8 x 10,5 = 44,1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293692" y="4034143"/>
            <a:ext cx="3509280" cy="46165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91433" tIns="45716" rIns="91433" bIns="45716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( 2,9 + 3,6 ) x 0,25 = 1,625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900976" y="4034970"/>
            <a:ext cx="3996593" cy="46165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91433" tIns="45716" rIns="91433" bIns="45716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2,9 x 0,25 + 3,6 x 0,25 = 1,625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247005" y="4796143"/>
            <a:ext cx="3432336" cy="46165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91433" tIns="45716" rIns="91433" bIns="45716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(3,1 + 10,5 ) x 0,45 = 6,12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962210" y="4796143"/>
            <a:ext cx="3996593" cy="46165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91433" tIns="45716" rIns="91433" bIns="45716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3,1 x 0,45 + 10,5 x 0,45 = 6,12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051719" y="5785907"/>
            <a:ext cx="9525000" cy="461657"/>
          </a:xfrm>
          <a:prstGeom prst="rect">
            <a:avLst/>
          </a:prstGeom>
          <a:noFill/>
        </p:spPr>
        <p:txBody>
          <a:bodyPr wrap="square" lIns="91433" tIns="45716" rIns="91433" bIns="45716" rtlCol="0">
            <a:spAutoFit/>
          </a:bodyPr>
          <a:lstStyle/>
          <a:p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( a + b ) x c = a x … + b x … hay a x c + b x c = ( a + … ) x … 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752861" y="5775018"/>
            <a:ext cx="320908" cy="461657"/>
          </a:xfrm>
          <a:prstGeom prst="rect">
            <a:avLst/>
          </a:prstGeom>
          <a:solidFill>
            <a:schemeClr val="bg1"/>
          </a:solidFill>
        </p:spPr>
        <p:txBody>
          <a:bodyPr wrap="none" lIns="91433" tIns="45716" rIns="91433" bIns="45716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848690" y="5761345"/>
            <a:ext cx="320908" cy="461657"/>
          </a:xfrm>
          <a:prstGeom prst="rect">
            <a:avLst/>
          </a:prstGeom>
          <a:solidFill>
            <a:schemeClr val="bg1"/>
          </a:solidFill>
        </p:spPr>
        <p:txBody>
          <a:bodyPr wrap="none" lIns="91433" tIns="45716" rIns="91433" bIns="45716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0103398" y="5786743"/>
            <a:ext cx="320908" cy="461657"/>
          </a:xfrm>
          <a:prstGeom prst="rect">
            <a:avLst/>
          </a:prstGeom>
          <a:solidFill>
            <a:schemeClr val="bg1"/>
          </a:solidFill>
        </p:spPr>
        <p:txBody>
          <a:bodyPr wrap="none" lIns="91433" tIns="45716" rIns="91433" bIns="45716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9312369" y="5782278"/>
            <a:ext cx="356174" cy="461657"/>
          </a:xfrm>
          <a:prstGeom prst="rect">
            <a:avLst/>
          </a:prstGeom>
          <a:solidFill>
            <a:schemeClr val="bg1"/>
          </a:solidFill>
        </p:spPr>
        <p:txBody>
          <a:bodyPr wrap="none" lIns="91433" tIns="45716" rIns="91433" bIns="45716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090319" y="3200400"/>
            <a:ext cx="758371" cy="46165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lIns="91433" tIns="45716" rIns="91433" bIns="45716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10,5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15" descr="B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"/>
            <a:ext cx="1216183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Box 12"/>
          <p:cNvSpPr txBox="1"/>
          <p:nvPr/>
        </p:nvSpPr>
        <p:spPr>
          <a:xfrm>
            <a:off x="975520" y="1534181"/>
            <a:ext cx="10210799" cy="523212"/>
          </a:xfrm>
          <a:prstGeom prst="rect">
            <a:avLst/>
          </a:prstGeom>
          <a:noFill/>
        </p:spPr>
        <p:txBody>
          <a:bodyPr wrap="square" lIns="91433" tIns="45716" rIns="91433" bIns="45716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thuận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tiện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: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508919" y="2131167"/>
            <a:ext cx="8645301" cy="954099"/>
          </a:xfrm>
          <a:prstGeom prst="rect">
            <a:avLst/>
          </a:prstGeom>
          <a:solidFill>
            <a:schemeClr val="bg1"/>
          </a:solidFill>
        </p:spPr>
        <p:txBody>
          <a:bodyPr wrap="none" lIns="91433" tIns="45716" rIns="91433" bIns="45716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12,1 x 5,5 + 12,1 x 4,5 =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………………………………….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                             = …………………………………..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280320" y="3276601"/>
            <a:ext cx="8645301" cy="954099"/>
          </a:xfrm>
          <a:prstGeom prst="rect">
            <a:avLst/>
          </a:prstGeom>
          <a:solidFill>
            <a:schemeClr val="bg1"/>
          </a:solidFill>
        </p:spPr>
        <p:txBody>
          <a:bodyPr wrap="none" lIns="91433" tIns="45716" rIns="91433" bIns="45716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0,81 x 8,4 + 2,6 x 0,81 =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………………………………….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                             = …………………………………..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280319" y="4419601"/>
            <a:ext cx="8824838" cy="954099"/>
          </a:xfrm>
          <a:prstGeom prst="rect">
            <a:avLst/>
          </a:prstGeom>
          <a:solidFill>
            <a:schemeClr val="bg1"/>
          </a:solidFill>
        </p:spPr>
        <p:txBody>
          <a:bodyPr wrap="none" lIns="91433" tIns="45716" rIns="91433" bIns="45716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16,5 x 47,8 + 47,8 x 3,5 =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………………………………….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                               = …………………………………..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242720" y="2067588"/>
            <a:ext cx="4911500" cy="523212"/>
          </a:xfrm>
          <a:prstGeom prst="rect">
            <a:avLst/>
          </a:prstGeom>
          <a:solidFill>
            <a:schemeClr val="bg1"/>
          </a:solidFill>
        </p:spPr>
        <p:txBody>
          <a:bodyPr wrap="square" lIns="91433" tIns="45716" rIns="91433" bIns="45716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12,1 x ( 5,5 + 4,5 )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937919" y="3200400"/>
            <a:ext cx="4800599" cy="523212"/>
          </a:xfrm>
          <a:prstGeom prst="rect">
            <a:avLst/>
          </a:prstGeom>
          <a:solidFill>
            <a:schemeClr val="bg1"/>
          </a:solidFill>
        </p:spPr>
        <p:txBody>
          <a:bodyPr wrap="square" lIns="91433" tIns="45716" rIns="91433" bIns="45716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0,81 x ( 8,4 + 2,6 )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166519" y="4343400"/>
            <a:ext cx="4759102" cy="523212"/>
          </a:xfrm>
          <a:prstGeom prst="rect">
            <a:avLst/>
          </a:prstGeom>
          <a:solidFill>
            <a:schemeClr val="bg1"/>
          </a:solidFill>
        </p:spPr>
        <p:txBody>
          <a:bodyPr wrap="square" lIns="91433" tIns="45716" rIns="91433" bIns="45716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( 16,5 + 3,5 ) x 47,8 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166519" y="2524788"/>
            <a:ext cx="4987701" cy="523212"/>
          </a:xfrm>
          <a:prstGeom prst="rect">
            <a:avLst/>
          </a:prstGeom>
          <a:solidFill>
            <a:schemeClr val="bg1"/>
          </a:solidFill>
        </p:spPr>
        <p:txBody>
          <a:bodyPr wrap="square" lIns="91433" tIns="45716" rIns="91433" bIns="45716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12,1 x 10 = 121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937919" y="3743988"/>
            <a:ext cx="5105400" cy="523212"/>
          </a:xfrm>
          <a:prstGeom prst="rect">
            <a:avLst/>
          </a:prstGeom>
          <a:solidFill>
            <a:schemeClr val="bg1"/>
          </a:solidFill>
        </p:spPr>
        <p:txBody>
          <a:bodyPr wrap="square" lIns="91433" tIns="45716" rIns="91433" bIns="45716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0,81 x 11 = 8,91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166519" y="4886988"/>
            <a:ext cx="5181599" cy="523212"/>
          </a:xfrm>
          <a:prstGeom prst="rect">
            <a:avLst/>
          </a:prstGeom>
          <a:solidFill>
            <a:schemeClr val="bg1"/>
          </a:solidFill>
        </p:spPr>
        <p:txBody>
          <a:bodyPr wrap="square" lIns="91433" tIns="45716" rIns="91433" bIns="45716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20 x 47,8  = 956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 animBg="1"/>
      <p:bldP spid="20" grpId="0" animBg="1"/>
      <p:bldP spid="24" grpId="0" animBg="1"/>
      <p:bldP spid="2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3"/>
          <p:cNvSpPr txBox="1">
            <a:spLocks noChangeArrowheads="1"/>
          </p:cNvSpPr>
          <p:nvPr/>
        </p:nvSpPr>
        <p:spPr bwMode="auto">
          <a:xfrm>
            <a:off x="1869283" y="2036762"/>
            <a:ext cx="8097837" cy="2306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vi-VN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CỦNG CỐ - DẶN DÒ </a:t>
            </a:r>
          </a:p>
          <a:p>
            <a:endParaRPr lang="vi-VN" alt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BTVN : 1,2,3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,4</a:t>
            </a:r>
            <a:r>
              <a:rPr lang="vi-VN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SGK ( </a:t>
            </a:r>
            <a:r>
              <a:rPr lang="en-US" altLang="en-US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61,62</a:t>
            </a:r>
            <a:r>
              <a:rPr lang="vi-VN" altLang="en-US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vi-VN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Chuẩn bị bài sau.</a:t>
            </a:r>
          </a:p>
        </p:txBody>
      </p:sp>
    </p:spTree>
    <p:extLst>
      <p:ext uri="{BB962C8B-B14F-4D97-AF65-F5344CB8AC3E}">
        <p14:creationId xmlns:p14="http://schemas.microsoft.com/office/powerpoint/2010/main" val="2114136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298" name="Picture 2" descr="xu6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"/>
            <a:ext cx="1216183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5299" name="Picture 3" descr="rosee2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540260" y="5219794"/>
            <a:ext cx="1621578" cy="1638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5300" name="Picture 4" descr="rose1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5114156"/>
            <a:ext cx="1621578" cy="17438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5301" name="Picture 5" descr="rose1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0033517" y="761255"/>
            <a:ext cx="1621578" cy="17438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5302" name="Picture 6" descr="rosee2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761256"/>
            <a:ext cx="1621578" cy="16382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4039" name="WordArt 7"/>
          <p:cNvSpPr>
            <a:spLocks noChangeArrowheads="1" noChangeShapeType="1" noTextEdit="1"/>
          </p:cNvSpPr>
          <p:nvPr/>
        </p:nvSpPr>
        <p:spPr bwMode="auto">
          <a:xfrm>
            <a:off x="1013486" y="1118410"/>
            <a:ext cx="10084191" cy="1700247"/>
          </a:xfrm>
          <a:prstGeom prst="rect">
            <a:avLst/>
          </a:prstGeom>
        </p:spPr>
        <p:txBody>
          <a:bodyPr wrap="none" lIns="111209" tIns="55604" rIns="111209" bIns="55604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/>
            <a:r>
              <a:rPr lang="en-US" sz="41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TIẾT HỌC ĐẾN ĐÂY LÀ HẾT RỒI</a:t>
            </a:r>
          </a:p>
        </p:txBody>
      </p:sp>
      <p:sp>
        <p:nvSpPr>
          <p:cNvPr id="44040" name="WordArt 8"/>
          <p:cNvSpPr>
            <a:spLocks noChangeArrowheads="1" noChangeShapeType="1" noTextEdit="1"/>
          </p:cNvSpPr>
          <p:nvPr/>
        </p:nvSpPr>
        <p:spPr bwMode="auto">
          <a:xfrm>
            <a:off x="0" y="3175809"/>
            <a:ext cx="12161838" cy="1405135"/>
          </a:xfrm>
          <a:prstGeom prst="rect">
            <a:avLst/>
          </a:prstGeom>
        </p:spPr>
        <p:txBody>
          <a:bodyPr wrap="none" lIns="111209" tIns="55604" rIns="111209" bIns="55604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4100" b="1" kern="10" dirty="0">
                <a:ln w="9525">
                  <a:noFill/>
                  <a:round/>
                  <a:headEnd/>
                  <a:tailEnd/>
                </a:ln>
                <a:solidFill>
                  <a:srgbClr val="1F09C3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Chúc các em chăm ngoan học giỏi.</a:t>
            </a:r>
            <a:endParaRPr lang="en-US" sz="4100" b="1" kern="10" dirty="0">
              <a:ln w="9525">
                <a:noFill/>
                <a:round/>
                <a:headEnd/>
                <a:tailEnd/>
              </a:ln>
              <a:solidFill>
                <a:srgbClr val="1F09C3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44041" name="dau chan phia truoc _cao minh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6"/>
          <a:srcRect/>
          <a:stretch>
            <a:fillRect/>
          </a:stretch>
        </p:blipFill>
        <p:spPr bwMode="auto">
          <a:xfrm>
            <a:off x="0" y="6019615"/>
            <a:ext cx="810789" cy="6103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5306" name="Picture 10" descr="images_13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9374750" y="0"/>
            <a:ext cx="2787088" cy="1571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5307" name="Picture 11" descr="images_13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0" y="0"/>
            <a:ext cx="2787088" cy="1571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5308" name="Picture 12" descr="valroseT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 flipH="1">
            <a:off x="4763387" y="4963249"/>
            <a:ext cx="2837762" cy="18947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5309" name="Rectangle 10"/>
          <p:cNvSpPr>
            <a:spLocks noChangeArrowheads="1"/>
          </p:cNvSpPr>
          <p:nvPr/>
        </p:nvSpPr>
        <p:spPr bwMode="auto">
          <a:xfrm>
            <a:off x="0" y="2"/>
            <a:ext cx="12161838" cy="6858000"/>
          </a:xfrm>
          <a:prstGeom prst="rect">
            <a:avLst/>
          </a:prstGeom>
          <a:noFill/>
          <a:ln w="57150">
            <a:pattFill prst="sphere">
              <a:fgClr>
                <a:srgbClr val="0000FF"/>
              </a:fgClr>
              <a:bgClr>
                <a:srgbClr val="FF0000"/>
              </a:bgClr>
            </a:pattFill>
            <a:miter lim="800000"/>
            <a:headEnd/>
            <a:tailEnd/>
          </a:ln>
        </p:spPr>
        <p:txBody>
          <a:bodyPr wrap="none" lIns="103710" tIns="51855" rIns="103710" bIns="51855" anchor="ctr"/>
          <a:lstStyle/>
          <a:p>
            <a:endParaRPr lang="vi-VN" altLang="en-US">
              <a:solidFill>
                <a:srgbClr val="000000"/>
              </a:solidFill>
              <a:cs typeface="Arial" pitchFamily="34" charset="0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440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440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44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3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440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440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4404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440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6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7" dur="347236" fill="hold"/>
                                        <p:tgtEl>
                                          <p:spTgt spid="4404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8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4041"/>
                </p:tgtEl>
              </p:cMediaNode>
            </p:audio>
          </p:childTnLst>
        </p:cTn>
      </p:par>
    </p:tnLst>
    <p:bldLst>
      <p:bldP spid="44039" grpId="0" animBg="1"/>
      <p:bldP spid="44040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"/>
</p:tagLst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364</TotalTime>
  <Words>463</Words>
  <Application>Microsoft Office PowerPoint</Application>
  <PresentationFormat>Custom</PresentationFormat>
  <Paragraphs>119</Paragraphs>
  <Slides>9</Slides>
  <Notes>1</Notes>
  <HiddenSlides>0</HiddenSlides>
  <MMClips>1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9</vt:i4>
      </vt:variant>
    </vt:vector>
  </HeadingPairs>
  <TitlesOfParts>
    <vt:vector size="21" baseType="lpstr">
      <vt:lpstr>Arial</vt:lpstr>
      <vt:lpstr>Calibri</vt:lpstr>
      <vt:lpstr>Corbel</vt:lpstr>
      <vt:lpstr>Times New Roman</vt:lpstr>
      <vt:lpstr>VnBangkok</vt:lpstr>
      <vt:lpstr>VNbritannic</vt:lpstr>
      <vt:lpstr>Wingdings</vt:lpstr>
      <vt:lpstr>Wingdings 2</vt:lpstr>
      <vt:lpstr>Wingdings 3</vt:lpstr>
      <vt:lpstr>Office Theme</vt:lpstr>
      <vt:lpstr>Module</vt:lpstr>
      <vt:lpstr>2_Office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Admin</cp:lastModifiedBy>
  <cp:revision>28</cp:revision>
  <dcterms:created xsi:type="dcterms:W3CDTF">2021-11-14T05:48:44Z</dcterms:created>
  <dcterms:modified xsi:type="dcterms:W3CDTF">2023-01-16T01:47:45Z</dcterms:modified>
</cp:coreProperties>
</file>