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343" r:id="rId2"/>
    <p:sldId id="260" r:id="rId3"/>
    <p:sldId id="277" r:id="rId4"/>
    <p:sldId id="263" r:id="rId5"/>
    <p:sldId id="344" r:id="rId6"/>
    <p:sldId id="345" r:id="rId7"/>
    <p:sldId id="257" r:id="rId8"/>
    <p:sldId id="269" r:id="rId9"/>
    <p:sldId id="271" r:id="rId10"/>
    <p:sldId id="274" r:id="rId11"/>
    <p:sldId id="272" r:id="rId12"/>
    <p:sldId id="275" r:id="rId13"/>
    <p:sldId id="320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FFFF00"/>
    <a:srgbClr val="008000"/>
    <a:srgbClr val="0000FF"/>
    <a:srgbClr val="CC6600"/>
    <a:srgbClr val="FFFFCC"/>
    <a:srgbClr val="CC0099"/>
    <a:srgbClr val="FF6600"/>
    <a:srgbClr val="00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73" autoAdjust="0"/>
  </p:normalViewPr>
  <p:slideViewPr>
    <p:cSldViewPr>
      <p:cViewPr>
        <p:scale>
          <a:sx n="77" d="100"/>
          <a:sy n="77" d="100"/>
        </p:scale>
        <p:origin x="-438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043E3E9-7A6D-4C26-BCBD-D41D05FFB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8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40728-E057-48C9-A9B1-FA1F8B357B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71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F43BA-35CF-4376-8B9E-43A1EE709A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0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83F51-5645-48C5-85EE-8B693EA126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6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27401-09EC-4532-9544-EA5F479FF4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5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CCB3B-330B-4E3C-A8F8-FE89C48D83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2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64743-A5DF-4E04-90A0-3049F19F02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9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F1447E-21F9-420C-A0FC-55F8C9EC53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2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72FD9-D79B-4800-9613-84F200246A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94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3AE26-5516-43AD-8A81-3C7859387F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5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C6720-8B96-47E2-9ED6-7CA620341D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9174F-5FF2-4319-A130-FA15BB5E97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vc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43120E-18C4-4588-B22E-A0396CD8B9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5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t="-7000" r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ext Box 12">
            <a:extLst>
              <a:ext uri="{FF2B5EF4-FFF2-40B4-BE49-F238E27FC236}">
                <a16:creationId xmlns="" xmlns:a16="http://schemas.microsoft.com/office/drawing/2014/main" id="{360044B2-5DF4-4CAC-BDFA-53458337F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3643314"/>
            <a:ext cx="42862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9900FF"/>
                </a:solidFill>
                <a:latin typeface=".VnExoticH" panose="020B7200000000000000" pitchFamily="34" charset="0"/>
              </a:rPr>
              <a:t> 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" name="Text Box 25">
            <a:extLst>
              <a:ext uri="{FF2B5EF4-FFF2-40B4-BE49-F238E27FC236}">
                <a16:creationId xmlns="" xmlns:a16="http://schemas.microsoft.com/office/drawing/2014/main" id="{49454406-B63D-48A7-AC51-1458CD55D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3247" y="3465871"/>
            <a:ext cx="9713349" cy="21698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TAM GIÁC 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87)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="" xmlns:a16="http://schemas.microsoft.com/office/drawing/2014/main" id="{DD7465D1-401E-41EC-96EF-63B66B570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604" y="3390417"/>
            <a:ext cx="21605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="" xmlns:a16="http://schemas.microsoft.com/office/drawing/2014/main" id="{BDC5E2AD-BA08-4C55-AF20-237156FF7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53" y="4247548"/>
            <a:ext cx="596816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="" xmlns:a16="http://schemas.microsoft.com/office/drawing/2014/main" id="{DA0911A4-2DAE-43FD-90EE-4FA64AFBE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199" y="125705"/>
            <a:ext cx="33115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101" name="AutoShape 5">
            <a:extLst>
              <a:ext uri="{FF2B5EF4-FFF2-40B4-BE49-F238E27FC236}">
                <a16:creationId xmlns="" xmlns:a16="http://schemas.microsoft.com/office/drawing/2014/main" id="{76764D02-8C2A-4368-BA16-49F5D6357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4411" y="1003225"/>
            <a:ext cx="3726654" cy="1709477"/>
          </a:xfrm>
          <a:prstGeom prst="triangle">
            <a:avLst>
              <a:gd name="adj" fmla="val 1827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Line 6">
            <a:extLst>
              <a:ext uri="{FF2B5EF4-FFF2-40B4-BE49-F238E27FC236}">
                <a16:creationId xmlns="" xmlns:a16="http://schemas.microsoft.com/office/drawing/2014/main" id="{A0A29B28-C741-4828-AFB2-67704D66A7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99494" y="1002393"/>
            <a:ext cx="11202" cy="17094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Rectangle 7">
            <a:extLst>
              <a:ext uri="{FF2B5EF4-FFF2-40B4-BE49-F238E27FC236}">
                <a16:creationId xmlns="" xmlns:a16="http://schemas.microsoft.com/office/drawing/2014/main" id="{03EBB27A-D281-46D7-89D3-D402F4B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717" y="2570841"/>
            <a:ext cx="144463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5" name="Text Box 9">
            <a:extLst>
              <a:ext uri="{FF2B5EF4-FFF2-40B4-BE49-F238E27FC236}">
                <a16:creationId xmlns="" xmlns:a16="http://schemas.microsoft.com/office/drawing/2014/main" id="{DF346FAB-060E-44C4-A745-10ADFB88C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2625344"/>
            <a:ext cx="14398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8cm</a:t>
            </a:r>
          </a:p>
        </p:txBody>
      </p:sp>
      <p:sp>
        <p:nvSpPr>
          <p:cNvPr id="4106" name="Text Box 10">
            <a:extLst>
              <a:ext uri="{FF2B5EF4-FFF2-40B4-BE49-F238E27FC236}">
                <a16:creationId xmlns="" xmlns:a16="http://schemas.microsoft.com/office/drawing/2014/main" id="{80CDEF68-91F6-473C-86A0-6BA024C1C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689" y="1625247"/>
            <a:ext cx="13061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6cm</a:t>
            </a:r>
          </a:p>
        </p:txBody>
      </p:sp>
      <p:sp>
        <p:nvSpPr>
          <p:cNvPr id="4107" name="Text Box 11">
            <a:extLst>
              <a:ext uri="{FF2B5EF4-FFF2-40B4-BE49-F238E27FC236}">
                <a16:creationId xmlns="" xmlns:a16="http://schemas.microsoft.com/office/drawing/2014/main" id="{5C1B6005-2833-435D-8104-E1D893464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2" y="914900"/>
            <a:ext cx="9223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</a:p>
        </p:txBody>
      </p:sp>
      <p:sp>
        <p:nvSpPr>
          <p:cNvPr id="4108" name="Text Box 12">
            <a:extLst>
              <a:ext uri="{FF2B5EF4-FFF2-40B4-BE49-F238E27FC236}">
                <a16:creationId xmlns="" xmlns:a16="http://schemas.microsoft.com/office/drawing/2014/main" id="{32558AB1-BE1B-4CE5-A642-34AD3997E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5682" y="412107"/>
            <a:ext cx="11382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</a:t>
            </a:r>
          </a:p>
        </p:txBody>
      </p:sp>
      <p:sp>
        <p:nvSpPr>
          <p:cNvPr id="4109" name="AutoShape 13">
            <a:extLst>
              <a:ext uri="{FF2B5EF4-FFF2-40B4-BE49-F238E27FC236}">
                <a16:creationId xmlns="" xmlns:a16="http://schemas.microsoft.com/office/drawing/2014/main" id="{04A2A2A3-C597-450C-834B-710E8C2C5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844672"/>
            <a:ext cx="3726655" cy="1709477"/>
          </a:xfrm>
          <a:prstGeom prst="triangle">
            <a:avLst>
              <a:gd name="adj" fmla="val 1827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0" name="Rectangle 14">
            <a:extLst>
              <a:ext uri="{FF2B5EF4-FFF2-40B4-BE49-F238E27FC236}">
                <a16:creationId xmlns="" xmlns:a16="http://schemas.microsoft.com/office/drawing/2014/main" id="{28D45263-20B4-45A1-A7CA-A147DE53F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0255" y="2383026"/>
            <a:ext cx="144463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1" name="Line 15">
            <a:extLst>
              <a:ext uri="{FF2B5EF4-FFF2-40B4-BE49-F238E27FC236}">
                <a16:creationId xmlns="" xmlns:a16="http://schemas.microsoft.com/office/drawing/2014/main" id="{E0E96CC8-5BB0-44F8-BF24-E1D2C55805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92551" y="830196"/>
            <a:ext cx="0" cy="17239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5" name="Text Box 19">
            <a:extLst>
              <a:ext uri="{FF2B5EF4-FFF2-40B4-BE49-F238E27FC236}">
                <a16:creationId xmlns="" xmlns:a16="http://schemas.microsoft.com/office/drawing/2014/main" id="{F683B1FC-232D-4078-9607-5CA41D172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487" y="2589374"/>
            <a:ext cx="18002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2,3dm</a:t>
            </a:r>
          </a:p>
        </p:txBody>
      </p:sp>
      <p:sp>
        <p:nvSpPr>
          <p:cNvPr id="4116" name="Text Box 20">
            <a:extLst>
              <a:ext uri="{FF2B5EF4-FFF2-40B4-BE49-F238E27FC236}">
                <a16:creationId xmlns="" xmlns:a16="http://schemas.microsoft.com/office/drawing/2014/main" id="{F88E3FD1-FAD9-4989-9096-D3964636F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7133" y="1499391"/>
            <a:ext cx="18002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1,2dm</a:t>
            </a:r>
          </a:p>
        </p:txBody>
      </p:sp>
      <p:sp>
        <p:nvSpPr>
          <p:cNvPr id="4118" name="Text Box 22">
            <a:extLst>
              <a:ext uri="{FF2B5EF4-FFF2-40B4-BE49-F238E27FC236}">
                <a16:creationId xmlns="" xmlns:a16="http://schemas.microsoft.com/office/drawing/2014/main" id="{A309F567-6C18-46FF-8F0E-A3ABEA2DD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28" y="5135457"/>
            <a:ext cx="444679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x 6 : 2= 24 (cm</a:t>
            </a:r>
            <a:r>
              <a:rPr lang="en-US" altLang="en-US" sz="4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119" name="Text Box 23">
            <a:extLst>
              <a:ext uri="{FF2B5EF4-FFF2-40B4-BE49-F238E27FC236}">
                <a16:creationId xmlns="" xmlns:a16="http://schemas.microsoft.com/office/drawing/2014/main" id="{95524205-94A8-4B96-BACF-900285231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69" y="5957992"/>
            <a:ext cx="384806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2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cm</a:t>
            </a:r>
            <a:r>
              <a:rPr lang="en-US" altLang="en-US" sz="4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122" name="Text Box 26">
            <a:extLst>
              <a:ext uri="{FF2B5EF4-FFF2-40B4-BE49-F238E27FC236}">
                <a16:creationId xmlns="" xmlns:a16="http://schemas.microsoft.com/office/drawing/2014/main" id="{81B2B131-E362-4920-BFC3-1FAE9D3DA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729" y="3962730"/>
            <a:ext cx="550072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123" name="Text Box 27">
            <a:extLst>
              <a:ext uri="{FF2B5EF4-FFF2-40B4-BE49-F238E27FC236}">
                <a16:creationId xmlns="" xmlns:a16="http://schemas.microsoft.com/office/drawing/2014/main" id="{791389D3-06FE-40D4-B57F-00FEABCAB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6564" y="4876722"/>
            <a:ext cx="570047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2,3 x 1,2 : 2= 1,38 (dm</a:t>
            </a:r>
            <a:r>
              <a:rPr lang="en-US" altLang="en-US" sz="4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124" name="Text Box 28">
            <a:extLst>
              <a:ext uri="{FF2B5EF4-FFF2-40B4-BE49-F238E27FC236}">
                <a16:creationId xmlns="" xmlns:a16="http://schemas.microsoft.com/office/drawing/2014/main" id="{3DC6BE20-BEC3-48A3-8A44-C14D2237E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097" y="5739514"/>
            <a:ext cx="450254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</a:t>
            </a:r>
            <a:r>
              <a:rPr lang="en-US" alt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1,38 </a:t>
            </a:r>
            <a:r>
              <a:rPr lang="en-US" altLang="en-US" sz="4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altLang="en-US" sz="42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200" baseline="30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5" name="Text Box 29">
            <a:extLst>
              <a:ext uri="{FF2B5EF4-FFF2-40B4-BE49-F238E27FC236}">
                <a16:creationId xmlns="" xmlns:a16="http://schemas.microsoft.com/office/drawing/2014/main" id="{87E6AF8F-EAB7-452B-92DA-841471FEB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06" y="122310"/>
            <a:ext cx="21447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BA73F3E7-B4A4-4E12-8BC9-623C11C85EA6}"/>
              </a:ext>
            </a:extLst>
          </p:cNvPr>
          <p:cNvCxnSpPr/>
          <p:nvPr/>
        </p:nvCxnSpPr>
        <p:spPr>
          <a:xfrm>
            <a:off x="6096000" y="241146"/>
            <a:ext cx="0" cy="63757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">
            <a:extLst>
              <a:ext uri="{FF2B5EF4-FFF2-40B4-BE49-F238E27FC236}">
                <a16:creationId xmlns="" xmlns:a16="http://schemas.microsoft.com/office/drawing/2014/main" id="{BB199DD5-C52A-4016-86CC-68442A051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6950" y="3390417"/>
            <a:ext cx="21605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  <p:bldP spid="4118" grpId="0"/>
      <p:bldP spid="4119" grpId="0"/>
      <p:bldP spid="4122" grpId="0"/>
      <p:bldP spid="4123" grpId="0"/>
      <p:bldP spid="4124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6000" r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="" xmlns:a16="http://schemas.microsoft.com/office/drawing/2014/main" id="{D6A428B1-8034-4B01-B187-444096E10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942407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="" xmlns:a16="http://schemas.microsoft.com/office/drawing/2014/main" id="{92ED240C-EF0C-4BAC-BDA5-73F913C82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21" y="1956404"/>
            <a:ext cx="110197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5m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dm.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="" xmlns:a16="http://schemas.microsoft.com/office/drawing/2014/main" id="{8DB7DDC8-A93A-439D-88BC-A201ECE66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55" y="3886200"/>
            <a:ext cx="1143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42,5m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5,2m.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="" xmlns:a16="http://schemas.microsoft.com/office/drawing/2014/main" id="{A32B7E09-47AE-414F-BB17-C60F6E575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1" y="243503"/>
            <a:ext cx="1727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3076" name="AutoShape 4">
            <a:extLst>
              <a:ext uri="{FF2B5EF4-FFF2-40B4-BE49-F238E27FC236}">
                <a16:creationId xmlns="" xmlns:a16="http://schemas.microsoft.com/office/drawing/2014/main" id="{D77BA5EC-AB78-4931-ADCD-6738CEA27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847" y="1125537"/>
            <a:ext cx="3033366" cy="1278279"/>
          </a:xfrm>
          <a:prstGeom prst="triangle">
            <a:avLst>
              <a:gd name="adj" fmla="val 2279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AutoShape 5">
            <a:extLst>
              <a:ext uri="{FF2B5EF4-FFF2-40B4-BE49-F238E27FC236}">
                <a16:creationId xmlns="" xmlns:a16="http://schemas.microsoft.com/office/drawing/2014/main" id="{6CD071AC-D993-44A2-9535-F4CC1F37B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6715" y="1153856"/>
            <a:ext cx="3033366" cy="1278279"/>
          </a:xfrm>
          <a:prstGeom prst="triangle">
            <a:avLst>
              <a:gd name="adj" fmla="val 22796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Line 7">
            <a:extLst>
              <a:ext uri="{FF2B5EF4-FFF2-40B4-BE49-F238E27FC236}">
                <a16:creationId xmlns="" xmlns:a16="http://schemas.microsoft.com/office/drawing/2014/main" id="{610AF5E4-F0C0-49CB-8C54-B01E2426D9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5444" y="1110789"/>
            <a:ext cx="0" cy="13018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Line 8">
            <a:extLst>
              <a:ext uri="{FF2B5EF4-FFF2-40B4-BE49-F238E27FC236}">
                <a16:creationId xmlns="" xmlns:a16="http://schemas.microsoft.com/office/drawing/2014/main" id="{96015643-D827-471B-AC38-FE049DE35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9485" y="1184185"/>
            <a:ext cx="8663" cy="12176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1" name="Rectangle 9">
            <a:extLst>
              <a:ext uri="{FF2B5EF4-FFF2-40B4-BE49-F238E27FC236}">
                <a16:creationId xmlns="" xmlns:a16="http://schemas.microsoft.com/office/drawing/2014/main" id="{D3C000F8-704A-4C74-B3D9-8698155E6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909" y="2253680"/>
            <a:ext cx="144463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2" name="Rectangle 10">
            <a:extLst>
              <a:ext uri="{FF2B5EF4-FFF2-40B4-BE49-F238E27FC236}">
                <a16:creationId xmlns="" xmlns:a16="http://schemas.microsoft.com/office/drawing/2014/main" id="{906B6D89-2519-4665-A9ED-5BA4442F6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8148" y="2270479"/>
            <a:ext cx="144462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3" name="Text Box 11">
            <a:extLst>
              <a:ext uri="{FF2B5EF4-FFF2-40B4-BE49-F238E27FC236}">
                <a16:creationId xmlns="" xmlns:a16="http://schemas.microsoft.com/office/drawing/2014/main" id="{B4ED89A8-783A-4943-B882-04A76F7E1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25" y="2420062"/>
            <a:ext cx="9110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5m</a:t>
            </a:r>
          </a:p>
        </p:txBody>
      </p:sp>
      <p:sp>
        <p:nvSpPr>
          <p:cNvPr id="3084" name="Text Box 12">
            <a:extLst>
              <a:ext uri="{FF2B5EF4-FFF2-40B4-BE49-F238E27FC236}">
                <a16:creationId xmlns="" xmlns:a16="http://schemas.microsoft.com/office/drawing/2014/main" id="{CD1FA739-A0AD-4AC1-99DB-47F9EF086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980" y="1398482"/>
            <a:ext cx="31330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24dm = 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2,4m</a:t>
            </a:r>
          </a:p>
        </p:txBody>
      </p:sp>
      <p:sp>
        <p:nvSpPr>
          <p:cNvPr id="3085" name="Text Box 13">
            <a:extLst>
              <a:ext uri="{FF2B5EF4-FFF2-40B4-BE49-F238E27FC236}">
                <a16:creationId xmlns="" xmlns:a16="http://schemas.microsoft.com/office/drawing/2014/main" id="{55CB16F7-6124-41F3-92C1-97669AC17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021" y="2514225"/>
            <a:ext cx="17271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42,5m</a:t>
            </a:r>
          </a:p>
        </p:txBody>
      </p:sp>
      <p:sp>
        <p:nvSpPr>
          <p:cNvPr id="3086" name="Text Box 14">
            <a:extLst>
              <a:ext uri="{FF2B5EF4-FFF2-40B4-BE49-F238E27FC236}">
                <a16:creationId xmlns="" xmlns:a16="http://schemas.microsoft.com/office/drawing/2014/main" id="{FC661D70-C675-4876-A9E3-24A4D5282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485" y="1448946"/>
            <a:ext cx="14382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5,2m</a:t>
            </a:r>
          </a:p>
        </p:txBody>
      </p:sp>
      <p:sp>
        <p:nvSpPr>
          <p:cNvPr id="3087" name="Text Box 15">
            <a:extLst>
              <a:ext uri="{FF2B5EF4-FFF2-40B4-BE49-F238E27FC236}">
                <a16:creationId xmlns="" xmlns:a16="http://schemas.microsoft.com/office/drawing/2014/main" id="{04B2159F-FD02-425E-BEB1-50804D377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967" y="3278499"/>
            <a:ext cx="22034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8" name="Text Box 16">
            <a:extLst>
              <a:ext uri="{FF2B5EF4-FFF2-40B4-BE49-F238E27FC236}">
                <a16:creationId xmlns="" xmlns:a16="http://schemas.microsoft.com/office/drawing/2014/main" id="{5779668A-D129-4C44-9220-8C6FD0DFA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938761"/>
            <a:ext cx="573659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089" name="Text Box 17">
            <a:extLst>
              <a:ext uri="{FF2B5EF4-FFF2-40B4-BE49-F238E27FC236}">
                <a16:creationId xmlns="" xmlns:a16="http://schemas.microsoft.com/office/drawing/2014/main" id="{033723CF-7EFB-427F-B8C3-ADCAF4951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1046942"/>
            <a:ext cx="5762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</a:p>
        </p:txBody>
      </p:sp>
      <p:sp>
        <p:nvSpPr>
          <p:cNvPr id="3090" name="Text Box 18">
            <a:extLst>
              <a:ext uri="{FF2B5EF4-FFF2-40B4-BE49-F238E27FC236}">
                <a16:creationId xmlns="" xmlns:a16="http://schemas.microsoft.com/office/drawing/2014/main" id="{8251DCBA-3FDD-445B-A3C3-230FAC87A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89" y="4857383"/>
            <a:ext cx="45851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2,4 : 2 = 6 (m</a:t>
            </a:r>
            <a:r>
              <a:rPr lang="en-US" alt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91" name="Text Box 19">
            <a:extLst>
              <a:ext uri="{FF2B5EF4-FFF2-40B4-BE49-F238E27FC236}">
                <a16:creationId xmlns="" xmlns:a16="http://schemas.microsoft.com/office/drawing/2014/main" id="{FA57D682-DC8C-479B-BC0E-3697F4B71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546" y="5886007"/>
            <a:ext cx="3429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6m</a:t>
            </a:r>
            <a:r>
              <a:rPr lang="en-US" altLang="en-US" sz="4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92" name="Text Box 20">
            <a:extLst>
              <a:ext uri="{FF2B5EF4-FFF2-40B4-BE49-F238E27FC236}">
                <a16:creationId xmlns="" xmlns:a16="http://schemas.microsoft.com/office/drawing/2014/main" id="{26488AA0-60E3-4E27-9341-C141F2A05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933" y="287590"/>
            <a:ext cx="862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</a:t>
            </a:r>
          </a:p>
        </p:txBody>
      </p:sp>
      <p:sp>
        <p:nvSpPr>
          <p:cNvPr id="3093" name="Text Box 21">
            <a:extLst>
              <a:ext uri="{FF2B5EF4-FFF2-40B4-BE49-F238E27FC236}">
                <a16:creationId xmlns="" xmlns:a16="http://schemas.microsoft.com/office/drawing/2014/main" id="{2053E19C-2022-46CE-AAB5-80097AFDA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4710" y="3979883"/>
            <a:ext cx="584171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094" name="Text Box 22">
            <a:extLst>
              <a:ext uri="{FF2B5EF4-FFF2-40B4-BE49-F238E27FC236}">
                <a16:creationId xmlns="" xmlns:a16="http://schemas.microsoft.com/office/drawing/2014/main" id="{E724EF28-A07F-4BCF-9365-D539462DE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949762"/>
            <a:ext cx="636897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42,5 x 5,2 : 2 = 110,5 (m</a:t>
            </a:r>
            <a:r>
              <a:rPr lang="en-US" alt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95" name="Text Box 23">
            <a:extLst>
              <a:ext uri="{FF2B5EF4-FFF2-40B4-BE49-F238E27FC236}">
                <a16:creationId xmlns="" xmlns:a16="http://schemas.microsoft.com/office/drawing/2014/main" id="{11E9E8F3-53FF-486C-9AF2-583401C87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903" y="5960763"/>
            <a:ext cx="407679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110,5 m</a:t>
            </a:r>
            <a:r>
              <a:rPr lang="en-US" altLang="en-US" sz="4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8FD930EB-1116-4467-853D-EAF25B43965E}"/>
              </a:ext>
            </a:extLst>
          </p:cNvPr>
          <p:cNvCxnSpPr/>
          <p:nvPr/>
        </p:nvCxnSpPr>
        <p:spPr>
          <a:xfrm>
            <a:off x="5867400" y="426222"/>
            <a:ext cx="0" cy="63757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15">
            <a:extLst>
              <a:ext uri="{FF2B5EF4-FFF2-40B4-BE49-F238E27FC236}">
                <a16:creationId xmlns="" xmlns:a16="http://schemas.microsoft.com/office/drawing/2014/main" id="{9A2B6508-DBE7-4902-B9CF-2C8B489EF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1672" y="3353602"/>
            <a:ext cx="22034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  <p:bldP spid="3087" grpId="0"/>
      <p:bldP spid="3088" grpId="0"/>
      <p:bldP spid="3090" grpId="0"/>
      <p:bldP spid="3091" grpId="0"/>
      <p:bldP spid="3093" grpId="0"/>
      <p:bldP spid="3094" grpId="0"/>
      <p:bldP spid="3095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81" name="AutoShape 21">
            <a:extLst>
              <a:ext uri="{FF2B5EF4-FFF2-40B4-BE49-F238E27FC236}">
                <a16:creationId xmlns="" xmlns:a16="http://schemas.microsoft.com/office/drawing/2014/main" id="{1FCDE427-8B5B-4FE1-801B-98AF9C6CB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50" y="1314757"/>
            <a:ext cx="7772400" cy="609600"/>
          </a:xfrm>
          <a:prstGeom prst="flowChartTerminator">
            <a:avLst/>
          </a:prstGeom>
          <a:solidFill>
            <a:schemeClr val="bg2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Muốn tính diện tích hình tam giác ta làm thế nào ? </a:t>
            </a:r>
          </a:p>
        </p:txBody>
      </p:sp>
      <p:sp>
        <p:nvSpPr>
          <p:cNvPr id="117782" name="AutoShape 22">
            <a:extLst>
              <a:ext uri="{FF2B5EF4-FFF2-40B4-BE49-F238E27FC236}">
                <a16:creationId xmlns="" xmlns:a16="http://schemas.microsoft.com/office/drawing/2014/main" id="{E0FAC152-E662-499F-824F-9517C0B32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"/>
            <a:ext cx="11506200" cy="2424277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000" dirty="0" err="1">
                <a:latin typeface="Times New Roman" panose="02020603050405020304" pitchFamily="18" charset="0"/>
              </a:rPr>
              <a:t>Muốn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tính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diện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tích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hình</a:t>
            </a:r>
            <a:r>
              <a:rPr lang="en-US" altLang="vi-VN" sz="4000" dirty="0">
                <a:latin typeface="Times New Roman" panose="02020603050405020304" pitchFamily="18" charset="0"/>
              </a:rPr>
              <a:t> tam </a:t>
            </a:r>
            <a:r>
              <a:rPr lang="en-US" altLang="vi-VN" sz="4000" dirty="0" err="1">
                <a:latin typeface="Times New Roman" panose="02020603050405020304" pitchFamily="18" charset="0"/>
              </a:rPr>
              <a:t>giác</a:t>
            </a:r>
            <a:r>
              <a:rPr lang="en-US" altLang="vi-VN" sz="4000" dirty="0">
                <a:latin typeface="Times New Roman" panose="02020603050405020304" pitchFamily="18" charset="0"/>
              </a:rPr>
              <a:t> ta </a:t>
            </a:r>
            <a:r>
              <a:rPr lang="en-US" altLang="vi-VN" sz="4000" dirty="0" err="1">
                <a:latin typeface="Times New Roman" panose="02020603050405020304" pitchFamily="18" charset="0"/>
              </a:rPr>
              <a:t>lấy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độ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dài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đáy</a:t>
            </a:r>
            <a:endParaRPr lang="en-US" altLang="vi-VN" sz="40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nhân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với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chiều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cao</a:t>
            </a:r>
            <a:r>
              <a:rPr lang="en-US" altLang="vi-VN" sz="4000" dirty="0">
                <a:latin typeface="Times New Roman" panose="02020603050405020304" pitchFamily="18" charset="0"/>
              </a:rPr>
              <a:t> (</a:t>
            </a:r>
            <a:r>
              <a:rPr lang="en-US" altLang="vi-VN" sz="4000" dirty="0" err="1">
                <a:latin typeface="Times New Roman" panose="02020603050405020304" pitchFamily="18" charset="0"/>
              </a:rPr>
              <a:t>cùng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một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đơn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vị</a:t>
            </a:r>
            <a:r>
              <a:rPr lang="en-US" altLang="vi-VN" sz="4000" dirty="0">
                <a:latin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</a:rPr>
              <a:t>đo</a:t>
            </a:r>
            <a:r>
              <a:rPr lang="en-US" altLang="vi-VN" sz="4000" dirty="0">
                <a:latin typeface="Times New Roman" panose="02020603050405020304" pitchFamily="18" charset="0"/>
              </a:rPr>
              <a:t>) </a:t>
            </a:r>
            <a:endParaRPr lang="vi-VN" altLang="vi-VN" sz="40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000" dirty="0" err="1">
                <a:latin typeface="Times New Roman" panose="02020603050405020304" pitchFamily="18" charset="0"/>
              </a:rPr>
              <a:t>rồi</a:t>
            </a:r>
            <a:r>
              <a:rPr lang="en-US" altLang="vi-VN" sz="4000" dirty="0">
                <a:latin typeface="Times New Roman" panose="02020603050405020304" pitchFamily="18" charset="0"/>
              </a:rPr>
              <a:t> chia </a:t>
            </a:r>
            <a:r>
              <a:rPr lang="en-US" altLang="vi-VN" sz="4000" dirty="0" err="1">
                <a:latin typeface="Times New Roman" panose="02020603050405020304" pitchFamily="18" charset="0"/>
              </a:rPr>
              <a:t>cho</a:t>
            </a:r>
            <a:r>
              <a:rPr lang="en-US" altLang="vi-VN" sz="4000" dirty="0">
                <a:latin typeface="Times New Roman" panose="02020603050405020304" pitchFamily="18" charset="0"/>
              </a:rPr>
              <a:t> 2.  </a:t>
            </a:r>
          </a:p>
        </p:txBody>
      </p:sp>
      <p:sp>
        <p:nvSpPr>
          <p:cNvPr id="117783" name="AutoShape 23">
            <a:extLst>
              <a:ext uri="{FF2B5EF4-FFF2-40B4-BE49-F238E27FC236}">
                <a16:creationId xmlns="" xmlns:a16="http://schemas.microsoft.com/office/drawing/2014/main" id="{B1415725-C3AE-4E66-BFD5-16E3EE183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850847"/>
            <a:ext cx="9505950" cy="1354277"/>
          </a:xfrm>
          <a:prstGeom prst="flowChartTerminator">
            <a:avLst/>
          </a:prstGeom>
          <a:solidFill>
            <a:schemeClr val="bg2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000">
                <a:latin typeface="Times New Roman" panose="02020603050405020304" pitchFamily="18" charset="0"/>
              </a:rPr>
              <a:t>Viết công thức tính diện tích hình tam giác ? </a:t>
            </a:r>
          </a:p>
        </p:txBody>
      </p:sp>
      <p:sp>
        <p:nvSpPr>
          <p:cNvPr id="117785" name="AutoShape 25">
            <a:extLst>
              <a:ext uri="{FF2B5EF4-FFF2-40B4-BE49-F238E27FC236}">
                <a16:creationId xmlns="" xmlns:a16="http://schemas.microsoft.com/office/drawing/2014/main" id="{23104901-2F28-4DDD-8B8F-316AC3DC4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343400"/>
            <a:ext cx="3200400" cy="1354277"/>
          </a:xfrm>
          <a:prstGeom prst="flowChartAlternateProcess">
            <a:avLst/>
          </a:prstGeom>
          <a:solidFill>
            <a:srgbClr val="FFCCFF">
              <a:alpha val="56078"/>
            </a:srgbClr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5400" dirty="0">
                <a:latin typeface="Times New Roman" panose="02020603050405020304" pitchFamily="18" charset="0"/>
              </a:rPr>
              <a:t>S =</a:t>
            </a:r>
            <a:endParaRPr lang="en-US" altLang="vi-VN" sz="36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17786" name="Object 26">
            <a:extLst>
              <a:ext uri="{FF2B5EF4-FFF2-40B4-BE49-F238E27FC236}">
                <a16:creationId xmlns="" xmlns:a16="http://schemas.microsoft.com/office/drawing/2014/main" id="{B7FFED2E-23D5-47A3-823A-7464FFE110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977387"/>
              </p:ext>
            </p:extLst>
          </p:nvPr>
        </p:nvGraphicFramePr>
        <p:xfrm>
          <a:off x="4142453" y="4343400"/>
          <a:ext cx="1524000" cy="1354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Equation" r:id="rId4" imgW="6143625" imgH="6800850" progId="">
                  <p:embed/>
                </p:oleObj>
              </mc:Choice>
              <mc:Fallback>
                <p:oleObj name="Equation" r:id="rId4" imgW="6143625" imgH="680085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2453" y="4343400"/>
                        <a:ext cx="1524000" cy="13542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17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1" grpId="0" animBg="1"/>
      <p:bldP spid="117782" grpId="0" animBg="1"/>
      <p:bldP spid="117783" grpId="0" animBg="1"/>
      <p:bldP spid="117783" grpId="1" animBg="1"/>
      <p:bldP spid="1177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 rot="10800000" flipV="1">
            <a:off x="6553201" y="1600200"/>
            <a:ext cx="3279775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cs typeface="Arial" charset="0"/>
              </a:rPr>
              <a:t>A.   	24 cm</a:t>
            </a:r>
            <a:r>
              <a:rPr lang="en-US" altLang="en-US" sz="3200" b="1" baseline="3000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altLang="en-US" sz="2800" b="1" baseline="300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800" b="1">
                <a:cs typeface="Arial" charset="0"/>
              </a:rPr>
              <a:t>           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 rot="10800000" flipV="1">
            <a:off x="6553200" y="3276600"/>
            <a:ext cx="3201988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cs typeface="Arial" charset="0"/>
              </a:rPr>
              <a:t>C.	48 cm</a:t>
            </a:r>
            <a:r>
              <a:rPr lang="en-US" altLang="en-US" sz="3200" b="1" baseline="3000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altLang="en-US" sz="2800" b="1">
                <a:cs typeface="Arial" charset="0"/>
              </a:rPr>
              <a:t>         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 rot="10800000" flipV="1">
            <a:off x="6553200" y="2362200"/>
            <a:ext cx="3200400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cs typeface="Arial" charset="0"/>
              </a:rPr>
              <a:t>B.    </a:t>
            </a:r>
            <a:r>
              <a:rPr lang="en-US" altLang="en-US" sz="3200" b="1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 cm</a:t>
            </a:r>
            <a:r>
              <a:rPr lang="en-US" altLang="en-US" sz="3200" b="1" baseline="3000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endParaRPr lang="en-US" altLang="en-US" sz="3200" b="1">
              <a:solidFill>
                <a:srgbClr val="0000FF"/>
              </a:solidFill>
            </a:endParaRP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6477000" y="236220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260725" y="7175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>
              <a:latin typeface="Tahoma" pitchFamily="34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95300" y="292486"/>
            <a:ext cx="6934200" cy="11906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A50021"/>
                </a:solidFill>
                <a:cs typeface="Arial" charset="0"/>
              </a:rPr>
              <a:t>Diện tích hình tam giác có số đo như hình vẽ là:</a:t>
            </a:r>
          </a:p>
        </p:txBody>
      </p:sp>
      <p:grpSp>
        <p:nvGrpSpPr>
          <p:cNvPr id="15387" name="Group 27"/>
          <p:cNvGrpSpPr>
            <a:grpSpLocks/>
          </p:cNvGrpSpPr>
          <p:nvPr/>
        </p:nvGrpSpPr>
        <p:grpSpPr bwMode="auto">
          <a:xfrm>
            <a:off x="2209800" y="1828800"/>
            <a:ext cx="3505200" cy="2743200"/>
            <a:chOff x="480" y="1104"/>
            <a:chExt cx="2208" cy="1722"/>
          </a:xfrm>
        </p:grpSpPr>
        <p:grpSp>
          <p:nvGrpSpPr>
            <p:cNvPr id="15372" name="Group 14"/>
            <p:cNvGrpSpPr>
              <a:grpSpLocks/>
            </p:cNvGrpSpPr>
            <p:nvPr/>
          </p:nvGrpSpPr>
          <p:grpSpPr bwMode="auto">
            <a:xfrm>
              <a:off x="480" y="1104"/>
              <a:ext cx="2208" cy="1200"/>
              <a:chOff x="480" y="2976"/>
              <a:chExt cx="1680" cy="1009"/>
            </a:xfrm>
          </p:grpSpPr>
          <p:grpSp>
            <p:nvGrpSpPr>
              <p:cNvPr id="15379" name="Group 15"/>
              <p:cNvGrpSpPr>
                <a:grpSpLocks/>
              </p:cNvGrpSpPr>
              <p:nvPr/>
            </p:nvGrpSpPr>
            <p:grpSpPr bwMode="auto">
              <a:xfrm>
                <a:off x="480" y="2976"/>
                <a:ext cx="1680" cy="1009"/>
                <a:chOff x="480" y="2976"/>
                <a:chExt cx="1680" cy="1009"/>
              </a:xfrm>
            </p:grpSpPr>
            <p:sp>
              <p:nvSpPr>
                <p:cNvPr id="15381" name="AutoShape 16"/>
                <p:cNvSpPr>
                  <a:spLocks noChangeArrowheads="1"/>
                </p:cNvSpPr>
                <p:nvPr/>
              </p:nvSpPr>
              <p:spPr bwMode="auto">
                <a:xfrm>
                  <a:off x="480" y="2976"/>
                  <a:ext cx="1680" cy="1009"/>
                </a:xfrm>
                <a:prstGeom prst="triangle">
                  <a:avLst>
                    <a:gd name="adj" fmla="val 33551"/>
                  </a:avLst>
                </a:prstGeom>
                <a:solidFill>
                  <a:srgbClr val="00FFFF"/>
                </a:solidFill>
                <a:ln w="28575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82" name="Line 17"/>
                <p:cNvSpPr>
                  <a:spLocks noChangeShapeType="1"/>
                </p:cNvSpPr>
                <p:nvPr/>
              </p:nvSpPr>
              <p:spPr bwMode="auto">
                <a:xfrm>
                  <a:off x="1056" y="2976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15380" name="AutoShape 18"/>
              <p:cNvCxnSpPr>
                <a:cxnSpLocks noChangeShapeType="1"/>
              </p:cNvCxnSpPr>
              <p:nvPr/>
            </p:nvCxnSpPr>
            <p:spPr bwMode="auto">
              <a:xfrm rot="16200000" flipH="1">
                <a:off x="984" y="3768"/>
                <a:ext cx="288" cy="144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1248" y="1104"/>
              <a:ext cx="768" cy="1200"/>
              <a:chOff x="1248" y="1104"/>
              <a:chExt cx="768" cy="1200"/>
            </a:xfrm>
          </p:grpSpPr>
          <p:sp>
            <p:nvSpPr>
              <p:cNvPr id="15377" name="AutoShape 20"/>
              <p:cNvSpPr>
                <a:spLocks/>
              </p:cNvSpPr>
              <p:nvPr/>
            </p:nvSpPr>
            <p:spPr bwMode="auto">
              <a:xfrm rot="10800000">
                <a:off x="1248" y="1104"/>
                <a:ext cx="144" cy="1200"/>
              </a:xfrm>
              <a:prstGeom prst="leftBrace">
                <a:avLst>
                  <a:gd name="adj1" fmla="val 20833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78" name="Rectangle 21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624" cy="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FF6600"/>
                    </a:solidFill>
                  </a:rPr>
                  <a:t>4cm</a:t>
                </a:r>
              </a:p>
            </p:txBody>
          </p:sp>
        </p:grpSp>
        <p:grpSp>
          <p:nvGrpSpPr>
            <p:cNvPr id="15374" name="Group 25"/>
            <p:cNvGrpSpPr>
              <a:grpSpLocks/>
            </p:cNvGrpSpPr>
            <p:nvPr/>
          </p:nvGrpSpPr>
          <p:grpSpPr bwMode="auto">
            <a:xfrm>
              <a:off x="480" y="2352"/>
              <a:ext cx="2208" cy="474"/>
              <a:chOff x="480" y="2352"/>
              <a:chExt cx="2208" cy="474"/>
            </a:xfrm>
          </p:grpSpPr>
          <p:sp>
            <p:nvSpPr>
              <p:cNvPr id="15375" name="AutoShape 23"/>
              <p:cNvSpPr>
                <a:spLocks/>
              </p:cNvSpPr>
              <p:nvPr/>
            </p:nvSpPr>
            <p:spPr bwMode="auto">
              <a:xfrm rot="5400000" flipH="1">
                <a:off x="1488" y="1344"/>
                <a:ext cx="192" cy="2208"/>
              </a:xfrm>
              <a:prstGeom prst="leftBrace">
                <a:avLst>
                  <a:gd name="adj1" fmla="val 9583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76" name="Text Box 24"/>
              <p:cNvSpPr txBox="1">
                <a:spLocks noChangeArrowheads="1"/>
              </p:cNvSpPr>
              <p:nvPr/>
            </p:nvSpPr>
            <p:spPr bwMode="auto">
              <a:xfrm>
                <a:off x="1406" y="2499"/>
                <a:ext cx="80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FF6600"/>
                    </a:solidFill>
                  </a:rPr>
                  <a:t>6cm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3388E-6 L 1.11022E-16 -0.1042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3" grpId="1" animBg="1"/>
      <p:bldP spid="15365" grpId="0" animBg="1"/>
      <p:bldP spid="15365" grpId="1" animBg="1"/>
      <p:bldP spid="15367" grpId="0" animBg="1"/>
      <p:bldP spid="15367" grpId="1" animBg="1"/>
      <p:bldP spid="15368" grpId="0" animBg="1"/>
      <p:bldP spid="15368" grpId="1" animBg="1"/>
      <p:bldP spid="153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 rot="10800000" flipV="1">
            <a:off x="4494213" y="1828800"/>
            <a:ext cx="3281362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cs typeface="Arial" charset="0"/>
              </a:rPr>
              <a:t>A.   	1,8 dm</a:t>
            </a:r>
            <a:r>
              <a:rPr lang="en-US" altLang="en-US" sz="3200" b="1" baseline="3000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altLang="en-US" sz="2800" b="1" baseline="300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800" b="1">
                <a:cs typeface="Arial" charset="0"/>
              </a:rPr>
              <a:t>           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 rot="10800000" flipV="1">
            <a:off x="4570413" y="3427414"/>
            <a:ext cx="3200400" cy="5794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cs typeface="Arial" charset="0"/>
              </a:rPr>
              <a:t>C.	7,2 cm</a:t>
            </a:r>
            <a:r>
              <a:rPr lang="en-US" altLang="en-US" sz="3200" b="1" baseline="30000" dirty="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altLang="en-US" sz="2800" b="1" dirty="0">
                <a:cs typeface="Arial" charset="0"/>
              </a:rPr>
              <a:t>         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 rot="10800000" flipV="1">
            <a:off x="4570414" y="2667000"/>
            <a:ext cx="3125787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cs typeface="Arial" charset="0"/>
              </a:rPr>
              <a:t>B.     </a:t>
            </a:r>
            <a:r>
              <a:rPr lang="en-US" altLang="en-US" sz="3200" b="1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3,6 dm</a:t>
            </a:r>
            <a:r>
              <a:rPr lang="en-US" altLang="en-US" sz="3200" b="1" baseline="30000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4419600" y="18288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260725" y="7175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800">
              <a:latin typeface="Tahoma" pitchFamily="34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048000" y="457201"/>
            <a:ext cx="7315200" cy="11906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A50021"/>
                </a:solidFill>
                <a:cs typeface="Arial" charset="0"/>
              </a:rPr>
              <a:t>Diện tích hình tam giác có cạnh đáy 3dm, chiều cao 1,2dm là: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16388" grpId="1" animBg="1"/>
      <p:bldP spid="16390" grpId="0" animBg="1"/>
      <p:bldP spid="16390" grpId="1" animBg="1"/>
      <p:bldP spid="16391" grpId="0" animBg="1"/>
      <p:bldP spid="16391" grpId="1" animBg="1"/>
      <p:bldP spid="163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3"/>
          <p:cNvSpPr>
            <a:spLocks noChangeArrowheads="1" noChangeShapeType="1" noTextEdit="1"/>
          </p:cNvSpPr>
          <p:nvPr/>
        </p:nvSpPr>
        <p:spPr bwMode="auto">
          <a:xfrm>
            <a:off x="3208337" y="155574"/>
            <a:ext cx="3733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sz="28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Unicode MS"/>
                <a:ea typeface="Arial Unicode MS"/>
                <a:cs typeface="Arial Unicode MS"/>
              </a:rPr>
              <a:t>Hình</a:t>
            </a:r>
            <a:r>
              <a:rPr lang="en-US" sz="2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Unicode MS"/>
                <a:ea typeface="Arial Unicode MS"/>
                <a:cs typeface="Arial Unicode MS"/>
              </a:rPr>
              <a:t> tam </a:t>
            </a:r>
            <a:r>
              <a:rPr lang="en-US" sz="28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Unicode MS"/>
                <a:ea typeface="Arial Unicode MS"/>
                <a:cs typeface="Arial Unicode MS"/>
              </a:rPr>
              <a:t>giác</a:t>
            </a:r>
            <a:endParaRPr lang="en-US" sz="28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457200" y="838200"/>
            <a:ext cx="9144000" cy="0"/>
          </a:xfrm>
          <a:prstGeom prst="line">
            <a:avLst/>
          </a:prstGeom>
          <a:noFill/>
          <a:ln w="57150" cmpd="thinThick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Text Box 12"/>
          <p:cNvSpPr txBox="1">
            <a:spLocks noChangeArrowheads="1"/>
          </p:cNvSpPr>
          <p:nvPr/>
        </p:nvSpPr>
        <p:spPr bwMode="auto">
          <a:xfrm>
            <a:off x="1752600" y="4876801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graphicFrame>
        <p:nvGraphicFramePr>
          <p:cNvPr id="6321" name="Group 1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087467"/>
              </p:ext>
            </p:extLst>
          </p:nvPr>
        </p:nvGraphicFramePr>
        <p:xfrm>
          <a:off x="339637" y="1044576"/>
          <a:ext cx="11430000" cy="571500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303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34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Hình tam giác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góc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cạnh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Đáy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Đường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cao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tương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ứng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2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123" name="Group 126"/>
          <p:cNvGrpSpPr>
            <a:grpSpLocks/>
          </p:cNvGrpSpPr>
          <p:nvPr/>
        </p:nvGrpSpPr>
        <p:grpSpPr bwMode="auto">
          <a:xfrm>
            <a:off x="1012826" y="5121276"/>
            <a:ext cx="2682875" cy="1539875"/>
            <a:chOff x="288" y="3072"/>
            <a:chExt cx="1690" cy="970"/>
          </a:xfrm>
        </p:grpSpPr>
        <p:sp>
          <p:nvSpPr>
            <p:cNvPr id="4164" name="AutoShape 66"/>
            <p:cNvSpPr>
              <a:spLocks noChangeArrowheads="1"/>
            </p:cNvSpPr>
            <p:nvPr/>
          </p:nvSpPr>
          <p:spPr bwMode="auto">
            <a:xfrm>
              <a:off x="528" y="3312"/>
              <a:ext cx="1056" cy="577"/>
            </a:xfrm>
            <a:prstGeom prst="triangle">
              <a:avLst>
                <a:gd name="adj" fmla="val 0"/>
              </a:avLst>
            </a:prstGeom>
            <a:solidFill>
              <a:srgbClr val="CCFFFF"/>
            </a:solidFill>
            <a:ln w="28575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65" name="Text Box 115"/>
            <p:cNvSpPr txBox="1">
              <a:spLocks noChangeArrowheads="1"/>
            </p:cNvSpPr>
            <p:nvPr/>
          </p:nvSpPr>
          <p:spPr bwMode="auto">
            <a:xfrm>
              <a:off x="422" y="3072"/>
              <a:ext cx="3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b="1"/>
                <a:t>M</a:t>
              </a:r>
            </a:p>
          </p:txBody>
        </p:sp>
        <p:sp>
          <p:nvSpPr>
            <p:cNvPr id="4166" name="Text Box 117"/>
            <p:cNvSpPr txBox="1">
              <a:spLocks noChangeArrowheads="1"/>
            </p:cNvSpPr>
            <p:nvPr/>
          </p:nvSpPr>
          <p:spPr bwMode="auto">
            <a:xfrm>
              <a:off x="288" y="3792"/>
              <a:ext cx="3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b="1"/>
                <a:t>N</a:t>
              </a:r>
            </a:p>
          </p:txBody>
        </p:sp>
        <p:sp>
          <p:nvSpPr>
            <p:cNvPr id="4167" name="Text Box 118"/>
            <p:cNvSpPr txBox="1">
              <a:spLocks noChangeArrowheads="1"/>
            </p:cNvSpPr>
            <p:nvPr/>
          </p:nvSpPr>
          <p:spPr bwMode="auto">
            <a:xfrm>
              <a:off x="1584" y="3782"/>
              <a:ext cx="3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b="1"/>
                <a:t>P</a:t>
              </a:r>
            </a:p>
          </p:txBody>
        </p:sp>
      </p:grpSp>
      <p:sp>
        <p:nvSpPr>
          <p:cNvPr id="4124" name="Text Box 119"/>
          <p:cNvSpPr txBox="1">
            <a:spLocks noChangeArrowheads="1"/>
          </p:cNvSpPr>
          <p:nvPr/>
        </p:nvSpPr>
        <p:spPr bwMode="auto">
          <a:xfrm>
            <a:off x="898526" y="4800601"/>
            <a:ext cx="625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/>
              <a:t>K</a:t>
            </a:r>
          </a:p>
        </p:txBody>
      </p:sp>
      <p:sp>
        <p:nvSpPr>
          <p:cNvPr id="4125" name="Text Box 120"/>
          <p:cNvSpPr txBox="1">
            <a:spLocks noChangeArrowheads="1"/>
          </p:cNvSpPr>
          <p:nvPr/>
        </p:nvSpPr>
        <p:spPr bwMode="auto">
          <a:xfrm>
            <a:off x="1431926" y="4800601"/>
            <a:ext cx="625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/>
              <a:t>E</a:t>
            </a:r>
          </a:p>
        </p:txBody>
      </p:sp>
      <p:sp>
        <p:nvSpPr>
          <p:cNvPr id="4126" name="Text Box 121"/>
          <p:cNvSpPr txBox="1">
            <a:spLocks noChangeArrowheads="1"/>
          </p:cNvSpPr>
          <p:nvPr/>
        </p:nvSpPr>
        <p:spPr bwMode="auto">
          <a:xfrm>
            <a:off x="3489326" y="4648201"/>
            <a:ext cx="625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/>
              <a:t>G</a:t>
            </a:r>
          </a:p>
        </p:txBody>
      </p:sp>
      <p:sp>
        <p:nvSpPr>
          <p:cNvPr id="4127" name="Text Box 122"/>
          <p:cNvSpPr txBox="1">
            <a:spLocks noChangeArrowheads="1"/>
          </p:cNvSpPr>
          <p:nvPr/>
        </p:nvSpPr>
        <p:spPr bwMode="auto">
          <a:xfrm>
            <a:off x="854076" y="3505201"/>
            <a:ext cx="625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/>
              <a:t>D</a:t>
            </a:r>
          </a:p>
        </p:txBody>
      </p:sp>
      <p:sp>
        <p:nvSpPr>
          <p:cNvPr id="6282" name="Text Box 138"/>
          <p:cNvSpPr txBox="1">
            <a:spLocks noChangeArrowheads="1"/>
          </p:cNvSpPr>
          <p:nvPr/>
        </p:nvSpPr>
        <p:spPr bwMode="auto">
          <a:xfrm>
            <a:off x="4293053" y="2374787"/>
            <a:ext cx="17615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</a:rPr>
              <a:t>A,  B, C</a:t>
            </a:r>
          </a:p>
        </p:txBody>
      </p:sp>
      <p:sp>
        <p:nvSpPr>
          <p:cNvPr id="6283" name="Text Box 139"/>
          <p:cNvSpPr txBox="1">
            <a:spLocks noChangeArrowheads="1"/>
          </p:cNvSpPr>
          <p:nvPr/>
        </p:nvSpPr>
        <p:spPr bwMode="auto">
          <a:xfrm>
            <a:off x="4250768" y="4085445"/>
            <a:ext cx="19618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8000"/>
                </a:solidFill>
              </a:rPr>
              <a:t>D, E, G</a:t>
            </a:r>
          </a:p>
        </p:txBody>
      </p:sp>
      <p:sp>
        <p:nvSpPr>
          <p:cNvPr id="6284" name="Text Box 140"/>
          <p:cNvSpPr txBox="1">
            <a:spLocks noChangeArrowheads="1"/>
          </p:cNvSpPr>
          <p:nvPr/>
        </p:nvSpPr>
        <p:spPr bwMode="auto">
          <a:xfrm>
            <a:off x="4187286" y="5744380"/>
            <a:ext cx="21451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CC6600"/>
                </a:solidFill>
              </a:rPr>
              <a:t>M, N, P</a:t>
            </a:r>
          </a:p>
        </p:txBody>
      </p:sp>
      <p:sp>
        <p:nvSpPr>
          <p:cNvPr id="6287" name="Text Box 143"/>
          <p:cNvSpPr txBox="1">
            <a:spLocks noChangeArrowheads="1"/>
          </p:cNvSpPr>
          <p:nvPr/>
        </p:nvSpPr>
        <p:spPr bwMode="auto">
          <a:xfrm>
            <a:off x="6240910" y="2275495"/>
            <a:ext cx="19811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AC, CB BA</a:t>
            </a:r>
          </a:p>
        </p:txBody>
      </p:sp>
      <p:sp>
        <p:nvSpPr>
          <p:cNvPr id="6288" name="Text Box 144"/>
          <p:cNvSpPr txBox="1">
            <a:spLocks noChangeArrowheads="1"/>
          </p:cNvSpPr>
          <p:nvPr/>
        </p:nvSpPr>
        <p:spPr bwMode="auto">
          <a:xfrm>
            <a:off x="6287677" y="4124081"/>
            <a:ext cx="21572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8000"/>
                </a:solidFill>
              </a:rPr>
              <a:t>DG,  GE,  ED</a:t>
            </a:r>
          </a:p>
        </p:txBody>
      </p:sp>
      <p:sp>
        <p:nvSpPr>
          <p:cNvPr id="6289" name="Text Box 145"/>
          <p:cNvSpPr txBox="1">
            <a:spLocks noChangeArrowheads="1"/>
          </p:cNvSpPr>
          <p:nvPr/>
        </p:nvSpPr>
        <p:spPr bwMode="auto">
          <a:xfrm>
            <a:off x="6034030" y="5640850"/>
            <a:ext cx="24161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CC6600"/>
                </a:solidFill>
              </a:rPr>
              <a:t>MP,  PN, NM</a:t>
            </a:r>
          </a:p>
        </p:txBody>
      </p:sp>
      <p:sp>
        <p:nvSpPr>
          <p:cNvPr id="4134" name="Rectangle 146"/>
          <p:cNvSpPr>
            <a:spLocks noChangeArrowheads="1"/>
          </p:cNvSpPr>
          <p:nvPr/>
        </p:nvSpPr>
        <p:spPr bwMode="auto">
          <a:xfrm>
            <a:off x="1387475" y="6238897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135" name="Group 180"/>
          <p:cNvGrpSpPr>
            <a:grpSpLocks/>
          </p:cNvGrpSpPr>
          <p:nvPr/>
        </p:nvGrpSpPr>
        <p:grpSpPr bwMode="auto">
          <a:xfrm>
            <a:off x="835026" y="3886201"/>
            <a:ext cx="2593975" cy="1152525"/>
            <a:chOff x="238" y="2448"/>
            <a:chExt cx="1634" cy="726"/>
          </a:xfrm>
        </p:grpSpPr>
        <p:grpSp>
          <p:nvGrpSpPr>
            <p:cNvPr id="4158" name="Group 178"/>
            <p:cNvGrpSpPr>
              <a:grpSpLocks/>
            </p:cNvGrpSpPr>
            <p:nvPr/>
          </p:nvGrpSpPr>
          <p:grpSpPr bwMode="auto">
            <a:xfrm>
              <a:off x="391" y="2448"/>
              <a:ext cx="281" cy="576"/>
              <a:chOff x="391" y="2448"/>
              <a:chExt cx="281" cy="576"/>
            </a:xfrm>
          </p:grpSpPr>
          <p:sp>
            <p:nvSpPr>
              <p:cNvPr id="4162" name="Line 127"/>
              <p:cNvSpPr>
                <a:spLocks noChangeShapeType="1"/>
              </p:cNvSpPr>
              <p:nvPr/>
            </p:nvSpPr>
            <p:spPr bwMode="auto">
              <a:xfrm>
                <a:off x="391" y="2448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3" name="Line 128"/>
              <p:cNvSpPr>
                <a:spLocks noChangeShapeType="1"/>
              </p:cNvSpPr>
              <p:nvPr/>
            </p:nvSpPr>
            <p:spPr bwMode="auto">
              <a:xfrm>
                <a:off x="391" y="3024"/>
                <a:ext cx="2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59" name="Group 179"/>
            <p:cNvGrpSpPr>
              <a:grpSpLocks/>
            </p:cNvGrpSpPr>
            <p:nvPr/>
          </p:nvGrpSpPr>
          <p:grpSpPr bwMode="auto">
            <a:xfrm>
              <a:off x="238" y="2724"/>
              <a:ext cx="1634" cy="450"/>
              <a:chOff x="238" y="2724"/>
              <a:chExt cx="1634" cy="450"/>
            </a:xfrm>
          </p:grpSpPr>
          <p:sp>
            <p:nvSpPr>
              <p:cNvPr id="4160" name="AutoShape 69"/>
              <p:cNvSpPr>
                <a:spLocks noChangeArrowheads="1"/>
              </p:cNvSpPr>
              <p:nvPr/>
            </p:nvSpPr>
            <p:spPr bwMode="auto">
              <a:xfrm rot="-9472113">
                <a:off x="238" y="2724"/>
                <a:ext cx="1634" cy="450"/>
              </a:xfrm>
              <a:prstGeom prst="triangle">
                <a:avLst>
                  <a:gd name="adj" fmla="val 70995"/>
                </a:avLst>
              </a:prstGeom>
              <a:solidFill>
                <a:srgbClr val="CCFFFF"/>
              </a:solidFill>
              <a:ln w="22225">
                <a:solidFill>
                  <a:srgbClr val="3399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61" name="Rectangle 147"/>
              <p:cNvSpPr>
                <a:spLocks noChangeArrowheads="1"/>
              </p:cNvSpPr>
              <p:nvPr/>
            </p:nvSpPr>
            <p:spPr bwMode="auto">
              <a:xfrm>
                <a:off x="384" y="292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4136" name="Text Box 149"/>
          <p:cNvSpPr txBox="1">
            <a:spLocks noChangeArrowheads="1"/>
          </p:cNvSpPr>
          <p:nvPr/>
        </p:nvSpPr>
        <p:spPr bwMode="auto">
          <a:xfrm>
            <a:off x="6934200" y="26670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4137" name="Group 81"/>
          <p:cNvGrpSpPr>
            <a:grpSpLocks/>
          </p:cNvGrpSpPr>
          <p:nvPr/>
        </p:nvGrpSpPr>
        <p:grpSpPr bwMode="auto">
          <a:xfrm>
            <a:off x="762000" y="1905001"/>
            <a:ext cx="2895600" cy="1692275"/>
            <a:chOff x="288" y="3024"/>
            <a:chExt cx="2016" cy="1066"/>
          </a:xfrm>
        </p:grpSpPr>
        <p:sp>
          <p:nvSpPr>
            <p:cNvPr id="4154" name="AutoShape 61"/>
            <p:cNvSpPr>
              <a:spLocks noChangeArrowheads="1"/>
            </p:cNvSpPr>
            <p:nvPr/>
          </p:nvSpPr>
          <p:spPr bwMode="auto">
            <a:xfrm>
              <a:off x="528" y="3312"/>
              <a:ext cx="1296" cy="576"/>
            </a:xfrm>
            <a:prstGeom prst="triangle">
              <a:avLst>
                <a:gd name="adj" fmla="val 31681"/>
              </a:avLst>
            </a:prstGeom>
            <a:solidFill>
              <a:srgbClr val="CCFFFF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55" name="Text Box 70"/>
            <p:cNvSpPr txBox="1">
              <a:spLocks noChangeArrowheads="1"/>
            </p:cNvSpPr>
            <p:nvPr/>
          </p:nvSpPr>
          <p:spPr bwMode="auto">
            <a:xfrm>
              <a:off x="288" y="3840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/>
                <a:t>B</a:t>
              </a:r>
            </a:p>
          </p:txBody>
        </p:sp>
        <p:sp>
          <p:nvSpPr>
            <p:cNvPr id="4156" name="Text Box 71"/>
            <p:cNvSpPr txBox="1">
              <a:spLocks noChangeArrowheads="1"/>
            </p:cNvSpPr>
            <p:nvPr/>
          </p:nvSpPr>
          <p:spPr bwMode="auto">
            <a:xfrm>
              <a:off x="1824" y="3840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/>
                <a:t>C</a:t>
              </a:r>
            </a:p>
          </p:txBody>
        </p:sp>
        <p:sp>
          <p:nvSpPr>
            <p:cNvPr id="4157" name="Text Box 72"/>
            <p:cNvSpPr txBox="1">
              <a:spLocks noChangeArrowheads="1"/>
            </p:cNvSpPr>
            <p:nvPr/>
          </p:nvSpPr>
          <p:spPr bwMode="auto">
            <a:xfrm>
              <a:off x="816" y="3024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/>
                <a:t>A</a:t>
              </a:r>
            </a:p>
          </p:txBody>
        </p:sp>
      </p:grpSp>
      <p:sp>
        <p:nvSpPr>
          <p:cNvPr id="4138" name="Line 150"/>
          <p:cNvSpPr>
            <a:spLocks noChangeShapeType="1"/>
          </p:cNvSpPr>
          <p:nvPr/>
        </p:nvSpPr>
        <p:spPr bwMode="auto">
          <a:xfrm>
            <a:off x="1676400" y="2362200"/>
            <a:ext cx="0" cy="914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9" name="Rectangle 152"/>
          <p:cNvSpPr>
            <a:spLocks noChangeArrowheads="1"/>
          </p:cNvSpPr>
          <p:nvPr/>
        </p:nvSpPr>
        <p:spPr bwMode="auto">
          <a:xfrm>
            <a:off x="1676400" y="31242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40" name="Text Box 154"/>
          <p:cNvSpPr txBox="1">
            <a:spLocks noChangeArrowheads="1"/>
          </p:cNvSpPr>
          <p:nvPr/>
        </p:nvSpPr>
        <p:spPr bwMode="auto">
          <a:xfrm>
            <a:off x="1524000" y="3324226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/>
              <a:t>H</a:t>
            </a:r>
          </a:p>
        </p:txBody>
      </p:sp>
      <p:sp>
        <p:nvSpPr>
          <p:cNvPr id="4141" name="Text Box 168"/>
          <p:cNvSpPr txBox="1">
            <a:spLocks noChangeArrowheads="1"/>
          </p:cNvSpPr>
          <p:nvPr/>
        </p:nvSpPr>
        <p:spPr bwMode="auto">
          <a:xfrm>
            <a:off x="8670925" y="6080125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15" name="Text Box 171"/>
          <p:cNvSpPr txBox="1">
            <a:spLocks noChangeArrowheads="1"/>
          </p:cNvSpPr>
          <p:nvPr/>
        </p:nvSpPr>
        <p:spPr bwMode="auto">
          <a:xfrm>
            <a:off x="8686800" y="2329541"/>
            <a:ext cx="114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BC</a:t>
            </a:r>
          </a:p>
        </p:txBody>
      </p:sp>
      <p:sp>
        <p:nvSpPr>
          <p:cNvPr id="6316" name="Text Box 172"/>
          <p:cNvSpPr txBox="1">
            <a:spLocks noChangeArrowheads="1"/>
          </p:cNvSpPr>
          <p:nvPr/>
        </p:nvSpPr>
        <p:spPr bwMode="auto">
          <a:xfrm>
            <a:off x="10229918" y="2348540"/>
            <a:ext cx="11510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AH</a:t>
            </a:r>
          </a:p>
        </p:txBody>
      </p:sp>
      <p:sp>
        <p:nvSpPr>
          <p:cNvPr id="6317" name="Text Box 173"/>
          <p:cNvSpPr txBox="1">
            <a:spLocks noChangeArrowheads="1"/>
          </p:cNvSpPr>
          <p:nvPr/>
        </p:nvSpPr>
        <p:spPr bwMode="auto">
          <a:xfrm>
            <a:off x="10346647" y="4200307"/>
            <a:ext cx="11540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8000"/>
                </a:solidFill>
              </a:rPr>
              <a:t>DK</a:t>
            </a:r>
          </a:p>
        </p:txBody>
      </p:sp>
      <p:sp>
        <p:nvSpPr>
          <p:cNvPr id="6318" name="Text Box 174"/>
          <p:cNvSpPr txBox="1">
            <a:spLocks noChangeArrowheads="1"/>
          </p:cNvSpPr>
          <p:nvPr/>
        </p:nvSpPr>
        <p:spPr bwMode="auto">
          <a:xfrm>
            <a:off x="8710472" y="4145642"/>
            <a:ext cx="11540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8000"/>
                </a:solidFill>
              </a:rPr>
              <a:t>EG</a:t>
            </a:r>
          </a:p>
        </p:txBody>
      </p:sp>
      <p:sp>
        <p:nvSpPr>
          <p:cNvPr id="6319" name="Text Box 175"/>
          <p:cNvSpPr txBox="1">
            <a:spLocks noChangeArrowheads="1"/>
          </p:cNvSpPr>
          <p:nvPr/>
        </p:nvSpPr>
        <p:spPr bwMode="auto">
          <a:xfrm>
            <a:off x="8710472" y="5695549"/>
            <a:ext cx="11287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CC6600"/>
                </a:solidFill>
              </a:rPr>
              <a:t>NP</a:t>
            </a:r>
          </a:p>
        </p:txBody>
      </p:sp>
      <p:sp>
        <p:nvSpPr>
          <p:cNvPr id="6320" name="Text Box 176"/>
          <p:cNvSpPr txBox="1">
            <a:spLocks noChangeArrowheads="1"/>
          </p:cNvSpPr>
          <p:nvPr/>
        </p:nvSpPr>
        <p:spPr bwMode="auto">
          <a:xfrm>
            <a:off x="10432097" y="5816382"/>
            <a:ext cx="11540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CC6600"/>
                </a:solidFill>
              </a:rPr>
              <a:t>MN</a:t>
            </a:r>
          </a:p>
        </p:txBody>
      </p:sp>
      <p:grpSp>
        <p:nvGrpSpPr>
          <p:cNvPr id="4148" name="Group 181"/>
          <p:cNvGrpSpPr>
            <a:grpSpLocks/>
          </p:cNvGrpSpPr>
          <p:nvPr/>
        </p:nvGrpSpPr>
        <p:grpSpPr bwMode="auto">
          <a:xfrm>
            <a:off x="747252" y="1905001"/>
            <a:ext cx="2895600" cy="1692275"/>
            <a:chOff x="288" y="3024"/>
            <a:chExt cx="2016" cy="1066"/>
          </a:xfrm>
        </p:grpSpPr>
        <p:sp>
          <p:nvSpPr>
            <p:cNvPr id="4150" name="AutoShape 182"/>
            <p:cNvSpPr>
              <a:spLocks noChangeArrowheads="1"/>
            </p:cNvSpPr>
            <p:nvPr/>
          </p:nvSpPr>
          <p:spPr bwMode="auto">
            <a:xfrm>
              <a:off x="528" y="3312"/>
              <a:ext cx="1296" cy="576"/>
            </a:xfrm>
            <a:prstGeom prst="triangle">
              <a:avLst>
                <a:gd name="adj" fmla="val 31681"/>
              </a:avLst>
            </a:prstGeom>
            <a:solidFill>
              <a:srgbClr val="CCFFFF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51" name="Text Box 183"/>
            <p:cNvSpPr txBox="1">
              <a:spLocks noChangeArrowheads="1"/>
            </p:cNvSpPr>
            <p:nvPr/>
          </p:nvSpPr>
          <p:spPr bwMode="auto">
            <a:xfrm>
              <a:off x="288" y="3840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/>
                <a:t>B</a:t>
              </a:r>
            </a:p>
          </p:txBody>
        </p:sp>
        <p:sp>
          <p:nvSpPr>
            <p:cNvPr id="4152" name="Text Box 184"/>
            <p:cNvSpPr txBox="1">
              <a:spLocks noChangeArrowheads="1"/>
            </p:cNvSpPr>
            <p:nvPr/>
          </p:nvSpPr>
          <p:spPr bwMode="auto">
            <a:xfrm>
              <a:off x="1824" y="3840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/>
                <a:t>C</a:t>
              </a:r>
            </a:p>
          </p:txBody>
        </p:sp>
        <p:sp>
          <p:nvSpPr>
            <p:cNvPr id="4153" name="Text Box 185"/>
            <p:cNvSpPr txBox="1">
              <a:spLocks noChangeArrowheads="1"/>
            </p:cNvSpPr>
            <p:nvPr/>
          </p:nvSpPr>
          <p:spPr bwMode="auto">
            <a:xfrm>
              <a:off x="816" y="3024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/>
                <a:t>A</a:t>
              </a:r>
            </a:p>
          </p:txBody>
        </p:sp>
      </p:grpSp>
      <p:sp>
        <p:nvSpPr>
          <p:cNvPr id="4149" name="Line 186"/>
          <p:cNvSpPr>
            <a:spLocks noChangeShapeType="1"/>
          </p:cNvSpPr>
          <p:nvPr/>
        </p:nvSpPr>
        <p:spPr bwMode="auto">
          <a:xfrm>
            <a:off x="1676400" y="2362200"/>
            <a:ext cx="0" cy="914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6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2" grpId="0"/>
      <p:bldP spid="6283" grpId="0"/>
      <p:bldP spid="6284" grpId="0"/>
      <p:bldP spid="6287" grpId="0"/>
      <p:bldP spid="6288" grpId="0"/>
      <p:bldP spid="6289" grpId="0"/>
      <p:bldP spid="6315" grpId="0"/>
      <p:bldP spid="6316" grpId="0"/>
      <p:bldP spid="6317" grpId="0"/>
      <p:bldP spid="6318" grpId="0"/>
      <p:bldP spid="6319" grpId="0"/>
      <p:bldP spid="63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26000" r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3">
            <a:extLst>
              <a:ext uri="{FF2B5EF4-FFF2-40B4-BE49-F238E27FC236}">
                <a16:creationId xmlns="" xmlns:a16="http://schemas.microsoft.com/office/drawing/2014/main" id="{B33BB025-BF67-45D2-B916-3845425A3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" y="3352597"/>
            <a:ext cx="3384550" cy="1727200"/>
          </a:xfrm>
          <a:prstGeom prst="triangle">
            <a:avLst>
              <a:gd name="adj" fmla="val 2235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7">
            <a:extLst>
              <a:ext uri="{FF2B5EF4-FFF2-40B4-BE49-F238E27FC236}">
                <a16:creationId xmlns="" xmlns:a16="http://schemas.microsoft.com/office/drawing/2014/main" id="{E6DAB092-ED97-4C5C-BB1C-29320CD32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4618415"/>
            <a:ext cx="431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4000" dirty="0"/>
              <a:t>C</a:t>
            </a:r>
          </a:p>
        </p:txBody>
      </p:sp>
      <p:sp>
        <p:nvSpPr>
          <p:cNvPr id="23560" name="Text Box 8">
            <a:extLst>
              <a:ext uri="{FF2B5EF4-FFF2-40B4-BE49-F238E27FC236}">
                <a16:creationId xmlns="" xmlns:a16="http://schemas.microsoft.com/office/drawing/2014/main" id="{1E7E4713-78A0-4AC7-8014-1A467DD04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2644711"/>
            <a:ext cx="431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4000" dirty="0"/>
              <a:t>A</a:t>
            </a:r>
          </a:p>
        </p:txBody>
      </p:sp>
      <p:sp>
        <p:nvSpPr>
          <p:cNvPr id="23561" name="Text Box 9">
            <a:extLst>
              <a:ext uri="{FF2B5EF4-FFF2-40B4-BE49-F238E27FC236}">
                <a16:creationId xmlns="" xmlns:a16="http://schemas.microsoft.com/office/drawing/2014/main" id="{722EF84F-48DC-4ADC-8E41-BA6563390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4576900"/>
            <a:ext cx="431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4000" dirty="0"/>
              <a:t>B</a:t>
            </a:r>
          </a:p>
        </p:txBody>
      </p:sp>
      <p:sp>
        <p:nvSpPr>
          <p:cNvPr id="23562" name="Text Box 10">
            <a:extLst>
              <a:ext uri="{FF2B5EF4-FFF2-40B4-BE49-F238E27FC236}">
                <a16:creationId xmlns="" xmlns:a16="http://schemas.microsoft.com/office/drawing/2014/main" id="{6F027F72-2F0C-4912-B1D7-34149069F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569731"/>
            <a:ext cx="504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4000" dirty="0"/>
              <a:t>M</a:t>
            </a:r>
          </a:p>
        </p:txBody>
      </p:sp>
      <p:sp>
        <p:nvSpPr>
          <p:cNvPr id="23563" name="Text Box 11">
            <a:extLst>
              <a:ext uri="{FF2B5EF4-FFF2-40B4-BE49-F238E27FC236}">
                <a16:creationId xmlns="" xmlns:a16="http://schemas.microsoft.com/office/drawing/2014/main" id="{55063284-8B2A-4425-BBDC-4F1F71D99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7350" y="4470128"/>
            <a:ext cx="431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4000" dirty="0"/>
              <a:t>N</a:t>
            </a:r>
          </a:p>
        </p:txBody>
      </p:sp>
      <p:sp>
        <p:nvSpPr>
          <p:cNvPr id="23564" name="Text Box 12">
            <a:extLst>
              <a:ext uri="{FF2B5EF4-FFF2-40B4-BE49-F238E27FC236}">
                <a16:creationId xmlns="" xmlns:a16="http://schemas.microsoft.com/office/drawing/2014/main" id="{F5710B08-381F-46E7-8579-50C90F5C1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775" y="4406271"/>
            <a:ext cx="431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4000"/>
              <a:t>P</a:t>
            </a:r>
          </a:p>
        </p:txBody>
      </p:sp>
      <p:sp>
        <p:nvSpPr>
          <p:cNvPr id="23567" name="AutoShape 15">
            <a:extLst>
              <a:ext uri="{FF2B5EF4-FFF2-40B4-BE49-F238E27FC236}">
                <a16:creationId xmlns="" xmlns:a16="http://schemas.microsoft.com/office/drawing/2014/main" id="{F2026BF6-4F78-40D8-A025-C640FC370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245158"/>
            <a:ext cx="3384550" cy="1727200"/>
          </a:xfrm>
          <a:prstGeom prst="triangle">
            <a:avLst>
              <a:gd name="adj" fmla="val 22352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25">
            <a:extLst>
              <a:ext uri="{FF2B5EF4-FFF2-40B4-BE49-F238E27FC236}">
                <a16:creationId xmlns="" xmlns:a16="http://schemas.microsoft.com/office/drawing/2014/main" id="{179A040B-A03B-4701-9172-243B08D26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85113"/>
            <a:ext cx="6818313" cy="17543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n-US" alt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alt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60" grpId="0"/>
      <p:bldP spid="23561" grpId="0"/>
      <p:bldP spid="23562" grpId="0"/>
      <p:bldP spid="23563" grpId="0"/>
      <p:bldP spid="23564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="" xmlns:a16="http://schemas.microsoft.com/office/drawing/2014/main" id="{86BCB626-4353-46B9-A21A-F10DDFBF3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333376"/>
            <a:ext cx="5761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</a:rPr>
              <a:t>- Vẽ đường cao AH, MK</a:t>
            </a:r>
          </a:p>
        </p:txBody>
      </p:sp>
      <p:sp>
        <p:nvSpPr>
          <p:cNvPr id="15363" name="AutoShape 3">
            <a:extLst>
              <a:ext uri="{FF2B5EF4-FFF2-40B4-BE49-F238E27FC236}">
                <a16:creationId xmlns="" xmlns:a16="http://schemas.microsoft.com/office/drawing/2014/main" id="{2E5B7060-B0F7-48B3-8D1C-5FE032D55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2419350"/>
            <a:ext cx="3384550" cy="1727200"/>
          </a:xfrm>
          <a:prstGeom prst="triangle">
            <a:avLst>
              <a:gd name="adj" fmla="val 2312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Text Box 5">
            <a:extLst>
              <a:ext uri="{FF2B5EF4-FFF2-40B4-BE49-F238E27FC236}">
                <a16:creationId xmlns="" xmlns:a16="http://schemas.microsoft.com/office/drawing/2014/main" id="{B24B9BA2-64A9-45F7-A092-AFFFC6C0D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025" y="3859214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/>
              <a:t>C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="" xmlns:a16="http://schemas.microsoft.com/office/drawing/2014/main" id="{332436B9-F967-4077-B528-FEF58B4A0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2058989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/>
              <a:t>A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="" xmlns:a16="http://schemas.microsoft.com/office/drawing/2014/main" id="{0DA70B26-0C8E-46A6-9978-667E13EFE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3824289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/>
              <a:t>B</a:t>
            </a:r>
          </a:p>
        </p:txBody>
      </p:sp>
      <p:sp>
        <p:nvSpPr>
          <p:cNvPr id="15368" name="Text Box 8">
            <a:extLst>
              <a:ext uri="{FF2B5EF4-FFF2-40B4-BE49-F238E27FC236}">
                <a16:creationId xmlns="" xmlns:a16="http://schemas.microsoft.com/office/drawing/2014/main" id="{4243A8E4-B822-4585-9FF8-F529530F6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6" y="2024064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/>
              <a:t>M</a:t>
            </a:r>
          </a:p>
        </p:txBody>
      </p:sp>
      <p:sp>
        <p:nvSpPr>
          <p:cNvPr id="15369" name="Text Box 9">
            <a:extLst>
              <a:ext uri="{FF2B5EF4-FFF2-40B4-BE49-F238E27FC236}">
                <a16:creationId xmlns="" xmlns:a16="http://schemas.microsoft.com/office/drawing/2014/main" id="{B7B091C4-E039-49F5-873F-44C9468DB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350" y="3860801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/>
              <a:t>N</a:t>
            </a:r>
          </a:p>
        </p:txBody>
      </p:sp>
      <p:sp>
        <p:nvSpPr>
          <p:cNvPr id="15370" name="Text Box 10">
            <a:extLst>
              <a:ext uri="{FF2B5EF4-FFF2-40B4-BE49-F238E27FC236}">
                <a16:creationId xmlns="" xmlns:a16="http://schemas.microsoft.com/office/drawing/2014/main" id="{1597F786-AC48-48C8-8A3D-4E4D723BC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3824289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/>
              <a:t>P</a:t>
            </a:r>
          </a:p>
        </p:txBody>
      </p:sp>
      <p:sp>
        <p:nvSpPr>
          <p:cNvPr id="15373" name="Line 13">
            <a:extLst>
              <a:ext uri="{FF2B5EF4-FFF2-40B4-BE49-F238E27FC236}">
                <a16:creationId xmlns="" xmlns:a16="http://schemas.microsoft.com/office/drawing/2014/main" id="{9659C4E7-189D-43AB-BCFB-333FE35FFB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1813" y="2420939"/>
            <a:ext cx="0" cy="1728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AutoShape 15">
            <a:extLst>
              <a:ext uri="{FF2B5EF4-FFF2-40B4-BE49-F238E27FC236}">
                <a16:creationId xmlns="" xmlns:a16="http://schemas.microsoft.com/office/drawing/2014/main" id="{0D8FE9BB-4582-4ACE-86CE-6339EA92C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2420938"/>
            <a:ext cx="3384550" cy="1727200"/>
          </a:xfrm>
          <a:prstGeom prst="triangle">
            <a:avLst>
              <a:gd name="adj" fmla="val 23125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Line 16">
            <a:extLst>
              <a:ext uri="{FF2B5EF4-FFF2-40B4-BE49-F238E27FC236}">
                <a16:creationId xmlns="" xmlns:a16="http://schemas.microsoft.com/office/drawing/2014/main" id="{29D68EE8-9608-4173-B794-09321E3A9A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2420939"/>
            <a:ext cx="0" cy="1728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Rectangle 19">
            <a:extLst>
              <a:ext uri="{FF2B5EF4-FFF2-40B4-BE49-F238E27FC236}">
                <a16:creationId xmlns="" xmlns:a16="http://schemas.microsoft.com/office/drawing/2014/main" id="{D7D18777-642D-4506-9B68-BF2EC3F34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4" y="4076700"/>
            <a:ext cx="71437" cy="71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Rectangle 21">
            <a:extLst>
              <a:ext uri="{FF2B5EF4-FFF2-40B4-BE49-F238E27FC236}">
                <a16:creationId xmlns="" xmlns:a16="http://schemas.microsoft.com/office/drawing/2014/main" id="{9A118F46-05A1-4D2E-B388-CA2F27A66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4" y="4078289"/>
            <a:ext cx="71437" cy="71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Text Box 22">
            <a:extLst>
              <a:ext uri="{FF2B5EF4-FFF2-40B4-BE49-F238E27FC236}">
                <a16:creationId xmlns="" xmlns:a16="http://schemas.microsoft.com/office/drawing/2014/main" id="{A97D4E10-D12A-4374-840D-4CB0E1FF5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4149725"/>
            <a:ext cx="3449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/>
              <a:t>H</a:t>
            </a:r>
          </a:p>
        </p:txBody>
      </p:sp>
      <p:sp>
        <p:nvSpPr>
          <p:cNvPr id="15383" name="Text Box 23">
            <a:extLst>
              <a:ext uri="{FF2B5EF4-FFF2-40B4-BE49-F238E27FC236}">
                <a16:creationId xmlns="" xmlns:a16="http://schemas.microsoft.com/office/drawing/2014/main" id="{22162B7C-B477-4766-91C1-058477206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4149725"/>
            <a:ext cx="3177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/>
              <a:t>K</a:t>
            </a:r>
          </a:p>
        </p:txBody>
      </p:sp>
      <p:sp>
        <p:nvSpPr>
          <p:cNvPr id="15385" name="Rectangle 25">
            <a:extLst>
              <a:ext uri="{FF2B5EF4-FFF2-40B4-BE49-F238E27FC236}">
                <a16:creationId xmlns="" xmlns:a16="http://schemas.microsoft.com/office/drawing/2014/main" id="{54137847-E210-4FF1-9046-7A8B9FEE1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4" y="3429001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5386" name="Rectangle 26">
            <a:extLst>
              <a:ext uri="{FF2B5EF4-FFF2-40B4-BE49-F238E27FC236}">
                <a16:creationId xmlns="" xmlns:a16="http://schemas.microsoft.com/office/drawing/2014/main" id="{B8A86518-487C-49FB-83A1-5F7ED3516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0" y="339248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5388" name="Rectangle 28">
            <a:extLst>
              <a:ext uri="{FF2B5EF4-FFF2-40B4-BE49-F238E27FC236}">
                <a16:creationId xmlns="" xmlns:a16="http://schemas.microsoft.com/office/drawing/2014/main" id="{49817B45-B09C-4791-97D9-57CC7C261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193" y="5280027"/>
            <a:ext cx="813752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 dirty="0" err="1">
                <a:solidFill>
                  <a:srgbClr val="0000FF"/>
                </a:solidFill>
              </a:rPr>
              <a:t>Cắt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một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hình</a:t>
            </a:r>
            <a:r>
              <a:rPr lang="en-US" altLang="en-US" sz="3600" dirty="0">
                <a:solidFill>
                  <a:srgbClr val="0000FF"/>
                </a:solidFill>
              </a:rPr>
              <a:t> tam </a:t>
            </a:r>
            <a:r>
              <a:rPr lang="en-US" altLang="en-US" sz="3600" dirty="0" err="1">
                <a:solidFill>
                  <a:srgbClr val="0000FF"/>
                </a:solidFill>
              </a:rPr>
              <a:t>giác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theo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đường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cao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để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thành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hai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mảnh</a:t>
            </a:r>
            <a:r>
              <a:rPr lang="en-US" altLang="en-US" sz="3600" dirty="0">
                <a:solidFill>
                  <a:srgbClr val="0000FF"/>
                </a:solidFill>
              </a:rPr>
              <a:t> tam </a:t>
            </a:r>
            <a:r>
              <a:rPr lang="en-US" altLang="en-US" sz="3600" dirty="0" err="1">
                <a:solidFill>
                  <a:srgbClr val="0000FF"/>
                </a:solidFill>
              </a:rPr>
              <a:t>giác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1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và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>
                <a:solidFill>
                  <a:srgbClr val="FF3300"/>
                </a:solidFill>
              </a:rPr>
              <a:t>2</a:t>
            </a:r>
            <a:r>
              <a:rPr lang="en-US" altLang="en-US" sz="3600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1000"/>
                                        <p:tgtEl>
                                          <p:spTgt spid="15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5" grpId="0"/>
      <p:bldP spid="15366" grpId="0"/>
      <p:bldP spid="15367" grpId="0"/>
      <p:bldP spid="15368" grpId="0"/>
      <p:bldP spid="15369" grpId="0"/>
      <p:bldP spid="15370" grpId="0"/>
      <p:bldP spid="15382" grpId="0"/>
      <p:bldP spid="15383" grpId="0"/>
      <p:bldP spid="15385" grpId="0"/>
      <p:bldP spid="15386" grpId="0"/>
      <p:bldP spid="1538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3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1C93E1AB-2061-40C0-93B4-D0441EEBD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68539"/>
            <a:ext cx="10896600" cy="139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dirty="0" err="1">
                <a:solidFill>
                  <a:srgbClr val="0000FF"/>
                </a:solidFill>
              </a:rPr>
              <a:t>Ghép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hai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mảnh</a:t>
            </a:r>
            <a:r>
              <a:rPr lang="en-US" altLang="en-US" sz="4000" dirty="0">
                <a:solidFill>
                  <a:srgbClr val="0000FF"/>
                </a:solidFill>
              </a:rPr>
              <a:t> tam </a:t>
            </a:r>
            <a:r>
              <a:rPr lang="en-US" altLang="en-US" sz="4000" dirty="0" err="1">
                <a:solidFill>
                  <a:srgbClr val="0000FF"/>
                </a:solidFill>
              </a:rPr>
              <a:t>giác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>
                <a:solidFill>
                  <a:srgbClr val="FF3300"/>
                </a:solidFill>
              </a:rPr>
              <a:t>1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và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>
                <a:solidFill>
                  <a:srgbClr val="FF3300"/>
                </a:solidFill>
              </a:rPr>
              <a:t>2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vào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hình</a:t>
            </a:r>
            <a:r>
              <a:rPr lang="en-US" altLang="en-US" sz="4000" dirty="0">
                <a:solidFill>
                  <a:srgbClr val="FF0000"/>
                </a:solidFill>
              </a:rPr>
              <a:t> tam </a:t>
            </a:r>
            <a:r>
              <a:rPr lang="en-US" altLang="en-US" sz="4000" dirty="0" err="1">
                <a:solidFill>
                  <a:srgbClr val="FF0000"/>
                </a:solidFill>
              </a:rPr>
              <a:t>giác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còn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lại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để</a:t>
            </a:r>
            <a:r>
              <a:rPr lang="en-US" altLang="en-US" sz="4000" dirty="0">
                <a:solidFill>
                  <a:srgbClr val="0000FF"/>
                </a:solidFill>
              </a:rPr>
              <a:t>  </a:t>
            </a:r>
            <a:r>
              <a:rPr lang="en-US" altLang="en-US" sz="4000" dirty="0" err="1">
                <a:solidFill>
                  <a:srgbClr val="0000FF"/>
                </a:solidFill>
              </a:rPr>
              <a:t>tạo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thành</a:t>
            </a:r>
            <a:r>
              <a:rPr lang="en-US" altLang="en-US" sz="4000" dirty="0">
                <a:solidFill>
                  <a:srgbClr val="0000FF"/>
                </a:solidFill>
              </a:rPr>
              <a:t> 1 </a:t>
            </a:r>
            <a:r>
              <a:rPr lang="en-US" altLang="en-US" sz="4000" dirty="0" err="1">
                <a:solidFill>
                  <a:srgbClr val="0000FF"/>
                </a:solidFill>
              </a:rPr>
              <a:t>hình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khác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đã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học</a:t>
            </a:r>
            <a:r>
              <a:rPr lang="en-US" altLang="en-US" sz="4000" dirty="0">
                <a:solidFill>
                  <a:srgbClr val="0000FF"/>
                </a:solidFill>
              </a:rPr>
              <a:t>.</a:t>
            </a:r>
            <a:endParaRPr lang="en-US" altLang="en-US" sz="4000" dirty="0">
              <a:solidFill>
                <a:srgbClr val="FF0000"/>
              </a:solidFill>
            </a:endParaRPr>
          </a:p>
        </p:txBody>
      </p:sp>
      <p:sp>
        <p:nvSpPr>
          <p:cNvPr id="13315" name="AutoShape 3">
            <a:extLst>
              <a:ext uri="{FF2B5EF4-FFF2-40B4-BE49-F238E27FC236}">
                <a16:creationId xmlns="" xmlns:a16="http://schemas.microsoft.com/office/drawing/2014/main" id="{829D3BE9-36EC-47D3-9B62-811A01229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213" y="2376487"/>
            <a:ext cx="3384550" cy="1727200"/>
          </a:xfrm>
          <a:prstGeom prst="triangle">
            <a:avLst>
              <a:gd name="adj" fmla="val 2312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Line 4">
            <a:extLst>
              <a:ext uri="{FF2B5EF4-FFF2-40B4-BE49-F238E27FC236}">
                <a16:creationId xmlns="" xmlns:a16="http://schemas.microsoft.com/office/drawing/2014/main" id="{D97976F0-6CA0-4DD7-A08F-0083CE3058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5375" y="2376487"/>
            <a:ext cx="0" cy="1728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AutoShape 5">
            <a:extLst>
              <a:ext uri="{FF2B5EF4-FFF2-40B4-BE49-F238E27FC236}">
                <a16:creationId xmlns="" xmlns:a16="http://schemas.microsoft.com/office/drawing/2014/main" id="{C47F2123-96A8-4BCA-BE2A-48E539AAC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3387" y="2362167"/>
            <a:ext cx="2592388" cy="1728788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AutoShape 6">
            <a:extLst>
              <a:ext uri="{FF2B5EF4-FFF2-40B4-BE49-F238E27FC236}">
                <a16:creationId xmlns="" xmlns:a16="http://schemas.microsoft.com/office/drawing/2014/main" id="{A675258F-7D51-4506-81C2-D34FB5C2D0A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951224" y="2363755"/>
            <a:ext cx="792163" cy="1727200"/>
          </a:xfrm>
          <a:prstGeom prst="rtTriangle">
            <a:avLst/>
          </a:prstGeom>
          <a:solidFill>
            <a:srgbClr val="FF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Text Box 8">
            <a:extLst>
              <a:ext uri="{FF2B5EF4-FFF2-40B4-BE49-F238E27FC236}">
                <a16:creationId xmlns="" xmlns:a16="http://schemas.microsoft.com/office/drawing/2014/main" id="{EE6DCC93-6763-483D-BCFB-5E846B821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9979" y="3112731"/>
            <a:ext cx="2873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="" xmlns:a16="http://schemas.microsoft.com/office/drawing/2014/main" id="{E43F10A9-3C0D-4E43-8FA9-A8EC21CC7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5651" y="3071781"/>
            <a:ext cx="43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322" name="AutoShape 10">
            <a:extLst>
              <a:ext uri="{FF2B5EF4-FFF2-40B4-BE49-F238E27FC236}">
                <a16:creationId xmlns="" xmlns:a16="http://schemas.microsoft.com/office/drawing/2014/main" id="{677827F1-23F3-4186-80B0-6ED95B95324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365375" y="2376487"/>
            <a:ext cx="2592388" cy="1728788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AutoShape 11">
            <a:extLst>
              <a:ext uri="{FF2B5EF4-FFF2-40B4-BE49-F238E27FC236}">
                <a16:creationId xmlns="" xmlns:a16="http://schemas.microsoft.com/office/drawing/2014/main" id="{71CFA07E-FF1B-4356-B508-62FC633ED0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571626" y="2376487"/>
            <a:ext cx="792163" cy="1727200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Text Box 12">
            <a:extLst>
              <a:ext uri="{FF2B5EF4-FFF2-40B4-BE49-F238E27FC236}">
                <a16:creationId xmlns="" xmlns:a16="http://schemas.microsoft.com/office/drawing/2014/main" id="{5ED371C9-873B-42B8-872E-16075484E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4" y="2663826"/>
            <a:ext cx="2873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325" name="Text Box 13">
            <a:extLst>
              <a:ext uri="{FF2B5EF4-FFF2-40B4-BE49-F238E27FC236}">
                <a16:creationId xmlns="" xmlns:a16="http://schemas.microsoft.com/office/drawing/2014/main" id="{AF82E8B0-FCD0-40B1-94AE-DA5AE388A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9700" y="2663826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326" name="AutoShape 14">
            <a:extLst>
              <a:ext uri="{FF2B5EF4-FFF2-40B4-BE49-F238E27FC236}">
                <a16:creationId xmlns="" xmlns:a16="http://schemas.microsoft.com/office/drawing/2014/main" id="{DD8C07AF-D1B9-4CA7-A1AB-89DABFBD1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800" y="4540250"/>
            <a:ext cx="3384550" cy="1727200"/>
          </a:xfrm>
          <a:prstGeom prst="triangle">
            <a:avLst>
              <a:gd name="adj" fmla="val 2312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Line 15">
            <a:extLst>
              <a:ext uri="{FF2B5EF4-FFF2-40B4-BE49-F238E27FC236}">
                <a16:creationId xmlns="" xmlns:a16="http://schemas.microsoft.com/office/drawing/2014/main" id="{D402C9A9-B8DB-475C-8D86-2DB0C440F8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6963" y="4538662"/>
            <a:ext cx="0" cy="1728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Rectangle 27">
            <a:extLst>
              <a:ext uri="{FF2B5EF4-FFF2-40B4-BE49-F238E27FC236}">
                <a16:creationId xmlns="" xmlns:a16="http://schemas.microsoft.com/office/drawing/2014/main" id="{10E9CBFC-2C90-4BD2-8BED-DD89B1A97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75" y="4032251"/>
            <a:ext cx="71438" cy="71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0" name="Rectangle 28">
            <a:extLst>
              <a:ext uri="{FF2B5EF4-FFF2-40B4-BE49-F238E27FC236}">
                <a16:creationId xmlns="" xmlns:a16="http://schemas.microsoft.com/office/drawing/2014/main" id="{F4010628-594A-4B78-B307-24AA26D70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964" y="6192837"/>
            <a:ext cx="71437" cy="71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Text Box 29">
            <a:extLst>
              <a:ext uri="{FF2B5EF4-FFF2-40B4-BE49-F238E27FC236}">
                <a16:creationId xmlns="" xmlns:a16="http://schemas.microsoft.com/office/drawing/2014/main" id="{B595771A-DBE9-45AF-A5EA-D6668167A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731" y="3010226"/>
            <a:ext cx="28384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8000"/>
                </a:solidFill>
              </a:rPr>
              <a:t>Hình</a:t>
            </a:r>
            <a:r>
              <a:rPr lang="en-US" altLang="en-US" sz="3200" b="1" dirty="0">
                <a:solidFill>
                  <a:srgbClr val="008000"/>
                </a:solidFill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</a:rPr>
              <a:t>chữ</a:t>
            </a:r>
            <a:r>
              <a:rPr lang="en-US" altLang="en-US" sz="3200" b="1" dirty="0">
                <a:solidFill>
                  <a:srgbClr val="008000"/>
                </a:solidFill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</a:rPr>
              <a:t>nhật</a:t>
            </a:r>
            <a:endParaRPr lang="en-US" altLang="en-US" sz="3200" b="1" dirty="0">
              <a:solidFill>
                <a:srgbClr val="008000"/>
              </a:solidFill>
            </a:endParaRPr>
          </a:p>
        </p:txBody>
      </p:sp>
      <p:sp>
        <p:nvSpPr>
          <p:cNvPr id="13343" name="AutoShape 31">
            <a:extLst>
              <a:ext uri="{FF2B5EF4-FFF2-40B4-BE49-F238E27FC236}">
                <a16:creationId xmlns="" xmlns:a16="http://schemas.microsoft.com/office/drawing/2014/main" id="{6A5031BF-A69E-49EC-B80D-569AAD44B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9287" y="4524344"/>
            <a:ext cx="2592387" cy="1728787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4" name="AutoShape 32">
            <a:extLst>
              <a:ext uri="{FF2B5EF4-FFF2-40B4-BE49-F238E27FC236}">
                <a16:creationId xmlns="" xmlns:a16="http://schemas.microsoft.com/office/drawing/2014/main" id="{48570CA1-0AF7-4D86-8348-3AB6CC51020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167124" y="4524343"/>
            <a:ext cx="792163" cy="1727200"/>
          </a:xfrm>
          <a:prstGeom prst="rtTriangle">
            <a:avLst/>
          </a:prstGeom>
          <a:solidFill>
            <a:srgbClr val="FF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5" name="Text Box 33">
            <a:extLst>
              <a:ext uri="{FF2B5EF4-FFF2-40B4-BE49-F238E27FC236}">
                <a16:creationId xmlns="" xmlns:a16="http://schemas.microsoft.com/office/drawing/2014/main" id="{A366A537-AE5C-4027-960D-F19BC1BDB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0826" y="5245068"/>
            <a:ext cx="2873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346" name="Text Box 34">
            <a:extLst>
              <a:ext uri="{FF2B5EF4-FFF2-40B4-BE49-F238E27FC236}">
                <a16:creationId xmlns="" xmlns:a16="http://schemas.microsoft.com/office/drawing/2014/main" id="{CDDCCE51-E011-4FED-BA2A-34BE025D6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1551" y="5243481"/>
            <a:ext cx="43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348" name="AutoShape 36">
            <a:extLst>
              <a:ext uri="{FF2B5EF4-FFF2-40B4-BE49-F238E27FC236}">
                <a16:creationId xmlns="" xmlns:a16="http://schemas.microsoft.com/office/drawing/2014/main" id="{9CD0625C-4FB5-4606-9317-3F69D1CE82F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366964" y="4537076"/>
            <a:ext cx="2592387" cy="1728787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9" name="Text Box 37">
            <a:extLst>
              <a:ext uri="{FF2B5EF4-FFF2-40B4-BE49-F238E27FC236}">
                <a16:creationId xmlns="" xmlns:a16="http://schemas.microsoft.com/office/drawing/2014/main" id="{5743E3E8-06DA-453B-8CBF-26C82098E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288" y="4968876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350" name="AutoShape 38">
            <a:extLst>
              <a:ext uri="{FF2B5EF4-FFF2-40B4-BE49-F238E27FC236}">
                <a16:creationId xmlns="" xmlns:a16="http://schemas.microsoft.com/office/drawing/2014/main" id="{2C1A21F8-F51A-44A9-BEFD-05BC0FE1DC7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957763" y="4537075"/>
            <a:ext cx="792162" cy="1727200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3351" name="Text Box 39">
            <a:extLst>
              <a:ext uri="{FF2B5EF4-FFF2-40B4-BE49-F238E27FC236}">
                <a16:creationId xmlns="" xmlns:a16="http://schemas.microsoft.com/office/drawing/2014/main" id="{6C59F844-62A1-47C3-87B2-91B3E59D9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824413"/>
            <a:ext cx="2873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352" name="Text Box 40">
            <a:extLst>
              <a:ext uri="{FF2B5EF4-FFF2-40B4-BE49-F238E27FC236}">
                <a16:creationId xmlns="" xmlns:a16="http://schemas.microsoft.com/office/drawing/2014/main" id="{47F40AB8-EEF1-4EC9-863A-E74E430C9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7058" y="5448176"/>
            <a:ext cx="3168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8000"/>
                </a:solidFill>
              </a:rPr>
              <a:t>Hình</a:t>
            </a:r>
            <a:r>
              <a:rPr lang="en-US" altLang="en-US" sz="3600" b="1" dirty="0">
                <a:solidFill>
                  <a:srgbClr val="008000"/>
                </a:solidFill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</a:rPr>
              <a:t>bình</a:t>
            </a:r>
            <a:r>
              <a:rPr lang="en-US" altLang="en-US" sz="3600" b="1" dirty="0">
                <a:solidFill>
                  <a:srgbClr val="008000"/>
                </a:solidFill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</a:rPr>
              <a:t>hành</a:t>
            </a:r>
            <a:endParaRPr lang="en-US" altLang="en-US" sz="36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1" grpId="0"/>
      <p:bldP spid="13324" grpId="0"/>
      <p:bldP spid="13325" grpId="0"/>
      <p:bldP spid="13345" grpId="0"/>
      <p:bldP spid="13345" grpId="1"/>
      <p:bldP spid="13346" grpId="0"/>
      <p:bldP spid="13346" grpId="1"/>
      <p:bldP spid="13349" grpId="0"/>
      <p:bldP spid="13351" grpId="0"/>
      <p:bldP spid="133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extLst>
              <a:ext uri="{FF2B5EF4-FFF2-40B4-BE49-F238E27FC236}">
                <a16:creationId xmlns="" xmlns:a16="http://schemas.microsoft.com/office/drawing/2014/main" id="{FB341276-9DF2-457C-915C-05EADFB0D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1268413"/>
            <a:ext cx="3384550" cy="1727200"/>
          </a:xfrm>
          <a:prstGeom prst="triangle">
            <a:avLst>
              <a:gd name="adj" fmla="val 2312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Line 3">
            <a:extLst>
              <a:ext uri="{FF2B5EF4-FFF2-40B4-BE49-F238E27FC236}">
                <a16:creationId xmlns="" xmlns:a16="http://schemas.microsoft.com/office/drawing/2014/main" id="{C331F7E9-BECF-4D5B-992B-DAEA8A5F68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063" y="1268414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AutoShape 4">
            <a:extLst>
              <a:ext uri="{FF2B5EF4-FFF2-40B4-BE49-F238E27FC236}">
                <a16:creationId xmlns="" xmlns:a16="http://schemas.microsoft.com/office/drawing/2014/main" id="{08EAC9D3-E3C6-44B9-B12C-28A02499B02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786064" y="1268414"/>
            <a:ext cx="2592387" cy="1728787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AutoShape 5">
            <a:extLst>
              <a:ext uri="{FF2B5EF4-FFF2-40B4-BE49-F238E27FC236}">
                <a16:creationId xmlns="" xmlns:a16="http://schemas.microsoft.com/office/drawing/2014/main" id="{9B5D8D89-4FAA-4CC0-90AD-96EC23FB0BC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992313" y="1268413"/>
            <a:ext cx="792162" cy="1727200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Text Box 6">
            <a:extLst>
              <a:ext uri="{FF2B5EF4-FFF2-40B4-BE49-F238E27FC236}">
                <a16:creationId xmlns="" xmlns:a16="http://schemas.microsoft.com/office/drawing/2014/main" id="{03357898-CA9F-40A9-A860-9A5816B18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555751"/>
            <a:ext cx="2873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="" xmlns:a16="http://schemas.microsoft.com/office/drawing/2014/main" id="{E79BD964-5005-4536-B57F-72E4DB59B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0388" y="1555751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272" name="Rectangle 8">
            <a:extLst>
              <a:ext uri="{FF2B5EF4-FFF2-40B4-BE49-F238E27FC236}">
                <a16:creationId xmlns="" xmlns:a16="http://schemas.microsoft.com/office/drawing/2014/main" id="{D9993BD0-C4D1-427E-8092-287033104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6064" y="2924175"/>
            <a:ext cx="71437" cy="71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AutoShape 9">
            <a:extLst>
              <a:ext uri="{FF2B5EF4-FFF2-40B4-BE49-F238E27FC236}">
                <a16:creationId xmlns="" xmlns:a16="http://schemas.microsoft.com/office/drawing/2014/main" id="{BFF11C9C-05D1-44BE-A63E-01BDA968B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1271588"/>
            <a:ext cx="3384550" cy="1727200"/>
          </a:xfrm>
          <a:prstGeom prst="triangle">
            <a:avLst>
              <a:gd name="adj" fmla="val 2312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10">
            <a:extLst>
              <a:ext uri="{FF2B5EF4-FFF2-40B4-BE49-F238E27FC236}">
                <a16:creationId xmlns="" xmlns:a16="http://schemas.microsoft.com/office/drawing/2014/main" id="{8375257E-99F5-4DAC-9948-6DD23F86390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4213" y="127000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Rectangle 11">
            <a:extLst>
              <a:ext uri="{FF2B5EF4-FFF2-40B4-BE49-F238E27FC236}">
                <a16:creationId xmlns="" xmlns:a16="http://schemas.microsoft.com/office/drawing/2014/main" id="{2A7D17BA-6459-4DAD-87AD-8A0128671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4214" y="2924175"/>
            <a:ext cx="71437" cy="71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AutoShape 12">
            <a:extLst>
              <a:ext uri="{FF2B5EF4-FFF2-40B4-BE49-F238E27FC236}">
                <a16:creationId xmlns="" xmlns:a16="http://schemas.microsoft.com/office/drawing/2014/main" id="{22F31091-7BD2-4AB7-BA61-079C1B64AC7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034214" y="1268414"/>
            <a:ext cx="2592387" cy="1728787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Text Box 13">
            <a:extLst>
              <a:ext uri="{FF2B5EF4-FFF2-40B4-BE49-F238E27FC236}">
                <a16:creationId xmlns="" xmlns:a16="http://schemas.microsoft.com/office/drawing/2014/main" id="{0BB503D3-C858-406E-94F7-A47CD8FD3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8538" y="1700214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278" name="AutoShape 14">
            <a:extLst>
              <a:ext uri="{FF2B5EF4-FFF2-40B4-BE49-F238E27FC236}">
                <a16:creationId xmlns="" xmlns:a16="http://schemas.microsoft.com/office/drawing/2014/main" id="{43A0CF42-C301-4C88-BAAD-BA6B294DA7E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9625013" y="1268413"/>
            <a:ext cx="792162" cy="1727200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Text Box 15">
            <a:extLst>
              <a:ext uri="{FF2B5EF4-FFF2-40B4-BE49-F238E27FC236}">
                <a16:creationId xmlns="" xmlns:a16="http://schemas.microsoft.com/office/drawing/2014/main" id="{4AC73CFA-CC99-49C8-BDDC-432976296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1555751"/>
            <a:ext cx="2873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281" name="Text Box 17">
            <a:extLst>
              <a:ext uri="{FF2B5EF4-FFF2-40B4-BE49-F238E27FC236}">
                <a16:creationId xmlns="" xmlns:a16="http://schemas.microsoft.com/office/drawing/2014/main" id="{80A66442-68BF-49A9-8C74-46CB155CA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278815"/>
            <a:ext cx="35290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dirty="0" err="1"/>
              <a:t>Hình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chữ</a:t>
            </a:r>
            <a:r>
              <a:rPr lang="en-US" altLang="en-US" sz="4000" dirty="0"/>
              <a:t> </a:t>
            </a:r>
            <a:r>
              <a:rPr lang="en-US" altLang="en-US" sz="4000" dirty="0" err="1"/>
              <a:t>nhật</a:t>
            </a:r>
            <a:endParaRPr lang="en-US" altLang="en-US" sz="4000" dirty="0"/>
          </a:p>
        </p:txBody>
      </p:sp>
      <p:sp>
        <p:nvSpPr>
          <p:cNvPr id="11282" name="Text Box 18">
            <a:extLst>
              <a:ext uri="{FF2B5EF4-FFF2-40B4-BE49-F238E27FC236}">
                <a16:creationId xmlns="" xmlns:a16="http://schemas.microsoft.com/office/drawing/2014/main" id="{2B3F052F-0612-4B4F-B931-C3BFD0DD8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839" y="278815"/>
            <a:ext cx="35988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dirty="0" err="1"/>
              <a:t>Hình</a:t>
            </a:r>
            <a:r>
              <a:rPr lang="en-US" altLang="en-US" sz="4000" dirty="0"/>
              <a:t> </a:t>
            </a:r>
            <a:r>
              <a:rPr lang="en-US" altLang="en-US" sz="4000" dirty="0" err="1"/>
              <a:t>bình</a:t>
            </a:r>
            <a:r>
              <a:rPr lang="en-US" altLang="en-US" sz="4000" dirty="0"/>
              <a:t> </a:t>
            </a:r>
            <a:r>
              <a:rPr lang="en-US" altLang="en-US" sz="4000" dirty="0" err="1"/>
              <a:t>hành</a:t>
            </a:r>
            <a:endParaRPr lang="en-US" altLang="en-US" sz="4000" dirty="0"/>
          </a:p>
        </p:txBody>
      </p:sp>
      <p:sp>
        <p:nvSpPr>
          <p:cNvPr id="11283" name="Text Box 19">
            <a:extLst>
              <a:ext uri="{FF2B5EF4-FFF2-40B4-BE49-F238E27FC236}">
                <a16:creationId xmlns="" xmlns:a16="http://schemas.microsoft.com/office/drawing/2014/main" id="{6A45505C-3CE6-4ED8-9DB3-14EF31817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2997201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H</a:t>
            </a:r>
          </a:p>
        </p:txBody>
      </p:sp>
      <p:sp>
        <p:nvSpPr>
          <p:cNvPr id="11298" name="Text Box 34">
            <a:extLst>
              <a:ext uri="{FF2B5EF4-FFF2-40B4-BE49-F238E27FC236}">
                <a16:creationId xmlns="" xmlns:a16="http://schemas.microsoft.com/office/drawing/2014/main" id="{F9421154-EAF5-4B8B-ADB6-21C6BCB70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999" y="2547057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C</a:t>
            </a:r>
          </a:p>
        </p:txBody>
      </p:sp>
      <p:sp>
        <p:nvSpPr>
          <p:cNvPr id="11299" name="Text Box 35">
            <a:extLst>
              <a:ext uri="{FF2B5EF4-FFF2-40B4-BE49-F238E27FC236}">
                <a16:creationId xmlns="" xmlns:a16="http://schemas.microsoft.com/office/drawing/2014/main" id="{6D2CE224-AD50-4077-8765-06905EC54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2639944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B</a:t>
            </a:r>
          </a:p>
        </p:txBody>
      </p:sp>
      <p:sp>
        <p:nvSpPr>
          <p:cNvPr id="11300" name="Text Box 36">
            <a:extLst>
              <a:ext uri="{FF2B5EF4-FFF2-40B4-BE49-F238E27FC236}">
                <a16:creationId xmlns="" xmlns:a16="http://schemas.microsoft.com/office/drawing/2014/main" id="{0DB10C36-D68B-4793-B754-E19077F6A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764" y="2594009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C</a:t>
            </a:r>
          </a:p>
        </p:txBody>
      </p:sp>
      <p:sp>
        <p:nvSpPr>
          <p:cNvPr id="11301" name="Text Box 37">
            <a:extLst>
              <a:ext uri="{FF2B5EF4-FFF2-40B4-BE49-F238E27FC236}">
                <a16:creationId xmlns="" xmlns:a16="http://schemas.microsoft.com/office/drawing/2014/main" id="{9F1F35E7-258C-43EF-837E-7780C5AC6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269" y="2556889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B</a:t>
            </a:r>
          </a:p>
        </p:txBody>
      </p:sp>
      <p:sp>
        <p:nvSpPr>
          <p:cNvPr id="11302" name="Text Box 38">
            <a:extLst>
              <a:ext uri="{FF2B5EF4-FFF2-40B4-BE49-F238E27FC236}">
                <a16:creationId xmlns="" xmlns:a16="http://schemas.microsoft.com/office/drawing/2014/main" id="{01D62301-4236-4A37-B9CB-BEE3AAAD8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908051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A</a:t>
            </a:r>
          </a:p>
        </p:txBody>
      </p:sp>
      <p:sp>
        <p:nvSpPr>
          <p:cNvPr id="11303" name="Text Box 39">
            <a:extLst>
              <a:ext uri="{FF2B5EF4-FFF2-40B4-BE49-F238E27FC236}">
                <a16:creationId xmlns="" xmlns:a16="http://schemas.microsoft.com/office/drawing/2014/main" id="{5F061C2C-383B-46B2-BB0F-E946921BC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836614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A</a:t>
            </a:r>
          </a:p>
        </p:txBody>
      </p:sp>
      <p:sp>
        <p:nvSpPr>
          <p:cNvPr id="11304" name="Text Box 40">
            <a:extLst>
              <a:ext uri="{FF2B5EF4-FFF2-40B4-BE49-F238E27FC236}">
                <a16:creationId xmlns="" xmlns:a16="http://schemas.microsoft.com/office/drawing/2014/main" id="{24AF19BB-5F37-41C5-A771-54D5DFE73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3068639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H</a:t>
            </a:r>
          </a:p>
        </p:txBody>
      </p:sp>
      <p:sp>
        <p:nvSpPr>
          <p:cNvPr id="11307" name="AutoShape 43">
            <a:extLst>
              <a:ext uri="{FF2B5EF4-FFF2-40B4-BE49-F238E27FC236}">
                <a16:creationId xmlns="" xmlns:a16="http://schemas.microsoft.com/office/drawing/2014/main" id="{EF01D811-18CA-408B-B042-BE7FFE6C575B}"/>
              </a:ext>
            </a:extLst>
          </p:cNvPr>
          <p:cNvSpPr>
            <a:spLocks/>
          </p:cNvSpPr>
          <p:nvPr/>
        </p:nvSpPr>
        <p:spPr bwMode="auto">
          <a:xfrm>
            <a:off x="2782889" y="1268414"/>
            <a:ext cx="73025" cy="1728787"/>
          </a:xfrm>
          <a:prstGeom prst="rightBrace">
            <a:avLst>
              <a:gd name="adj1" fmla="val 197283"/>
              <a:gd name="adj2" fmla="val 4992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8" name="AutoShape 44">
            <a:extLst>
              <a:ext uri="{FF2B5EF4-FFF2-40B4-BE49-F238E27FC236}">
                <a16:creationId xmlns="" xmlns:a16="http://schemas.microsoft.com/office/drawing/2014/main" id="{25C28EE1-4632-49C1-8F53-22F76AF1A3E2}"/>
              </a:ext>
            </a:extLst>
          </p:cNvPr>
          <p:cNvSpPr>
            <a:spLocks/>
          </p:cNvSpPr>
          <p:nvPr/>
        </p:nvSpPr>
        <p:spPr bwMode="auto">
          <a:xfrm>
            <a:off x="7032626" y="1268414"/>
            <a:ext cx="73025" cy="1728787"/>
          </a:xfrm>
          <a:prstGeom prst="rightBrace">
            <a:avLst>
              <a:gd name="adj1" fmla="val 197283"/>
              <a:gd name="adj2" fmla="val 4992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9" name="Text Box 45">
            <a:extLst>
              <a:ext uri="{FF2B5EF4-FFF2-40B4-BE49-F238E27FC236}">
                <a16:creationId xmlns="" xmlns:a16="http://schemas.microsoft.com/office/drawing/2014/main" id="{CFBD953B-CF84-47C3-AF8E-CFE384780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182" y="3284539"/>
            <a:ext cx="19621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</a:rPr>
              <a:t>Cạnh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đáy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sp>
        <p:nvSpPr>
          <p:cNvPr id="11310" name="Text Box 46">
            <a:extLst>
              <a:ext uri="{FF2B5EF4-FFF2-40B4-BE49-F238E27FC236}">
                <a16:creationId xmlns="" xmlns:a16="http://schemas.microsoft.com/office/drawing/2014/main" id="{FE727F3C-2DB0-4B6F-860E-6E0C1FDB7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103" y="3391237"/>
            <a:ext cx="17536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</a:rPr>
              <a:t>Cạnh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đáy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sp>
        <p:nvSpPr>
          <p:cNvPr id="11311" name="Text Box 47">
            <a:extLst>
              <a:ext uri="{FF2B5EF4-FFF2-40B4-BE49-F238E27FC236}">
                <a16:creationId xmlns="" xmlns:a16="http://schemas.microsoft.com/office/drawing/2014/main" id="{18F38B5B-A875-413E-9C78-336B87D4CE7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262188" y="2009131"/>
            <a:ext cx="1511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8000"/>
                </a:solidFill>
              </a:rPr>
              <a:t>Chiều</a:t>
            </a:r>
            <a:r>
              <a:rPr lang="en-US" altLang="en-US" sz="2400" b="1" dirty="0">
                <a:solidFill>
                  <a:srgbClr val="008000"/>
                </a:solidFill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</a:rPr>
              <a:t>cao</a:t>
            </a:r>
            <a:endParaRPr lang="en-US" altLang="en-US" sz="2400" b="1" dirty="0">
              <a:solidFill>
                <a:srgbClr val="008000"/>
              </a:solidFill>
            </a:endParaRPr>
          </a:p>
        </p:txBody>
      </p:sp>
      <p:sp>
        <p:nvSpPr>
          <p:cNvPr id="11312" name="Text Box 48">
            <a:extLst>
              <a:ext uri="{FF2B5EF4-FFF2-40B4-BE49-F238E27FC236}">
                <a16:creationId xmlns="" xmlns:a16="http://schemas.microsoft.com/office/drawing/2014/main" id="{6553450C-C50D-4656-ADD1-0511B3E31EE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518763" y="1952864"/>
            <a:ext cx="1511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8000"/>
                </a:solidFill>
              </a:rPr>
              <a:t>Chiều</a:t>
            </a:r>
            <a:r>
              <a:rPr lang="en-US" altLang="en-US" sz="2400" b="1" dirty="0">
                <a:solidFill>
                  <a:srgbClr val="008000"/>
                </a:solidFill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</a:rPr>
              <a:t>cao</a:t>
            </a:r>
            <a:endParaRPr lang="en-US" altLang="en-US" sz="2400" b="1" dirty="0">
              <a:solidFill>
                <a:srgbClr val="008000"/>
              </a:solidFill>
            </a:endParaRPr>
          </a:p>
        </p:txBody>
      </p:sp>
      <p:sp>
        <p:nvSpPr>
          <p:cNvPr id="11313" name="Text Box 49">
            <a:extLst>
              <a:ext uri="{FF2B5EF4-FFF2-40B4-BE49-F238E27FC236}">
                <a16:creationId xmlns="" xmlns:a16="http://schemas.microsoft.com/office/drawing/2014/main" id="{2229F8DF-8539-4AAE-A4E0-521CF4C1F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84" y="4681542"/>
            <a:ext cx="1096883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="" xmlns:a16="http://schemas.microsoft.com/office/drawing/2014/main" id="{DAA0D7CF-BBE1-45BA-8517-4AF659E5A8DB}"/>
              </a:ext>
            </a:extLst>
          </p:cNvPr>
          <p:cNvSpPr/>
          <p:nvPr/>
        </p:nvSpPr>
        <p:spPr>
          <a:xfrm rot="5400000">
            <a:off x="3514220" y="1459221"/>
            <a:ext cx="366942" cy="3384550"/>
          </a:xfrm>
          <a:prstGeom prst="rightBrace">
            <a:avLst>
              <a:gd name="adj1" fmla="val 58792"/>
              <a:gd name="adj2" fmla="val 4782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Brace 35">
            <a:extLst>
              <a:ext uri="{FF2B5EF4-FFF2-40B4-BE49-F238E27FC236}">
                <a16:creationId xmlns="" xmlns:a16="http://schemas.microsoft.com/office/drawing/2014/main" id="{B8227371-EDDF-4FFF-8301-1FA3AD6A6DA1}"/>
              </a:ext>
            </a:extLst>
          </p:cNvPr>
          <p:cNvSpPr/>
          <p:nvPr/>
        </p:nvSpPr>
        <p:spPr>
          <a:xfrm rot="5400000">
            <a:off x="7741573" y="1477561"/>
            <a:ext cx="366942" cy="3384550"/>
          </a:xfrm>
          <a:prstGeom prst="rightBrace">
            <a:avLst>
              <a:gd name="adj1" fmla="val 58792"/>
              <a:gd name="adj2" fmla="val 4782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9" grpId="0"/>
      <p:bldP spid="11310" grpId="0"/>
      <p:bldP spid="11311" grpId="0"/>
      <p:bldP spid="11312" grpId="0"/>
      <p:bldP spid="113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WordArt 24"/>
          <p:cNvSpPr>
            <a:spLocks noChangeArrowheads="1" noChangeShapeType="1" noTextEdit="1"/>
          </p:cNvSpPr>
          <p:nvPr/>
        </p:nvSpPr>
        <p:spPr bwMode="auto">
          <a:xfrm>
            <a:off x="7635300" y="5193755"/>
            <a:ext cx="2029326" cy="611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gấp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2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lần</a:t>
            </a:r>
            <a:endParaRPr lang="en-US" sz="2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097" name="WordArt 25"/>
          <p:cNvSpPr>
            <a:spLocks noChangeArrowheads="1" noChangeShapeType="1" noTextEdit="1"/>
          </p:cNvSpPr>
          <p:nvPr/>
        </p:nvSpPr>
        <p:spPr bwMode="auto">
          <a:xfrm>
            <a:off x="1703950" y="502444"/>
            <a:ext cx="403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2.</a:t>
            </a:r>
            <a:r>
              <a:rPr lang="vi-VN" sz="28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lang="en-US" sz="28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So </a:t>
            </a:r>
            <a:r>
              <a:rPr lang="en-US" sz="2800" kern="10" dirty="0" err="1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sánh</a:t>
            </a:r>
            <a:r>
              <a:rPr lang="en-US" sz="28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lang="en-US" sz="2800" kern="10" dirty="0" err="1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và</a:t>
            </a:r>
            <a:r>
              <a:rPr lang="en-US" sz="28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lang="en-US" sz="2800" kern="10" dirty="0" err="1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nhận</a:t>
            </a:r>
            <a:r>
              <a:rPr lang="en-US" sz="28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lang="en-US" sz="2800" kern="10" dirty="0" err="1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xét</a:t>
            </a:r>
            <a:r>
              <a:rPr lang="en-US" sz="28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23" name="AutoShape 3">
            <a:extLst>
              <a:ext uri="{FF2B5EF4-FFF2-40B4-BE49-F238E27FC236}">
                <a16:creationId xmlns="" xmlns:a16="http://schemas.microsoft.com/office/drawing/2014/main" id="{859BF247-371F-4C02-9EDB-4248194C6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0973" y="659606"/>
            <a:ext cx="3384550" cy="1727200"/>
          </a:xfrm>
          <a:prstGeom prst="triangle">
            <a:avLst>
              <a:gd name="adj" fmla="val 2312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10">
            <a:extLst>
              <a:ext uri="{FF2B5EF4-FFF2-40B4-BE49-F238E27FC236}">
                <a16:creationId xmlns="" xmlns:a16="http://schemas.microsoft.com/office/drawing/2014/main" id="{A1794616-B430-4FCD-8BEC-3030296E232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651549" y="659606"/>
            <a:ext cx="2592388" cy="1728788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11">
            <a:extLst>
              <a:ext uri="{FF2B5EF4-FFF2-40B4-BE49-F238E27FC236}">
                <a16:creationId xmlns="" xmlns:a16="http://schemas.microsoft.com/office/drawing/2014/main" id="{C076A859-0EFB-4EA9-AB4B-F4B423D8888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57800" y="659606"/>
            <a:ext cx="792163" cy="1727200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49">
            <a:extLst>
              <a:ext uri="{FF2B5EF4-FFF2-40B4-BE49-F238E27FC236}">
                <a16:creationId xmlns="" xmlns:a16="http://schemas.microsoft.com/office/drawing/2014/main" id="{99F21D77-3B67-4AD6-AF46-84F820603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88" y="1215449"/>
            <a:ext cx="702783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 ………... </a:t>
            </a:r>
            <a:r>
              <a:rPr lang="en-US" alt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 </a:t>
            </a:r>
            <a:r>
              <a:rPr lang="en-US" alt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ECD</a:t>
            </a:r>
          </a:p>
        </p:txBody>
      </p:sp>
      <p:sp>
        <p:nvSpPr>
          <p:cNvPr id="32" name="Text Box 49">
            <a:extLst>
              <a:ext uri="{FF2B5EF4-FFF2-40B4-BE49-F238E27FC236}">
                <a16:creationId xmlns="" xmlns:a16="http://schemas.microsoft.com/office/drawing/2014/main" id="{A1F876FC-7673-4C97-91C0-D6E5CF068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37" y="3254763"/>
            <a:ext cx="72468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…………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EH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ECD</a:t>
            </a:r>
          </a:p>
        </p:txBody>
      </p:sp>
      <p:sp>
        <p:nvSpPr>
          <p:cNvPr id="33" name="Text Box 49">
            <a:extLst>
              <a:ext uri="{FF2B5EF4-FFF2-40B4-BE49-F238E27FC236}">
                <a16:creationId xmlns="" xmlns:a16="http://schemas.microsoft.com/office/drawing/2014/main" id="{9BF361B2-29CF-4A8E-A20E-24655ED8B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66" y="4996862"/>
            <a:ext cx="10465767" cy="182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……………. </a:t>
            </a:r>
            <a:r>
              <a:rPr lang="en-US" alt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4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ECD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A9A6502-D93E-44E7-8629-0246BE6692E0}"/>
              </a:ext>
            </a:extLst>
          </p:cNvPr>
          <p:cNvGrpSpPr/>
          <p:nvPr/>
        </p:nvGrpSpPr>
        <p:grpSpPr>
          <a:xfrm>
            <a:off x="7379299" y="106372"/>
            <a:ext cx="4520455" cy="3048069"/>
            <a:chOff x="7379299" y="106372"/>
            <a:chExt cx="4520455" cy="3048069"/>
          </a:xfrm>
        </p:grpSpPr>
        <p:sp>
          <p:nvSpPr>
            <p:cNvPr id="26" name="Text Box 12">
              <a:extLst>
                <a:ext uri="{FF2B5EF4-FFF2-40B4-BE49-F238E27FC236}">
                  <a16:creationId xmlns="" xmlns:a16="http://schemas.microsoft.com/office/drawing/2014/main" id="{A9BE2E37-00D1-47C8-A887-0777F1DB3A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0824" y="946945"/>
              <a:ext cx="28733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7" name="Text Box 13">
              <a:extLst>
                <a:ext uri="{FF2B5EF4-FFF2-40B4-BE49-F238E27FC236}">
                  <a16:creationId xmlns="" xmlns:a16="http://schemas.microsoft.com/office/drawing/2014/main" id="{4EA88C9A-805F-45F3-8A0B-751530556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37460" y="946945"/>
              <a:ext cx="4318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="" xmlns:a16="http://schemas.microsoft.com/office/drawing/2014/main" id="{B9F1AC6B-968B-4219-868F-E5B57B42DD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43378" y="668120"/>
              <a:ext cx="9485" cy="172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09E3A60E-2519-456C-B51B-87352A24B689}"/>
                </a:ext>
              </a:extLst>
            </p:cNvPr>
            <p:cNvSpPr/>
            <p:nvPr/>
          </p:nvSpPr>
          <p:spPr>
            <a:xfrm>
              <a:off x="8651549" y="2206623"/>
              <a:ext cx="180183" cy="18018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 Box 49">
              <a:extLst>
                <a:ext uri="{FF2B5EF4-FFF2-40B4-BE49-F238E27FC236}">
                  <a16:creationId xmlns="" xmlns:a16="http://schemas.microsoft.com/office/drawing/2014/main" id="{884A99DC-3074-4BBE-8457-FD29555D6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456206" y="115181"/>
              <a:ext cx="63714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6" name="Text Box 49">
              <a:extLst>
                <a:ext uri="{FF2B5EF4-FFF2-40B4-BE49-F238E27FC236}">
                  <a16:creationId xmlns="" xmlns:a16="http://schemas.microsoft.com/office/drawing/2014/main" id="{B93CFFB8-337A-46E7-854D-4A1347E27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41504" y="134870"/>
              <a:ext cx="65825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7" name="Text Box 49">
              <a:extLst>
                <a:ext uri="{FF2B5EF4-FFF2-40B4-BE49-F238E27FC236}">
                  <a16:creationId xmlns="" xmlns:a16="http://schemas.microsoft.com/office/drawing/2014/main" id="{D6E7EC49-E2F8-4972-9E94-628ECF2C32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92230" y="1848813"/>
              <a:ext cx="579033" cy="715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8" name="Text Box 49">
              <a:extLst>
                <a:ext uri="{FF2B5EF4-FFF2-40B4-BE49-F238E27FC236}">
                  <a16:creationId xmlns="" xmlns:a16="http://schemas.microsoft.com/office/drawing/2014/main" id="{0278CE24-1D49-4406-9AFC-18FC378708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9299" y="1892885"/>
              <a:ext cx="65825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39" name="Text Box 49">
              <a:extLst>
                <a:ext uri="{FF2B5EF4-FFF2-40B4-BE49-F238E27FC236}">
                  <a16:creationId xmlns="" xmlns:a16="http://schemas.microsoft.com/office/drawing/2014/main" id="{8271E94E-5D5A-4981-82FB-B56761AF35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85750" y="106372"/>
              <a:ext cx="65825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40" name="Text Box 49">
              <a:extLst>
                <a:ext uri="{FF2B5EF4-FFF2-40B4-BE49-F238E27FC236}">
                  <a16:creationId xmlns="" xmlns:a16="http://schemas.microsoft.com/office/drawing/2014/main" id="{CECB86EF-C100-4624-8430-A65A3A568F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4829" y="2446555"/>
              <a:ext cx="65825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sp>
        <p:nvSpPr>
          <p:cNvPr id="42" name="WordArt 24">
            <a:extLst>
              <a:ext uri="{FF2B5EF4-FFF2-40B4-BE49-F238E27FC236}">
                <a16:creationId xmlns="" xmlns:a16="http://schemas.microsoft.com/office/drawing/2014/main" id="{3B478FFC-4D75-40BB-8D3A-C303137007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2508" y="1892885"/>
            <a:ext cx="1041442" cy="5160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bằng</a:t>
            </a:r>
            <a:endParaRPr lang="en-US" sz="2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3" name="WordArt 24">
            <a:extLst>
              <a:ext uri="{FF2B5EF4-FFF2-40B4-BE49-F238E27FC236}">
                <a16:creationId xmlns="" xmlns:a16="http://schemas.microsoft.com/office/drawing/2014/main" id="{78228678-CD44-494A-8777-AEE325E4A9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2508" y="3926797"/>
            <a:ext cx="1041442" cy="5949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bằng</a:t>
            </a:r>
            <a:endParaRPr lang="en-US" sz="2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6" grpId="0"/>
      <p:bldP spid="31" grpId="0"/>
      <p:bldP spid="32" grpId="0"/>
      <p:bldP spid="33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="" xmlns:a16="http://schemas.microsoft.com/office/drawing/2014/main" id="{D62255FC-39E3-4110-AACC-3ED3D50E3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91" y="566877"/>
            <a:ext cx="667861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=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="" xmlns:a16="http://schemas.microsoft.com/office/drawing/2014/main" id="{2A89A529-A0A0-404B-945C-93130EC20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877" y="184191"/>
            <a:ext cx="560745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4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Text Box 4">
            <a:extLst>
              <a:ext uri="{FF2B5EF4-FFF2-40B4-BE49-F238E27FC236}">
                <a16:creationId xmlns="" xmlns:a16="http://schemas.microsoft.com/office/drawing/2014/main" id="{6CDE5506-C7A9-422B-B90D-6C53E9D29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845" y="895983"/>
            <a:ext cx="100806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221" name="Line 5">
            <a:extLst>
              <a:ext uri="{FF2B5EF4-FFF2-40B4-BE49-F238E27FC236}">
                <a16:creationId xmlns="" xmlns:a16="http://schemas.microsoft.com/office/drawing/2014/main" id="{454C6A2B-F9E8-43F9-895E-471CAE4C3F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6363" y="953632"/>
            <a:ext cx="515025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Text Box 6">
            <a:extLst>
              <a:ext uri="{FF2B5EF4-FFF2-40B4-BE49-F238E27FC236}">
                <a16:creationId xmlns="" xmlns:a16="http://schemas.microsoft.com/office/drawing/2014/main" id="{2ECC4CCE-C8A1-40A1-9B67-0C90C0152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901" y="3545287"/>
            <a:ext cx="169703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9223" name="Text Box 7">
            <a:extLst>
              <a:ext uri="{FF2B5EF4-FFF2-40B4-BE49-F238E27FC236}">
                <a16:creationId xmlns="" xmlns:a16="http://schemas.microsoft.com/office/drawing/2014/main" id="{9DF0B164-8609-4602-AB50-6327A0749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977" y="3562290"/>
            <a:ext cx="819784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</a:t>
            </a:r>
            <a:r>
              <a:rPr lang="en-US" alt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24" name="Text Box 8">
            <a:extLst>
              <a:ext uri="{FF2B5EF4-FFF2-40B4-BE49-F238E27FC236}">
                <a16:creationId xmlns="" xmlns:a16="http://schemas.microsoft.com/office/drawing/2014/main" id="{DCF527D3-171C-40BE-B01A-3D5AC1CC4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4348" y="4174856"/>
            <a:ext cx="553852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lang="en-US" alt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altLang="en-US" sz="4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5" name="Text Box 9">
            <a:extLst>
              <a:ext uri="{FF2B5EF4-FFF2-40B4-BE49-F238E27FC236}">
                <a16:creationId xmlns="" xmlns:a16="http://schemas.microsoft.com/office/drawing/2014/main" id="{3B4E441A-AD38-4F3F-B72F-BFE4E838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2848" y="4837948"/>
            <a:ext cx="658408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 </a:t>
            </a:r>
            <a:r>
              <a:rPr lang="en-US" alt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altLang="en-US" sz="4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7" name="Text Box 11">
            <a:extLst>
              <a:ext uri="{FF2B5EF4-FFF2-40B4-BE49-F238E27FC236}">
                <a16:creationId xmlns="" xmlns:a16="http://schemas.microsoft.com/office/drawing/2014/main" id="{15E6CFBD-5CEC-4552-8EAA-6861572A3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203" y="5694582"/>
            <a:ext cx="360045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228" name="Text Box 12">
            <a:extLst>
              <a:ext uri="{FF2B5EF4-FFF2-40B4-BE49-F238E27FC236}">
                <a16:creationId xmlns="" xmlns:a16="http://schemas.microsoft.com/office/drawing/2014/main" id="{24DEC3A9-A08B-4186-8CFB-7417DDB72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795" y="1602919"/>
            <a:ext cx="10953135" cy="20313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4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4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4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4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9229" name="AutoShape 13">
            <a:extLst>
              <a:ext uri="{FF2B5EF4-FFF2-40B4-BE49-F238E27FC236}">
                <a16:creationId xmlns="" xmlns:a16="http://schemas.microsoft.com/office/drawing/2014/main" id="{2518E3C9-F7AF-4685-9C41-F96407887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50" y="2428081"/>
            <a:ext cx="664650" cy="381000"/>
          </a:xfrm>
          <a:prstGeom prst="rightArrow">
            <a:avLst>
              <a:gd name="adj1" fmla="val 26076"/>
              <a:gd name="adj2" fmla="val 1397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1" name="Text Box 15">
            <a:extLst>
              <a:ext uri="{FF2B5EF4-FFF2-40B4-BE49-F238E27FC236}">
                <a16:creationId xmlns="" xmlns:a16="http://schemas.microsoft.com/office/drawing/2014/main" id="{BF80CECA-3794-44EE-A479-B97587727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547" y="5733331"/>
            <a:ext cx="11525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</a:p>
        </p:txBody>
      </p:sp>
      <p:sp>
        <p:nvSpPr>
          <p:cNvPr id="9232" name="Text Box 16">
            <a:extLst>
              <a:ext uri="{FF2B5EF4-FFF2-40B4-BE49-F238E27FC236}">
                <a16:creationId xmlns="" xmlns:a16="http://schemas.microsoft.com/office/drawing/2014/main" id="{3F0115D9-14F7-46E3-BB96-8372F37C9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207" y="5414043"/>
            <a:ext cx="13684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x h</a:t>
            </a:r>
          </a:p>
        </p:txBody>
      </p:sp>
      <p:sp>
        <p:nvSpPr>
          <p:cNvPr id="9233" name="Line 17">
            <a:extLst>
              <a:ext uri="{FF2B5EF4-FFF2-40B4-BE49-F238E27FC236}">
                <a16:creationId xmlns="" xmlns:a16="http://schemas.microsoft.com/office/drawing/2014/main" id="{A81851A1-772C-4A48-BA4B-048FE1C1F8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8960" y="6119336"/>
            <a:ext cx="14414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4" name="Text Box 18">
            <a:extLst>
              <a:ext uri="{FF2B5EF4-FFF2-40B4-BE49-F238E27FC236}">
                <a16:creationId xmlns="" xmlns:a16="http://schemas.microsoft.com/office/drawing/2014/main" id="{61A3A138-EA23-40E1-B238-9CCD61E76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3589" y="6119336"/>
            <a:ext cx="64928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 Box 18">
            <a:extLst>
              <a:ext uri="{FF2B5EF4-FFF2-40B4-BE49-F238E27FC236}">
                <a16:creationId xmlns="" xmlns:a16="http://schemas.microsoft.com/office/drawing/2014/main" id="{F4461436-A96F-470C-8786-99A49CF79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4007" y="5751726"/>
            <a:ext cx="415773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="" xmlns:a16="http://schemas.microsoft.com/office/drawing/2014/main" id="{582178F1-156D-4E3E-B2BE-9FB4A431C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30" y="5732709"/>
            <a:ext cx="361567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 a x h) : 2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  <p:bldP spid="9220" grpId="0"/>
      <p:bldP spid="9222" grpId="0"/>
      <p:bldP spid="9223" grpId="0"/>
      <p:bldP spid="9224" grpId="0"/>
      <p:bldP spid="9225" grpId="0"/>
      <p:bldP spid="9227" grpId="0"/>
      <p:bldP spid="9227" grpId="2"/>
      <p:bldP spid="9228" grpId="0" animBg="1"/>
      <p:bldP spid="9231" grpId="0"/>
      <p:bldP spid="9232" grpId="0"/>
      <p:bldP spid="9234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="" xmlns:a16="http://schemas.microsoft.com/office/drawing/2014/main" id="{4DB0CAE3-6844-4F9F-97D3-C1A658038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3400"/>
            <a:ext cx="11277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="" xmlns:a16="http://schemas.microsoft.com/office/drawing/2014/main" id="{5776A66E-3187-4940-BA59-25080CE23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1" y="1854368"/>
            <a:ext cx="117347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8cm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6cm.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="" xmlns:a16="http://schemas.microsoft.com/office/drawing/2014/main" id="{2C5CF163-0862-4EBC-8C52-0499AB4BD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56" y="3962400"/>
            <a:ext cx="117347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2,3dm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1,2dm.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2" grpId="0"/>
      <p:bldP spid="717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1155</TotalTime>
  <Words>652</Words>
  <Application>Microsoft Office PowerPoint</Application>
  <PresentationFormat>Custom</PresentationFormat>
  <Paragraphs>166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164A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ADMIN</cp:lastModifiedBy>
  <cp:revision>93</cp:revision>
  <dcterms:created xsi:type="dcterms:W3CDTF">2001-12-31T17:25:14Z</dcterms:created>
  <dcterms:modified xsi:type="dcterms:W3CDTF">2023-01-03T07:52:25Z</dcterms:modified>
</cp:coreProperties>
</file>