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6"/>
  </p:notesMasterIdLst>
  <p:sldIdLst>
    <p:sldId id="256" r:id="rId2"/>
    <p:sldId id="264" r:id="rId3"/>
    <p:sldId id="289" r:id="rId4"/>
    <p:sldId id="287" r:id="rId5"/>
    <p:sldId id="283" r:id="rId6"/>
    <p:sldId id="286" r:id="rId7"/>
    <p:sldId id="279" r:id="rId8"/>
    <p:sldId id="293" r:id="rId9"/>
    <p:sldId id="292" r:id="rId10"/>
    <p:sldId id="288" r:id="rId11"/>
    <p:sldId id="285" r:id="rId12"/>
    <p:sldId id="294" r:id="rId13"/>
    <p:sldId id="291" r:id="rId14"/>
    <p:sldId id="270"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200"/>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07" autoAdjust="0"/>
    <p:restoredTop sz="93950" autoAdjust="0"/>
  </p:normalViewPr>
  <p:slideViewPr>
    <p:cSldViewPr snapToGrid="0">
      <p:cViewPr varScale="1">
        <p:scale>
          <a:sx n="65" d="100"/>
          <a:sy n="65" d="100"/>
        </p:scale>
        <p:origin x="116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EAD26F-197A-4344-8006-41ADEB63EE52}" type="datetimeFigureOut">
              <a:rPr lang="en-US" smtClean="0"/>
              <a:t>26/11/2022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410672-AB2C-4B15-8A81-455247B6250E}" type="slidenum">
              <a:rPr lang="en-US" smtClean="0"/>
              <a:t>‹#›</a:t>
            </a:fld>
            <a:endParaRPr lang="en-US"/>
          </a:p>
        </p:txBody>
      </p:sp>
    </p:spTree>
    <p:extLst>
      <p:ext uri="{BB962C8B-B14F-4D97-AF65-F5344CB8AC3E}">
        <p14:creationId xmlns:p14="http://schemas.microsoft.com/office/powerpoint/2010/main" val="1694786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rPr>
              <a:pPr/>
              <a:t>2</a:t>
            </a:fld>
            <a:endParaRPr lang="zh-CN" altLang="en-US">
              <a:solidFill>
                <a:prstClr val="black"/>
              </a:solidFill>
            </a:endParaRPr>
          </a:p>
        </p:txBody>
      </p:sp>
    </p:spTree>
    <p:extLst>
      <p:ext uri="{BB962C8B-B14F-4D97-AF65-F5344CB8AC3E}">
        <p14:creationId xmlns:p14="http://schemas.microsoft.com/office/powerpoint/2010/main" val="3476701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10672-AB2C-4B15-8A81-455247B6250E}" type="slidenum">
              <a:rPr lang="en-US" smtClean="0"/>
              <a:t>7</a:t>
            </a:fld>
            <a:endParaRPr lang="en-US"/>
          </a:p>
        </p:txBody>
      </p:sp>
    </p:spTree>
    <p:extLst>
      <p:ext uri="{BB962C8B-B14F-4D97-AF65-F5344CB8AC3E}">
        <p14:creationId xmlns:p14="http://schemas.microsoft.com/office/powerpoint/2010/main" val="885733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10672-AB2C-4B15-8A81-455247B6250E}" type="slidenum">
              <a:rPr lang="en-US" smtClean="0"/>
              <a:t>8</a:t>
            </a:fld>
            <a:endParaRPr lang="en-US"/>
          </a:p>
        </p:txBody>
      </p:sp>
    </p:spTree>
    <p:extLst>
      <p:ext uri="{BB962C8B-B14F-4D97-AF65-F5344CB8AC3E}">
        <p14:creationId xmlns:p14="http://schemas.microsoft.com/office/powerpoint/2010/main" val="2791652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10672-AB2C-4B15-8A81-455247B6250E}" type="slidenum">
              <a:rPr lang="en-US" smtClean="0"/>
              <a:t>9</a:t>
            </a:fld>
            <a:endParaRPr lang="en-US"/>
          </a:p>
        </p:txBody>
      </p:sp>
    </p:spTree>
    <p:extLst>
      <p:ext uri="{BB962C8B-B14F-4D97-AF65-F5344CB8AC3E}">
        <p14:creationId xmlns:p14="http://schemas.microsoft.com/office/powerpoint/2010/main" val="915264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10672-AB2C-4B15-8A81-455247B6250E}" type="slidenum">
              <a:rPr lang="en-US" smtClean="0"/>
              <a:t>10</a:t>
            </a:fld>
            <a:endParaRPr lang="en-US"/>
          </a:p>
        </p:txBody>
      </p:sp>
    </p:spTree>
    <p:extLst>
      <p:ext uri="{BB962C8B-B14F-4D97-AF65-F5344CB8AC3E}">
        <p14:creationId xmlns:p14="http://schemas.microsoft.com/office/powerpoint/2010/main" val="486954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rPr>
              <a:pPr/>
              <a:t>12</a:t>
            </a:fld>
            <a:endParaRPr lang="zh-CN" altLang="en-US">
              <a:solidFill>
                <a:prstClr val="black"/>
              </a:solidFill>
            </a:endParaRPr>
          </a:p>
        </p:txBody>
      </p:sp>
    </p:spTree>
    <p:extLst>
      <p:ext uri="{BB962C8B-B14F-4D97-AF65-F5344CB8AC3E}">
        <p14:creationId xmlns:p14="http://schemas.microsoft.com/office/powerpoint/2010/main" val="1235679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rPr>
              <a:pPr/>
              <a:t>13</a:t>
            </a:fld>
            <a:endParaRPr lang="zh-CN" altLang="en-US">
              <a:solidFill>
                <a:prstClr val="black"/>
              </a:solidFill>
            </a:endParaRPr>
          </a:p>
        </p:txBody>
      </p:sp>
    </p:spTree>
    <p:extLst>
      <p:ext uri="{BB962C8B-B14F-4D97-AF65-F5344CB8AC3E}">
        <p14:creationId xmlns:p14="http://schemas.microsoft.com/office/powerpoint/2010/main" val="4113431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89C5F93-887A-4481-A204-754FB144E4BE}" type="datetimeFigureOut">
              <a:rPr lang="en-US" smtClean="0"/>
              <a:t>26/11/2022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293644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9C5F93-887A-4481-A204-754FB144E4BE}" type="datetimeFigureOut">
              <a:rPr lang="en-US" smtClean="0"/>
              <a:t>26/11/2022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3108755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9C5F93-887A-4481-A204-754FB144E4BE}" type="datetimeFigureOut">
              <a:rPr lang="en-US" smtClean="0"/>
              <a:t>26/11/2022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435824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9C5F93-887A-4481-A204-754FB144E4BE}" type="datetimeFigureOut">
              <a:rPr lang="en-US" smtClean="0"/>
              <a:t>26/11/2022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347465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9C5F93-887A-4481-A204-754FB144E4BE}" type="datetimeFigureOut">
              <a:rPr lang="en-US" smtClean="0"/>
              <a:t>26/11/2022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875792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89C5F93-887A-4481-A204-754FB144E4BE}" type="datetimeFigureOut">
              <a:rPr lang="en-US" smtClean="0"/>
              <a:t>26/11/2022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881045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89C5F93-887A-4481-A204-754FB144E4BE}" type="datetimeFigureOut">
              <a:rPr lang="en-US" smtClean="0"/>
              <a:t>26/11/2022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403405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89C5F93-887A-4481-A204-754FB144E4BE}" type="datetimeFigureOut">
              <a:rPr lang="en-US" smtClean="0"/>
              <a:t>26/11/2022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979135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9C5F93-887A-4481-A204-754FB144E4BE}" type="datetimeFigureOut">
              <a:rPr lang="en-US" smtClean="0"/>
              <a:t>26/11/2022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3411696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9C5F93-887A-4481-A204-754FB144E4BE}" type="datetimeFigureOut">
              <a:rPr lang="en-US" smtClean="0"/>
              <a:t>26/11/2022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3702209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9C5F93-887A-4481-A204-754FB144E4BE}" type="datetimeFigureOut">
              <a:rPr lang="en-US" smtClean="0"/>
              <a:t>26/11/2022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876587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C5F93-887A-4481-A204-754FB144E4BE}" type="datetimeFigureOut">
              <a:rPr lang="en-US" smtClean="0"/>
              <a:t>26/11/2022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E047B-2186-4570-B73E-AAD78CC2AB62}" type="slidenum">
              <a:rPr lang="en-US" smtClean="0"/>
              <a:t>‹#›</a:t>
            </a:fld>
            <a:endParaRPr lang="en-US"/>
          </a:p>
        </p:txBody>
      </p:sp>
    </p:spTree>
    <p:extLst>
      <p:ext uri="{BB962C8B-B14F-4D97-AF65-F5344CB8AC3E}">
        <p14:creationId xmlns:p14="http://schemas.microsoft.com/office/powerpoint/2010/main" val="19855725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0.emf"/></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0.emf"/></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emf"/></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5.jp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image" Target="../media/image16.jp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8.png"/><Relationship Id="rId4" Type="http://schemas.microsoft.com/office/2007/relationships/hdphoto" Target="../media/hdphoto2.wdp"/><Relationship Id="rId9" Type="http://schemas.microsoft.com/office/2007/relationships/hdphoto" Target="../media/hdphoto4.wdp"/></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图片 4">
            <a:extLst>
              <a:ext uri="{FF2B5EF4-FFF2-40B4-BE49-F238E27FC236}">
                <a16:creationId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819" y="876236"/>
            <a:ext cx="8077200" cy="4415460"/>
          </a:xfrm>
          <a:prstGeom prst="rect">
            <a:avLst/>
          </a:prstGeom>
        </p:spPr>
      </p:pic>
      <p:pic>
        <p:nvPicPr>
          <p:cNvPr id="33" name="图片 6">
            <a:extLst>
              <a:ext uri="{FF2B5EF4-FFF2-40B4-BE49-F238E27FC236}">
                <a16:creationId xmlns:a16="http://schemas.microsoft.com/office/drawing/2014/main" id="{5B0CAB89-445F-470E-840C-54C5DA35E9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9151" y="6850"/>
            <a:ext cx="1605930" cy="1601590"/>
          </a:xfrm>
          <a:prstGeom prst="rect">
            <a:avLst/>
          </a:prstGeom>
        </p:spPr>
      </p:pic>
      <p:pic>
        <p:nvPicPr>
          <p:cNvPr id="34" name="图片 8">
            <a:extLst>
              <a:ext uri="{FF2B5EF4-FFF2-40B4-BE49-F238E27FC236}">
                <a16:creationId xmlns:a16="http://schemas.microsoft.com/office/drawing/2014/main" id="{94FBAD47-784A-4C0F-979F-57263443B8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114" y="132481"/>
            <a:ext cx="1594164" cy="1601590"/>
          </a:xfrm>
          <a:prstGeom prst="rect">
            <a:avLst/>
          </a:prstGeom>
        </p:spPr>
      </p:pic>
      <p:pic>
        <p:nvPicPr>
          <p:cNvPr id="35" name="图片 15">
            <a:extLst>
              <a:ext uri="{FF2B5EF4-FFF2-40B4-BE49-F238E27FC236}">
                <a16:creationId xmlns:a16="http://schemas.microsoft.com/office/drawing/2014/main" id="{A765284F-11EF-436D-9C9D-7896B801D4D1}"/>
              </a:ext>
            </a:extLst>
          </p:cNvPr>
          <p:cNvPicPr>
            <a:picLocks noChangeAspect="1"/>
          </p:cNvPicPr>
          <p:nvPr/>
        </p:nvPicPr>
        <p:blipFill rotWithShape="1">
          <a:blip r:embed="rId5">
            <a:extLst>
              <a:ext uri="{28A0092B-C50C-407E-A947-70E740481C1C}">
                <a14:useLocalDpi xmlns:a14="http://schemas.microsoft.com/office/drawing/2010/main" val="0"/>
              </a:ext>
            </a:extLst>
          </a:blip>
          <a:srcRect b="15181"/>
          <a:stretch/>
        </p:blipFill>
        <p:spPr>
          <a:xfrm>
            <a:off x="511193" y="4761372"/>
            <a:ext cx="885808" cy="640027"/>
          </a:xfrm>
          <a:prstGeom prst="rect">
            <a:avLst/>
          </a:prstGeom>
        </p:spPr>
      </p:pic>
      <p:pic>
        <p:nvPicPr>
          <p:cNvPr id="36" name="图片 17">
            <a:extLst>
              <a:ext uri="{FF2B5EF4-FFF2-40B4-BE49-F238E27FC236}">
                <a16:creationId xmlns:a16="http://schemas.microsoft.com/office/drawing/2014/main" id="{77D7C6D6-7AA4-4EF6-ABAF-743E23FC993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0909" y="4333986"/>
            <a:ext cx="2290244" cy="1064313"/>
          </a:xfrm>
          <a:prstGeom prst="rect">
            <a:avLst/>
          </a:prstGeom>
        </p:spPr>
      </p:pic>
      <p:grpSp>
        <p:nvGrpSpPr>
          <p:cNvPr id="37" name="组合 3">
            <a:extLst>
              <a:ext uri="{FF2B5EF4-FFF2-40B4-BE49-F238E27FC236}">
                <a16:creationId xmlns:a16="http://schemas.microsoft.com/office/drawing/2014/main" id="{BC54C152-1D09-4988-AA2C-D57010631322}"/>
              </a:ext>
            </a:extLst>
          </p:cNvPr>
          <p:cNvGrpSpPr/>
          <p:nvPr/>
        </p:nvGrpSpPr>
        <p:grpSpPr>
          <a:xfrm>
            <a:off x="0" y="3698572"/>
            <a:ext cx="9144000" cy="3159429"/>
            <a:chOff x="0" y="3698571"/>
            <a:chExt cx="12198968" cy="3159429"/>
          </a:xfrm>
        </p:grpSpPr>
        <p:pic>
          <p:nvPicPr>
            <p:cNvPr id="38" name="图片 19">
              <a:extLst>
                <a:ext uri="{FF2B5EF4-FFF2-40B4-BE49-F238E27FC236}">
                  <a16:creationId xmlns:a16="http://schemas.microsoft.com/office/drawing/2014/main" id="{6587BE9E-773D-452D-81E2-07211AEE6C1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0510" y="5338507"/>
              <a:ext cx="1703070" cy="1446783"/>
            </a:xfrm>
            <a:prstGeom prst="rect">
              <a:avLst/>
            </a:prstGeom>
          </p:spPr>
        </p:pic>
        <p:pic>
          <p:nvPicPr>
            <p:cNvPr id="39" name="图片 20">
              <a:extLst>
                <a:ext uri="{FF2B5EF4-FFF2-40B4-BE49-F238E27FC236}">
                  <a16:creationId xmlns:a16="http://schemas.microsoft.com/office/drawing/2014/main" id="{7F37D3A7-2A2E-4FC7-8760-996DF282EF3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79189" y="5776804"/>
              <a:ext cx="1066800" cy="906262"/>
            </a:xfrm>
            <a:prstGeom prst="rect">
              <a:avLst/>
            </a:prstGeom>
          </p:spPr>
        </p:pic>
        <p:pic>
          <p:nvPicPr>
            <p:cNvPr id="40" name="图片 21">
              <a:extLst>
                <a:ext uri="{FF2B5EF4-FFF2-40B4-BE49-F238E27FC236}">
                  <a16:creationId xmlns:a16="http://schemas.microsoft.com/office/drawing/2014/main" id="{AC575159-D9FC-41B4-AF27-E7BB990A446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4802218" y="5583980"/>
              <a:ext cx="1293782" cy="1099086"/>
            </a:xfrm>
            <a:prstGeom prst="rect">
              <a:avLst/>
            </a:prstGeom>
          </p:spPr>
        </p:pic>
        <p:pic>
          <p:nvPicPr>
            <p:cNvPr id="41" name="图片 22">
              <a:extLst>
                <a:ext uri="{FF2B5EF4-FFF2-40B4-BE49-F238E27FC236}">
                  <a16:creationId xmlns:a16="http://schemas.microsoft.com/office/drawing/2014/main" id="{6B369BAD-0E1E-4C47-9783-7172BAEC475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7774018" y="5685077"/>
              <a:ext cx="1056402" cy="897428"/>
            </a:xfrm>
            <a:prstGeom prst="rect">
              <a:avLst/>
            </a:prstGeom>
          </p:spPr>
        </p:pic>
        <p:pic>
          <p:nvPicPr>
            <p:cNvPr id="42" name="图片 13">
              <a:extLst>
                <a:ext uri="{FF2B5EF4-FFF2-40B4-BE49-F238E27FC236}">
                  <a16:creationId xmlns:a16="http://schemas.microsoft.com/office/drawing/2014/main" id="{9DC54091-DCC2-4AD2-8134-50ACEEAD3A0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71944" y="3698571"/>
              <a:ext cx="3227024" cy="3086719"/>
            </a:xfrm>
            <a:prstGeom prst="rect">
              <a:avLst/>
            </a:prstGeom>
          </p:spPr>
        </p:pic>
        <p:pic>
          <p:nvPicPr>
            <p:cNvPr id="43" name="图片 23">
              <a:extLst>
                <a:ext uri="{FF2B5EF4-FFF2-40B4-BE49-F238E27FC236}">
                  <a16:creationId xmlns:a16="http://schemas.microsoft.com/office/drawing/2014/main" id="{A3D72380-9D48-4756-AFB0-BB8489517F3D}"/>
                </a:ext>
              </a:extLst>
            </p:cNvPr>
            <p:cNvPicPr>
              <a:picLocks noChangeAspect="1"/>
            </p:cNvPicPr>
            <p:nvPr/>
          </p:nvPicPr>
          <p:blipFill rotWithShape="1">
            <a:blip r:embed="rId9">
              <a:extLst>
                <a:ext uri="{28A0092B-C50C-407E-A947-70E740481C1C}">
                  <a14:useLocalDpi xmlns:a14="http://schemas.microsoft.com/office/drawing/2010/main" val="0"/>
                </a:ext>
              </a:extLst>
            </a:blip>
            <a:srcRect t="82569" b="8666"/>
            <a:stretch/>
          </p:blipFill>
          <p:spPr>
            <a:xfrm>
              <a:off x="0" y="6308726"/>
              <a:ext cx="12192000" cy="549274"/>
            </a:xfrm>
            <a:prstGeom prst="rect">
              <a:avLst/>
            </a:prstGeom>
          </p:spPr>
        </p:pic>
      </p:grpSp>
      <p:sp>
        <p:nvSpPr>
          <p:cNvPr id="2" name="Rectangle 1"/>
          <p:cNvSpPr/>
          <p:nvPr/>
        </p:nvSpPr>
        <p:spPr>
          <a:xfrm>
            <a:off x="891470" y="2313699"/>
            <a:ext cx="7650812" cy="1323439"/>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LUYỆN TẬP</a:t>
            </a:r>
          </a:p>
          <a:p>
            <a:pPr algn="ctr"/>
            <a:r>
              <a:rPr lang="en-US"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VIẾT ĐOẠN </a:t>
            </a:r>
            <a:r>
              <a:rPr lang="en-US" sz="40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văn</a:t>
            </a:r>
            <a:r>
              <a:rPr lang="en-US"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40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tả</a:t>
            </a:r>
            <a:r>
              <a:rPr lang="en-US"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40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đồ</a:t>
            </a:r>
            <a:r>
              <a:rPr lang="en-US"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40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chơi</a:t>
            </a:r>
            <a:r>
              <a:rPr lang="en-US"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p>
        </p:txBody>
      </p:sp>
      <p:sp>
        <p:nvSpPr>
          <p:cNvPr id="17" name="文本框 22">
            <a:extLst>
              <a:ext uri="{FF2B5EF4-FFF2-40B4-BE49-F238E27FC236}">
                <a16:creationId xmlns:a16="http://schemas.microsoft.com/office/drawing/2014/main" id="{8E852256-A333-49D6-ADCD-2215C66790B1}"/>
              </a:ext>
            </a:extLst>
          </p:cNvPr>
          <p:cNvSpPr txBox="1"/>
          <p:nvPr/>
        </p:nvSpPr>
        <p:spPr>
          <a:xfrm>
            <a:off x="3427663" y="1146775"/>
            <a:ext cx="3548426" cy="923330"/>
          </a:xfrm>
          <a:prstGeom prst="rect">
            <a:avLst/>
          </a:prstGeom>
          <a:noFill/>
        </p:spPr>
        <p:txBody>
          <a:bodyPr wrap="square" rtlCol="0">
            <a:spAutoFit/>
          </a:bodyPr>
          <a:lstStyle/>
          <a:p>
            <a:r>
              <a:rPr lang="en-US" altLang="zh-CN"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Tuần 13</a:t>
            </a:r>
          </a:p>
        </p:txBody>
      </p:sp>
    </p:spTree>
    <p:extLst>
      <p:ext uri="{BB962C8B-B14F-4D97-AF65-F5344CB8AC3E}">
        <p14:creationId xmlns:p14="http://schemas.microsoft.com/office/powerpoint/2010/main" val="223284501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500" fill="hold"/>
                                        <p:tgtEl>
                                          <p:spTgt spid="26"/>
                                        </p:tgtEl>
                                        <p:attrNameLst>
                                          <p:attrName>ppt_w</p:attrName>
                                        </p:attrNameLst>
                                      </p:cBhvr>
                                      <p:tavLst>
                                        <p:tav tm="0">
                                          <p:val>
                                            <p:fltVal val="0"/>
                                          </p:val>
                                        </p:tav>
                                        <p:tav tm="100000">
                                          <p:val>
                                            <p:strVal val="#ppt_w"/>
                                          </p:val>
                                        </p:tav>
                                      </p:tavLst>
                                    </p:anim>
                                    <p:anim calcmode="lin" valueType="num">
                                      <p:cBhvr>
                                        <p:cTn id="14" dur="500" fill="hold"/>
                                        <p:tgtEl>
                                          <p:spTgt spid="26"/>
                                        </p:tgtEl>
                                        <p:attrNameLst>
                                          <p:attrName>ppt_h</p:attrName>
                                        </p:attrNameLst>
                                      </p:cBhvr>
                                      <p:tavLst>
                                        <p:tav tm="0">
                                          <p:val>
                                            <p:fltVal val="0"/>
                                          </p:val>
                                        </p:tav>
                                        <p:tav tm="100000">
                                          <p:val>
                                            <p:strVal val="#ppt_h"/>
                                          </p:val>
                                        </p:tav>
                                      </p:tavLst>
                                    </p:anim>
                                    <p:animEffect transition="in" filter="fade">
                                      <p:cBhvr>
                                        <p:cTn id="15" dur="500"/>
                                        <p:tgtEl>
                                          <p:spTgt spid="26"/>
                                        </p:tgtEl>
                                      </p:cBhvr>
                                    </p:animEffect>
                                  </p:childTnLst>
                                </p:cTn>
                              </p:par>
                            </p:childTnLst>
                          </p:cTn>
                        </p:par>
                        <p:par>
                          <p:cTn id="16" fill="hold">
                            <p:stCondLst>
                              <p:cond delay="1500"/>
                            </p:stCondLst>
                            <p:childTnLst>
                              <p:par>
                                <p:cTn id="17" presetID="2" presetClass="entr" presetSubtype="9"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0-#ppt_w/2"/>
                                          </p:val>
                                        </p:tav>
                                        <p:tav tm="100000">
                                          <p:val>
                                            <p:strVal val="#ppt_x"/>
                                          </p:val>
                                        </p:tav>
                                      </p:tavLst>
                                    </p:anim>
                                    <p:anim calcmode="lin" valueType="num">
                                      <p:cBhvr additive="base">
                                        <p:cTn id="20" dur="500" fill="hold"/>
                                        <p:tgtEl>
                                          <p:spTgt spid="34"/>
                                        </p:tgtEl>
                                        <p:attrNameLst>
                                          <p:attrName>ppt_y</p:attrName>
                                        </p:attrNameLst>
                                      </p:cBhvr>
                                      <p:tavLst>
                                        <p:tav tm="0">
                                          <p:val>
                                            <p:strVal val="0-#ppt_h/2"/>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p:cTn id="24" dur="500" fill="hold"/>
                                        <p:tgtEl>
                                          <p:spTgt spid="33"/>
                                        </p:tgtEl>
                                        <p:attrNameLst>
                                          <p:attrName>ppt_w</p:attrName>
                                        </p:attrNameLst>
                                      </p:cBhvr>
                                      <p:tavLst>
                                        <p:tav tm="0">
                                          <p:val>
                                            <p:fltVal val="0"/>
                                          </p:val>
                                        </p:tav>
                                        <p:tav tm="100000">
                                          <p:val>
                                            <p:strVal val="#ppt_w"/>
                                          </p:val>
                                        </p:tav>
                                      </p:tavLst>
                                    </p:anim>
                                    <p:anim calcmode="lin" valueType="num">
                                      <p:cBhvr>
                                        <p:cTn id="25" dur="500" fill="hold"/>
                                        <p:tgtEl>
                                          <p:spTgt spid="33"/>
                                        </p:tgtEl>
                                        <p:attrNameLst>
                                          <p:attrName>ppt_h</p:attrName>
                                        </p:attrNameLst>
                                      </p:cBhvr>
                                      <p:tavLst>
                                        <p:tav tm="0">
                                          <p:val>
                                            <p:fltVal val="0"/>
                                          </p:val>
                                        </p:tav>
                                        <p:tav tm="100000">
                                          <p:val>
                                            <p:strVal val="#ppt_h"/>
                                          </p:val>
                                        </p:tav>
                                      </p:tavLst>
                                    </p:anim>
                                    <p:animEffect transition="in" filter="fade">
                                      <p:cBhvr>
                                        <p:cTn id="26" dur="500"/>
                                        <p:tgtEl>
                                          <p:spTgt spid="33"/>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childTnLst>
                                </p:cTn>
                              </p:par>
                              <p:par>
                                <p:cTn id="31" presetID="10" presetClass="entr" presetSubtype="0" fill="hold"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childTnLst>
                          </p:cTn>
                        </p:par>
                        <p:par>
                          <p:cTn id="34" fill="hold">
                            <p:stCondLst>
                              <p:cond delay="3000"/>
                            </p:stCondLst>
                            <p:childTnLst>
                              <p:par>
                                <p:cTn id="35" presetID="16" presetClass="entr" presetSubtype="21"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arn(inVertical)">
                                      <p:cBhvr>
                                        <p:cTn id="37" dur="500"/>
                                        <p:tgtEl>
                                          <p:spTgt spid="2"/>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500" fill="hold"/>
                                        <p:tgtEl>
                                          <p:spTgt spid="17"/>
                                        </p:tgtEl>
                                        <p:attrNameLst>
                                          <p:attrName>ppt_w</p:attrName>
                                        </p:attrNameLst>
                                      </p:cBhvr>
                                      <p:tavLst>
                                        <p:tav tm="0">
                                          <p:val>
                                            <p:fltVal val="0"/>
                                          </p:val>
                                        </p:tav>
                                        <p:tav tm="100000">
                                          <p:val>
                                            <p:strVal val="#ppt_w"/>
                                          </p:val>
                                        </p:tav>
                                      </p:tavLst>
                                    </p:anim>
                                    <p:anim calcmode="lin" valueType="num">
                                      <p:cBhvr>
                                        <p:cTn id="41" dur="500" fill="hold"/>
                                        <p:tgtEl>
                                          <p:spTgt spid="17"/>
                                        </p:tgtEl>
                                        <p:attrNameLst>
                                          <p:attrName>ppt_h</p:attrName>
                                        </p:attrNameLst>
                                      </p:cBhvr>
                                      <p:tavLst>
                                        <p:tav tm="0">
                                          <p:val>
                                            <p:fltVal val="0"/>
                                          </p:val>
                                        </p:tav>
                                        <p:tav tm="100000">
                                          <p:val>
                                            <p:strVal val="#ppt_h"/>
                                          </p:val>
                                        </p:tav>
                                      </p:tavLst>
                                    </p:anim>
                                    <p:animEffect transition="in" filter="fade">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62233" y="192467"/>
            <a:ext cx="8981768" cy="584775"/>
            <a:chOff x="238537" y="232458"/>
            <a:chExt cx="10777433" cy="584775"/>
          </a:xfrm>
        </p:grpSpPr>
        <p:sp>
          <p:nvSpPr>
            <p:cNvPr id="16" name="TextBox 15"/>
            <p:cNvSpPr txBox="1"/>
            <p:nvPr/>
          </p:nvSpPr>
          <p:spPr>
            <a:xfrm>
              <a:off x="722280" y="232458"/>
              <a:ext cx="10293690" cy="584775"/>
            </a:xfrm>
            <a:prstGeom prst="rect">
              <a:avLst/>
            </a:prstGeom>
            <a:noFill/>
          </p:spPr>
          <p:txBody>
            <a:bodyPr wrap="square" rtlCol="0">
              <a:spAutoFit/>
            </a:bodyPr>
            <a:lstStyle/>
            <a:p>
              <a:r>
                <a:rPr lang="en-US" sz="3200" b="1" dirty="0">
                  <a:solidFill>
                    <a:srgbClr val="008200"/>
                  </a:solidFill>
                  <a:latin typeface="Times New Roman" panose="02020603050405020304" pitchFamily="18" charset="0"/>
                  <a:cs typeface="Times New Roman" panose="02020603050405020304" pitchFamily="18" charset="0"/>
                </a:rPr>
                <a:t> Viết 3 – 4 câu tả một đồ chơi của em.</a:t>
              </a:r>
              <a:endParaRPr lang="vi-VN" sz="3200" b="1" dirty="0">
                <a:solidFill>
                  <a:srgbClr val="008200"/>
                </a:solidFill>
                <a:latin typeface="Times New Roman" panose="02020603050405020304" pitchFamily="18" charset="0"/>
                <a:cs typeface="Times New Roman" panose="02020603050405020304" pitchFamily="18" charset="0"/>
              </a:endParaRPr>
            </a:p>
          </p:txBody>
        </p:sp>
        <p:sp>
          <p:nvSpPr>
            <p:cNvPr id="17" name="Oval 16"/>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a:t>
              </a:r>
            </a:p>
          </p:txBody>
        </p:sp>
      </p:grpSp>
      <p:graphicFrame>
        <p:nvGraphicFramePr>
          <p:cNvPr id="6" name="Table 3">
            <a:extLst>
              <a:ext uri="{FF2B5EF4-FFF2-40B4-BE49-F238E27FC236}">
                <a16:creationId xmlns:a16="http://schemas.microsoft.com/office/drawing/2014/main" id="{E87A7DF2-D4E2-4F10-90DB-0C986B1F9C62}"/>
              </a:ext>
            </a:extLst>
          </p:cNvPr>
          <p:cNvGraphicFramePr>
            <a:graphicFrameLocks noGrp="1"/>
          </p:cNvGraphicFramePr>
          <p:nvPr>
            <p:extLst>
              <p:ext uri="{D42A27DB-BD31-4B8C-83A1-F6EECF244321}">
                <p14:modId xmlns:p14="http://schemas.microsoft.com/office/powerpoint/2010/main" val="913366739"/>
              </p:ext>
            </p:extLst>
          </p:nvPr>
        </p:nvGraphicFramePr>
        <p:xfrm>
          <a:off x="162233" y="2153708"/>
          <a:ext cx="8804786" cy="2550585"/>
        </p:xfrm>
        <a:graphic>
          <a:graphicData uri="http://schemas.openxmlformats.org/drawingml/2006/table">
            <a:tbl>
              <a:tblPr firstRow="1" bandRow="1">
                <a:tableStyleId>{5C22544A-7EE6-4342-B048-85BDC9FD1C3A}</a:tableStyleId>
              </a:tblPr>
              <a:tblGrid>
                <a:gridCol w="8804786">
                  <a:extLst>
                    <a:ext uri="{9D8B030D-6E8A-4147-A177-3AD203B41FA5}">
                      <a16:colId xmlns:a16="http://schemas.microsoft.com/office/drawing/2014/main" val="3143623115"/>
                    </a:ext>
                  </a:extLst>
                </a:gridCol>
              </a:tblGrid>
              <a:tr h="0">
                <a:tc>
                  <a:txBody>
                    <a:bodyPr/>
                    <a:lstStyle/>
                    <a:p>
                      <a:pPr>
                        <a:lnSpc>
                          <a:spcPct val="120000"/>
                        </a:lnSpc>
                      </a:pPr>
                      <a:r>
                        <a:rPr lang="en-US" sz="3200" b="1" kern="1200" dirty="0">
                          <a:solidFill>
                            <a:schemeClr val="tx1"/>
                          </a:solidFill>
                          <a:latin typeface="Times New Roman" panose="02020603050405020304" pitchFamily="18" charset="0"/>
                          <a:ea typeface="+mn-ea"/>
                          <a:cs typeface="Times New Roman" panose="02020603050405020304" pitchFamily="18" charset="0"/>
                        </a:rPr>
                        <a:t>1. </a:t>
                      </a:r>
                      <a:r>
                        <a:rPr lang="en-US" sz="3200" b="1" kern="1200" dirty="0" err="1">
                          <a:solidFill>
                            <a:schemeClr val="tx1"/>
                          </a:solidFill>
                          <a:latin typeface="Times New Roman" panose="02020603050405020304" pitchFamily="18" charset="0"/>
                          <a:ea typeface="+mn-ea"/>
                          <a:cs typeface="Times New Roman" panose="02020603050405020304" pitchFamily="18" charset="0"/>
                        </a:rPr>
                        <a:t>Viết</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đúng</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đủ</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nội</a:t>
                      </a:r>
                      <a:r>
                        <a:rPr lang="en-US" sz="3200" b="1" kern="1200" dirty="0">
                          <a:solidFill>
                            <a:schemeClr val="tx1"/>
                          </a:solidFill>
                          <a:latin typeface="Times New Roman" panose="02020603050405020304" pitchFamily="18" charset="0"/>
                          <a:ea typeface="+mn-ea"/>
                          <a:cs typeface="Times New Roman" panose="02020603050405020304" pitchFamily="18" charset="0"/>
                        </a:rPr>
                        <a:t> dung </a:t>
                      </a:r>
                      <a:r>
                        <a:rPr lang="en-US" sz="3200" b="1" kern="1200" dirty="0" err="1">
                          <a:solidFill>
                            <a:schemeClr val="tx1"/>
                          </a:solidFill>
                          <a:latin typeface="Times New Roman" panose="02020603050405020304" pitchFamily="18" charset="0"/>
                          <a:ea typeface="+mn-ea"/>
                          <a:cs typeface="Times New Roman" panose="02020603050405020304" pitchFamily="18" charset="0"/>
                        </a:rPr>
                        <a:t>theo</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yêu</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cầu</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của</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bài</a:t>
                      </a:r>
                      <a:r>
                        <a:rPr lang="en-US" sz="3200" b="1" kern="1200" dirty="0">
                          <a:solidFill>
                            <a:schemeClr val="tx1"/>
                          </a:solidFill>
                          <a:latin typeface="Times New Roman" panose="02020603050405020304" pitchFamily="18" charset="0"/>
                          <a:ea typeface="+mn-ea"/>
                          <a:cs typeface="Times New Roman" panose="02020603050405020304" pitchFamily="18" charset="0"/>
                        </a:rPr>
                        <a:t>.</a:t>
                      </a:r>
                    </a:p>
                  </a:txBody>
                  <a:tcPr>
                    <a:solidFill>
                      <a:schemeClr val="bg1"/>
                    </a:solidFill>
                  </a:tcPr>
                </a:tc>
                <a:extLst>
                  <a:ext uri="{0D108BD9-81ED-4DB2-BD59-A6C34878D82A}">
                    <a16:rowId xmlns:a16="http://schemas.microsoft.com/office/drawing/2014/main" val="3572166733"/>
                  </a:ext>
                </a:extLst>
              </a:tr>
              <a:tr h="714165">
                <a:tc>
                  <a:txBody>
                    <a:bodyPr/>
                    <a:lstStyle/>
                    <a:p>
                      <a:pPr>
                        <a:lnSpc>
                          <a:spcPct val="120000"/>
                        </a:lnSpc>
                      </a:pPr>
                      <a:r>
                        <a:rPr lang="en-US" sz="3200" b="1" kern="1200" dirty="0">
                          <a:solidFill>
                            <a:schemeClr val="tx1"/>
                          </a:solidFill>
                          <a:latin typeface="Times New Roman" panose="02020603050405020304" pitchFamily="18" charset="0"/>
                          <a:ea typeface="+mn-ea"/>
                          <a:cs typeface="Times New Roman" panose="02020603050405020304" pitchFamily="18" charset="0"/>
                        </a:rPr>
                        <a:t>2. </a:t>
                      </a:r>
                      <a:r>
                        <a:rPr lang="en-US" sz="3200" b="1" kern="1200" dirty="0" err="1">
                          <a:solidFill>
                            <a:schemeClr val="tx1"/>
                          </a:solidFill>
                          <a:latin typeface="Times New Roman" panose="02020603050405020304" pitchFamily="18" charset="0"/>
                          <a:ea typeface="+mn-ea"/>
                          <a:cs typeface="Times New Roman" panose="02020603050405020304" pitchFamily="18" charset="0"/>
                        </a:rPr>
                        <a:t>Diễn</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đạt</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câu</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rõ</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ràng</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đủ</a:t>
                      </a:r>
                      <a:r>
                        <a:rPr lang="en-US" sz="3200" b="1" kern="1200" dirty="0">
                          <a:solidFill>
                            <a:schemeClr val="tx1"/>
                          </a:solidFill>
                          <a:latin typeface="Times New Roman" panose="02020603050405020304" pitchFamily="18" charset="0"/>
                          <a:ea typeface="+mn-ea"/>
                          <a:cs typeface="Times New Roman" panose="02020603050405020304" pitchFamily="18" charset="0"/>
                        </a:rPr>
                        <a:t> ý, </a:t>
                      </a:r>
                      <a:r>
                        <a:rPr lang="en-US" sz="3200" b="1" kern="1200" dirty="0" err="1">
                          <a:solidFill>
                            <a:schemeClr val="tx1"/>
                          </a:solidFill>
                          <a:latin typeface="Times New Roman" panose="02020603050405020304" pitchFamily="18" charset="0"/>
                          <a:ea typeface="+mn-ea"/>
                          <a:cs typeface="Times New Roman" panose="02020603050405020304" pitchFamily="18" charset="0"/>
                        </a:rPr>
                        <a:t>dùng</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từ</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chính</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xác</a:t>
                      </a:r>
                      <a:r>
                        <a:rPr lang="en-US" sz="3200" b="1" kern="1200" dirty="0">
                          <a:solidFill>
                            <a:schemeClr val="tx1"/>
                          </a:solidFill>
                          <a:latin typeface="Times New Roman" panose="02020603050405020304" pitchFamily="18" charset="0"/>
                          <a:ea typeface="+mn-ea"/>
                          <a:cs typeface="Times New Roman" panose="02020603050405020304" pitchFamily="18" charset="0"/>
                        </a:rPr>
                        <a:t>.</a:t>
                      </a:r>
                    </a:p>
                  </a:txBody>
                  <a:tcPr>
                    <a:solidFill>
                      <a:schemeClr val="bg1"/>
                    </a:solidFill>
                  </a:tcPr>
                </a:tc>
                <a:extLst>
                  <a:ext uri="{0D108BD9-81ED-4DB2-BD59-A6C34878D82A}">
                    <a16:rowId xmlns:a16="http://schemas.microsoft.com/office/drawing/2014/main" val="2731848885"/>
                  </a:ext>
                </a:extLst>
              </a:tr>
              <a:tr h="824922">
                <a:tc>
                  <a:txBody>
                    <a:bodyPr/>
                    <a:lstStyle/>
                    <a:p>
                      <a:pPr>
                        <a:lnSpc>
                          <a:spcPct val="120000"/>
                        </a:lnSpc>
                      </a:pPr>
                      <a:r>
                        <a:rPr lang="en-US" sz="3200" b="1" kern="1200" dirty="0">
                          <a:solidFill>
                            <a:schemeClr val="tx1"/>
                          </a:solidFill>
                          <a:latin typeface="Times New Roman" panose="02020603050405020304" pitchFamily="18" charset="0"/>
                          <a:ea typeface="+mn-ea"/>
                          <a:cs typeface="Times New Roman" panose="02020603050405020304" pitchFamily="18" charset="0"/>
                        </a:rPr>
                        <a:t>3. </a:t>
                      </a:r>
                      <a:r>
                        <a:rPr lang="en-US" sz="3200" b="1" kern="1200" dirty="0" err="1">
                          <a:solidFill>
                            <a:schemeClr val="tx1"/>
                          </a:solidFill>
                          <a:latin typeface="Times New Roman" panose="02020603050405020304" pitchFamily="18" charset="0"/>
                          <a:ea typeface="+mn-ea"/>
                          <a:cs typeface="Times New Roman" panose="02020603050405020304" pitchFamily="18" charset="0"/>
                        </a:rPr>
                        <a:t>Trình</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bày</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đúng</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chữ</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viết</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sạch</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sẽ</a:t>
                      </a:r>
                      <a:r>
                        <a:rPr lang="en-US" sz="3200" b="1" kern="1200" dirty="0">
                          <a:solidFill>
                            <a:schemeClr val="tx1"/>
                          </a:solidFill>
                          <a:latin typeface="Times New Roman" panose="02020603050405020304" pitchFamily="18" charset="0"/>
                          <a:ea typeface="+mn-ea"/>
                          <a:cs typeface="Times New Roman" panose="02020603050405020304" pitchFamily="18" charset="0"/>
                        </a:rPr>
                        <a:t>.</a:t>
                      </a:r>
                      <a:r>
                        <a:rPr lang="en-US" sz="3200" b="1" kern="1200" baseline="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Câu</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văn</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đầu</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tiên</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lùi</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vào</a:t>
                      </a:r>
                      <a:r>
                        <a:rPr lang="en-US" sz="3200" b="1" kern="1200" dirty="0">
                          <a:solidFill>
                            <a:schemeClr val="tx1"/>
                          </a:solidFill>
                          <a:latin typeface="Times New Roman" panose="02020603050405020304" pitchFamily="18" charset="0"/>
                          <a:ea typeface="+mn-ea"/>
                          <a:cs typeface="Times New Roman" panose="02020603050405020304" pitchFamily="18" charset="0"/>
                        </a:rPr>
                        <a:t> 1 ô. </a:t>
                      </a:r>
                      <a:r>
                        <a:rPr lang="en-US" sz="3200" b="1" kern="1200" dirty="0" err="1">
                          <a:solidFill>
                            <a:schemeClr val="tx1"/>
                          </a:solidFill>
                          <a:latin typeface="Times New Roman" panose="02020603050405020304" pitchFamily="18" charset="0"/>
                          <a:ea typeface="+mn-ea"/>
                          <a:cs typeface="Times New Roman" panose="02020603050405020304" pitchFamily="18" charset="0"/>
                        </a:rPr>
                        <a:t>Các</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câu</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văn</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viết</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liền</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mạch</a:t>
                      </a:r>
                      <a:r>
                        <a:rPr lang="en-US" sz="3200" b="1" kern="1200" dirty="0">
                          <a:solidFill>
                            <a:schemeClr val="tx1"/>
                          </a:solidFill>
                          <a:latin typeface="Times New Roman" panose="02020603050405020304" pitchFamily="18" charset="0"/>
                          <a:ea typeface="+mn-ea"/>
                          <a:cs typeface="Times New Roman" panose="02020603050405020304" pitchFamily="18" charset="0"/>
                        </a:rPr>
                        <a:t>.</a:t>
                      </a:r>
                    </a:p>
                  </a:txBody>
                  <a:tcPr>
                    <a:solidFill>
                      <a:schemeClr val="bg1"/>
                    </a:solidFill>
                  </a:tcPr>
                </a:tc>
                <a:extLst>
                  <a:ext uri="{0D108BD9-81ED-4DB2-BD59-A6C34878D82A}">
                    <a16:rowId xmlns:a16="http://schemas.microsoft.com/office/drawing/2014/main" val="392097917"/>
                  </a:ext>
                </a:extLst>
              </a:tr>
            </a:tbl>
          </a:graphicData>
        </a:graphic>
      </p:graphicFrame>
      <p:sp>
        <p:nvSpPr>
          <p:cNvPr id="2" name="TextBox 1">
            <a:extLst>
              <a:ext uri="{FF2B5EF4-FFF2-40B4-BE49-F238E27FC236}">
                <a16:creationId xmlns:a16="http://schemas.microsoft.com/office/drawing/2014/main" id="{457EF749-F910-40D3-8C24-6EDB3B8E402B}"/>
              </a:ext>
            </a:extLst>
          </p:cNvPr>
          <p:cNvSpPr txBox="1"/>
          <p:nvPr/>
        </p:nvSpPr>
        <p:spPr>
          <a:xfrm>
            <a:off x="1573078" y="1203864"/>
            <a:ext cx="5997844" cy="523220"/>
          </a:xfrm>
          <a:prstGeom prst="rect">
            <a:avLst/>
          </a:prstGeom>
          <a:noFill/>
        </p:spPr>
        <p:txBody>
          <a:bodyPr wrap="square" rtlCol="0">
            <a:spAutoFit/>
          </a:bodyPr>
          <a:lstStyle/>
          <a:p>
            <a:r>
              <a:rPr lang="en-US" sz="2800" b="1" dirty="0">
                <a:solidFill>
                  <a:srgbClr val="FF0000"/>
                </a:solidFill>
              </a:rPr>
              <a:t>TIÊU CHÍ VIẾT ĐOẠN VĂN</a:t>
            </a:r>
          </a:p>
        </p:txBody>
      </p:sp>
    </p:spTree>
    <p:extLst>
      <p:ext uri="{BB962C8B-B14F-4D97-AF65-F5344CB8AC3E}">
        <p14:creationId xmlns:p14="http://schemas.microsoft.com/office/powerpoint/2010/main" val="326591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02791"/>
            <a:ext cx="9144000" cy="3404101"/>
          </a:xfrm>
        </p:spPr>
        <p:txBody>
          <a:bodyPr>
            <a:noAutofit/>
          </a:bodyPr>
          <a:lstStyle/>
          <a:p>
            <a:pPr marL="0" indent="0">
              <a:lnSpc>
                <a:spcPct val="200000"/>
              </a:lnSpc>
              <a:buNone/>
            </a:pPr>
            <a:r>
              <a:rPr lang="en-US" b="1" dirty="0">
                <a:solidFill>
                  <a:srgbClr val="002060"/>
                </a:solidFill>
                <a:latin typeface="Times New Roman" panose="02020603050405020304" pitchFamily="18" charset="0"/>
                <a:ea typeface="Arial-Rounded" pitchFamily="34" charset="0"/>
                <a:cs typeface="Times New Roman" panose="02020603050405020304" pitchFamily="18" charset="0"/>
              </a:rPr>
              <a:t>           Con gấu bông Misa là món quà mẹ tặng em nhân dịp em 6 tuổi. Chú gấu bông được làm từ lông mịn, có màu trắng tinh rất xinh xắn. Gấu bông to bằng người em, em có thể dùng ôm khi đi ngủ. Với em, gấu bông như một người bạn đồng hành và chơi đùa cùng với em. Em rất yêu quý món đồ chơi này và sẽ giữ gìn nó thật cẩn thận.</a:t>
            </a:r>
          </a:p>
        </p:txBody>
      </p:sp>
      <p:grpSp>
        <p:nvGrpSpPr>
          <p:cNvPr id="4" name="Group 3"/>
          <p:cNvGrpSpPr/>
          <p:nvPr/>
        </p:nvGrpSpPr>
        <p:grpSpPr>
          <a:xfrm>
            <a:off x="2349752" y="125997"/>
            <a:ext cx="4444495" cy="1257985"/>
            <a:chOff x="3759267" y="334167"/>
            <a:chExt cx="6086361" cy="1403180"/>
          </a:xfrm>
        </p:grpSpPr>
        <p:sp>
          <p:nvSpPr>
            <p:cNvPr id="5" name="Cloud Callout 4"/>
            <p:cNvSpPr/>
            <p:nvPr/>
          </p:nvSpPr>
          <p:spPr>
            <a:xfrm>
              <a:off x="3759267" y="334167"/>
              <a:ext cx="5621970" cy="1403180"/>
            </a:xfrm>
            <a:prstGeom prst="cloudCallout">
              <a:avLst>
                <a:gd name="adj1" fmla="val -59859"/>
                <a:gd name="adj2" fmla="val 39896"/>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4223658" y="688205"/>
              <a:ext cx="5621970" cy="652269"/>
            </a:xfrm>
            <a:prstGeom prst="rect">
              <a:avLst/>
            </a:prstGeom>
            <a:noFill/>
            <a:ln>
              <a:noFill/>
            </a:ln>
          </p:spPr>
          <p:txBody>
            <a:bodyPr wrap="square" rtlCol="0">
              <a:spAutoFit/>
            </a:bodyPr>
            <a:lstStyle/>
            <a:p>
              <a:pPr algn="ct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Đoạn</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văn tham khảo</a:t>
              </a:r>
            </a:p>
          </p:txBody>
        </p:sp>
      </p:grpSp>
    </p:spTree>
    <p:extLst>
      <p:ext uri="{BB962C8B-B14F-4D97-AF65-F5344CB8AC3E}">
        <p14:creationId xmlns:p14="http://schemas.microsoft.com/office/powerpoint/2010/main" val="2550935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五角星 32"/>
          <p:cNvSpPr/>
          <p:nvPr/>
        </p:nvSpPr>
        <p:spPr>
          <a:xfrm rot="2121297">
            <a:off x="10256048" y="978714"/>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27" name="五角星 36"/>
          <p:cNvSpPr/>
          <p:nvPr/>
        </p:nvSpPr>
        <p:spPr>
          <a:xfrm rot="2755789">
            <a:off x="8451605" y="116092"/>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28" name="五角星 35"/>
          <p:cNvSpPr/>
          <p:nvPr/>
        </p:nvSpPr>
        <p:spPr>
          <a:xfrm rot="19384917">
            <a:off x="9171819" y="37779"/>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29" name="五角星 34"/>
          <p:cNvSpPr/>
          <p:nvPr/>
        </p:nvSpPr>
        <p:spPr>
          <a:xfrm rot="337835">
            <a:off x="10043480" y="-56956"/>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30" name="五角星 36"/>
          <p:cNvSpPr/>
          <p:nvPr/>
        </p:nvSpPr>
        <p:spPr>
          <a:xfrm rot="20248740">
            <a:off x="10141226" y="1623418"/>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pic>
        <p:nvPicPr>
          <p:cNvPr id="32" name="图片 7"/>
          <p:cNvPicPr>
            <a:picLocks noChangeAspect="1"/>
          </p:cNvPicPr>
          <p:nvPr/>
        </p:nvPicPr>
        <p:blipFill>
          <a:blip r:embed="rId3"/>
          <a:stretch>
            <a:fillRect/>
          </a:stretch>
        </p:blipFill>
        <p:spPr>
          <a:xfrm>
            <a:off x="-1335275" y="4548923"/>
            <a:ext cx="1670928" cy="2181904"/>
          </a:xfrm>
          <a:prstGeom prst="rect">
            <a:avLst/>
          </a:prstGeom>
          <a:noFill/>
          <a:ln w="9525">
            <a:noFill/>
          </a:ln>
        </p:spPr>
      </p:pic>
      <p:pic>
        <p:nvPicPr>
          <p:cNvPr id="33" name="图片 8"/>
          <p:cNvPicPr>
            <a:picLocks noChangeAspect="1"/>
          </p:cNvPicPr>
          <p:nvPr/>
        </p:nvPicPr>
        <p:blipFill>
          <a:blip r:embed="rId4"/>
          <a:stretch>
            <a:fillRect/>
          </a:stretch>
        </p:blipFill>
        <p:spPr>
          <a:xfrm>
            <a:off x="9108266" y="4754461"/>
            <a:ext cx="1504954" cy="2079337"/>
          </a:xfrm>
          <a:prstGeom prst="rect">
            <a:avLst/>
          </a:prstGeom>
          <a:noFill/>
          <a:ln w="9525">
            <a:noFill/>
          </a:ln>
        </p:spPr>
      </p:pic>
      <p:sp>
        <p:nvSpPr>
          <p:cNvPr id="24" name="文本框 22">
            <a:extLst>
              <a:ext uri="{FF2B5EF4-FFF2-40B4-BE49-F238E27FC236}">
                <a16:creationId xmlns:a16="http://schemas.microsoft.com/office/drawing/2014/main" id="{8E852256-A333-49D6-ADCD-2215C66790B1}"/>
              </a:ext>
            </a:extLst>
          </p:cNvPr>
          <p:cNvSpPr txBox="1"/>
          <p:nvPr/>
        </p:nvSpPr>
        <p:spPr>
          <a:xfrm>
            <a:off x="997648" y="838862"/>
            <a:ext cx="7148704" cy="830997"/>
          </a:xfrm>
          <a:prstGeom prst="rect">
            <a:avLst/>
          </a:prstGeom>
          <a:noFill/>
        </p:spPr>
        <p:txBody>
          <a:bodyPr wrap="square" rtlCol="0">
            <a:spAutoFit/>
          </a:bodyPr>
          <a:lstStyle/>
          <a:p>
            <a:r>
              <a:rPr lang="en-US" altLang="zh-CN" sz="48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YÊU CẦU CẦN ĐẠT</a:t>
            </a:r>
            <a:endParaRPr lang="zh-CN" altLang="en-US" sz="48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sp>
        <p:nvSpPr>
          <p:cNvPr id="26" name="TextBox 25">
            <a:extLst>
              <a:ext uri="{FF2B5EF4-FFF2-40B4-BE49-F238E27FC236}">
                <a16:creationId xmlns:a16="http://schemas.microsoft.com/office/drawing/2014/main" id="{14B26D2C-1BC9-4238-BC4C-795267AEDD6F}"/>
              </a:ext>
            </a:extLst>
          </p:cNvPr>
          <p:cNvSpPr txBox="1"/>
          <p:nvPr/>
        </p:nvSpPr>
        <p:spPr>
          <a:xfrm>
            <a:off x="335653" y="2211386"/>
            <a:ext cx="8905080" cy="1815882"/>
          </a:xfrm>
          <a:prstGeom prst="rect">
            <a:avLst/>
          </a:prstGeom>
          <a:noFill/>
        </p:spPr>
        <p:txBody>
          <a:bodyPr wrap="square" rtlCol="0">
            <a:spAutoFit/>
          </a:bodyPr>
          <a:lstStyle/>
          <a:p>
            <a:pPr>
              <a:lnSpc>
                <a:spcPct val="150000"/>
              </a:lnSpc>
            </a:pP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Viết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được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đoạn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văn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tả</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đồ</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chơi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theo</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yêu</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cầu</a:t>
            </a:r>
            <a:endParaRPr lang="en-US" sz="2800" b="1" dirty="0">
              <a:solidFill>
                <a:srgbClr val="002060"/>
              </a:solidFill>
              <a:latin typeface="Times New Roman" panose="02020603050405020304" pitchFamily="18" charset="0"/>
              <a:cs typeface="Times New Roman" panose="02020603050405020304" pitchFamily="18" charset="0"/>
            </a:endParaRPr>
          </a:p>
          <a:p>
            <a:pPr>
              <a:lnSpc>
                <a:spcPct val="150000"/>
              </a:lnSpc>
            </a:pP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Viết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câu</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rõ</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ràng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đủ</a:t>
            </a:r>
            <a:r>
              <a:rPr lang="en-US" sz="2800" b="1" dirty="0">
                <a:solidFill>
                  <a:srgbClr val="002060"/>
                </a:solidFill>
                <a:latin typeface="Times New Roman" panose="02020603050405020304" pitchFamily="18" charset="0"/>
                <a:cs typeface="Times New Roman" panose="02020603050405020304" pitchFamily="18" charset="0"/>
              </a:rPr>
              <a:t> ý, </a:t>
            </a:r>
            <a:r>
              <a:rPr lang="en-US" sz="2800" b="1" dirty="0" err="1">
                <a:solidFill>
                  <a:srgbClr val="002060"/>
                </a:solidFill>
                <a:latin typeface="Times New Roman" panose="02020603050405020304" pitchFamily="18" charset="0"/>
                <a:cs typeface="Times New Roman" panose="02020603050405020304" pitchFamily="18" charset="0"/>
              </a:rPr>
              <a:t>dùng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từ</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chính</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xác</a:t>
            </a:r>
            <a:endParaRPr lang="en-US" sz="2800" b="1" dirty="0">
              <a:solidFill>
                <a:srgbClr val="002060"/>
              </a:solidFill>
              <a:latin typeface="Times New Roman" panose="02020603050405020304" pitchFamily="18" charset="0"/>
              <a:cs typeface="Times New Roman" panose="02020603050405020304" pitchFamily="18" charset="0"/>
            </a:endParaRPr>
          </a:p>
          <a:p>
            <a:endParaRPr lang="en-US" sz="28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440414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27" presetClass="emph" presetSubtype="0" repeatCount="indefinite" fill="remove" grpId="1" nodeType="withEffect">
                                  <p:stCondLst>
                                    <p:cond delay="0"/>
                                  </p:stCondLst>
                                  <p:childTnLst>
                                    <p:animClr clrSpc="rgb" dir="cw">
                                      <p:cBhvr override="childStyle">
                                        <p:cTn id="14" dur="625" autoRev="1" fill="remove"/>
                                        <p:tgtEl>
                                          <p:spTgt spid="25"/>
                                        </p:tgtEl>
                                        <p:attrNameLst>
                                          <p:attrName>style.color</p:attrName>
                                        </p:attrNameLst>
                                      </p:cBhvr>
                                      <p:to>
                                        <a:srgbClr val="66CCFF"/>
                                      </p:to>
                                    </p:animClr>
                                    <p:animClr clrSpc="rgb" dir="cw">
                                      <p:cBhvr>
                                        <p:cTn id="15" dur="625" autoRev="1" fill="remove"/>
                                        <p:tgtEl>
                                          <p:spTgt spid="25"/>
                                        </p:tgtEl>
                                        <p:attrNameLst>
                                          <p:attrName>fillcolor</p:attrName>
                                        </p:attrNameLst>
                                      </p:cBhvr>
                                      <p:to>
                                        <a:srgbClr val="66CCFF"/>
                                      </p:to>
                                    </p:animClr>
                                    <p:set>
                                      <p:cBhvr>
                                        <p:cTn id="16" dur="625" autoRev="1" fill="remove"/>
                                        <p:tgtEl>
                                          <p:spTgt spid="25"/>
                                        </p:tgtEl>
                                        <p:attrNameLst>
                                          <p:attrName>fill.type</p:attrName>
                                        </p:attrNameLst>
                                      </p:cBhvr>
                                      <p:to>
                                        <p:strVal val="solid"/>
                                      </p:to>
                                    </p:set>
                                    <p:set>
                                      <p:cBhvr>
                                        <p:cTn id="17" dur="625" autoRev="1" fill="remove"/>
                                        <p:tgtEl>
                                          <p:spTgt spid="25"/>
                                        </p:tgtEl>
                                        <p:attrNameLst>
                                          <p:attrName>fill.on</p:attrName>
                                        </p:attrNameLst>
                                      </p:cBhvr>
                                      <p:to>
                                        <p:strVal val="true"/>
                                      </p:to>
                                    </p:set>
                                  </p:childTnLst>
                                </p:cTn>
                              </p:par>
                              <p:par>
                                <p:cTn id="18" presetID="10"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27" presetClass="emph" presetSubtype="0" repeatCount="indefinite" fill="remove" grpId="1" nodeType="withEffect">
                                  <p:stCondLst>
                                    <p:cond delay="0"/>
                                  </p:stCondLst>
                                  <p:childTnLst>
                                    <p:animClr clrSpc="rgb" dir="cw">
                                      <p:cBhvr override="childStyle">
                                        <p:cTn id="22" dur="625" autoRev="1" fill="remove"/>
                                        <p:tgtEl>
                                          <p:spTgt spid="27"/>
                                        </p:tgtEl>
                                        <p:attrNameLst>
                                          <p:attrName>style.color</p:attrName>
                                        </p:attrNameLst>
                                      </p:cBhvr>
                                      <p:to>
                                        <a:srgbClr val="FF6699"/>
                                      </p:to>
                                    </p:animClr>
                                    <p:animClr clrSpc="rgb" dir="cw">
                                      <p:cBhvr>
                                        <p:cTn id="23" dur="625" autoRev="1" fill="remove"/>
                                        <p:tgtEl>
                                          <p:spTgt spid="27"/>
                                        </p:tgtEl>
                                        <p:attrNameLst>
                                          <p:attrName>fillcolor</p:attrName>
                                        </p:attrNameLst>
                                      </p:cBhvr>
                                      <p:to>
                                        <a:srgbClr val="FF6699"/>
                                      </p:to>
                                    </p:animClr>
                                    <p:set>
                                      <p:cBhvr>
                                        <p:cTn id="24" dur="625" autoRev="1" fill="remove"/>
                                        <p:tgtEl>
                                          <p:spTgt spid="27"/>
                                        </p:tgtEl>
                                        <p:attrNameLst>
                                          <p:attrName>fill.type</p:attrName>
                                        </p:attrNameLst>
                                      </p:cBhvr>
                                      <p:to>
                                        <p:strVal val="solid"/>
                                      </p:to>
                                    </p:set>
                                    <p:set>
                                      <p:cBhvr>
                                        <p:cTn id="25" dur="625" autoRev="1" fill="remove"/>
                                        <p:tgtEl>
                                          <p:spTgt spid="27"/>
                                        </p:tgtEl>
                                        <p:attrNameLst>
                                          <p:attrName>fill.on</p:attrName>
                                        </p:attrNameLst>
                                      </p:cBhvr>
                                      <p:to>
                                        <p:strVal val="true"/>
                                      </p:to>
                                    </p:set>
                                  </p:childTnLst>
                                </p:cTn>
                              </p:par>
                              <p:par>
                                <p:cTn id="26" presetID="10"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27" presetClass="emph" presetSubtype="0" repeatCount="indefinite" fill="remove" grpId="1" nodeType="withEffect">
                                  <p:stCondLst>
                                    <p:cond delay="0"/>
                                  </p:stCondLst>
                                  <p:childTnLst>
                                    <p:animClr clrSpc="rgb" dir="cw">
                                      <p:cBhvr override="childStyle">
                                        <p:cTn id="30" dur="625" autoRev="1" fill="remove"/>
                                        <p:tgtEl>
                                          <p:spTgt spid="28"/>
                                        </p:tgtEl>
                                        <p:attrNameLst>
                                          <p:attrName>style.color</p:attrName>
                                        </p:attrNameLst>
                                      </p:cBhvr>
                                      <p:to>
                                        <a:srgbClr val="CCFF66"/>
                                      </p:to>
                                    </p:animClr>
                                    <p:animClr clrSpc="rgb" dir="cw">
                                      <p:cBhvr>
                                        <p:cTn id="31" dur="625" autoRev="1" fill="remove"/>
                                        <p:tgtEl>
                                          <p:spTgt spid="28"/>
                                        </p:tgtEl>
                                        <p:attrNameLst>
                                          <p:attrName>fillcolor</p:attrName>
                                        </p:attrNameLst>
                                      </p:cBhvr>
                                      <p:to>
                                        <a:srgbClr val="CCFF66"/>
                                      </p:to>
                                    </p:animClr>
                                    <p:set>
                                      <p:cBhvr>
                                        <p:cTn id="32" dur="625" autoRev="1" fill="remove"/>
                                        <p:tgtEl>
                                          <p:spTgt spid="28"/>
                                        </p:tgtEl>
                                        <p:attrNameLst>
                                          <p:attrName>fill.type</p:attrName>
                                        </p:attrNameLst>
                                      </p:cBhvr>
                                      <p:to>
                                        <p:strVal val="solid"/>
                                      </p:to>
                                    </p:set>
                                    <p:set>
                                      <p:cBhvr>
                                        <p:cTn id="33" dur="625" autoRev="1" fill="remove"/>
                                        <p:tgtEl>
                                          <p:spTgt spid="28"/>
                                        </p:tgtEl>
                                        <p:attrNameLst>
                                          <p:attrName>fill.on</p:attrName>
                                        </p:attrNameLst>
                                      </p:cBhvr>
                                      <p:to>
                                        <p:strVal val="true"/>
                                      </p:to>
                                    </p:set>
                                  </p:childTnLst>
                                </p:cTn>
                              </p:par>
                              <p:par>
                                <p:cTn id="34" presetID="10"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par>
                                <p:cTn id="37" presetID="27" presetClass="emph" presetSubtype="0" repeatCount="indefinite" fill="remove" grpId="1" nodeType="withEffect">
                                  <p:stCondLst>
                                    <p:cond delay="0"/>
                                  </p:stCondLst>
                                  <p:childTnLst>
                                    <p:animClr clrSpc="rgb" dir="cw">
                                      <p:cBhvr override="childStyle">
                                        <p:cTn id="38" dur="500" autoRev="1" fill="remove"/>
                                        <p:tgtEl>
                                          <p:spTgt spid="29"/>
                                        </p:tgtEl>
                                        <p:attrNameLst>
                                          <p:attrName>style.color</p:attrName>
                                        </p:attrNameLst>
                                      </p:cBhvr>
                                      <p:to>
                                        <a:schemeClr val="bg1"/>
                                      </p:to>
                                    </p:animClr>
                                    <p:animClr clrSpc="rgb" dir="cw">
                                      <p:cBhvr>
                                        <p:cTn id="39" dur="500" autoRev="1" fill="remove"/>
                                        <p:tgtEl>
                                          <p:spTgt spid="29"/>
                                        </p:tgtEl>
                                        <p:attrNameLst>
                                          <p:attrName>fillcolor</p:attrName>
                                        </p:attrNameLst>
                                      </p:cBhvr>
                                      <p:to>
                                        <a:schemeClr val="bg1"/>
                                      </p:to>
                                    </p:animClr>
                                    <p:set>
                                      <p:cBhvr>
                                        <p:cTn id="40" dur="500" autoRev="1" fill="remove"/>
                                        <p:tgtEl>
                                          <p:spTgt spid="29"/>
                                        </p:tgtEl>
                                        <p:attrNameLst>
                                          <p:attrName>fill.type</p:attrName>
                                        </p:attrNameLst>
                                      </p:cBhvr>
                                      <p:to>
                                        <p:strVal val="solid"/>
                                      </p:to>
                                    </p:set>
                                    <p:set>
                                      <p:cBhvr>
                                        <p:cTn id="41" dur="500" autoRev="1" fill="remove"/>
                                        <p:tgtEl>
                                          <p:spTgt spid="29"/>
                                        </p:tgtEl>
                                        <p:attrNameLst>
                                          <p:attrName>fill.on</p:attrName>
                                        </p:attrNameLst>
                                      </p:cBhvr>
                                      <p:to>
                                        <p:strVal val="true"/>
                                      </p:to>
                                    </p:set>
                                  </p:childTnLst>
                                </p:cTn>
                              </p:par>
                              <p:par>
                                <p:cTn id="42" presetID="10" presetClass="entr" presetSubtype="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par>
                                <p:cTn id="45" presetID="27" presetClass="emph" presetSubtype="0" repeatCount="indefinite" fill="remove" grpId="1" nodeType="withEffect">
                                  <p:stCondLst>
                                    <p:cond delay="0"/>
                                  </p:stCondLst>
                                  <p:childTnLst>
                                    <p:animClr clrSpc="rgb" dir="cw">
                                      <p:cBhvr override="childStyle">
                                        <p:cTn id="46" dur="625" autoRev="1" fill="remove"/>
                                        <p:tgtEl>
                                          <p:spTgt spid="30"/>
                                        </p:tgtEl>
                                        <p:attrNameLst>
                                          <p:attrName>style.color</p:attrName>
                                        </p:attrNameLst>
                                      </p:cBhvr>
                                      <p:to>
                                        <a:srgbClr val="FF6699"/>
                                      </p:to>
                                    </p:animClr>
                                    <p:animClr clrSpc="rgb" dir="cw">
                                      <p:cBhvr>
                                        <p:cTn id="47" dur="625" autoRev="1" fill="remove"/>
                                        <p:tgtEl>
                                          <p:spTgt spid="30"/>
                                        </p:tgtEl>
                                        <p:attrNameLst>
                                          <p:attrName>fillcolor</p:attrName>
                                        </p:attrNameLst>
                                      </p:cBhvr>
                                      <p:to>
                                        <a:srgbClr val="FF6699"/>
                                      </p:to>
                                    </p:animClr>
                                    <p:set>
                                      <p:cBhvr>
                                        <p:cTn id="48" dur="625" autoRev="1" fill="remove"/>
                                        <p:tgtEl>
                                          <p:spTgt spid="30"/>
                                        </p:tgtEl>
                                        <p:attrNameLst>
                                          <p:attrName>fill.type</p:attrName>
                                        </p:attrNameLst>
                                      </p:cBhvr>
                                      <p:to>
                                        <p:strVal val="solid"/>
                                      </p:to>
                                    </p:set>
                                    <p:set>
                                      <p:cBhvr>
                                        <p:cTn id="49" dur="625" autoRev="1" fill="remove"/>
                                        <p:tgtEl>
                                          <p:spTgt spid="30"/>
                                        </p:tgtEl>
                                        <p:attrNameLst>
                                          <p:attrName>fill.on</p:attrName>
                                        </p:attrNameLst>
                                      </p:cBhvr>
                                      <p:to>
                                        <p:strVal val="true"/>
                                      </p:to>
                                    </p:set>
                                  </p:childTnLst>
                                </p:cTn>
                              </p:par>
                              <p:par>
                                <p:cTn id="50" presetID="22" presetClass="entr" presetSubtype="4"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down)">
                                      <p:cBhvr>
                                        <p:cTn id="52" dur="500"/>
                                        <p:tgtEl>
                                          <p:spTgt spid="32"/>
                                        </p:tgtEl>
                                      </p:cBhvr>
                                    </p:animEffect>
                                  </p:childTnLst>
                                </p:cTn>
                              </p:par>
                              <p:par>
                                <p:cTn id="53" presetID="22" presetClass="entr" presetSubtype="4"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down)">
                                      <p:cBhvr>
                                        <p:cTn id="55" dur="500"/>
                                        <p:tgtEl>
                                          <p:spTgt spid="33"/>
                                        </p:tgtEl>
                                      </p:cBhvr>
                                    </p:animEffect>
                                  </p:childTnLst>
                                </p:cTn>
                              </p:par>
                              <p:par>
                                <p:cTn id="56" presetID="32" presetClass="emph" presetSubtype="0" repeatCount="999000" fill="hold" nodeType="withEffect">
                                  <p:stCondLst>
                                    <p:cond delay="0"/>
                                  </p:stCondLst>
                                  <p:childTnLst>
                                    <p:animRot by="120000">
                                      <p:cBhvr>
                                        <p:cTn id="57" dur="100" fill="hold">
                                          <p:stCondLst>
                                            <p:cond delay="0"/>
                                          </p:stCondLst>
                                        </p:cTn>
                                        <p:tgtEl>
                                          <p:spTgt spid="32"/>
                                        </p:tgtEl>
                                        <p:attrNameLst>
                                          <p:attrName>r</p:attrName>
                                        </p:attrNameLst>
                                      </p:cBhvr>
                                    </p:animRot>
                                    <p:animRot by="-240000">
                                      <p:cBhvr>
                                        <p:cTn id="58" dur="200" fill="hold">
                                          <p:stCondLst>
                                            <p:cond delay="200"/>
                                          </p:stCondLst>
                                        </p:cTn>
                                        <p:tgtEl>
                                          <p:spTgt spid="32"/>
                                        </p:tgtEl>
                                        <p:attrNameLst>
                                          <p:attrName>r</p:attrName>
                                        </p:attrNameLst>
                                      </p:cBhvr>
                                    </p:animRot>
                                    <p:animRot by="240000">
                                      <p:cBhvr>
                                        <p:cTn id="59" dur="200" fill="hold">
                                          <p:stCondLst>
                                            <p:cond delay="400"/>
                                          </p:stCondLst>
                                        </p:cTn>
                                        <p:tgtEl>
                                          <p:spTgt spid="32"/>
                                        </p:tgtEl>
                                        <p:attrNameLst>
                                          <p:attrName>r</p:attrName>
                                        </p:attrNameLst>
                                      </p:cBhvr>
                                    </p:animRot>
                                    <p:animRot by="-240000">
                                      <p:cBhvr>
                                        <p:cTn id="60" dur="200" fill="hold">
                                          <p:stCondLst>
                                            <p:cond delay="600"/>
                                          </p:stCondLst>
                                        </p:cTn>
                                        <p:tgtEl>
                                          <p:spTgt spid="32"/>
                                        </p:tgtEl>
                                        <p:attrNameLst>
                                          <p:attrName>r</p:attrName>
                                        </p:attrNameLst>
                                      </p:cBhvr>
                                    </p:animRot>
                                    <p:animRot by="120000">
                                      <p:cBhvr>
                                        <p:cTn id="61" dur="200" fill="hold">
                                          <p:stCondLst>
                                            <p:cond delay="800"/>
                                          </p:stCondLst>
                                        </p:cTn>
                                        <p:tgtEl>
                                          <p:spTgt spid="32"/>
                                        </p:tgtEl>
                                        <p:attrNameLst>
                                          <p:attrName>r</p:attrName>
                                        </p:attrNameLst>
                                      </p:cBhvr>
                                    </p:animRot>
                                  </p:childTnLst>
                                </p:cTn>
                              </p:par>
                              <p:par>
                                <p:cTn id="62" presetID="32" presetClass="emph" presetSubtype="0" repeatCount="999000" fill="hold" nodeType="withEffect">
                                  <p:stCondLst>
                                    <p:cond delay="0"/>
                                  </p:stCondLst>
                                  <p:childTnLst>
                                    <p:animRot by="120000">
                                      <p:cBhvr>
                                        <p:cTn id="63" dur="100" fill="hold">
                                          <p:stCondLst>
                                            <p:cond delay="0"/>
                                          </p:stCondLst>
                                        </p:cTn>
                                        <p:tgtEl>
                                          <p:spTgt spid="33"/>
                                        </p:tgtEl>
                                        <p:attrNameLst>
                                          <p:attrName>r</p:attrName>
                                        </p:attrNameLst>
                                      </p:cBhvr>
                                    </p:animRot>
                                    <p:animRot by="-240000">
                                      <p:cBhvr>
                                        <p:cTn id="64" dur="200" fill="hold">
                                          <p:stCondLst>
                                            <p:cond delay="200"/>
                                          </p:stCondLst>
                                        </p:cTn>
                                        <p:tgtEl>
                                          <p:spTgt spid="33"/>
                                        </p:tgtEl>
                                        <p:attrNameLst>
                                          <p:attrName>r</p:attrName>
                                        </p:attrNameLst>
                                      </p:cBhvr>
                                    </p:animRot>
                                    <p:animRot by="240000">
                                      <p:cBhvr>
                                        <p:cTn id="65" dur="200" fill="hold">
                                          <p:stCondLst>
                                            <p:cond delay="400"/>
                                          </p:stCondLst>
                                        </p:cTn>
                                        <p:tgtEl>
                                          <p:spTgt spid="33"/>
                                        </p:tgtEl>
                                        <p:attrNameLst>
                                          <p:attrName>r</p:attrName>
                                        </p:attrNameLst>
                                      </p:cBhvr>
                                    </p:animRot>
                                    <p:animRot by="-240000">
                                      <p:cBhvr>
                                        <p:cTn id="66" dur="200" fill="hold">
                                          <p:stCondLst>
                                            <p:cond delay="600"/>
                                          </p:stCondLst>
                                        </p:cTn>
                                        <p:tgtEl>
                                          <p:spTgt spid="33"/>
                                        </p:tgtEl>
                                        <p:attrNameLst>
                                          <p:attrName>r</p:attrName>
                                        </p:attrNameLst>
                                      </p:cBhvr>
                                    </p:animRot>
                                    <p:animRot by="120000">
                                      <p:cBhvr>
                                        <p:cTn id="67" dur="200" fill="hold">
                                          <p:stCondLst>
                                            <p:cond delay="800"/>
                                          </p:stCondLst>
                                        </p:cTn>
                                        <p:tgtEl>
                                          <p:spTgt spid="3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bldLvl="0" animBg="1"/>
      <p:bldP spid="27" grpId="0" bldLvl="0" animBg="1"/>
      <p:bldP spid="27" grpId="1" bldLvl="0" animBg="1"/>
      <p:bldP spid="28" grpId="0" bldLvl="0" animBg="1"/>
      <p:bldP spid="28" grpId="1" bldLvl="0" animBg="1"/>
      <p:bldP spid="29" grpId="0" bldLvl="0" animBg="1"/>
      <p:bldP spid="29" grpId="1" bldLvl="0" animBg="1"/>
      <p:bldP spid="30" grpId="0" bldLvl="0" animBg="1"/>
      <p:bldP spid="30" grpId="1" bldLvl="0" animBg="1"/>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五角星 32"/>
          <p:cNvSpPr/>
          <p:nvPr/>
        </p:nvSpPr>
        <p:spPr>
          <a:xfrm rot="2121297">
            <a:off x="10256048" y="978714"/>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27" name="五角星 36"/>
          <p:cNvSpPr/>
          <p:nvPr/>
        </p:nvSpPr>
        <p:spPr>
          <a:xfrm rot="2755789">
            <a:off x="8451605" y="116092"/>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28" name="五角星 35"/>
          <p:cNvSpPr/>
          <p:nvPr/>
        </p:nvSpPr>
        <p:spPr>
          <a:xfrm rot="19384917">
            <a:off x="9171819" y="37779"/>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29" name="五角星 34"/>
          <p:cNvSpPr/>
          <p:nvPr/>
        </p:nvSpPr>
        <p:spPr>
          <a:xfrm rot="337835">
            <a:off x="10043480" y="-56956"/>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30" name="五角星 36"/>
          <p:cNvSpPr/>
          <p:nvPr/>
        </p:nvSpPr>
        <p:spPr>
          <a:xfrm rot="20248740">
            <a:off x="10141226" y="1623418"/>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pic>
        <p:nvPicPr>
          <p:cNvPr id="32" name="图片 7"/>
          <p:cNvPicPr>
            <a:picLocks noChangeAspect="1"/>
          </p:cNvPicPr>
          <p:nvPr/>
        </p:nvPicPr>
        <p:blipFill>
          <a:blip r:embed="rId3"/>
          <a:stretch>
            <a:fillRect/>
          </a:stretch>
        </p:blipFill>
        <p:spPr>
          <a:xfrm>
            <a:off x="130843" y="4359344"/>
            <a:ext cx="1670928" cy="2181904"/>
          </a:xfrm>
          <a:prstGeom prst="rect">
            <a:avLst/>
          </a:prstGeom>
          <a:noFill/>
          <a:ln w="9525">
            <a:noFill/>
          </a:ln>
        </p:spPr>
      </p:pic>
      <p:pic>
        <p:nvPicPr>
          <p:cNvPr id="33" name="图片 8"/>
          <p:cNvPicPr>
            <a:picLocks noChangeAspect="1"/>
          </p:cNvPicPr>
          <p:nvPr/>
        </p:nvPicPr>
        <p:blipFill>
          <a:blip r:embed="rId4"/>
          <a:stretch>
            <a:fillRect/>
          </a:stretch>
        </p:blipFill>
        <p:spPr>
          <a:xfrm>
            <a:off x="7039755" y="4410627"/>
            <a:ext cx="1504954" cy="2079337"/>
          </a:xfrm>
          <a:prstGeom prst="rect">
            <a:avLst/>
          </a:prstGeom>
          <a:noFill/>
          <a:ln w="9525">
            <a:noFill/>
          </a:ln>
        </p:spPr>
      </p:pic>
      <p:sp>
        <p:nvSpPr>
          <p:cNvPr id="24" name="文本框 22">
            <a:extLst>
              <a:ext uri="{FF2B5EF4-FFF2-40B4-BE49-F238E27FC236}">
                <a16:creationId xmlns:a16="http://schemas.microsoft.com/office/drawing/2014/main" id="{8E852256-A333-49D6-ADCD-2215C66790B1}"/>
              </a:ext>
            </a:extLst>
          </p:cNvPr>
          <p:cNvSpPr txBox="1"/>
          <p:nvPr/>
        </p:nvSpPr>
        <p:spPr>
          <a:xfrm>
            <a:off x="1898896" y="767722"/>
            <a:ext cx="7148704" cy="923330"/>
          </a:xfrm>
          <a:prstGeom prst="rect">
            <a:avLst/>
          </a:prstGeom>
          <a:noFill/>
        </p:spPr>
        <p:txBody>
          <a:bodyPr wrap="square" rtlCol="0">
            <a:spAutoFit/>
          </a:bodyPr>
          <a:lstStyle/>
          <a:p>
            <a:r>
              <a:rPr lang="en-US" altLang="zh-CN" sz="5400" dirty="0" err="1">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Vận</a:t>
            </a:r>
            <a:r>
              <a:rPr lang="en-US" altLang="zh-CN"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 </a:t>
            </a:r>
            <a:r>
              <a:rPr lang="en-US" altLang="zh-CN" sz="5400" dirty="0" err="1">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dụng</a:t>
            </a:r>
            <a:endParaRPr lang="zh-CN" altLang="en-US"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sp>
        <p:nvSpPr>
          <p:cNvPr id="26" name="TextBox 25">
            <a:extLst>
              <a:ext uri="{FF2B5EF4-FFF2-40B4-BE49-F238E27FC236}">
                <a16:creationId xmlns:a16="http://schemas.microsoft.com/office/drawing/2014/main" id="{14B26D2C-1BC9-4238-BC4C-795267AEDD6F}"/>
              </a:ext>
            </a:extLst>
          </p:cNvPr>
          <p:cNvSpPr txBox="1"/>
          <p:nvPr/>
        </p:nvSpPr>
        <p:spPr>
          <a:xfrm>
            <a:off x="577155" y="2097985"/>
            <a:ext cx="8905080" cy="1384995"/>
          </a:xfrm>
          <a:prstGeom prst="rect">
            <a:avLst/>
          </a:prstGeom>
          <a:noFill/>
        </p:spPr>
        <p:txBody>
          <a:bodyPr wrap="square" rtlCol="0">
            <a:spAutoFit/>
          </a:bodyPr>
          <a:lstStyle/>
          <a:p>
            <a:r>
              <a:rPr lang="en-US" sz="2800" b="1" dirty="0" err="1">
                <a:solidFill>
                  <a:srgbClr val="002060"/>
                </a:solidFill>
                <a:latin typeface="Times New Roman" panose="02020603050405020304" pitchFamily="18" charset="0"/>
                <a:cs typeface="Times New Roman" panose="02020603050405020304" pitchFamily="18" charset="0"/>
              </a:rPr>
              <a:t>Đọc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đoạn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văn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tả</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đồ</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chơi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cho</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bố</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mẹ</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nghe</a:t>
            </a:r>
            <a:endParaRPr lang="en-US" sz="2800" b="1" dirty="0">
              <a:solidFill>
                <a:srgbClr val="002060"/>
              </a:solidFill>
              <a:latin typeface="Times New Roman" panose="02020603050405020304" pitchFamily="18" charset="0"/>
              <a:cs typeface="Times New Roman" panose="02020603050405020304" pitchFamily="18" charset="0"/>
            </a:endParaRPr>
          </a:p>
          <a:p>
            <a:endParaRPr lang="en-US" sz="2800" b="1" dirty="0">
              <a:solidFill>
                <a:srgbClr val="002060"/>
              </a:solidFill>
              <a:latin typeface="Times New Roman" panose="02020603050405020304" pitchFamily="18" charset="0"/>
              <a:cs typeface="Times New Roman" panose="02020603050405020304" pitchFamily="18" charset="0"/>
            </a:endParaRPr>
          </a:p>
          <a:p>
            <a:r>
              <a:rPr lang="en-US" sz="2800" b="1" dirty="0" err="1">
                <a:solidFill>
                  <a:srgbClr val="002060"/>
                </a:solidFill>
                <a:latin typeface="Times New Roman" panose="02020603050405020304" pitchFamily="18" charset="0"/>
                <a:cs typeface="Times New Roman" panose="02020603050405020304" pitchFamily="18" charset="0"/>
              </a:rPr>
              <a:t>Bài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sau</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kể</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về</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một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việc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người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thân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đã</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làm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cho</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em</a:t>
            </a:r>
            <a:endParaRPr lang="en-US" sz="28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341872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27" presetClass="emph" presetSubtype="0" repeatCount="indefinite" fill="remove" grpId="1" nodeType="withEffect">
                                  <p:stCondLst>
                                    <p:cond delay="0"/>
                                  </p:stCondLst>
                                  <p:childTnLst>
                                    <p:animClr clrSpc="rgb" dir="cw">
                                      <p:cBhvr override="childStyle">
                                        <p:cTn id="14" dur="625" autoRev="1" fill="remove"/>
                                        <p:tgtEl>
                                          <p:spTgt spid="25"/>
                                        </p:tgtEl>
                                        <p:attrNameLst>
                                          <p:attrName>style.color</p:attrName>
                                        </p:attrNameLst>
                                      </p:cBhvr>
                                      <p:to>
                                        <a:srgbClr val="66CCFF"/>
                                      </p:to>
                                    </p:animClr>
                                    <p:animClr clrSpc="rgb" dir="cw">
                                      <p:cBhvr>
                                        <p:cTn id="15" dur="625" autoRev="1" fill="remove"/>
                                        <p:tgtEl>
                                          <p:spTgt spid="25"/>
                                        </p:tgtEl>
                                        <p:attrNameLst>
                                          <p:attrName>fillcolor</p:attrName>
                                        </p:attrNameLst>
                                      </p:cBhvr>
                                      <p:to>
                                        <a:srgbClr val="66CCFF"/>
                                      </p:to>
                                    </p:animClr>
                                    <p:set>
                                      <p:cBhvr>
                                        <p:cTn id="16" dur="625" autoRev="1" fill="remove"/>
                                        <p:tgtEl>
                                          <p:spTgt spid="25"/>
                                        </p:tgtEl>
                                        <p:attrNameLst>
                                          <p:attrName>fill.type</p:attrName>
                                        </p:attrNameLst>
                                      </p:cBhvr>
                                      <p:to>
                                        <p:strVal val="solid"/>
                                      </p:to>
                                    </p:set>
                                    <p:set>
                                      <p:cBhvr>
                                        <p:cTn id="17" dur="625" autoRev="1" fill="remove"/>
                                        <p:tgtEl>
                                          <p:spTgt spid="25"/>
                                        </p:tgtEl>
                                        <p:attrNameLst>
                                          <p:attrName>fill.on</p:attrName>
                                        </p:attrNameLst>
                                      </p:cBhvr>
                                      <p:to>
                                        <p:strVal val="true"/>
                                      </p:to>
                                    </p:set>
                                  </p:childTnLst>
                                </p:cTn>
                              </p:par>
                              <p:par>
                                <p:cTn id="18" presetID="10"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27" presetClass="emph" presetSubtype="0" repeatCount="indefinite" fill="remove" grpId="1" nodeType="withEffect">
                                  <p:stCondLst>
                                    <p:cond delay="0"/>
                                  </p:stCondLst>
                                  <p:childTnLst>
                                    <p:animClr clrSpc="rgb" dir="cw">
                                      <p:cBhvr override="childStyle">
                                        <p:cTn id="22" dur="625" autoRev="1" fill="remove"/>
                                        <p:tgtEl>
                                          <p:spTgt spid="27"/>
                                        </p:tgtEl>
                                        <p:attrNameLst>
                                          <p:attrName>style.color</p:attrName>
                                        </p:attrNameLst>
                                      </p:cBhvr>
                                      <p:to>
                                        <a:srgbClr val="FF6699"/>
                                      </p:to>
                                    </p:animClr>
                                    <p:animClr clrSpc="rgb" dir="cw">
                                      <p:cBhvr>
                                        <p:cTn id="23" dur="625" autoRev="1" fill="remove"/>
                                        <p:tgtEl>
                                          <p:spTgt spid="27"/>
                                        </p:tgtEl>
                                        <p:attrNameLst>
                                          <p:attrName>fillcolor</p:attrName>
                                        </p:attrNameLst>
                                      </p:cBhvr>
                                      <p:to>
                                        <a:srgbClr val="FF6699"/>
                                      </p:to>
                                    </p:animClr>
                                    <p:set>
                                      <p:cBhvr>
                                        <p:cTn id="24" dur="625" autoRev="1" fill="remove"/>
                                        <p:tgtEl>
                                          <p:spTgt spid="27"/>
                                        </p:tgtEl>
                                        <p:attrNameLst>
                                          <p:attrName>fill.type</p:attrName>
                                        </p:attrNameLst>
                                      </p:cBhvr>
                                      <p:to>
                                        <p:strVal val="solid"/>
                                      </p:to>
                                    </p:set>
                                    <p:set>
                                      <p:cBhvr>
                                        <p:cTn id="25" dur="625" autoRev="1" fill="remove"/>
                                        <p:tgtEl>
                                          <p:spTgt spid="27"/>
                                        </p:tgtEl>
                                        <p:attrNameLst>
                                          <p:attrName>fill.on</p:attrName>
                                        </p:attrNameLst>
                                      </p:cBhvr>
                                      <p:to>
                                        <p:strVal val="true"/>
                                      </p:to>
                                    </p:set>
                                  </p:childTnLst>
                                </p:cTn>
                              </p:par>
                              <p:par>
                                <p:cTn id="26" presetID="10"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27" presetClass="emph" presetSubtype="0" repeatCount="indefinite" fill="remove" grpId="1" nodeType="withEffect">
                                  <p:stCondLst>
                                    <p:cond delay="0"/>
                                  </p:stCondLst>
                                  <p:childTnLst>
                                    <p:animClr clrSpc="rgb" dir="cw">
                                      <p:cBhvr override="childStyle">
                                        <p:cTn id="30" dur="625" autoRev="1" fill="remove"/>
                                        <p:tgtEl>
                                          <p:spTgt spid="28"/>
                                        </p:tgtEl>
                                        <p:attrNameLst>
                                          <p:attrName>style.color</p:attrName>
                                        </p:attrNameLst>
                                      </p:cBhvr>
                                      <p:to>
                                        <a:srgbClr val="CCFF66"/>
                                      </p:to>
                                    </p:animClr>
                                    <p:animClr clrSpc="rgb" dir="cw">
                                      <p:cBhvr>
                                        <p:cTn id="31" dur="625" autoRev="1" fill="remove"/>
                                        <p:tgtEl>
                                          <p:spTgt spid="28"/>
                                        </p:tgtEl>
                                        <p:attrNameLst>
                                          <p:attrName>fillcolor</p:attrName>
                                        </p:attrNameLst>
                                      </p:cBhvr>
                                      <p:to>
                                        <a:srgbClr val="CCFF66"/>
                                      </p:to>
                                    </p:animClr>
                                    <p:set>
                                      <p:cBhvr>
                                        <p:cTn id="32" dur="625" autoRev="1" fill="remove"/>
                                        <p:tgtEl>
                                          <p:spTgt spid="28"/>
                                        </p:tgtEl>
                                        <p:attrNameLst>
                                          <p:attrName>fill.type</p:attrName>
                                        </p:attrNameLst>
                                      </p:cBhvr>
                                      <p:to>
                                        <p:strVal val="solid"/>
                                      </p:to>
                                    </p:set>
                                    <p:set>
                                      <p:cBhvr>
                                        <p:cTn id="33" dur="625" autoRev="1" fill="remove"/>
                                        <p:tgtEl>
                                          <p:spTgt spid="28"/>
                                        </p:tgtEl>
                                        <p:attrNameLst>
                                          <p:attrName>fill.on</p:attrName>
                                        </p:attrNameLst>
                                      </p:cBhvr>
                                      <p:to>
                                        <p:strVal val="true"/>
                                      </p:to>
                                    </p:set>
                                  </p:childTnLst>
                                </p:cTn>
                              </p:par>
                              <p:par>
                                <p:cTn id="34" presetID="10"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par>
                                <p:cTn id="37" presetID="27" presetClass="emph" presetSubtype="0" repeatCount="indefinite" fill="remove" grpId="1" nodeType="withEffect">
                                  <p:stCondLst>
                                    <p:cond delay="0"/>
                                  </p:stCondLst>
                                  <p:childTnLst>
                                    <p:animClr clrSpc="rgb" dir="cw">
                                      <p:cBhvr override="childStyle">
                                        <p:cTn id="38" dur="500" autoRev="1" fill="remove"/>
                                        <p:tgtEl>
                                          <p:spTgt spid="29"/>
                                        </p:tgtEl>
                                        <p:attrNameLst>
                                          <p:attrName>style.color</p:attrName>
                                        </p:attrNameLst>
                                      </p:cBhvr>
                                      <p:to>
                                        <a:schemeClr val="bg1"/>
                                      </p:to>
                                    </p:animClr>
                                    <p:animClr clrSpc="rgb" dir="cw">
                                      <p:cBhvr>
                                        <p:cTn id="39" dur="500" autoRev="1" fill="remove"/>
                                        <p:tgtEl>
                                          <p:spTgt spid="29"/>
                                        </p:tgtEl>
                                        <p:attrNameLst>
                                          <p:attrName>fillcolor</p:attrName>
                                        </p:attrNameLst>
                                      </p:cBhvr>
                                      <p:to>
                                        <a:schemeClr val="bg1"/>
                                      </p:to>
                                    </p:animClr>
                                    <p:set>
                                      <p:cBhvr>
                                        <p:cTn id="40" dur="500" autoRev="1" fill="remove"/>
                                        <p:tgtEl>
                                          <p:spTgt spid="29"/>
                                        </p:tgtEl>
                                        <p:attrNameLst>
                                          <p:attrName>fill.type</p:attrName>
                                        </p:attrNameLst>
                                      </p:cBhvr>
                                      <p:to>
                                        <p:strVal val="solid"/>
                                      </p:to>
                                    </p:set>
                                    <p:set>
                                      <p:cBhvr>
                                        <p:cTn id="41" dur="500" autoRev="1" fill="remove"/>
                                        <p:tgtEl>
                                          <p:spTgt spid="29"/>
                                        </p:tgtEl>
                                        <p:attrNameLst>
                                          <p:attrName>fill.on</p:attrName>
                                        </p:attrNameLst>
                                      </p:cBhvr>
                                      <p:to>
                                        <p:strVal val="true"/>
                                      </p:to>
                                    </p:set>
                                  </p:childTnLst>
                                </p:cTn>
                              </p:par>
                              <p:par>
                                <p:cTn id="42" presetID="10" presetClass="entr" presetSubtype="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par>
                                <p:cTn id="45" presetID="27" presetClass="emph" presetSubtype="0" repeatCount="indefinite" fill="remove" grpId="1" nodeType="withEffect">
                                  <p:stCondLst>
                                    <p:cond delay="0"/>
                                  </p:stCondLst>
                                  <p:childTnLst>
                                    <p:animClr clrSpc="rgb" dir="cw">
                                      <p:cBhvr override="childStyle">
                                        <p:cTn id="46" dur="625" autoRev="1" fill="remove"/>
                                        <p:tgtEl>
                                          <p:spTgt spid="30"/>
                                        </p:tgtEl>
                                        <p:attrNameLst>
                                          <p:attrName>style.color</p:attrName>
                                        </p:attrNameLst>
                                      </p:cBhvr>
                                      <p:to>
                                        <a:srgbClr val="FF6699"/>
                                      </p:to>
                                    </p:animClr>
                                    <p:animClr clrSpc="rgb" dir="cw">
                                      <p:cBhvr>
                                        <p:cTn id="47" dur="625" autoRev="1" fill="remove"/>
                                        <p:tgtEl>
                                          <p:spTgt spid="30"/>
                                        </p:tgtEl>
                                        <p:attrNameLst>
                                          <p:attrName>fillcolor</p:attrName>
                                        </p:attrNameLst>
                                      </p:cBhvr>
                                      <p:to>
                                        <a:srgbClr val="FF6699"/>
                                      </p:to>
                                    </p:animClr>
                                    <p:set>
                                      <p:cBhvr>
                                        <p:cTn id="48" dur="625" autoRev="1" fill="remove"/>
                                        <p:tgtEl>
                                          <p:spTgt spid="30"/>
                                        </p:tgtEl>
                                        <p:attrNameLst>
                                          <p:attrName>fill.type</p:attrName>
                                        </p:attrNameLst>
                                      </p:cBhvr>
                                      <p:to>
                                        <p:strVal val="solid"/>
                                      </p:to>
                                    </p:set>
                                    <p:set>
                                      <p:cBhvr>
                                        <p:cTn id="49" dur="625" autoRev="1" fill="remove"/>
                                        <p:tgtEl>
                                          <p:spTgt spid="30"/>
                                        </p:tgtEl>
                                        <p:attrNameLst>
                                          <p:attrName>fill.on</p:attrName>
                                        </p:attrNameLst>
                                      </p:cBhvr>
                                      <p:to>
                                        <p:strVal val="true"/>
                                      </p:to>
                                    </p:set>
                                  </p:childTnLst>
                                </p:cTn>
                              </p:par>
                              <p:par>
                                <p:cTn id="50" presetID="22" presetClass="entr" presetSubtype="4"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down)">
                                      <p:cBhvr>
                                        <p:cTn id="52" dur="500"/>
                                        <p:tgtEl>
                                          <p:spTgt spid="32"/>
                                        </p:tgtEl>
                                      </p:cBhvr>
                                    </p:animEffect>
                                  </p:childTnLst>
                                </p:cTn>
                              </p:par>
                              <p:par>
                                <p:cTn id="53" presetID="22" presetClass="entr" presetSubtype="4"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down)">
                                      <p:cBhvr>
                                        <p:cTn id="55" dur="500"/>
                                        <p:tgtEl>
                                          <p:spTgt spid="33"/>
                                        </p:tgtEl>
                                      </p:cBhvr>
                                    </p:animEffect>
                                  </p:childTnLst>
                                </p:cTn>
                              </p:par>
                              <p:par>
                                <p:cTn id="56" presetID="32" presetClass="emph" presetSubtype="0" repeatCount="999000" fill="hold" nodeType="withEffect">
                                  <p:stCondLst>
                                    <p:cond delay="0"/>
                                  </p:stCondLst>
                                  <p:childTnLst>
                                    <p:animRot by="120000">
                                      <p:cBhvr>
                                        <p:cTn id="57" dur="100" fill="hold">
                                          <p:stCondLst>
                                            <p:cond delay="0"/>
                                          </p:stCondLst>
                                        </p:cTn>
                                        <p:tgtEl>
                                          <p:spTgt spid="32"/>
                                        </p:tgtEl>
                                        <p:attrNameLst>
                                          <p:attrName>r</p:attrName>
                                        </p:attrNameLst>
                                      </p:cBhvr>
                                    </p:animRot>
                                    <p:animRot by="-240000">
                                      <p:cBhvr>
                                        <p:cTn id="58" dur="200" fill="hold">
                                          <p:stCondLst>
                                            <p:cond delay="200"/>
                                          </p:stCondLst>
                                        </p:cTn>
                                        <p:tgtEl>
                                          <p:spTgt spid="32"/>
                                        </p:tgtEl>
                                        <p:attrNameLst>
                                          <p:attrName>r</p:attrName>
                                        </p:attrNameLst>
                                      </p:cBhvr>
                                    </p:animRot>
                                    <p:animRot by="240000">
                                      <p:cBhvr>
                                        <p:cTn id="59" dur="200" fill="hold">
                                          <p:stCondLst>
                                            <p:cond delay="400"/>
                                          </p:stCondLst>
                                        </p:cTn>
                                        <p:tgtEl>
                                          <p:spTgt spid="32"/>
                                        </p:tgtEl>
                                        <p:attrNameLst>
                                          <p:attrName>r</p:attrName>
                                        </p:attrNameLst>
                                      </p:cBhvr>
                                    </p:animRot>
                                    <p:animRot by="-240000">
                                      <p:cBhvr>
                                        <p:cTn id="60" dur="200" fill="hold">
                                          <p:stCondLst>
                                            <p:cond delay="600"/>
                                          </p:stCondLst>
                                        </p:cTn>
                                        <p:tgtEl>
                                          <p:spTgt spid="32"/>
                                        </p:tgtEl>
                                        <p:attrNameLst>
                                          <p:attrName>r</p:attrName>
                                        </p:attrNameLst>
                                      </p:cBhvr>
                                    </p:animRot>
                                    <p:animRot by="120000">
                                      <p:cBhvr>
                                        <p:cTn id="61" dur="200" fill="hold">
                                          <p:stCondLst>
                                            <p:cond delay="800"/>
                                          </p:stCondLst>
                                        </p:cTn>
                                        <p:tgtEl>
                                          <p:spTgt spid="32"/>
                                        </p:tgtEl>
                                        <p:attrNameLst>
                                          <p:attrName>r</p:attrName>
                                        </p:attrNameLst>
                                      </p:cBhvr>
                                    </p:animRot>
                                  </p:childTnLst>
                                </p:cTn>
                              </p:par>
                              <p:par>
                                <p:cTn id="62" presetID="32" presetClass="emph" presetSubtype="0" repeatCount="999000" fill="hold" nodeType="withEffect">
                                  <p:stCondLst>
                                    <p:cond delay="0"/>
                                  </p:stCondLst>
                                  <p:childTnLst>
                                    <p:animRot by="120000">
                                      <p:cBhvr>
                                        <p:cTn id="63" dur="100" fill="hold">
                                          <p:stCondLst>
                                            <p:cond delay="0"/>
                                          </p:stCondLst>
                                        </p:cTn>
                                        <p:tgtEl>
                                          <p:spTgt spid="33"/>
                                        </p:tgtEl>
                                        <p:attrNameLst>
                                          <p:attrName>r</p:attrName>
                                        </p:attrNameLst>
                                      </p:cBhvr>
                                    </p:animRot>
                                    <p:animRot by="-240000">
                                      <p:cBhvr>
                                        <p:cTn id="64" dur="200" fill="hold">
                                          <p:stCondLst>
                                            <p:cond delay="200"/>
                                          </p:stCondLst>
                                        </p:cTn>
                                        <p:tgtEl>
                                          <p:spTgt spid="33"/>
                                        </p:tgtEl>
                                        <p:attrNameLst>
                                          <p:attrName>r</p:attrName>
                                        </p:attrNameLst>
                                      </p:cBhvr>
                                    </p:animRot>
                                    <p:animRot by="240000">
                                      <p:cBhvr>
                                        <p:cTn id="65" dur="200" fill="hold">
                                          <p:stCondLst>
                                            <p:cond delay="400"/>
                                          </p:stCondLst>
                                        </p:cTn>
                                        <p:tgtEl>
                                          <p:spTgt spid="33"/>
                                        </p:tgtEl>
                                        <p:attrNameLst>
                                          <p:attrName>r</p:attrName>
                                        </p:attrNameLst>
                                      </p:cBhvr>
                                    </p:animRot>
                                    <p:animRot by="-240000">
                                      <p:cBhvr>
                                        <p:cTn id="66" dur="200" fill="hold">
                                          <p:stCondLst>
                                            <p:cond delay="600"/>
                                          </p:stCondLst>
                                        </p:cTn>
                                        <p:tgtEl>
                                          <p:spTgt spid="33"/>
                                        </p:tgtEl>
                                        <p:attrNameLst>
                                          <p:attrName>r</p:attrName>
                                        </p:attrNameLst>
                                      </p:cBhvr>
                                    </p:animRot>
                                    <p:animRot by="120000">
                                      <p:cBhvr>
                                        <p:cTn id="67" dur="200" fill="hold">
                                          <p:stCondLst>
                                            <p:cond delay="800"/>
                                          </p:stCondLst>
                                        </p:cTn>
                                        <p:tgtEl>
                                          <p:spTgt spid="3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bldLvl="0" animBg="1"/>
      <p:bldP spid="27" grpId="0" bldLvl="0" animBg="1"/>
      <p:bldP spid="27" grpId="1" bldLvl="0" animBg="1"/>
      <p:bldP spid="28" grpId="0" bldLvl="0" animBg="1"/>
      <p:bldP spid="28" grpId="1" bldLvl="0" animBg="1"/>
      <p:bldP spid="29" grpId="0" bldLvl="0" animBg="1"/>
      <p:bldP spid="29" grpId="1" bldLvl="0" animBg="1"/>
      <p:bldP spid="30" grpId="0" bldLvl="0" animBg="1"/>
      <p:bldP spid="30" grpId="1" bldLvl="0" animBg="1"/>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图片 4">
            <a:extLst>
              <a:ext uri="{FF2B5EF4-FFF2-40B4-BE49-F238E27FC236}">
                <a16:creationId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072362"/>
            <a:ext cx="8077200" cy="4415460"/>
          </a:xfrm>
          <a:prstGeom prst="rect">
            <a:avLst/>
          </a:prstGeom>
        </p:spPr>
      </p:pic>
      <p:pic>
        <p:nvPicPr>
          <p:cNvPr id="33" name="图片 6">
            <a:extLst>
              <a:ext uri="{FF2B5EF4-FFF2-40B4-BE49-F238E27FC236}">
                <a16:creationId xmlns:a16="http://schemas.microsoft.com/office/drawing/2014/main" id="{5B0CAB89-445F-470E-840C-54C5DA35E9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8931" y="-109407"/>
            <a:ext cx="2008444" cy="2003016"/>
          </a:xfrm>
          <a:prstGeom prst="rect">
            <a:avLst/>
          </a:prstGeom>
        </p:spPr>
      </p:pic>
      <p:pic>
        <p:nvPicPr>
          <p:cNvPr id="34" name="图片 8">
            <a:extLst>
              <a:ext uri="{FF2B5EF4-FFF2-40B4-BE49-F238E27FC236}">
                <a16:creationId xmlns:a16="http://schemas.microsoft.com/office/drawing/2014/main" id="{94FBAD47-784A-4C0F-979F-57263443B8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007" y="195313"/>
            <a:ext cx="2115163" cy="2125016"/>
          </a:xfrm>
          <a:prstGeom prst="rect">
            <a:avLst/>
          </a:prstGeom>
        </p:spPr>
      </p:pic>
      <p:pic>
        <p:nvPicPr>
          <p:cNvPr id="35" name="图片 15">
            <a:extLst>
              <a:ext uri="{FF2B5EF4-FFF2-40B4-BE49-F238E27FC236}">
                <a16:creationId xmlns:a16="http://schemas.microsoft.com/office/drawing/2014/main" id="{A765284F-11EF-436D-9C9D-7896B801D4D1}"/>
              </a:ext>
            </a:extLst>
          </p:cNvPr>
          <p:cNvPicPr>
            <a:picLocks noChangeAspect="1"/>
          </p:cNvPicPr>
          <p:nvPr/>
        </p:nvPicPr>
        <p:blipFill rotWithShape="1">
          <a:blip r:embed="rId5">
            <a:extLst>
              <a:ext uri="{28A0092B-C50C-407E-A947-70E740481C1C}">
                <a14:useLocalDpi xmlns:a14="http://schemas.microsoft.com/office/drawing/2010/main" val="0"/>
              </a:ext>
            </a:extLst>
          </a:blip>
          <a:srcRect b="15181"/>
          <a:stretch/>
        </p:blipFill>
        <p:spPr>
          <a:xfrm>
            <a:off x="511193" y="4761372"/>
            <a:ext cx="885808" cy="640027"/>
          </a:xfrm>
          <a:prstGeom prst="rect">
            <a:avLst/>
          </a:prstGeom>
        </p:spPr>
      </p:pic>
      <p:pic>
        <p:nvPicPr>
          <p:cNvPr id="36" name="图片 17">
            <a:extLst>
              <a:ext uri="{FF2B5EF4-FFF2-40B4-BE49-F238E27FC236}">
                <a16:creationId xmlns:a16="http://schemas.microsoft.com/office/drawing/2014/main" id="{77D7C6D6-7AA4-4EF6-ABAF-743E23FC993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0909" y="4333986"/>
            <a:ext cx="2290244" cy="1064313"/>
          </a:xfrm>
          <a:prstGeom prst="rect">
            <a:avLst/>
          </a:prstGeom>
        </p:spPr>
      </p:pic>
      <p:grpSp>
        <p:nvGrpSpPr>
          <p:cNvPr id="37" name="组合 3">
            <a:extLst>
              <a:ext uri="{FF2B5EF4-FFF2-40B4-BE49-F238E27FC236}">
                <a16:creationId xmlns:a16="http://schemas.microsoft.com/office/drawing/2014/main" id="{BC54C152-1D09-4988-AA2C-D57010631322}"/>
              </a:ext>
            </a:extLst>
          </p:cNvPr>
          <p:cNvGrpSpPr/>
          <p:nvPr/>
        </p:nvGrpSpPr>
        <p:grpSpPr>
          <a:xfrm>
            <a:off x="0" y="3698572"/>
            <a:ext cx="9144000" cy="3159429"/>
            <a:chOff x="0" y="3698571"/>
            <a:chExt cx="12198968" cy="3159429"/>
          </a:xfrm>
        </p:grpSpPr>
        <p:pic>
          <p:nvPicPr>
            <p:cNvPr id="38" name="图片 19">
              <a:extLst>
                <a:ext uri="{FF2B5EF4-FFF2-40B4-BE49-F238E27FC236}">
                  <a16:creationId xmlns:a16="http://schemas.microsoft.com/office/drawing/2014/main" id="{6587BE9E-773D-452D-81E2-07211AEE6C1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0510" y="5338507"/>
              <a:ext cx="1703070" cy="1446783"/>
            </a:xfrm>
            <a:prstGeom prst="rect">
              <a:avLst/>
            </a:prstGeom>
          </p:spPr>
        </p:pic>
        <p:pic>
          <p:nvPicPr>
            <p:cNvPr id="39" name="图片 20">
              <a:extLst>
                <a:ext uri="{FF2B5EF4-FFF2-40B4-BE49-F238E27FC236}">
                  <a16:creationId xmlns:a16="http://schemas.microsoft.com/office/drawing/2014/main" id="{7F37D3A7-2A2E-4FC7-8760-996DF282EF3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79189" y="5776804"/>
              <a:ext cx="1066800" cy="906262"/>
            </a:xfrm>
            <a:prstGeom prst="rect">
              <a:avLst/>
            </a:prstGeom>
          </p:spPr>
        </p:pic>
        <p:pic>
          <p:nvPicPr>
            <p:cNvPr id="40" name="图片 21">
              <a:extLst>
                <a:ext uri="{FF2B5EF4-FFF2-40B4-BE49-F238E27FC236}">
                  <a16:creationId xmlns:a16="http://schemas.microsoft.com/office/drawing/2014/main" id="{AC575159-D9FC-41B4-AF27-E7BB990A446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4802218" y="5583980"/>
              <a:ext cx="1293782" cy="1099086"/>
            </a:xfrm>
            <a:prstGeom prst="rect">
              <a:avLst/>
            </a:prstGeom>
          </p:spPr>
        </p:pic>
        <p:pic>
          <p:nvPicPr>
            <p:cNvPr id="41" name="图片 22">
              <a:extLst>
                <a:ext uri="{FF2B5EF4-FFF2-40B4-BE49-F238E27FC236}">
                  <a16:creationId xmlns:a16="http://schemas.microsoft.com/office/drawing/2014/main" id="{6B369BAD-0E1E-4C47-9783-7172BAEC475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7774018" y="5685077"/>
              <a:ext cx="1056402" cy="897428"/>
            </a:xfrm>
            <a:prstGeom prst="rect">
              <a:avLst/>
            </a:prstGeom>
          </p:spPr>
        </p:pic>
        <p:pic>
          <p:nvPicPr>
            <p:cNvPr id="42" name="图片 13">
              <a:extLst>
                <a:ext uri="{FF2B5EF4-FFF2-40B4-BE49-F238E27FC236}">
                  <a16:creationId xmlns:a16="http://schemas.microsoft.com/office/drawing/2014/main" id="{9DC54091-DCC2-4AD2-8134-50ACEEAD3A0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71944" y="3698571"/>
              <a:ext cx="3227024" cy="3086719"/>
            </a:xfrm>
            <a:prstGeom prst="rect">
              <a:avLst/>
            </a:prstGeom>
          </p:spPr>
        </p:pic>
        <p:pic>
          <p:nvPicPr>
            <p:cNvPr id="43" name="图片 23">
              <a:extLst>
                <a:ext uri="{FF2B5EF4-FFF2-40B4-BE49-F238E27FC236}">
                  <a16:creationId xmlns:a16="http://schemas.microsoft.com/office/drawing/2014/main" id="{A3D72380-9D48-4756-AFB0-BB8489517F3D}"/>
                </a:ext>
              </a:extLst>
            </p:cNvPr>
            <p:cNvPicPr>
              <a:picLocks noChangeAspect="1"/>
            </p:cNvPicPr>
            <p:nvPr/>
          </p:nvPicPr>
          <p:blipFill rotWithShape="1">
            <a:blip r:embed="rId9">
              <a:extLst>
                <a:ext uri="{28A0092B-C50C-407E-A947-70E740481C1C}">
                  <a14:useLocalDpi xmlns:a14="http://schemas.microsoft.com/office/drawing/2010/main" val="0"/>
                </a:ext>
              </a:extLst>
            </a:blip>
            <a:srcRect t="82569" b="8666"/>
            <a:stretch/>
          </p:blipFill>
          <p:spPr>
            <a:xfrm>
              <a:off x="0" y="6308726"/>
              <a:ext cx="12192000" cy="549274"/>
            </a:xfrm>
            <a:prstGeom prst="rect">
              <a:avLst/>
            </a:prstGeom>
          </p:spPr>
        </p:pic>
      </p:grpSp>
      <p:sp>
        <p:nvSpPr>
          <p:cNvPr id="16" name="TextBox 15">
            <a:extLst>
              <a:ext uri="{FF2B5EF4-FFF2-40B4-BE49-F238E27FC236}">
                <a16:creationId xmlns:a16="http://schemas.microsoft.com/office/drawing/2014/main" id="{305C553B-76D6-40C2-9444-290FF0CAAE6A}"/>
              </a:ext>
            </a:extLst>
          </p:cNvPr>
          <p:cNvSpPr txBox="1"/>
          <p:nvPr/>
        </p:nvSpPr>
        <p:spPr>
          <a:xfrm>
            <a:off x="755189" y="2495263"/>
            <a:ext cx="7633146" cy="1481175"/>
          </a:xfrm>
          <a:prstGeom prst="rect">
            <a:avLst/>
          </a:prstGeom>
          <a:noFill/>
        </p:spPr>
        <p:txBody>
          <a:bodyPr wrap="square" rtlCol="0">
            <a:spAutoFit/>
          </a:bodyPr>
          <a:lstStyle/>
          <a:p>
            <a:pPr algn="ctr">
              <a:lnSpc>
                <a:spcPct val="150000"/>
              </a:lnSpc>
            </a:pPr>
            <a:r>
              <a:rPr lang="en-US" sz="3200" dirty="0" err="1">
                <a:solidFill>
                  <a:srgbClr val="FF0000"/>
                </a:solidFill>
                <a:latin typeface="Times New Roman" panose="02020603050405020304" pitchFamily="18" charset="0"/>
                <a:cs typeface="Times New Roman" panose="02020603050405020304" pitchFamily="18" charset="0"/>
              </a:rPr>
              <a:t>Tạm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biệt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hẹn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gặp</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lại</a:t>
            </a:r>
            <a:r>
              <a:rPr lang="en-US" sz="3200" dirty="0">
                <a:solidFill>
                  <a:srgbClr val="FF0000"/>
                </a:solidFill>
                <a:latin typeface="Times New Roman" panose="02020603050405020304" pitchFamily="18" charset="0"/>
                <a:cs typeface="Times New Roman" panose="02020603050405020304" pitchFamily="18" charset="0"/>
              </a:rPr>
              <a:t> </a:t>
            </a:r>
          </a:p>
          <a:p>
            <a:pPr algn="ctr">
              <a:lnSpc>
                <a:spcPct val="150000"/>
              </a:lnSpc>
            </a:pPr>
            <a:r>
              <a:rPr lang="en-US" sz="3200" dirty="0" err="1">
                <a:solidFill>
                  <a:srgbClr val="FF0000"/>
                </a:solidFill>
                <a:latin typeface="Times New Roman" panose="02020603050405020304" pitchFamily="18" charset="0"/>
                <a:cs typeface="Times New Roman" panose="02020603050405020304" pitchFamily="18" charset="0"/>
              </a:rPr>
              <a:t>các</a:t>
            </a:r>
            <a:r>
              <a:rPr lang="en-US" sz="3200" dirty="0">
                <a:solidFill>
                  <a:srgbClr val="FF0000"/>
                </a:solidFill>
                <a:latin typeface="Times New Roman" panose="02020603050405020304" pitchFamily="18" charset="0"/>
                <a:cs typeface="Times New Roman" panose="02020603050405020304" pitchFamily="18" charset="0"/>
              </a:rPr>
              <a:t> con </a:t>
            </a:r>
            <a:r>
              <a:rPr lang="en-US" sz="3200" dirty="0" err="1">
                <a:solidFill>
                  <a:srgbClr val="FF0000"/>
                </a:solidFill>
                <a:latin typeface="Times New Roman" panose="02020603050405020304" pitchFamily="18" charset="0"/>
                <a:cs typeface="Times New Roman" panose="02020603050405020304" pitchFamily="18" charset="0"/>
              </a:rPr>
              <a:t>vào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những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tiết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học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sau</a:t>
            </a:r>
            <a:r>
              <a:rPr lang="en-US" sz="32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28202697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500" fill="hold"/>
                                        <p:tgtEl>
                                          <p:spTgt spid="26"/>
                                        </p:tgtEl>
                                        <p:attrNameLst>
                                          <p:attrName>ppt_w</p:attrName>
                                        </p:attrNameLst>
                                      </p:cBhvr>
                                      <p:tavLst>
                                        <p:tav tm="0">
                                          <p:val>
                                            <p:fltVal val="0"/>
                                          </p:val>
                                        </p:tav>
                                        <p:tav tm="100000">
                                          <p:val>
                                            <p:strVal val="#ppt_w"/>
                                          </p:val>
                                        </p:tav>
                                      </p:tavLst>
                                    </p:anim>
                                    <p:anim calcmode="lin" valueType="num">
                                      <p:cBhvr>
                                        <p:cTn id="14" dur="500" fill="hold"/>
                                        <p:tgtEl>
                                          <p:spTgt spid="26"/>
                                        </p:tgtEl>
                                        <p:attrNameLst>
                                          <p:attrName>ppt_h</p:attrName>
                                        </p:attrNameLst>
                                      </p:cBhvr>
                                      <p:tavLst>
                                        <p:tav tm="0">
                                          <p:val>
                                            <p:fltVal val="0"/>
                                          </p:val>
                                        </p:tav>
                                        <p:tav tm="100000">
                                          <p:val>
                                            <p:strVal val="#ppt_h"/>
                                          </p:val>
                                        </p:tav>
                                      </p:tavLst>
                                    </p:anim>
                                    <p:animEffect transition="in" filter="fade">
                                      <p:cBhvr>
                                        <p:cTn id="15" dur="500"/>
                                        <p:tgtEl>
                                          <p:spTgt spid="26"/>
                                        </p:tgtEl>
                                      </p:cBhvr>
                                    </p:animEffect>
                                  </p:childTnLst>
                                </p:cTn>
                              </p:par>
                            </p:childTnLst>
                          </p:cTn>
                        </p:par>
                        <p:par>
                          <p:cTn id="16" fill="hold">
                            <p:stCondLst>
                              <p:cond delay="1500"/>
                            </p:stCondLst>
                            <p:childTnLst>
                              <p:par>
                                <p:cTn id="17" presetID="2" presetClass="entr" presetSubtype="9"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0-#ppt_w/2"/>
                                          </p:val>
                                        </p:tav>
                                        <p:tav tm="100000">
                                          <p:val>
                                            <p:strVal val="#ppt_x"/>
                                          </p:val>
                                        </p:tav>
                                      </p:tavLst>
                                    </p:anim>
                                    <p:anim calcmode="lin" valueType="num">
                                      <p:cBhvr additive="base">
                                        <p:cTn id="20" dur="500" fill="hold"/>
                                        <p:tgtEl>
                                          <p:spTgt spid="34"/>
                                        </p:tgtEl>
                                        <p:attrNameLst>
                                          <p:attrName>ppt_y</p:attrName>
                                        </p:attrNameLst>
                                      </p:cBhvr>
                                      <p:tavLst>
                                        <p:tav tm="0">
                                          <p:val>
                                            <p:strVal val="0-#ppt_h/2"/>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p:cTn id="24" dur="500" fill="hold"/>
                                        <p:tgtEl>
                                          <p:spTgt spid="33"/>
                                        </p:tgtEl>
                                        <p:attrNameLst>
                                          <p:attrName>ppt_w</p:attrName>
                                        </p:attrNameLst>
                                      </p:cBhvr>
                                      <p:tavLst>
                                        <p:tav tm="0">
                                          <p:val>
                                            <p:fltVal val="0"/>
                                          </p:val>
                                        </p:tav>
                                        <p:tav tm="100000">
                                          <p:val>
                                            <p:strVal val="#ppt_w"/>
                                          </p:val>
                                        </p:tav>
                                      </p:tavLst>
                                    </p:anim>
                                    <p:anim calcmode="lin" valueType="num">
                                      <p:cBhvr>
                                        <p:cTn id="25" dur="500" fill="hold"/>
                                        <p:tgtEl>
                                          <p:spTgt spid="33"/>
                                        </p:tgtEl>
                                        <p:attrNameLst>
                                          <p:attrName>ppt_h</p:attrName>
                                        </p:attrNameLst>
                                      </p:cBhvr>
                                      <p:tavLst>
                                        <p:tav tm="0">
                                          <p:val>
                                            <p:fltVal val="0"/>
                                          </p:val>
                                        </p:tav>
                                        <p:tav tm="100000">
                                          <p:val>
                                            <p:strVal val="#ppt_h"/>
                                          </p:val>
                                        </p:tav>
                                      </p:tavLst>
                                    </p:anim>
                                    <p:animEffect transition="in" filter="fade">
                                      <p:cBhvr>
                                        <p:cTn id="26" dur="500"/>
                                        <p:tgtEl>
                                          <p:spTgt spid="33"/>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childTnLst>
                                </p:cTn>
                              </p:par>
                              <p:par>
                                <p:cTn id="31" presetID="10" presetClass="entr" presetSubtype="0" fill="hold"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childTnLst>
                          </p:cTn>
                        </p:par>
                        <p:par>
                          <p:cTn id="34" fill="hold">
                            <p:stCondLst>
                              <p:cond delay="3000"/>
                            </p:stCondLst>
                            <p:childTnLst>
                              <p:par>
                                <p:cTn id="35" presetID="6" presetClass="entr" presetSubtype="16"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circle(in)">
                                      <p:cBhvr>
                                        <p:cTn id="3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五角星 32"/>
          <p:cNvSpPr/>
          <p:nvPr/>
        </p:nvSpPr>
        <p:spPr>
          <a:xfrm rot="2121297">
            <a:off x="10256048" y="978714"/>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27" name="五角星 36"/>
          <p:cNvSpPr/>
          <p:nvPr/>
        </p:nvSpPr>
        <p:spPr>
          <a:xfrm rot="2755789">
            <a:off x="8451605" y="116092"/>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28" name="五角星 35"/>
          <p:cNvSpPr/>
          <p:nvPr/>
        </p:nvSpPr>
        <p:spPr>
          <a:xfrm rot="19384917">
            <a:off x="9171819" y="37779"/>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29" name="五角星 34"/>
          <p:cNvSpPr/>
          <p:nvPr/>
        </p:nvSpPr>
        <p:spPr>
          <a:xfrm rot="337835">
            <a:off x="10043480" y="-56956"/>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30" name="五角星 36"/>
          <p:cNvSpPr/>
          <p:nvPr/>
        </p:nvSpPr>
        <p:spPr>
          <a:xfrm rot="20248740">
            <a:off x="10141226" y="1623418"/>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pic>
        <p:nvPicPr>
          <p:cNvPr id="32" name="图片 7"/>
          <p:cNvPicPr>
            <a:picLocks noChangeAspect="1"/>
          </p:cNvPicPr>
          <p:nvPr/>
        </p:nvPicPr>
        <p:blipFill>
          <a:blip r:embed="rId3"/>
          <a:stretch>
            <a:fillRect/>
          </a:stretch>
        </p:blipFill>
        <p:spPr>
          <a:xfrm>
            <a:off x="0" y="4638328"/>
            <a:ext cx="1670928" cy="2181904"/>
          </a:xfrm>
          <a:prstGeom prst="rect">
            <a:avLst/>
          </a:prstGeom>
          <a:noFill/>
          <a:ln w="9525">
            <a:noFill/>
          </a:ln>
        </p:spPr>
      </p:pic>
      <p:pic>
        <p:nvPicPr>
          <p:cNvPr id="33" name="图片 8"/>
          <p:cNvPicPr>
            <a:picLocks noChangeAspect="1"/>
          </p:cNvPicPr>
          <p:nvPr/>
        </p:nvPicPr>
        <p:blipFill>
          <a:blip r:embed="rId4"/>
          <a:stretch>
            <a:fillRect/>
          </a:stretch>
        </p:blipFill>
        <p:spPr>
          <a:xfrm>
            <a:off x="6887442" y="4748736"/>
            <a:ext cx="1504954" cy="2079337"/>
          </a:xfrm>
          <a:prstGeom prst="rect">
            <a:avLst/>
          </a:prstGeom>
          <a:noFill/>
          <a:ln w="9525">
            <a:noFill/>
          </a:ln>
        </p:spPr>
      </p:pic>
      <p:sp>
        <p:nvSpPr>
          <p:cNvPr id="24" name="文本框 22">
            <a:extLst>
              <a:ext uri="{FF2B5EF4-FFF2-40B4-BE49-F238E27FC236}">
                <a16:creationId xmlns:a16="http://schemas.microsoft.com/office/drawing/2014/main" id="{8E852256-A333-49D6-ADCD-2215C66790B1}"/>
              </a:ext>
            </a:extLst>
          </p:cNvPr>
          <p:cNvSpPr txBox="1"/>
          <p:nvPr/>
        </p:nvSpPr>
        <p:spPr>
          <a:xfrm>
            <a:off x="1648121" y="1069595"/>
            <a:ext cx="7148704" cy="830997"/>
          </a:xfrm>
          <a:prstGeom prst="rect">
            <a:avLst/>
          </a:prstGeom>
          <a:noFill/>
        </p:spPr>
        <p:txBody>
          <a:bodyPr wrap="square" rtlCol="0">
            <a:spAutoFit/>
          </a:bodyPr>
          <a:lstStyle/>
          <a:p>
            <a:r>
              <a:rPr lang="en-US" altLang="zh-CN" sz="48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YÊU CẦU CẦN ĐẠT</a:t>
            </a:r>
            <a:endParaRPr lang="zh-CN" altLang="en-US" sz="48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sp>
        <p:nvSpPr>
          <p:cNvPr id="26" name="TextBox 25">
            <a:extLst>
              <a:ext uri="{FF2B5EF4-FFF2-40B4-BE49-F238E27FC236}">
                <a16:creationId xmlns:a16="http://schemas.microsoft.com/office/drawing/2014/main" id="{14B26D2C-1BC9-4238-BC4C-795267AEDD6F}"/>
              </a:ext>
            </a:extLst>
          </p:cNvPr>
          <p:cNvSpPr txBox="1"/>
          <p:nvPr/>
        </p:nvSpPr>
        <p:spPr>
          <a:xfrm>
            <a:off x="577155" y="2187355"/>
            <a:ext cx="8905080" cy="1815882"/>
          </a:xfrm>
          <a:prstGeom prst="rect">
            <a:avLst/>
          </a:prstGeom>
          <a:noFill/>
        </p:spPr>
        <p:txBody>
          <a:bodyPr wrap="square" rtlCol="0">
            <a:spAutoFit/>
          </a:bodyPr>
          <a:lstStyle/>
          <a:p>
            <a:pPr>
              <a:lnSpc>
                <a:spcPct val="150000"/>
              </a:lnSpc>
            </a:pP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Viết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được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đoạn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văn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tả</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đồ</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chơi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theo</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yêu</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cầu</a:t>
            </a:r>
            <a:endParaRPr lang="en-US" sz="2800" b="1" dirty="0">
              <a:solidFill>
                <a:srgbClr val="002060"/>
              </a:solidFill>
              <a:latin typeface="Times New Roman" panose="02020603050405020304" pitchFamily="18" charset="0"/>
              <a:cs typeface="Times New Roman" panose="02020603050405020304" pitchFamily="18" charset="0"/>
            </a:endParaRPr>
          </a:p>
          <a:p>
            <a:pPr>
              <a:lnSpc>
                <a:spcPct val="150000"/>
              </a:lnSpc>
            </a:pP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Viết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câu</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rõ</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ràng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đủ</a:t>
            </a:r>
            <a:r>
              <a:rPr lang="en-US" sz="2800" b="1" dirty="0">
                <a:solidFill>
                  <a:srgbClr val="002060"/>
                </a:solidFill>
                <a:latin typeface="Times New Roman" panose="02020603050405020304" pitchFamily="18" charset="0"/>
                <a:cs typeface="Times New Roman" panose="02020603050405020304" pitchFamily="18" charset="0"/>
              </a:rPr>
              <a:t> ý, </a:t>
            </a:r>
            <a:r>
              <a:rPr lang="en-US" sz="2800" b="1" dirty="0" err="1">
                <a:solidFill>
                  <a:srgbClr val="002060"/>
                </a:solidFill>
                <a:latin typeface="Times New Roman" panose="02020603050405020304" pitchFamily="18" charset="0"/>
                <a:cs typeface="Times New Roman" panose="02020603050405020304" pitchFamily="18" charset="0"/>
              </a:rPr>
              <a:t>dùng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từ</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chính</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xác</a:t>
            </a:r>
            <a:endParaRPr lang="en-US" sz="2800" b="1" dirty="0">
              <a:solidFill>
                <a:srgbClr val="002060"/>
              </a:solidFill>
              <a:latin typeface="Times New Roman" panose="02020603050405020304" pitchFamily="18" charset="0"/>
              <a:cs typeface="Times New Roman" panose="02020603050405020304" pitchFamily="18" charset="0"/>
            </a:endParaRPr>
          </a:p>
          <a:p>
            <a:endParaRPr lang="en-US" sz="28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241041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27" presetClass="emph" presetSubtype="0" repeatCount="indefinite" fill="remove" grpId="1" nodeType="withEffect">
                                  <p:stCondLst>
                                    <p:cond delay="0"/>
                                  </p:stCondLst>
                                  <p:childTnLst>
                                    <p:animClr clrSpc="rgb" dir="cw">
                                      <p:cBhvr override="childStyle">
                                        <p:cTn id="14" dur="625" autoRev="1" fill="remove"/>
                                        <p:tgtEl>
                                          <p:spTgt spid="25"/>
                                        </p:tgtEl>
                                        <p:attrNameLst>
                                          <p:attrName>style.color</p:attrName>
                                        </p:attrNameLst>
                                      </p:cBhvr>
                                      <p:to>
                                        <a:srgbClr val="66CCFF"/>
                                      </p:to>
                                    </p:animClr>
                                    <p:animClr clrSpc="rgb" dir="cw">
                                      <p:cBhvr>
                                        <p:cTn id="15" dur="625" autoRev="1" fill="remove"/>
                                        <p:tgtEl>
                                          <p:spTgt spid="25"/>
                                        </p:tgtEl>
                                        <p:attrNameLst>
                                          <p:attrName>fillcolor</p:attrName>
                                        </p:attrNameLst>
                                      </p:cBhvr>
                                      <p:to>
                                        <a:srgbClr val="66CCFF"/>
                                      </p:to>
                                    </p:animClr>
                                    <p:set>
                                      <p:cBhvr>
                                        <p:cTn id="16" dur="625" autoRev="1" fill="remove"/>
                                        <p:tgtEl>
                                          <p:spTgt spid="25"/>
                                        </p:tgtEl>
                                        <p:attrNameLst>
                                          <p:attrName>fill.type</p:attrName>
                                        </p:attrNameLst>
                                      </p:cBhvr>
                                      <p:to>
                                        <p:strVal val="solid"/>
                                      </p:to>
                                    </p:set>
                                    <p:set>
                                      <p:cBhvr>
                                        <p:cTn id="17" dur="625" autoRev="1" fill="remove"/>
                                        <p:tgtEl>
                                          <p:spTgt spid="25"/>
                                        </p:tgtEl>
                                        <p:attrNameLst>
                                          <p:attrName>fill.on</p:attrName>
                                        </p:attrNameLst>
                                      </p:cBhvr>
                                      <p:to>
                                        <p:strVal val="true"/>
                                      </p:to>
                                    </p:set>
                                  </p:childTnLst>
                                </p:cTn>
                              </p:par>
                              <p:par>
                                <p:cTn id="18" presetID="10"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27" presetClass="emph" presetSubtype="0" repeatCount="indefinite" fill="remove" grpId="1" nodeType="withEffect">
                                  <p:stCondLst>
                                    <p:cond delay="0"/>
                                  </p:stCondLst>
                                  <p:childTnLst>
                                    <p:animClr clrSpc="rgb" dir="cw">
                                      <p:cBhvr override="childStyle">
                                        <p:cTn id="22" dur="625" autoRev="1" fill="remove"/>
                                        <p:tgtEl>
                                          <p:spTgt spid="27"/>
                                        </p:tgtEl>
                                        <p:attrNameLst>
                                          <p:attrName>style.color</p:attrName>
                                        </p:attrNameLst>
                                      </p:cBhvr>
                                      <p:to>
                                        <a:srgbClr val="FF6699"/>
                                      </p:to>
                                    </p:animClr>
                                    <p:animClr clrSpc="rgb" dir="cw">
                                      <p:cBhvr>
                                        <p:cTn id="23" dur="625" autoRev="1" fill="remove"/>
                                        <p:tgtEl>
                                          <p:spTgt spid="27"/>
                                        </p:tgtEl>
                                        <p:attrNameLst>
                                          <p:attrName>fillcolor</p:attrName>
                                        </p:attrNameLst>
                                      </p:cBhvr>
                                      <p:to>
                                        <a:srgbClr val="FF6699"/>
                                      </p:to>
                                    </p:animClr>
                                    <p:set>
                                      <p:cBhvr>
                                        <p:cTn id="24" dur="625" autoRev="1" fill="remove"/>
                                        <p:tgtEl>
                                          <p:spTgt spid="27"/>
                                        </p:tgtEl>
                                        <p:attrNameLst>
                                          <p:attrName>fill.type</p:attrName>
                                        </p:attrNameLst>
                                      </p:cBhvr>
                                      <p:to>
                                        <p:strVal val="solid"/>
                                      </p:to>
                                    </p:set>
                                    <p:set>
                                      <p:cBhvr>
                                        <p:cTn id="25" dur="625" autoRev="1" fill="remove"/>
                                        <p:tgtEl>
                                          <p:spTgt spid="27"/>
                                        </p:tgtEl>
                                        <p:attrNameLst>
                                          <p:attrName>fill.on</p:attrName>
                                        </p:attrNameLst>
                                      </p:cBhvr>
                                      <p:to>
                                        <p:strVal val="true"/>
                                      </p:to>
                                    </p:set>
                                  </p:childTnLst>
                                </p:cTn>
                              </p:par>
                              <p:par>
                                <p:cTn id="26" presetID="10"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27" presetClass="emph" presetSubtype="0" repeatCount="indefinite" fill="remove" grpId="1" nodeType="withEffect">
                                  <p:stCondLst>
                                    <p:cond delay="0"/>
                                  </p:stCondLst>
                                  <p:childTnLst>
                                    <p:animClr clrSpc="rgb" dir="cw">
                                      <p:cBhvr override="childStyle">
                                        <p:cTn id="30" dur="625" autoRev="1" fill="remove"/>
                                        <p:tgtEl>
                                          <p:spTgt spid="28"/>
                                        </p:tgtEl>
                                        <p:attrNameLst>
                                          <p:attrName>style.color</p:attrName>
                                        </p:attrNameLst>
                                      </p:cBhvr>
                                      <p:to>
                                        <a:srgbClr val="CCFF66"/>
                                      </p:to>
                                    </p:animClr>
                                    <p:animClr clrSpc="rgb" dir="cw">
                                      <p:cBhvr>
                                        <p:cTn id="31" dur="625" autoRev="1" fill="remove"/>
                                        <p:tgtEl>
                                          <p:spTgt spid="28"/>
                                        </p:tgtEl>
                                        <p:attrNameLst>
                                          <p:attrName>fillcolor</p:attrName>
                                        </p:attrNameLst>
                                      </p:cBhvr>
                                      <p:to>
                                        <a:srgbClr val="CCFF66"/>
                                      </p:to>
                                    </p:animClr>
                                    <p:set>
                                      <p:cBhvr>
                                        <p:cTn id="32" dur="625" autoRev="1" fill="remove"/>
                                        <p:tgtEl>
                                          <p:spTgt spid="28"/>
                                        </p:tgtEl>
                                        <p:attrNameLst>
                                          <p:attrName>fill.type</p:attrName>
                                        </p:attrNameLst>
                                      </p:cBhvr>
                                      <p:to>
                                        <p:strVal val="solid"/>
                                      </p:to>
                                    </p:set>
                                    <p:set>
                                      <p:cBhvr>
                                        <p:cTn id="33" dur="625" autoRev="1" fill="remove"/>
                                        <p:tgtEl>
                                          <p:spTgt spid="28"/>
                                        </p:tgtEl>
                                        <p:attrNameLst>
                                          <p:attrName>fill.on</p:attrName>
                                        </p:attrNameLst>
                                      </p:cBhvr>
                                      <p:to>
                                        <p:strVal val="true"/>
                                      </p:to>
                                    </p:set>
                                  </p:childTnLst>
                                </p:cTn>
                              </p:par>
                              <p:par>
                                <p:cTn id="34" presetID="10"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par>
                                <p:cTn id="37" presetID="27" presetClass="emph" presetSubtype="0" repeatCount="indefinite" fill="remove" grpId="1" nodeType="withEffect">
                                  <p:stCondLst>
                                    <p:cond delay="0"/>
                                  </p:stCondLst>
                                  <p:childTnLst>
                                    <p:animClr clrSpc="rgb" dir="cw">
                                      <p:cBhvr override="childStyle">
                                        <p:cTn id="38" dur="500" autoRev="1" fill="remove"/>
                                        <p:tgtEl>
                                          <p:spTgt spid="29"/>
                                        </p:tgtEl>
                                        <p:attrNameLst>
                                          <p:attrName>style.color</p:attrName>
                                        </p:attrNameLst>
                                      </p:cBhvr>
                                      <p:to>
                                        <a:schemeClr val="bg1"/>
                                      </p:to>
                                    </p:animClr>
                                    <p:animClr clrSpc="rgb" dir="cw">
                                      <p:cBhvr>
                                        <p:cTn id="39" dur="500" autoRev="1" fill="remove"/>
                                        <p:tgtEl>
                                          <p:spTgt spid="29"/>
                                        </p:tgtEl>
                                        <p:attrNameLst>
                                          <p:attrName>fillcolor</p:attrName>
                                        </p:attrNameLst>
                                      </p:cBhvr>
                                      <p:to>
                                        <a:schemeClr val="bg1"/>
                                      </p:to>
                                    </p:animClr>
                                    <p:set>
                                      <p:cBhvr>
                                        <p:cTn id="40" dur="500" autoRev="1" fill="remove"/>
                                        <p:tgtEl>
                                          <p:spTgt spid="29"/>
                                        </p:tgtEl>
                                        <p:attrNameLst>
                                          <p:attrName>fill.type</p:attrName>
                                        </p:attrNameLst>
                                      </p:cBhvr>
                                      <p:to>
                                        <p:strVal val="solid"/>
                                      </p:to>
                                    </p:set>
                                    <p:set>
                                      <p:cBhvr>
                                        <p:cTn id="41" dur="500" autoRev="1" fill="remove"/>
                                        <p:tgtEl>
                                          <p:spTgt spid="29"/>
                                        </p:tgtEl>
                                        <p:attrNameLst>
                                          <p:attrName>fill.on</p:attrName>
                                        </p:attrNameLst>
                                      </p:cBhvr>
                                      <p:to>
                                        <p:strVal val="true"/>
                                      </p:to>
                                    </p:set>
                                  </p:childTnLst>
                                </p:cTn>
                              </p:par>
                              <p:par>
                                <p:cTn id="42" presetID="10" presetClass="entr" presetSubtype="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par>
                                <p:cTn id="45" presetID="27" presetClass="emph" presetSubtype="0" repeatCount="indefinite" fill="remove" grpId="1" nodeType="withEffect">
                                  <p:stCondLst>
                                    <p:cond delay="0"/>
                                  </p:stCondLst>
                                  <p:childTnLst>
                                    <p:animClr clrSpc="rgb" dir="cw">
                                      <p:cBhvr override="childStyle">
                                        <p:cTn id="46" dur="625" autoRev="1" fill="remove"/>
                                        <p:tgtEl>
                                          <p:spTgt spid="30"/>
                                        </p:tgtEl>
                                        <p:attrNameLst>
                                          <p:attrName>style.color</p:attrName>
                                        </p:attrNameLst>
                                      </p:cBhvr>
                                      <p:to>
                                        <a:srgbClr val="FF6699"/>
                                      </p:to>
                                    </p:animClr>
                                    <p:animClr clrSpc="rgb" dir="cw">
                                      <p:cBhvr>
                                        <p:cTn id="47" dur="625" autoRev="1" fill="remove"/>
                                        <p:tgtEl>
                                          <p:spTgt spid="30"/>
                                        </p:tgtEl>
                                        <p:attrNameLst>
                                          <p:attrName>fillcolor</p:attrName>
                                        </p:attrNameLst>
                                      </p:cBhvr>
                                      <p:to>
                                        <a:srgbClr val="FF6699"/>
                                      </p:to>
                                    </p:animClr>
                                    <p:set>
                                      <p:cBhvr>
                                        <p:cTn id="48" dur="625" autoRev="1" fill="remove"/>
                                        <p:tgtEl>
                                          <p:spTgt spid="30"/>
                                        </p:tgtEl>
                                        <p:attrNameLst>
                                          <p:attrName>fill.type</p:attrName>
                                        </p:attrNameLst>
                                      </p:cBhvr>
                                      <p:to>
                                        <p:strVal val="solid"/>
                                      </p:to>
                                    </p:set>
                                    <p:set>
                                      <p:cBhvr>
                                        <p:cTn id="49" dur="625" autoRev="1" fill="remove"/>
                                        <p:tgtEl>
                                          <p:spTgt spid="30"/>
                                        </p:tgtEl>
                                        <p:attrNameLst>
                                          <p:attrName>fill.on</p:attrName>
                                        </p:attrNameLst>
                                      </p:cBhvr>
                                      <p:to>
                                        <p:strVal val="true"/>
                                      </p:to>
                                    </p:set>
                                  </p:childTnLst>
                                </p:cTn>
                              </p:par>
                              <p:par>
                                <p:cTn id="50" presetID="22" presetClass="entr" presetSubtype="4"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down)">
                                      <p:cBhvr>
                                        <p:cTn id="52" dur="500"/>
                                        <p:tgtEl>
                                          <p:spTgt spid="32"/>
                                        </p:tgtEl>
                                      </p:cBhvr>
                                    </p:animEffect>
                                  </p:childTnLst>
                                </p:cTn>
                              </p:par>
                              <p:par>
                                <p:cTn id="53" presetID="22" presetClass="entr" presetSubtype="4"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down)">
                                      <p:cBhvr>
                                        <p:cTn id="55" dur="500"/>
                                        <p:tgtEl>
                                          <p:spTgt spid="33"/>
                                        </p:tgtEl>
                                      </p:cBhvr>
                                    </p:animEffect>
                                  </p:childTnLst>
                                </p:cTn>
                              </p:par>
                              <p:par>
                                <p:cTn id="56" presetID="32" presetClass="emph" presetSubtype="0" repeatCount="999000" fill="hold" nodeType="withEffect">
                                  <p:stCondLst>
                                    <p:cond delay="0"/>
                                  </p:stCondLst>
                                  <p:childTnLst>
                                    <p:animRot by="120000">
                                      <p:cBhvr>
                                        <p:cTn id="57" dur="100" fill="hold">
                                          <p:stCondLst>
                                            <p:cond delay="0"/>
                                          </p:stCondLst>
                                        </p:cTn>
                                        <p:tgtEl>
                                          <p:spTgt spid="32"/>
                                        </p:tgtEl>
                                        <p:attrNameLst>
                                          <p:attrName>r</p:attrName>
                                        </p:attrNameLst>
                                      </p:cBhvr>
                                    </p:animRot>
                                    <p:animRot by="-240000">
                                      <p:cBhvr>
                                        <p:cTn id="58" dur="200" fill="hold">
                                          <p:stCondLst>
                                            <p:cond delay="200"/>
                                          </p:stCondLst>
                                        </p:cTn>
                                        <p:tgtEl>
                                          <p:spTgt spid="32"/>
                                        </p:tgtEl>
                                        <p:attrNameLst>
                                          <p:attrName>r</p:attrName>
                                        </p:attrNameLst>
                                      </p:cBhvr>
                                    </p:animRot>
                                    <p:animRot by="240000">
                                      <p:cBhvr>
                                        <p:cTn id="59" dur="200" fill="hold">
                                          <p:stCondLst>
                                            <p:cond delay="400"/>
                                          </p:stCondLst>
                                        </p:cTn>
                                        <p:tgtEl>
                                          <p:spTgt spid="32"/>
                                        </p:tgtEl>
                                        <p:attrNameLst>
                                          <p:attrName>r</p:attrName>
                                        </p:attrNameLst>
                                      </p:cBhvr>
                                    </p:animRot>
                                    <p:animRot by="-240000">
                                      <p:cBhvr>
                                        <p:cTn id="60" dur="200" fill="hold">
                                          <p:stCondLst>
                                            <p:cond delay="600"/>
                                          </p:stCondLst>
                                        </p:cTn>
                                        <p:tgtEl>
                                          <p:spTgt spid="32"/>
                                        </p:tgtEl>
                                        <p:attrNameLst>
                                          <p:attrName>r</p:attrName>
                                        </p:attrNameLst>
                                      </p:cBhvr>
                                    </p:animRot>
                                    <p:animRot by="120000">
                                      <p:cBhvr>
                                        <p:cTn id="61" dur="200" fill="hold">
                                          <p:stCondLst>
                                            <p:cond delay="800"/>
                                          </p:stCondLst>
                                        </p:cTn>
                                        <p:tgtEl>
                                          <p:spTgt spid="32"/>
                                        </p:tgtEl>
                                        <p:attrNameLst>
                                          <p:attrName>r</p:attrName>
                                        </p:attrNameLst>
                                      </p:cBhvr>
                                    </p:animRot>
                                  </p:childTnLst>
                                </p:cTn>
                              </p:par>
                              <p:par>
                                <p:cTn id="62" presetID="32" presetClass="emph" presetSubtype="0" repeatCount="999000" fill="hold" nodeType="withEffect">
                                  <p:stCondLst>
                                    <p:cond delay="0"/>
                                  </p:stCondLst>
                                  <p:childTnLst>
                                    <p:animRot by="120000">
                                      <p:cBhvr>
                                        <p:cTn id="63" dur="100" fill="hold">
                                          <p:stCondLst>
                                            <p:cond delay="0"/>
                                          </p:stCondLst>
                                        </p:cTn>
                                        <p:tgtEl>
                                          <p:spTgt spid="33"/>
                                        </p:tgtEl>
                                        <p:attrNameLst>
                                          <p:attrName>r</p:attrName>
                                        </p:attrNameLst>
                                      </p:cBhvr>
                                    </p:animRot>
                                    <p:animRot by="-240000">
                                      <p:cBhvr>
                                        <p:cTn id="64" dur="200" fill="hold">
                                          <p:stCondLst>
                                            <p:cond delay="200"/>
                                          </p:stCondLst>
                                        </p:cTn>
                                        <p:tgtEl>
                                          <p:spTgt spid="33"/>
                                        </p:tgtEl>
                                        <p:attrNameLst>
                                          <p:attrName>r</p:attrName>
                                        </p:attrNameLst>
                                      </p:cBhvr>
                                    </p:animRot>
                                    <p:animRot by="240000">
                                      <p:cBhvr>
                                        <p:cTn id="65" dur="200" fill="hold">
                                          <p:stCondLst>
                                            <p:cond delay="400"/>
                                          </p:stCondLst>
                                        </p:cTn>
                                        <p:tgtEl>
                                          <p:spTgt spid="33"/>
                                        </p:tgtEl>
                                        <p:attrNameLst>
                                          <p:attrName>r</p:attrName>
                                        </p:attrNameLst>
                                      </p:cBhvr>
                                    </p:animRot>
                                    <p:animRot by="-240000">
                                      <p:cBhvr>
                                        <p:cTn id="66" dur="200" fill="hold">
                                          <p:stCondLst>
                                            <p:cond delay="600"/>
                                          </p:stCondLst>
                                        </p:cTn>
                                        <p:tgtEl>
                                          <p:spTgt spid="33"/>
                                        </p:tgtEl>
                                        <p:attrNameLst>
                                          <p:attrName>r</p:attrName>
                                        </p:attrNameLst>
                                      </p:cBhvr>
                                    </p:animRot>
                                    <p:animRot by="120000">
                                      <p:cBhvr>
                                        <p:cTn id="67" dur="200" fill="hold">
                                          <p:stCondLst>
                                            <p:cond delay="800"/>
                                          </p:stCondLst>
                                        </p:cTn>
                                        <p:tgtEl>
                                          <p:spTgt spid="3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bldLvl="0" animBg="1"/>
      <p:bldP spid="27" grpId="0" bldLvl="0" animBg="1"/>
      <p:bldP spid="27" grpId="1" bldLvl="0" animBg="1"/>
      <p:bldP spid="28" grpId="0" bldLvl="0" animBg="1"/>
      <p:bldP spid="28" grpId="1" bldLvl="0" animBg="1"/>
      <p:bldP spid="29" grpId="0" bldLvl="0" animBg="1"/>
      <p:bldP spid="29" grpId="1" bldLvl="0" animBg="1"/>
      <p:bldP spid="30" grpId="0" bldLvl="0" animBg="1"/>
      <p:bldP spid="30" grpId="1" bldLvl="0" animBg="1"/>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234261" y="282918"/>
            <a:ext cx="8909739" cy="1138773"/>
            <a:chOff x="238537" y="204717"/>
            <a:chExt cx="8909739" cy="1138773"/>
          </a:xfrm>
        </p:grpSpPr>
        <p:sp>
          <p:nvSpPr>
            <p:cNvPr id="13" name="TextBox 12"/>
            <p:cNvSpPr txBox="1"/>
            <p:nvPr/>
          </p:nvSpPr>
          <p:spPr>
            <a:xfrm>
              <a:off x="787177" y="204717"/>
              <a:ext cx="8361099" cy="1138773"/>
            </a:xfrm>
            <a:prstGeom prst="rect">
              <a:avLst/>
            </a:prstGeom>
            <a:noFill/>
          </p:spPr>
          <p:txBody>
            <a:bodyPr wrap="square" rtlCol="0">
              <a:spAutoFit/>
            </a:bodyPr>
            <a:lstStyle/>
            <a:p>
              <a:r>
                <a:rPr lang="en-US" sz="3600" b="1" dirty="0">
                  <a:solidFill>
                    <a:srgbClr val="008200"/>
                  </a:solidFill>
                  <a:latin typeface="Times New Roman" panose="02020603050405020304" pitchFamily="18" charset="0"/>
                  <a:cs typeface="Times New Roman" panose="02020603050405020304" pitchFamily="18" charset="0"/>
                </a:rPr>
                <a:t> </a:t>
              </a:r>
              <a:r>
                <a:rPr lang="en-US" sz="3200" b="1" dirty="0">
                  <a:solidFill>
                    <a:srgbClr val="008200"/>
                  </a:solidFill>
                  <a:latin typeface="Times New Roman" panose="02020603050405020304" pitchFamily="18" charset="0"/>
                  <a:cs typeface="Times New Roman" panose="02020603050405020304" pitchFamily="18" charset="0"/>
                </a:rPr>
                <a:t>Kể tên những đồ chơi của em. Em thích đồ chơi nào nhất? Vì sao?</a:t>
              </a:r>
              <a:endParaRPr lang="vi-VN" sz="3200" b="1" dirty="0">
                <a:solidFill>
                  <a:srgbClr val="008200"/>
                </a:solidFill>
                <a:latin typeface="Times New Roman" panose="02020603050405020304" pitchFamily="18" charset="0"/>
                <a:cs typeface="Times New Roman" panose="02020603050405020304" pitchFamily="18" charset="0"/>
              </a:endParaRPr>
            </a:p>
          </p:txBody>
        </p:sp>
        <p:sp>
          <p:nvSpPr>
            <p:cNvPr id="14" name="Oval 13"/>
            <p:cNvSpPr/>
            <p:nvPr/>
          </p:nvSpPr>
          <p:spPr>
            <a:xfrm>
              <a:off x="238537" y="317372"/>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a:t>
              </a:r>
            </a:p>
          </p:txBody>
        </p:sp>
      </p:grpSp>
      <p:pic>
        <p:nvPicPr>
          <p:cNvPr id="2" name="Picture 1"/>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6222" b="98000" l="5000" r="90000"/>
                    </a14:imgEffect>
                  </a14:imgLayer>
                </a14:imgProps>
              </a:ext>
              <a:ext uri="{28A0092B-C50C-407E-A947-70E740481C1C}">
                <a14:useLocalDpi xmlns:a14="http://schemas.microsoft.com/office/drawing/2010/main" val="0"/>
              </a:ext>
            </a:extLst>
          </a:blip>
          <a:srcRect t="9407" b="7375"/>
          <a:stretch/>
        </p:blipFill>
        <p:spPr>
          <a:xfrm>
            <a:off x="48927" y="1927654"/>
            <a:ext cx="2220660" cy="1847998"/>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07021" y="2058395"/>
            <a:ext cx="2486526" cy="1717257"/>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56155" y="4100695"/>
            <a:ext cx="3022046" cy="1905000"/>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4100696"/>
            <a:ext cx="2808355" cy="1830425"/>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94102" y="4100695"/>
            <a:ext cx="2628900" cy="1905000"/>
          </a:xfrm>
          <a:prstGeom prst="rect">
            <a:avLst/>
          </a:prstGeom>
        </p:spPr>
      </p:pic>
      <p:grpSp>
        <p:nvGrpSpPr>
          <p:cNvPr id="8" name="Group 7"/>
          <p:cNvGrpSpPr/>
          <p:nvPr/>
        </p:nvGrpSpPr>
        <p:grpSpPr>
          <a:xfrm>
            <a:off x="6178201" y="1849395"/>
            <a:ext cx="3090769" cy="1634298"/>
            <a:chOff x="8869738" y="1668125"/>
            <a:chExt cx="3090769" cy="1634298"/>
          </a:xfrm>
        </p:grpSpPr>
        <p:sp>
          <p:nvSpPr>
            <p:cNvPr id="15" name="Cloud Callout 14"/>
            <p:cNvSpPr/>
            <p:nvPr/>
          </p:nvSpPr>
          <p:spPr>
            <a:xfrm>
              <a:off x="9016959" y="1668125"/>
              <a:ext cx="2943548" cy="1634298"/>
            </a:xfrm>
            <a:prstGeom prst="cloudCallout">
              <a:avLst>
                <a:gd name="adj1" fmla="val -59859"/>
                <a:gd name="adj2" fmla="val 39896"/>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8869738" y="1668125"/>
              <a:ext cx="2765883" cy="1200329"/>
            </a:xfrm>
            <a:prstGeom prst="rect">
              <a:avLst/>
            </a:prstGeom>
            <a:noFill/>
            <a:ln>
              <a:noFill/>
            </a:ln>
          </p:spPr>
          <p:txBody>
            <a:bodyPr wrap="square" rtlCol="0">
              <a:spAutoFit/>
            </a:bodyPr>
            <a:lstStyle/>
            <a:p>
              <a:pPr algn="ct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Đồ chơi truyền thống</a:t>
              </a:r>
            </a:p>
          </p:txBody>
        </p:sp>
      </p:grpSp>
    </p:spTree>
    <p:extLst>
      <p:ext uri="{BB962C8B-B14F-4D97-AF65-F5344CB8AC3E}">
        <p14:creationId xmlns:p14="http://schemas.microsoft.com/office/powerpoint/2010/main" val="3788942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par>
                                <p:cTn id="17" presetID="53" presetClass="entr" presetSubtype="16" fill="hold" nodeType="withEffect">
                                  <p:stCondLst>
                                    <p:cond delay="40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par>
                                <p:cTn id="22" presetID="53" presetClass="entr" presetSubtype="16" fill="hold" nodeType="withEffect">
                                  <p:stCondLst>
                                    <p:cond delay="70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par>
                                <p:cTn id="27" presetID="53" presetClass="entr" presetSubtype="16" fill="hold" nodeType="withEffect">
                                  <p:stCondLst>
                                    <p:cond delay="1000"/>
                                  </p:stCondLst>
                                  <p:childTnLst>
                                    <p:set>
                                      <p:cBhvr>
                                        <p:cTn id="28" dur="1" fill="hold">
                                          <p:stCondLst>
                                            <p:cond delay="0"/>
                                          </p:stCondLst>
                                        </p:cTn>
                                        <p:tgtEl>
                                          <p:spTgt spid="4"/>
                                        </p:tgtEl>
                                        <p:attrNameLst>
                                          <p:attrName>style.visibility</p:attrName>
                                        </p:attrNameLst>
                                      </p:cBhvr>
                                      <p:to>
                                        <p:strVal val="visible"/>
                                      </p:to>
                                    </p:set>
                                    <p:anim calcmode="lin" valueType="num">
                                      <p:cBhvr>
                                        <p:cTn id="29" dur="500" fill="hold"/>
                                        <p:tgtEl>
                                          <p:spTgt spid="4"/>
                                        </p:tgtEl>
                                        <p:attrNameLst>
                                          <p:attrName>ppt_w</p:attrName>
                                        </p:attrNameLst>
                                      </p:cBhvr>
                                      <p:tavLst>
                                        <p:tav tm="0">
                                          <p:val>
                                            <p:fltVal val="0"/>
                                          </p:val>
                                        </p:tav>
                                        <p:tav tm="100000">
                                          <p:val>
                                            <p:strVal val="#ppt_w"/>
                                          </p:val>
                                        </p:tav>
                                      </p:tavLst>
                                    </p:anim>
                                    <p:anim calcmode="lin" valueType="num">
                                      <p:cBhvr>
                                        <p:cTn id="30" dur="500" fill="hold"/>
                                        <p:tgtEl>
                                          <p:spTgt spid="4"/>
                                        </p:tgtEl>
                                        <p:attrNameLst>
                                          <p:attrName>ppt_h</p:attrName>
                                        </p:attrNameLst>
                                      </p:cBhvr>
                                      <p:tavLst>
                                        <p:tav tm="0">
                                          <p:val>
                                            <p:fltVal val="0"/>
                                          </p:val>
                                        </p:tav>
                                        <p:tav tm="100000">
                                          <p:val>
                                            <p:strVal val="#ppt_h"/>
                                          </p:val>
                                        </p:tav>
                                      </p:tavLst>
                                    </p:anim>
                                    <p:animEffect transition="in" filter="fade">
                                      <p:cBhvr>
                                        <p:cTn id="31" dur="500"/>
                                        <p:tgtEl>
                                          <p:spTgt spid="4"/>
                                        </p:tgtEl>
                                      </p:cBhvr>
                                    </p:animEffect>
                                  </p:childTnLst>
                                </p:cTn>
                              </p:par>
                              <p:par>
                                <p:cTn id="32" presetID="53" presetClass="entr" presetSubtype="16" fill="hold" nodeType="withEffect">
                                  <p:stCondLst>
                                    <p:cond delay="1400"/>
                                  </p:stCondLst>
                                  <p:childTnLst>
                                    <p:set>
                                      <p:cBhvr>
                                        <p:cTn id="33" dur="1" fill="hold">
                                          <p:stCondLst>
                                            <p:cond delay="0"/>
                                          </p:stCondLst>
                                        </p:cTn>
                                        <p:tgtEl>
                                          <p:spTgt spid="7"/>
                                        </p:tgtEl>
                                        <p:attrNameLst>
                                          <p:attrName>style.visibility</p:attrName>
                                        </p:attrNameLst>
                                      </p:cBhvr>
                                      <p:to>
                                        <p:strVal val="visible"/>
                                      </p:to>
                                    </p:set>
                                    <p:anim calcmode="lin" valueType="num">
                                      <p:cBhvr>
                                        <p:cTn id="34" dur="500" fill="hold"/>
                                        <p:tgtEl>
                                          <p:spTgt spid="7"/>
                                        </p:tgtEl>
                                        <p:attrNameLst>
                                          <p:attrName>ppt_w</p:attrName>
                                        </p:attrNameLst>
                                      </p:cBhvr>
                                      <p:tavLst>
                                        <p:tav tm="0">
                                          <p:val>
                                            <p:fltVal val="0"/>
                                          </p:val>
                                        </p:tav>
                                        <p:tav tm="100000">
                                          <p:val>
                                            <p:strVal val="#ppt_w"/>
                                          </p:val>
                                        </p:tav>
                                      </p:tavLst>
                                    </p:anim>
                                    <p:anim calcmode="lin" valueType="num">
                                      <p:cBhvr>
                                        <p:cTn id="35" dur="500" fill="hold"/>
                                        <p:tgtEl>
                                          <p:spTgt spid="7"/>
                                        </p:tgtEl>
                                        <p:attrNameLst>
                                          <p:attrName>ppt_h</p:attrName>
                                        </p:attrNameLst>
                                      </p:cBhvr>
                                      <p:tavLst>
                                        <p:tav tm="0">
                                          <p:val>
                                            <p:fltVal val="0"/>
                                          </p:val>
                                        </p:tav>
                                        <p:tav tm="100000">
                                          <p:val>
                                            <p:strVal val="#ppt_h"/>
                                          </p:val>
                                        </p:tav>
                                      </p:tavLst>
                                    </p:anim>
                                    <p:animEffect transition="in" filter="fade">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heel(1)">
                                      <p:cBhvr>
                                        <p:cTn id="4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42817" y="192467"/>
            <a:ext cx="8868448" cy="1138773"/>
            <a:chOff x="238537" y="232458"/>
            <a:chExt cx="10777433" cy="1138773"/>
          </a:xfrm>
        </p:grpSpPr>
        <p:sp>
          <p:nvSpPr>
            <p:cNvPr id="13" name="TextBox 12"/>
            <p:cNvSpPr txBox="1"/>
            <p:nvPr/>
          </p:nvSpPr>
          <p:spPr>
            <a:xfrm>
              <a:off x="722280" y="232458"/>
              <a:ext cx="10293690" cy="1138773"/>
            </a:xfrm>
            <a:prstGeom prst="rect">
              <a:avLst/>
            </a:prstGeom>
            <a:noFill/>
          </p:spPr>
          <p:txBody>
            <a:bodyPr wrap="square" rtlCol="0">
              <a:spAutoFit/>
            </a:bodyPr>
            <a:lstStyle/>
            <a:p>
              <a:r>
                <a:rPr lang="en-US" sz="3600" b="1" dirty="0">
                  <a:solidFill>
                    <a:srgbClr val="008200"/>
                  </a:solidFill>
                  <a:latin typeface="Times New Roman" panose="02020603050405020304" pitchFamily="18" charset="0"/>
                  <a:cs typeface="Times New Roman" panose="02020603050405020304" pitchFamily="18" charset="0"/>
                </a:rPr>
                <a:t> </a:t>
              </a:r>
              <a:r>
                <a:rPr lang="en-US" sz="3200" b="1" dirty="0">
                  <a:solidFill>
                    <a:srgbClr val="008200"/>
                  </a:solidFill>
                  <a:latin typeface="Times New Roman" panose="02020603050405020304" pitchFamily="18" charset="0"/>
                  <a:cs typeface="Times New Roman" panose="02020603050405020304" pitchFamily="18" charset="0"/>
                </a:rPr>
                <a:t>Kể tên những đồ chơi của em. Em thích đồ chơi nào nhất? Vì sao?</a:t>
              </a:r>
              <a:endParaRPr lang="vi-VN" sz="3200" b="1" dirty="0">
                <a:solidFill>
                  <a:srgbClr val="008200"/>
                </a:solidFill>
                <a:latin typeface="Times New Roman" panose="02020603050405020304" pitchFamily="18" charset="0"/>
                <a:cs typeface="Times New Roman" panose="02020603050405020304" pitchFamily="18" charset="0"/>
              </a:endParaRPr>
            </a:p>
          </p:txBody>
        </p:sp>
        <p:sp>
          <p:nvSpPr>
            <p:cNvPr id="14" name="Oval 13"/>
            <p:cNvSpPr/>
            <p:nvPr/>
          </p:nvSpPr>
          <p:spPr>
            <a:xfrm>
              <a:off x="238537" y="317372"/>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a:t>
              </a:r>
            </a:p>
          </p:txBody>
        </p:sp>
      </p:grpSp>
      <p:grpSp>
        <p:nvGrpSpPr>
          <p:cNvPr id="8" name="Group 7"/>
          <p:cNvGrpSpPr/>
          <p:nvPr/>
        </p:nvGrpSpPr>
        <p:grpSpPr>
          <a:xfrm>
            <a:off x="6200452" y="1752517"/>
            <a:ext cx="2943548" cy="1634298"/>
            <a:chOff x="7724452" y="1752517"/>
            <a:chExt cx="2943548" cy="1634298"/>
          </a:xfrm>
        </p:grpSpPr>
        <p:sp>
          <p:nvSpPr>
            <p:cNvPr id="15" name="Cloud Callout 14"/>
            <p:cNvSpPr/>
            <p:nvPr/>
          </p:nvSpPr>
          <p:spPr>
            <a:xfrm>
              <a:off x="7724452" y="1752517"/>
              <a:ext cx="2943548" cy="1634298"/>
            </a:xfrm>
            <a:prstGeom prst="cloudCallout">
              <a:avLst>
                <a:gd name="adj1" fmla="val -59859"/>
                <a:gd name="adj2" fmla="val 39896"/>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7902117" y="1996204"/>
              <a:ext cx="2765883" cy="1200329"/>
            </a:xfrm>
            <a:prstGeom prst="rect">
              <a:avLst/>
            </a:prstGeom>
            <a:noFill/>
            <a:ln>
              <a:noFill/>
            </a:ln>
          </p:spPr>
          <p:txBody>
            <a:bodyPr wrap="square" rtlCol="0">
              <a:spAutoFit/>
            </a:bodyPr>
            <a:lstStyle/>
            <a:p>
              <a:pPr algn="ct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Đồ chơi </a:t>
              </a:r>
            </a:p>
            <a:p>
              <a:pPr algn="ct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hiện đại</a:t>
              </a:r>
            </a:p>
          </p:txBody>
        </p:sp>
      </p:gr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817" y="1888490"/>
            <a:ext cx="3511995" cy="1852606"/>
          </a:xfrm>
          <a:prstGeom prst="rect">
            <a:avLst/>
          </a:prstGeom>
        </p:spPr>
      </p:pic>
      <p:pic>
        <p:nvPicPr>
          <p:cNvPr id="9" name="Picture 8"/>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867" b="100000" l="6667" r="90000"/>
                    </a14:imgEffect>
                  </a14:imgLayer>
                </a14:imgProps>
              </a:ext>
              <a:ext uri="{28A0092B-C50C-407E-A947-70E740481C1C}">
                <a14:useLocalDpi xmlns:a14="http://schemas.microsoft.com/office/drawing/2010/main" val="0"/>
              </a:ext>
            </a:extLst>
          </a:blip>
          <a:srcRect l="8128" r="14679"/>
          <a:stretch/>
        </p:blipFill>
        <p:spPr>
          <a:xfrm>
            <a:off x="4098242" y="3861498"/>
            <a:ext cx="1982561" cy="2161312"/>
          </a:xfrm>
          <a:prstGeom prst="rect">
            <a:avLst/>
          </a:prstGeom>
        </p:spPr>
      </p:pic>
      <p:pic>
        <p:nvPicPr>
          <p:cNvPr id="10" name="Picture 9"/>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1871" t="11109" r="14445" b="15555"/>
          <a:stretch/>
        </p:blipFill>
        <p:spPr>
          <a:xfrm>
            <a:off x="3641608" y="1752517"/>
            <a:ext cx="1982562" cy="1973179"/>
          </a:xfrm>
          <a:prstGeom prst="rect">
            <a:avLst/>
          </a:prstGeom>
        </p:spPr>
      </p:pic>
      <p:pic>
        <p:nvPicPr>
          <p:cNvPr id="17" name="Picture 16"/>
          <p:cNvPicPr>
            <a:picLocks noChangeAspect="1"/>
          </p:cNvPicPr>
          <p:nvPr/>
        </p:nvPicPr>
        <p:blipFill rotWithShape="1">
          <a:blip r:embed="rId7" cstate="print">
            <a:extLst>
              <a:ext uri="{28A0092B-C50C-407E-A947-70E740481C1C}">
                <a14:useLocalDpi xmlns:a14="http://schemas.microsoft.com/office/drawing/2010/main" val="0"/>
              </a:ext>
            </a:extLst>
          </a:blip>
          <a:srcRect b="6652"/>
          <a:stretch/>
        </p:blipFill>
        <p:spPr>
          <a:xfrm>
            <a:off x="594278" y="4128332"/>
            <a:ext cx="2916636" cy="2041963"/>
          </a:xfrm>
          <a:prstGeom prst="rect">
            <a:avLst/>
          </a:prstGeom>
        </p:spPr>
      </p:pic>
      <p:pic>
        <p:nvPicPr>
          <p:cNvPr id="18" name="Picture 17"/>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rcRect l="24079" t="8045" r="14912" b="9473"/>
          <a:stretch/>
        </p:blipFill>
        <p:spPr>
          <a:xfrm>
            <a:off x="6547606" y="3691729"/>
            <a:ext cx="1982562" cy="2245778"/>
          </a:xfrm>
          <a:prstGeom prst="rect">
            <a:avLst/>
          </a:prstGeom>
        </p:spPr>
      </p:pic>
    </p:spTree>
    <p:extLst>
      <p:ext uri="{BB962C8B-B14F-4D97-AF65-F5344CB8AC3E}">
        <p14:creationId xmlns:p14="http://schemas.microsoft.com/office/powerpoint/2010/main" val="4217375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par>
                                <p:cTn id="17" presetID="53" presetClass="entr" presetSubtype="16" fill="hold" nodeType="withEffect">
                                  <p:stCondLst>
                                    <p:cond delay="50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par>
                                <p:cTn id="22" presetID="53" presetClass="entr" presetSubtype="16" fill="hold" nodeType="withEffect">
                                  <p:stCondLst>
                                    <p:cond delay="1000"/>
                                  </p:stCondLst>
                                  <p:childTnLst>
                                    <p:set>
                                      <p:cBhvr>
                                        <p:cTn id="23" dur="1" fill="hold">
                                          <p:stCondLst>
                                            <p:cond delay="0"/>
                                          </p:stCondLst>
                                        </p:cTn>
                                        <p:tgtEl>
                                          <p:spTgt spid="17"/>
                                        </p:tgtEl>
                                        <p:attrNameLst>
                                          <p:attrName>style.visibility</p:attrName>
                                        </p:attrNameLst>
                                      </p:cBhvr>
                                      <p:to>
                                        <p:strVal val="visible"/>
                                      </p:to>
                                    </p:set>
                                    <p:anim calcmode="lin" valueType="num">
                                      <p:cBhvr>
                                        <p:cTn id="24" dur="500" fill="hold"/>
                                        <p:tgtEl>
                                          <p:spTgt spid="17"/>
                                        </p:tgtEl>
                                        <p:attrNameLst>
                                          <p:attrName>ppt_w</p:attrName>
                                        </p:attrNameLst>
                                      </p:cBhvr>
                                      <p:tavLst>
                                        <p:tav tm="0">
                                          <p:val>
                                            <p:fltVal val="0"/>
                                          </p:val>
                                        </p:tav>
                                        <p:tav tm="100000">
                                          <p:val>
                                            <p:strVal val="#ppt_w"/>
                                          </p:val>
                                        </p:tav>
                                      </p:tavLst>
                                    </p:anim>
                                    <p:anim calcmode="lin" valueType="num">
                                      <p:cBhvr>
                                        <p:cTn id="25" dur="500" fill="hold"/>
                                        <p:tgtEl>
                                          <p:spTgt spid="17"/>
                                        </p:tgtEl>
                                        <p:attrNameLst>
                                          <p:attrName>ppt_h</p:attrName>
                                        </p:attrNameLst>
                                      </p:cBhvr>
                                      <p:tavLst>
                                        <p:tav tm="0">
                                          <p:val>
                                            <p:fltVal val="0"/>
                                          </p:val>
                                        </p:tav>
                                        <p:tav tm="100000">
                                          <p:val>
                                            <p:strVal val="#ppt_h"/>
                                          </p:val>
                                        </p:tav>
                                      </p:tavLst>
                                    </p:anim>
                                    <p:animEffect transition="in" filter="fade">
                                      <p:cBhvr>
                                        <p:cTn id="26" dur="500"/>
                                        <p:tgtEl>
                                          <p:spTgt spid="17"/>
                                        </p:tgtEl>
                                      </p:cBhvr>
                                    </p:animEffect>
                                  </p:childTnLst>
                                </p:cTn>
                              </p:par>
                              <p:par>
                                <p:cTn id="27" presetID="53" presetClass="entr" presetSubtype="16" fill="hold" nodeType="withEffect">
                                  <p:stCondLst>
                                    <p:cond delay="150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Effect transition="in" filter="fade">
                                      <p:cBhvr>
                                        <p:cTn id="31" dur="500"/>
                                        <p:tgtEl>
                                          <p:spTgt spid="9"/>
                                        </p:tgtEl>
                                      </p:cBhvr>
                                    </p:animEffect>
                                  </p:childTnLst>
                                </p:cTn>
                              </p:par>
                              <p:par>
                                <p:cTn id="32" presetID="53" presetClass="entr" presetSubtype="16" fill="hold" nodeType="withEffect">
                                  <p:stCondLst>
                                    <p:cond delay="180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animEffect transition="in" filter="fade">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heel(1)">
                                      <p:cBhvr>
                                        <p:cTn id="4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249010" y="251065"/>
            <a:ext cx="8791752" cy="1138773"/>
            <a:chOff x="238537" y="232458"/>
            <a:chExt cx="10777433" cy="1138773"/>
          </a:xfrm>
        </p:grpSpPr>
        <p:sp>
          <p:nvSpPr>
            <p:cNvPr id="13" name="TextBox 12"/>
            <p:cNvSpPr txBox="1"/>
            <p:nvPr/>
          </p:nvSpPr>
          <p:spPr>
            <a:xfrm>
              <a:off x="722280" y="232458"/>
              <a:ext cx="10293690" cy="1138773"/>
            </a:xfrm>
            <a:prstGeom prst="rect">
              <a:avLst/>
            </a:prstGeom>
            <a:noFill/>
          </p:spPr>
          <p:txBody>
            <a:bodyPr wrap="square" rtlCol="0">
              <a:spAutoFit/>
            </a:bodyPr>
            <a:lstStyle/>
            <a:p>
              <a:r>
                <a:rPr lang="en-US" sz="3600" b="1" dirty="0">
                  <a:solidFill>
                    <a:srgbClr val="008200"/>
                  </a:solidFill>
                  <a:latin typeface="Times New Roman" panose="02020603050405020304" pitchFamily="18" charset="0"/>
                  <a:cs typeface="Times New Roman" panose="02020603050405020304" pitchFamily="18" charset="0"/>
                </a:rPr>
                <a:t> </a:t>
              </a:r>
              <a:r>
                <a:rPr lang="en-US" sz="3200" b="1" dirty="0">
                  <a:solidFill>
                    <a:srgbClr val="008200"/>
                  </a:solidFill>
                  <a:latin typeface="Times New Roman" panose="02020603050405020304" pitchFamily="18" charset="0"/>
                  <a:cs typeface="Times New Roman" panose="02020603050405020304" pitchFamily="18" charset="0"/>
                </a:rPr>
                <a:t>Kể tên những đồ chơi của em. Em thích đồ chơi nào nhất? Vì sao?</a:t>
              </a:r>
              <a:endParaRPr lang="vi-VN" sz="3200" b="1" dirty="0">
                <a:solidFill>
                  <a:srgbClr val="008200"/>
                </a:solidFill>
                <a:latin typeface="Times New Roman" panose="02020603050405020304" pitchFamily="18" charset="0"/>
                <a:cs typeface="Times New Roman" panose="02020603050405020304" pitchFamily="18" charset="0"/>
              </a:endParaRPr>
            </a:p>
          </p:txBody>
        </p:sp>
        <p:sp>
          <p:nvSpPr>
            <p:cNvPr id="14" name="Oval 13"/>
            <p:cNvSpPr/>
            <p:nvPr/>
          </p:nvSpPr>
          <p:spPr>
            <a:xfrm>
              <a:off x="238537" y="317372"/>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a:t>
              </a:r>
            </a:p>
          </p:txBody>
        </p:sp>
      </p:grpSp>
      <p:sp>
        <p:nvSpPr>
          <p:cNvPr id="17" name="TextBox 16">
            <a:extLst>
              <a:ext uri="{FF2B5EF4-FFF2-40B4-BE49-F238E27FC236}">
                <a16:creationId xmlns:a16="http://schemas.microsoft.com/office/drawing/2014/main" id="{4A5C204B-25D2-4F1D-8493-DF75F50224AC}"/>
              </a:ext>
            </a:extLst>
          </p:cNvPr>
          <p:cNvSpPr txBox="1"/>
          <p:nvPr/>
        </p:nvSpPr>
        <p:spPr>
          <a:xfrm>
            <a:off x="249010" y="1739056"/>
            <a:ext cx="8378797" cy="3046988"/>
          </a:xfrm>
          <a:prstGeom prst="rect">
            <a:avLst/>
          </a:prstGeom>
          <a:noFill/>
        </p:spPr>
        <p:txBody>
          <a:bodyPr wrap="square" rtlCol="0">
            <a:sp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TIÊU CHÍ NHẬN XÉT</a:t>
            </a:r>
          </a:p>
          <a:p>
            <a:pPr algn="ctr"/>
            <a:endParaRPr lang="en-US" sz="3200" b="1" dirty="0">
              <a:solidFill>
                <a:srgbClr val="FF0000"/>
              </a:solidFill>
              <a:latin typeface="Times New Roman" panose="02020603050405020304" pitchFamily="18" charset="0"/>
              <a:cs typeface="Times New Roman" panose="02020603050405020304" pitchFamily="18" charset="0"/>
            </a:endParaRPr>
          </a:p>
          <a:p>
            <a:pPr marL="514350" indent="-514350">
              <a:buFontTx/>
              <a:buAutoNum type="arabicPeriod"/>
            </a:pPr>
            <a:r>
              <a:rPr lang="en-US" sz="3200" b="1" dirty="0" err="1">
                <a:latin typeface="Times New Roman" panose="02020603050405020304" pitchFamily="18" charset="0"/>
                <a:cs typeface="Times New Roman" panose="02020603050405020304" pitchFamily="18" charset="0"/>
              </a:rPr>
              <a:t>Nêu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đủ</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nội</a:t>
            </a:r>
            <a:r>
              <a:rPr lang="en-US" sz="3200" b="1" dirty="0">
                <a:latin typeface="Times New Roman" panose="02020603050405020304" pitchFamily="18" charset="0"/>
                <a:cs typeface="Times New Roman" panose="02020603050405020304" pitchFamily="18" charset="0"/>
              </a:rPr>
              <a:t> dung theo yêu </a:t>
            </a:r>
            <a:r>
              <a:rPr lang="en-US" sz="3200" b="1" dirty="0" err="1">
                <a:latin typeface="Times New Roman" panose="02020603050405020304" pitchFamily="18" charset="0"/>
                <a:cs typeface="Times New Roman" panose="02020603050405020304" pitchFamily="18" charset="0"/>
              </a:rPr>
              <a:t>cầu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tên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những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đồ</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thích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đồ</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nào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nhất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giải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thích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lí</a:t>
            </a:r>
            <a:r>
              <a:rPr lang="en-US" sz="3200" b="1" dirty="0">
                <a:latin typeface="Times New Roman" panose="02020603050405020304" pitchFamily="18" charset="0"/>
                <a:cs typeface="Times New Roman" panose="02020603050405020304" pitchFamily="18" charset="0"/>
              </a:rPr>
              <a:t> do)</a:t>
            </a:r>
          </a:p>
          <a:p>
            <a:r>
              <a:rPr lang="en-US" sz="3200" b="1" dirty="0">
                <a:latin typeface="Times New Roman" panose="02020603050405020304" pitchFamily="18" charset="0"/>
                <a:cs typeface="Times New Roman" panose="02020603050405020304" pitchFamily="18" charset="0"/>
              </a:rPr>
              <a:t>2.  </a:t>
            </a:r>
            <a:r>
              <a:rPr lang="en-US" sz="3200" b="1" dirty="0" err="1">
                <a:latin typeface="Times New Roman" panose="02020603050405020304" pitchFamily="18" charset="0"/>
                <a:cs typeface="Times New Roman" panose="02020603050405020304" pitchFamily="18" charset="0"/>
              </a:rPr>
              <a:t>Diễn</a:t>
            </a:r>
            <a:r>
              <a:rPr lang="en-US" sz="3200" b="1" dirty="0">
                <a:latin typeface="Times New Roman" panose="02020603050405020304" pitchFamily="18" charset="0"/>
                <a:cs typeface="Times New Roman" panose="02020603050405020304" pitchFamily="18" charset="0"/>
              </a:rPr>
              <a:t> đạt rõ ý</a:t>
            </a:r>
          </a:p>
          <a:p>
            <a:r>
              <a:rPr lang="en-US" sz="3200" b="1" dirty="0">
                <a:latin typeface="Times New Roman" panose="02020603050405020304" pitchFamily="18" charset="0"/>
                <a:cs typeface="Times New Roman" panose="02020603050405020304" pitchFamily="18" charset="0"/>
              </a:rPr>
              <a:t>3. Nói to, rõ ràng, tự nhiên</a:t>
            </a:r>
            <a:endParaRPr lang="en-US" sz="2800" b="1" dirty="0">
              <a:latin typeface="Times New Roman" panose="02020603050405020304" pitchFamily="18" charset="0"/>
              <a:cs typeface="Times New Roman" panose="02020603050405020304" pitchFamily="18" charset="0"/>
            </a:endParaRPr>
          </a:p>
        </p:txBody>
      </p:sp>
      <p:pic>
        <p:nvPicPr>
          <p:cNvPr id="18" name="Picture 17">
            <a:extLst>
              <a:ext uri="{FF2B5EF4-FFF2-40B4-BE49-F238E27FC236}">
                <a16:creationId xmlns:a16="http://schemas.microsoft.com/office/drawing/2014/main" id="{91131C95-B767-4B9F-BF5B-7E534D76FE8E}"/>
              </a:ext>
            </a:extLst>
          </p:cNvPr>
          <p:cNvPicPr>
            <a:picLocks noChangeAspect="1"/>
          </p:cNvPicPr>
          <p:nvPr/>
        </p:nvPicPr>
        <p:blipFill rotWithShape="1">
          <a:blip r:embed="rId2">
            <a:extLst>
              <a:ext uri="{28A0092B-C50C-407E-A947-70E740481C1C}">
                <a14:useLocalDpi xmlns:a14="http://schemas.microsoft.com/office/drawing/2010/main" val="0"/>
              </a:ext>
            </a:extLst>
          </a:blip>
          <a:srcRect t="30243"/>
          <a:stretch/>
        </p:blipFill>
        <p:spPr>
          <a:xfrm>
            <a:off x="6026786" y="4855247"/>
            <a:ext cx="2868204" cy="1570467"/>
          </a:xfrm>
          <a:prstGeom prst="rect">
            <a:avLst/>
          </a:prstGeom>
        </p:spPr>
      </p:pic>
    </p:spTree>
    <p:extLst>
      <p:ext uri="{BB962C8B-B14F-4D97-AF65-F5344CB8AC3E}">
        <p14:creationId xmlns:p14="http://schemas.microsoft.com/office/powerpoint/2010/main" val="1612817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30243"/>
          <a:stretch/>
        </p:blipFill>
        <p:spPr>
          <a:xfrm>
            <a:off x="5772239" y="5287533"/>
            <a:ext cx="2868204" cy="1570467"/>
          </a:xfrm>
          <a:prstGeom prst="rect">
            <a:avLst/>
          </a:prstGeom>
        </p:spPr>
      </p:pic>
      <p:grpSp>
        <p:nvGrpSpPr>
          <p:cNvPr id="5" name="Group 4"/>
          <p:cNvGrpSpPr/>
          <p:nvPr/>
        </p:nvGrpSpPr>
        <p:grpSpPr>
          <a:xfrm>
            <a:off x="5008027" y="3910358"/>
            <a:ext cx="3874578" cy="1416790"/>
            <a:chOff x="3759267" y="334167"/>
            <a:chExt cx="5621970" cy="1580314"/>
          </a:xfrm>
        </p:grpSpPr>
        <p:sp>
          <p:nvSpPr>
            <p:cNvPr id="6" name="Cloud Callout 5"/>
            <p:cNvSpPr/>
            <p:nvPr/>
          </p:nvSpPr>
          <p:spPr>
            <a:xfrm>
              <a:off x="3759267" y="334167"/>
              <a:ext cx="5621970" cy="1403180"/>
            </a:xfrm>
            <a:prstGeom prst="cloudCallout">
              <a:avLst>
                <a:gd name="adj1" fmla="val -59859"/>
                <a:gd name="adj2" fmla="val 39896"/>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4110640" y="575612"/>
              <a:ext cx="4919223" cy="1338869"/>
            </a:xfrm>
            <a:prstGeom prst="rect">
              <a:avLst/>
            </a:prstGeom>
            <a:noFill/>
            <a:ln>
              <a:noFill/>
            </a:ln>
          </p:spPr>
          <p:txBody>
            <a:bodyPr wrap="square" rtlCol="0">
              <a:spAutoFit/>
            </a:bodyPr>
            <a:lstStyle/>
            <a:p>
              <a:pPr algn="ct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Trình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bày</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p>
            <a:p>
              <a:pPr algn="ct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thảo</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luận</a:t>
              </a:r>
            </a:p>
          </p:txBody>
        </p:sp>
      </p:grpSp>
      <p:sp>
        <p:nvSpPr>
          <p:cNvPr id="8" name="TextBox 7">
            <a:extLst>
              <a:ext uri="{FF2B5EF4-FFF2-40B4-BE49-F238E27FC236}">
                <a16:creationId xmlns:a16="http://schemas.microsoft.com/office/drawing/2014/main" id="{12825D21-A366-4D03-A50F-082AF5B22C64}"/>
              </a:ext>
            </a:extLst>
          </p:cNvPr>
          <p:cNvSpPr txBox="1"/>
          <p:nvPr/>
        </p:nvSpPr>
        <p:spPr>
          <a:xfrm>
            <a:off x="678425" y="641397"/>
            <a:ext cx="7787149" cy="3539430"/>
          </a:xfrm>
          <a:prstGeom prst="rect">
            <a:avLst/>
          </a:prstGeom>
          <a:noFill/>
        </p:spPr>
        <p:txBody>
          <a:bodyPr wrap="square" rtlCol="0">
            <a:sp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TIÊU CHÍ NHẬN XÉT</a:t>
            </a:r>
          </a:p>
          <a:p>
            <a:pPr algn="ctr"/>
            <a:endParaRPr lang="en-US" sz="3200" b="1" dirty="0">
              <a:solidFill>
                <a:srgbClr val="FF0000"/>
              </a:solidFill>
              <a:latin typeface="Times New Roman" panose="02020603050405020304" pitchFamily="18" charset="0"/>
              <a:cs typeface="Times New Roman" panose="02020603050405020304" pitchFamily="18" charset="0"/>
            </a:endParaRPr>
          </a:p>
          <a:p>
            <a:pPr marL="514350" indent="-514350">
              <a:buFontTx/>
              <a:buAutoNum type="arabicPeriod"/>
            </a:pPr>
            <a:r>
              <a:rPr lang="en-US" sz="3200" b="1" dirty="0" err="1">
                <a:latin typeface="Times New Roman" panose="02020603050405020304" pitchFamily="18" charset="0"/>
                <a:cs typeface="Times New Roman" panose="02020603050405020304" pitchFamily="18" charset="0"/>
              </a:rPr>
              <a:t>Nêu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đủ</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nội</a:t>
            </a:r>
            <a:r>
              <a:rPr lang="en-US" sz="3200" b="1" dirty="0">
                <a:latin typeface="Times New Roman" panose="02020603050405020304" pitchFamily="18" charset="0"/>
                <a:cs typeface="Times New Roman" panose="02020603050405020304" pitchFamily="18" charset="0"/>
              </a:rPr>
              <a:t> dung theo yêu </a:t>
            </a:r>
            <a:r>
              <a:rPr lang="en-US" sz="3200" b="1" dirty="0" err="1">
                <a:latin typeface="Times New Roman" panose="02020603050405020304" pitchFamily="18" charset="0"/>
                <a:cs typeface="Times New Roman" panose="02020603050405020304" pitchFamily="18" charset="0"/>
              </a:rPr>
              <a:t>cầu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tên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những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đồ</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thích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đồ</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nào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nhất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giải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thích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lí</a:t>
            </a:r>
            <a:r>
              <a:rPr lang="en-US" sz="3200" b="1" dirty="0">
                <a:latin typeface="Times New Roman" panose="02020603050405020304" pitchFamily="18" charset="0"/>
                <a:cs typeface="Times New Roman" panose="02020603050405020304" pitchFamily="18" charset="0"/>
              </a:rPr>
              <a:t> do)</a:t>
            </a:r>
          </a:p>
          <a:p>
            <a:r>
              <a:rPr lang="en-US" sz="3200" b="1" dirty="0">
                <a:latin typeface="Times New Roman" panose="02020603050405020304" pitchFamily="18" charset="0"/>
                <a:cs typeface="Times New Roman" panose="02020603050405020304" pitchFamily="18" charset="0"/>
              </a:rPr>
              <a:t>2.  </a:t>
            </a:r>
            <a:r>
              <a:rPr lang="en-US" sz="3200" b="1" dirty="0" err="1">
                <a:latin typeface="Times New Roman" panose="02020603050405020304" pitchFamily="18" charset="0"/>
                <a:cs typeface="Times New Roman" panose="02020603050405020304" pitchFamily="18" charset="0"/>
              </a:rPr>
              <a:t>Diễn</a:t>
            </a:r>
            <a:r>
              <a:rPr lang="en-US" sz="3200" b="1" dirty="0">
                <a:latin typeface="Times New Roman" panose="02020603050405020304" pitchFamily="18" charset="0"/>
                <a:cs typeface="Times New Roman" panose="02020603050405020304" pitchFamily="18" charset="0"/>
              </a:rPr>
              <a:t> đạt rõ ý</a:t>
            </a:r>
          </a:p>
          <a:p>
            <a:r>
              <a:rPr lang="en-US" sz="3200" b="1" dirty="0">
                <a:latin typeface="Times New Roman" panose="02020603050405020304" pitchFamily="18" charset="0"/>
                <a:cs typeface="Times New Roman" panose="02020603050405020304" pitchFamily="18" charset="0"/>
              </a:rPr>
              <a:t>3. Nói to, rõ ràng, tự nhiên</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008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280219" y="156332"/>
            <a:ext cx="10156288" cy="584775"/>
            <a:chOff x="238537" y="196323"/>
            <a:chExt cx="10777433" cy="584775"/>
          </a:xfrm>
        </p:grpSpPr>
        <p:sp>
          <p:nvSpPr>
            <p:cNvPr id="16" name="TextBox 15"/>
            <p:cNvSpPr txBox="1"/>
            <p:nvPr/>
          </p:nvSpPr>
          <p:spPr>
            <a:xfrm>
              <a:off x="722280" y="196323"/>
              <a:ext cx="10293690" cy="584775"/>
            </a:xfrm>
            <a:prstGeom prst="rect">
              <a:avLst/>
            </a:prstGeom>
            <a:noFill/>
          </p:spPr>
          <p:txBody>
            <a:bodyPr wrap="square" rtlCol="0">
              <a:spAutoFit/>
            </a:bodyPr>
            <a:lstStyle/>
            <a:p>
              <a:r>
                <a:rPr lang="en-US" sz="3200" b="1" dirty="0">
                  <a:solidFill>
                    <a:srgbClr val="008200"/>
                  </a:solidFill>
                  <a:latin typeface="Times New Roman" panose="02020603050405020304" pitchFamily="18" charset="0"/>
                  <a:cs typeface="Times New Roman" panose="02020603050405020304" pitchFamily="18" charset="0"/>
                </a:rPr>
                <a:t> Viết 3 – 4 câu tả một đồ chơi của em.</a:t>
              </a:r>
              <a:endParaRPr lang="vi-VN" sz="3200" b="1" dirty="0">
                <a:solidFill>
                  <a:srgbClr val="008200"/>
                </a:solidFill>
                <a:latin typeface="Times New Roman" panose="02020603050405020304" pitchFamily="18" charset="0"/>
                <a:cs typeface="Times New Roman" panose="02020603050405020304" pitchFamily="18" charset="0"/>
              </a:endParaRPr>
            </a:p>
          </p:txBody>
        </p:sp>
        <p:sp>
          <p:nvSpPr>
            <p:cNvPr id="17" name="Oval 16"/>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a:t>
              </a:r>
            </a:p>
          </p:txBody>
        </p:sp>
      </p:gr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549" t="40351" r="24830" b="22588"/>
          <a:stretch/>
        </p:blipFill>
        <p:spPr bwMode="auto">
          <a:xfrm>
            <a:off x="280219" y="1076632"/>
            <a:ext cx="8288594" cy="5625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3157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 calcmode="lin" valueType="num">
                                      <p:cBhvr>
                                        <p:cTn id="14" dur="500" fill="hold"/>
                                        <p:tgtEl>
                                          <p:spTgt spid="1026"/>
                                        </p:tgtEl>
                                        <p:attrNameLst>
                                          <p:attrName>ppt_w</p:attrName>
                                        </p:attrNameLst>
                                      </p:cBhvr>
                                      <p:tavLst>
                                        <p:tav tm="0">
                                          <p:val>
                                            <p:fltVal val="0"/>
                                          </p:val>
                                        </p:tav>
                                        <p:tav tm="100000">
                                          <p:val>
                                            <p:strVal val="#ppt_w"/>
                                          </p:val>
                                        </p:tav>
                                      </p:tavLst>
                                    </p:anim>
                                    <p:anim calcmode="lin" valueType="num">
                                      <p:cBhvr>
                                        <p:cTn id="15" dur="500" fill="hold"/>
                                        <p:tgtEl>
                                          <p:spTgt spid="1026"/>
                                        </p:tgtEl>
                                        <p:attrNameLst>
                                          <p:attrName>ppt_h</p:attrName>
                                        </p:attrNameLst>
                                      </p:cBhvr>
                                      <p:tavLst>
                                        <p:tav tm="0">
                                          <p:val>
                                            <p:fltVal val="0"/>
                                          </p:val>
                                        </p:tav>
                                        <p:tav tm="100000">
                                          <p:val>
                                            <p:strVal val="#ppt_h"/>
                                          </p:val>
                                        </p:tav>
                                      </p:tavLst>
                                    </p:anim>
                                    <p:animEffect transition="in" filter="fade">
                                      <p:cBhvr>
                                        <p:cTn id="16"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280219" y="156332"/>
            <a:ext cx="8229600" cy="584775"/>
            <a:chOff x="238537" y="196323"/>
            <a:chExt cx="10777433" cy="584775"/>
          </a:xfrm>
        </p:grpSpPr>
        <p:sp>
          <p:nvSpPr>
            <p:cNvPr id="16" name="TextBox 15"/>
            <p:cNvSpPr txBox="1"/>
            <p:nvPr/>
          </p:nvSpPr>
          <p:spPr>
            <a:xfrm>
              <a:off x="722280" y="196323"/>
              <a:ext cx="10293690" cy="584775"/>
            </a:xfrm>
            <a:prstGeom prst="rect">
              <a:avLst/>
            </a:prstGeom>
            <a:noFill/>
          </p:spPr>
          <p:txBody>
            <a:bodyPr wrap="square" rtlCol="0">
              <a:spAutoFit/>
            </a:bodyPr>
            <a:lstStyle/>
            <a:p>
              <a:r>
                <a:rPr lang="en-US" sz="3200" b="1" dirty="0">
                  <a:solidFill>
                    <a:srgbClr val="008200"/>
                  </a:solidFill>
                  <a:latin typeface="Times New Roman" panose="02020603050405020304" pitchFamily="18" charset="0"/>
                  <a:cs typeface="Times New Roman" panose="02020603050405020304" pitchFamily="18" charset="0"/>
                </a:rPr>
                <a:t> Viết 3 – 4 câu tả một đồ chơi của em.</a:t>
              </a:r>
              <a:endParaRPr lang="vi-VN" sz="3200" b="1" dirty="0">
                <a:solidFill>
                  <a:srgbClr val="008200"/>
                </a:solidFill>
                <a:latin typeface="Times New Roman" panose="02020603050405020304" pitchFamily="18" charset="0"/>
                <a:cs typeface="Times New Roman" panose="02020603050405020304" pitchFamily="18" charset="0"/>
              </a:endParaRPr>
            </a:p>
          </p:txBody>
        </p:sp>
        <p:sp>
          <p:nvSpPr>
            <p:cNvPr id="17" name="Oval 16"/>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a:t>
              </a:r>
            </a:p>
          </p:txBody>
        </p:sp>
      </p:gr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549" t="40351" r="24830" b="22588"/>
          <a:stretch/>
        </p:blipFill>
        <p:spPr bwMode="auto">
          <a:xfrm>
            <a:off x="4822723" y="1398722"/>
            <a:ext cx="4321277" cy="4370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a:extLst>
              <a:ext uri="{FF2B5EF4-FFF2-40B4-BE49-F238E27FC236}">
                <a16:creationId xmlns:a16="http://schemas.microsoft.com/office/drawing/2014/main" id="{30904C44-C271-4BC4-83B4-5E834904E40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089" t="26754" r="15171" b="21272"/>
          <a:stretch/>
        </p:blipFill>
        <p:spPr bwMode="auto">
          <a:xfrm>
            <a:off x="0" y="1325105"/>
            <a:ext cx="4572000" cy="4517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5713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 calcmode="lin" valueType="num">
                                      <p:cBhvr>
                                        <p:cTn id="14" dur="500" fill="hold"/>
                                        <p:tgtEl>
                                          <p:spTgt spid="1026"/>
                                        </p:tgtEl>
                                        <p:attrNameLst>
                                          <p:attrName>ppt_w</p:attrName>
                                        </p:attrNameLst>
                                      </p:cBhvr>
                                      <p:tavLst>
                                        <p:tav tm="0">
                                          <p:val>
                                            <p:fltVal val="0"/>
                                          </p:val>
                                        </p:tav>
                                        <p:tav tm="100000">
                                          <p:val>
                                            <p:strVal val="#ppt_w"/>
                                          </p:val>
                                        </p:tav>
                                      </p:tavLst>
                                    </p:anim>
                                    <p:anim calcmode="lin" valueType="num">
                                      <p:cBhvr>
                                        <p:cTn id="15" dur="500" fill="hold"/>
                                        <p:tgtEl>
                                          <p:spTgt spid="1026"/>
                                        </p:tgtEl>
                                        <p:attrNameLst>
                                          <p:attrName>ppt_h</p:attrName>
                                        </p:attrNameLst>
                                      </p:cBhvr>
                                      <p:tavLst>
                                        <p:tav tm="0">
                                          <p:val>
                                            <p:fltVal val="0"/>
                                          </p:val>
                                        </p:tav>
                                        <p:tav tm="100000">
                                          <p:val>
                                            <p:strVal val="#ppt_h"/>
                                          </p:val>
                                        </p:tav>
                                      </p:tavLst>
                                    </p:anim>
                                    <p:animEffect transition="in" filter="fade">
                                      <p:cBhvr>
                                        <p:cTn id="16"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0" y="156332"/>
            <a:ext cx="10436507" cy="584775"/>
            <a:chOff x="238537" y="196323"/>
            <a:chExt cx="10777433" cy="584775"/>
          </a:xfrm>
        </p:grpSpPr>
        <p:sp>
          <p:nvSpPr>
            <p:cNvPr id="16" name="TextBox 15"/>
            <p:cNvSpPr txBox="1"/>
            <p:nvPr/>
          </p:nvSpPr>
          <p:spPr>
            <a:xfrm>
              <a:off x="722280" y="196323"/>
              <a:ext cx="10293690" cy="584775"/>
            </a:xfrm>
            <a:prstGeom prst="rect">
              <a:avLst/>
            </a:prstGeom>
            <a:noFill/>
          </p:spPr>
          <p:txBody>
            <a:bodyPr wrap="square" rtlCol="0">
              <a:spAutoFit/>
            </a:bodyPr>
            <a:lstStyle/>
            <a:p>
              <a:r>
                <a:rPr lang="en-US" sz="3200" b="1" dirty="0">
                  <a:solidFill>
                    <a:srgbClr val="008200"/>
                  </a:solidFill>
                  <a:latin typeface="Times New Roman" panose="02020603050405020304" pitchFamily="18" charset="0"/>
                  <a:cs typeface="Times New Roman" panose="02020603050405020304" pitchFamily="18" charset="0"/>
                </a:rPr>
                <a:t> Viết 3 – 4 câu tả một đồ chơi của em.</a:t>
              </a:r>
              <a:endParaRPr lang="vi-VN" sz="3200" b="1" dirty="0">
                <a:solidFill>
                  <a:srgbClr val="008200"/>
                </a:solidFill>
                <a:latin typeface="Times New Roman" panose="02020603050405020304" pitchFamily="18" charset="0"/>
                <a:cs typeface="Times New Roman" panose="02020603050405020304" pitchFamily="18" charset="0"/>
              </a:endParaRPr>
            </a:p>
          </p:txBody>
        </p:sp>
        <p:sp>
          <p:nvSpPr>
            <p:cNvPr id="17" name="Oval 16"/>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a:t>
              </a:r>
            </a:p>
          </p:txBody>
        </p:sp>
      </p:gr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549" t="40351" r="24830" b="22588"/>
          <a:stretch/>
        </p:blipFill>
        <p:spPr bwMode="auto">
          <a:xfrm>
            <a:off x="0" y="1036841"/>
            <a:ext cx="9144001" cy="3006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a:extLst>
              <a:ext uri="{FF2B5EF4-FFF2-40B4-BE49-F238E27FC236}">
                <a16:creationId xmlns:a16="http://schemas.microsoft.com/office/drawing/2014/main" id="{D527334B-10C8-4393-B06C-BABA95B2A315}"/>
              </a:ext>
            </a:extLst>
          </p:cNvPr>
          <p:cNvSpPr txBox="1"/>
          <p:nvPr/>
        </p:nvSpPr>
        <p:spPr>
          <a:xfrm>
            <a:off x="294968" y="4339247"/>
            <a:ext cx="8849032" cy="1938992"/>
          </a:xfrm>
          <a:prstGeom prst="rect">
            <a:avLst/>
          </a:prstGeom>
          <a:noFill/>
        </p:spPr>
        <p:txBody>
          <a:bodyPr wrap="square">
            <a:spAutoFit/>
          </a:bodyPr>
          <a:lstStyle/>
          <a:p>
            <a:pPr algn="ctr"/>
            <a:r>
              <a:rPr lang="en-US" sz="2400" b="1" dirty="0">
                <a:solidFill>
                  <a:srgbClr val="FF0000"/>
                </a:solidFill>
                <a:latin typeface="Times New Roman" panose="02020603050405020304" pitchFamily="18" charset="0"/>
                <a:cs typeface="Times New Roman" panose="02020603050405020304" pitchFamily="18" charset="0"/>
              </a:rPr>
              <a:t>TIÊU CHÍ NHẬN XÉT</a:t>
            </a:r>
          </a:p>
          <a:p>
            <a:pPr marL="342900" indent="-342900">
              <a:buAutoNum type="arabicPeriod"/>
            </a:pPr>
            <a:r>
              <a:rPr lang="en-US" sz="2400" b="1" dirty="0" err="1">
                <a:latin typeface="Times New Roman" panose="02020603050405020304" pitchFamily="18" charset="0"/>
                <a:cs typeface="Times New Roman" panose="02020603050405020304" pitchFamily="18" charset="0"/>
              </a:rPr>
              <a:t>Đủ</a:t>
            </a:r>
            <a:r>
              <a:rPr lang="en-US" sz="2400" b="1" dirty="0">
                <a:latin typeface="Times New Roman" panose="02020603050405020304" pitchFamily="18" charset="0"/>
                <a:cs typeface="Times New Roman" panose="02020603050405020304" pitchFamily="18" charset="0"/>
              </a:rPr>
              <a:t> 4 </a:t>
            </a:r>
            <a:r>
              <a:rPr lang="en-US" sz="2400" b="1" dirty="0" err="1">
                <a:latin typeface="Times New Roman" panose="02020603050405020304" pitchFamily="18" charset="0"/>
                <a:cs typeface="Times New Roman" panose="02020603050405020304" pitchFamily="18" charset="0"/>
              </a:rPr>
              <a:t>nội</a:t>
            </a:r>
            <a:r>
              <a:rPr lang="en-US" sz="2400" b="1" dirty="0">
                <a:latin typeface="Times New Roman" panose="02020603050405020304" pitchFamily="18" charset="0"/>
                <a:cs typeface="Times New Roman" panose="02020603050405020304" pitchFamily="18" charset="0"/>
              </a:rPr>
              <a:t> dung </a:t>
            </a:r>
            <a:r>
              <a:rPr lang="en-US" sz="2400" b="1" dirty="0" err="1">
                <a:latin typeface="Times New Roman" panose="02020603050405020304" pitchFamily="18" charset="0"/>
                <a:cs typeface="Times New Roman" panose="02020603050405020304" pitchFamily="18" charset="0"/>
              </a:rPr>
              <a:t>theo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yêu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cầu</a:t>
            </a:r>
            <a:r>
              <a:rPr lang="en-US" sz="2400" b="1" dirty="0">
                <a:latin typeface="Times New Roman" panose="02020603050405020304" pitchFamily="18" charset="0"/>
                <a:cs typeface="Times New Roman" panose="02020603050405020304" pitchFamily="18" charset="0"/>
              </a:rPr>
              <a:t> ( </a:t>
            </a:r>
            <a:r>
              <a:rPr lang="en-US" sz="2400" b="1" dirty="0" err="1">
                <a:latin typeface="Times New Roman" panose="02020603050405020304" pitchFamily="18" charset="0"/>
                <a:cs typeface="Times New Roman" panose="02020603050405020304" pitchFamily="18" charset="0"/>
              </a:rPr>
              <a:t>tên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đồ</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đặc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điểm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đồ</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lúc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nào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cảm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đồ</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chơi</a:t>
            </a:r>
            <a:r>
              <a:rPr lang="en-US" sz="2400" b="1" dirty="0">
                <a:latin typeface="Times New Roman" panose="02020603050405020304" pitchFamily="18" charset="0"/>
                <a:cs typeface="Times New Roman" panose="02020603050405020304" pitchFamily="18" charset="0"/>
              </a:rPr>
              <a:t> ra </a:t>
            </a:r>
            <a:r>
              <a:rPr lang="en-US" sz="2400" b="1" dirty="0" err="1">
                <a:latin typeface="Times New Roman" panose="02020603050405020304" pitchFamily="18" charset="0"/>
                <a:cs typeface="Times New Roman" panose="02020603050405020304" pitchFamily="18" charset="0"/>
              </a:rPr>
              <a:t>sao</a:t>
            </a:r>
            <a:r>
              <a:rPr lang="en-US" sz="2400" b="1" dirty="0">
                <a:latin typeface="Times New Roman" panose="02020603050405020304" pitchFamily="18" charset="0"/>
                <a:cs typeface="Times New Roman" panose="02020603050405020304" pitchFamily="18" charset="0"/>
              </a:rPr>
              <a:t>) </a:t>
            </a:r>
          </a:p>
          <a:p>
            <a:r>
              <a:rPr lang="en-US" sz="2400" b="1" dirty="0">
                <a:latin typeface="Times New Roman" panose="02020603050405020304" pitchFamily="18" charset="0"/>
                <a:cs typeface="Times New Roman" panose="02020603050405020304" pitchFamily="18" charset="0"/>
              </a:rPr>
              <a:t>2. </a:t>
            </a:r>
            <a:r>
              <a:rPr lang="en-US" sz="2400" b="1" dirty="0" err="1">
                <a:latin typeface="Times New Roman" panose="02020603050405020304" pitchFamily="18" charset="0"/>
                <a:cs typeface="Times New Roman" panose="02020603050405020304" pitchFamily="18" charset="0"/>
              </a:rPr>
              <a:t>Diễn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rõ</a:t>
            </a:r>
            <a:r>
              <a:rPr lang="en-US" sz="2400" b="1" dirty="0">
                <a:latin typeface="Times New Roman" panose="02020603050405020304" pitchFamily="18" charset="0"/>
                <a:cs typeface="Times New Roman" panose="02020603050405020304" pitchFamily="18" charset="0"/>
              </a:rPr>
              <a:t> ý</a:t>
            </a:r>
          </a:p>
          <a:p>
            <a:r>
              <a:rPr lang="en-US" sz="2400" b="1" dirty="0">
                <a:latin typeface="Times New Roman" panose="02020603050405020304" pitchFamily="18" charset="0"/>
                <a:cs typeface="Times New Roman" panose="02020603050405020304" pitchFamily="18" charset="0"/>
              </a:rPr>
              <a:t>3. </a:t>
            </a:r>
            <a:r>
              <a:rPr lang="en-US" sz="2400" b="1" dirty="0" err="1">
                <a:latin typeface="Times New Roman" panose="02020603050405020304" pitchFamily="18" charset="0"/>
                <a:cs typeface="Times New Roman" panose="02020603050405020304" pitchFamily="18" charset="0"/>
              </a:rPr>
              <a:t>Nói</a:t>
            </a:r>
            <a:r>
              <a:rPr lang="en-US" sz="2400" b="1" dirty="0">
                <a:latin typeface="Times New Roman" panose="02020603050405020304" pitchFamily="18" charset="0"/>
                <a:cs typeface="Times New Roman" panose="02020603050405020304" pitchFamily="18" charset="0"/>
              </a:rPr>
              <a:t> to, </a:t>
            </a:r>
            <a:r>
              <a:rPr lang="en-US" sz="2400" b="1" dirty="0" err="1">
                <a:latin typeface="Times New Roman" panose="02020603050405020304" pitchFamily="18" charset="0"/>
                <a:cs typeface="Times New Roman" panose="02020603050405020304" pitchFamily="18" charset="0"/>
              </a:rPr>
              <a:t>rõ</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ràng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nhiên</a:t>
            </a:r>
            <a:endParaRPr lang="en-US" sz="2400" dirty="0"/>
          </a:p>
        </p:txBody>
      </p:sp>
    </p:spTree>
    <p:extLst>
      <p:ext uri="{BB962C8B-B14F-4D97-AF65-F5344CB8AC3E}">
        <p14:creationId xmlns:p14="http://schemas.microsoft.com/office/powerpoint/2010/main" val="140176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 calcmode="lin" valueType="num">
                                      <p:cBhvr>
                                        <p:cTn id="14" dur="500" fill="hold"/>
                                        <p:tgtEl>
                                          <p:spTgt spid="1026"/>
                                        </p:tgtEl>
                                        <p:attrNameLst>
                                          <p:attrName>ppt_w</p:attrName>
                                        </p:attrNameLst>
                                      </p:cBhvr>
                                      <p:tavLst>
                                        <p:tav tm="0">
                                          <p:val>
                                            <p:fltVal val="0"/>
                                          </p:val>
                                        </p:tav>
                                        <p:tav tm="100000">
                                          <p:val>
                                            <p:strVal val="#ppt_w"/>
                                          </p:val>
                                        </p:tav>
                                      </p:tavLst>
                                    </p:anim>
                                    <p:anim calcmode="lin" valueType="num">
                                      <p:cBhvr>
                                        <p:cTn id="15" dur="500" fill="hold"/>
                                        <p:tgtEl>
                                          <p:spTgt spid="1026"/>
                                        </p:tgtEl>
                                        <p:attrNameLst>
                                          <p:attrName>ppt_h</p:attrName>
                                        </p:attrNameLst>
                                      </p:cBhvr>
                                      <p:tavLst>
                                        <p:tav tm="0">
                                          <p:val>
                                            <p:fltVal val="0"/>
                                          </p:val>
                                        </p:tav>
                                        <p:tav tm="100000">
                                          <p:val>
                                            <p:strVal val="#ppt_h"/>
                                          </p:val>
                                        </p:tav>
                                      </p:tavLst>
                                    </p:anim>
                                    <p:animEffect transition="in" filter="fade">
                                      <p:cBhvr>
                                        <p:cTn id="16" dur="500"/>
                                        <p:tgtEl>
                                          <p:spTgt spid="10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500"/>
                                        <p:tgtEl>
                                          <p:spTgt spid="7">
                                            <p:txEl>
                                              <p:pRg st="0" end="0"/>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fade">
                                      <p:cBhvr>
                                        <p:cTn id="24" dur="500"/>
                                        <p:tgtEl>
                                          <p:spTgt spid="7">
                                            <p:txEl>
                                              <p:pRg st="1" end="1"/>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fade">
                                      <p:cBhvr>
                                        <p:cTn id="27" dur="500"/>
                                        <p:tgtEl>
                                          <p:spTgt spid="7">
                                            <p:txEl>
                                              <p:pRg st="2" end="2"/>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7">
                                            <p:txEl>
                                              <p:pRg st="3" end="3"/>
                                            </p:txEl>
                                          </p:spTgt>
                                        </p:tgtEl>
                                        <p:attrNameLst>
                                          <p:attrName>style.visibility</p:attrName>
                                        </p:attrNameLst>
                                      </p:cBhvr>
                                      <p:to>
                                        <p:strVal val="visible"/>
                                      </p:to>
                                    </p:set>
                                    <p:animEffect transition="in" filter="fade">
                                      <p:cBhvr>
                                        <p:cTn id="30"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881</TotalTime>
  <Words>529</Words>
  <Application>Microsoft Office PowerPoint</Application>
  <PresentationFormat>On-screen Show (4:3)</PresentationFormat>
  <Paragraphs>61</Paragraphs>
  <Slides>14</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Times New Roman</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Nguyen Kim Chi</cp:lastModifiedBy>
  <cp:revision>212</cp:revision>
  <dcterms:created xsi:type="dcterms:W3CDTF">2021-05-29T04:05:18Z</dcterms:created>
  <dcterms:modified xsi:type="dcterms:W3CDTF">2022-11-26T14:06:22Z</dcterms:modified>
</cp:coreProperties>
</file>