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34" r:id="rId3"/>
    <p:sldId id="257" r:id="rId4"/>
    <p:sldId id="328" r:id="rId5"/>
    <p:sldId id="329" r:id="rId6"/>
    <p:sldId id="330" r:id="rId7"/>
    <p:sldId id="258" r:id="rId8"/>
    <p:sldId id="331" r:id="rId9"/>
    <p:sldId id="263" r:id="rId10"/>
    <p:sldId id="335" r:id="rId11"/>
    <p:sldId id="3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C301-8A90-45C0-8607-BFFA29103777}"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B986E-DBE2-456D-BAD7-43ADC13CE1BC}" type="slidenum">
              <a:rPr lang="en-US" smtClean="0"/>
              <a:t>‹#›</a:t>
            </a:fld>
            <a:endParaRPr lang="en-US"/>
          </a:p>
        </p:txBody>
      </p:sp>
    </p:spTree>
    <p:extLst>
      <p:ext uri="{BB962C8B-B14F-4D97-AF65-F5344CB8AC3E}">
        <p14:creationId xmlns:p14="http://schemas.microsoft.com/office/powerpoint/2010/main" val="41127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9</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C36-3252-446D-B2D3-CF12F67CA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136D1B-AED9-4B5D-8A3E-6BCA3C3D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6B2A3-29DF-4131-ABC4-9A132A722AA9}"/>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5" name="Footer Placeholder 4">
            <a:extLst>
              <a:ext uri="{FF2B5EF4-FFF2-40B4-BE49-F238E27FC236}">
                <a16:creationId xmlns:a16="http://schemas.microsoft.com/office/drawing/2014/main" id="{CCCD2303-FD14-438D-890E-28C70CE9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C395-AEE6-4906-9605-95DFE9649D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408403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9E08-A67D-4141-9EB0-B66719DAE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8F8C3-E951-45FB-8F0A-A54E81D74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E435F-D103-4685-AD7B-2C2C4D9D28EE}"/>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5" name="Footer Placeholder 4">
            <a:extLst>
              <a:ext uri="{FF2B5EF4-FFF2-40B4-BE49-F238E27FC236}">
                <a16:creationId xmlns:a16="http://schemas.microsoft.com/office/drawing/2014/main" id="{639B0D5B-778D-4281-83CA-D71EABD4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DEC9C-6822-44C4-B4F9-FA85147E6718}"/>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625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07E55-48C6-40E5-89A9-1399D5756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5ABA4-DD72-4830-9F9A-1F1C1DEBF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96F9-C6B2-439E-8999-D706DBBCBB45}"/>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5" name="Footer Placeholder 4">
            <a:extLst>
              <a:ext uri="{FF2B5EF4-FFF2-40B4-BE49-F238E27FC236}">
                <a16:creationId xmlns:a16="http://schemas.microsoft.com/office/drawing/2014/main" id="{49717CE2-4511-4B1E-B3C8-C956C550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CE93-568E-4171-AB24-3A910AA71C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00860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97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251E-8703-4D1A-9CFD-F2335D58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E975A-36CC-412A-83F0-C347777A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FFD8-B4DA-40C9-AE2E-33CC9D81AD06}"/>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5" name="Footer Placeholder 4">
            <a:extLst>
              <a:ext uri="{FF2B5EF4-FFF2-40B4-BE49-F238E27FC236}">
                <a16:creationId xmlns:a16="http://schemas.microsoft.com/office/drawing/2014/main" id="{DE3D52F4-7E2C-4961-B8AA-D0494A09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26E2-F500-49B7-9850-E3BE2445780F}"/>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2911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F528-9C58-4D30-BCDC-8F5EDA95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495BB-E066-4E94-A7BF-7335734A8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6E449-99BB-4A9C-8844-579E7F788111}"/>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5" name="Footer Placeholder 4">
            <a:extLst>
              <a:ext uri="{FF2B5EF4-FFF2-40B4-BE49-F238E27FC236}">
                <a16:creationId xmlns:a16="http://schemas.microsoft.com/office/drawing/2014/main" id="{065B3A2A-FB4A-4A1A-9C52-1F46DA3F5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9803-B463-4E86-9FAA-4437B991995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357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55CF-6178-40AC-870D-206CA3E4A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AE51C-DC9C-4CC5-AF5A-8D670F939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2D13C-EDAE-4158-AB28-CCBE7799E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CB731-8931-4BAD-A4B0-C11D35EED818}"/>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6" name="Footer Placeholder 5">
            <a:extLst>
              <a:ext uri="{FF2B5EF4-FFF2-40B4-BE49-F238E27FC236}">
                <a16:creationId xmlns:a16="http://schemas.microsoft.com/office/drawing/2014/main" id="{77B43E68-B96B-476C-9871-B364A646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631BA-38BD-4CF3-AB52-5DCB615B4BD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8167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6086-EF19-48D8-B835-239FEFA7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27B42-DEEA-418C-BC10-836B2855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20A7E-367A-4467-A80D-E5574B6D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3F2E1-54E2-4DFA-A879-F2EBB5C41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EC333-D1F0-4956-B34B-AE077394E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D4E09-B96C-4681-A138-3417C60AB8F1}"/>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8" name="Footer Placeholder 7">
            <a:extLst>
              <a:ext uri="{FF2B5EF4-FFF2-40B4-BE49-F238E27FC236}">
                <a16:creationId xmlns:a16="http://schemas.microsoft.com/office/drawing/2014/main" id="{00940262-2ED3-449D-852A-5F8FA94A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400A-80CC-40EA-A8EA-96F3C0A7D27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66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6FBF-BA0C-45EF-9188-EA5CC2DB2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6570D-88B1-4ACA-B611-88A14468125D}"/>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4" name="Footer Placeholder 3">
            <a:extLst>
              <a:ext uri="{FF2B5EF4-FFF2-40B4-BE49-F238E27FC236}">
                <a16:creationId xmlns:a16="http://schemas.microsoft.com/office/drawing/2014/main" id="{E20DD152-7635-4255-9DFE-D878E046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EDC0-031D-4751-9A74-6775EC203327}"/>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9462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98B6-E9B2-4E51-988A-23E203B1CB64}"/>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3" name="Footer Placeholder 2">
            <a:extLst>
              <a:ext uri="{FF2B5EF4-FFF2-40B4-BE49-F238E27FC236}">
                <a16:creationId xmlns:a16="http://schemas.microsoft.com/office/drawing/2014/main" id="{61C9F5FF-8670-46DE-A8F2-192FC7E80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8F3F7-401C-47A5-AE02-9277BD80193C}"/>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348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4C9A-8CE0-4A79-94ED-83F35507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8C457-55B2-4495-A37F-5BAC69B6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08799-3270-47BF-94E8-66535C41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21872-2085-4DA1-B3A6-07D7F1C9226C}"/>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6" name="Footer Placeholder 5">
            <a:extLst>
              <a:ext uri="{FF2B5EF4-FFF2-40B4-BE49-F238E27FC236}">
                <a16:creationId xmlns:a16="http://schemas.microsoft.com/office/drawing/2014/main" id="{496121D1-1F47-424A-894E-A8AE5D09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6DA9-2142-4A49-A51B-7129249CFFA1}"/>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861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A283-6755-4648-BF8D-CDFBCAE0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23B6E-B22E-4FAF-A029-8F52EFFA5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2E59A-C62B-4031-8407-57C114EB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49FFF-4985-43CB-A279-3099BEA280FF}"/>
              </a:ext>
            </a:extLst>
          </p:cNvPr>
          <p:cNvSpPr>
            <a:spLocks noGrp="1"/>
          </p:cNvSpPr>
          <p:nvPr>
            <p:ph type="dt" sz="half" idx="10"/>
          </p:nvPr>
        </p:nvSpPr>
        <p:spPr/>
        <p:txBody>
          <a:bodyPr/>
          <a:lstStyle/>
          <a:p>
            <a:fld id="{DFB91F6D-D3A5-4C4A-80A4-7F6B6BD7F761}" type="datetimeFigureOut">
              <a:rPr lang="en-US" smtClean="0"/>
              <a:t>1/2/2023</a:t>
            </a:fld>
            <a:endParaRPr lang="en-US"/>
          </a:p>
        </p:txBody>
      </p:sp>
      <p:sp>
        <p:nvSpPr>
          <p:cNvPr id="6" name="Footer Placeholder 5">
            <a:extLst>
              <a:ext uri="{FF2B5EF4-FFF2-40B4-BE49-F238E27FC236}">
                <a16:creationId xmlns:a16="http://schemas.microsoft.com/office/drawing/2014/main" id="{5AD0C143-9DB0-4C1C-AA77-E9DB454E1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F9D3B-D3D6-4C81-9B69-014FEFF7D05E}"/>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807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0640-6AF9-45DA-BBEC-992C88646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26B44-84F6-43E3-BBFC-59629D130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B3281-169C-4758-8DCD-85C974DDF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1F6D-D3A5-4C4A-80A4-7F6B6BD7F761}" type="datetimeFigureOut">
              <a:rPr lang="en-US" smtClean="0"/>
              <a:t>1/2/2023</a:t>
            </a:fld>
            <a:endParaRPr lang="en-US"/>
          </a:p>
        </p:txBody>
      </p:sp>
      <p:sp>
        <p:nvSpPr>
          <p:cNvPr id="5" name="Footer Placeholder 4">
            <a:extLst>
              <a:ext uri="{FF2B5EF4-FFF2-40B4-BE49-F238E27FC236}">
                <a16:creationId xmlns:a16="http://schemas.microsoft.com/office/drawing/2014/main" id="{D7167BDE-6654-4329-A175-2577824B8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59ED4-32C9-4F08-92AD-BC7E4323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5DED-EC47-4F21-82CE-56E106062339}" type="slidenum">
              <a:rPr lang="en-US" smtClean="0"/>
              <a:t>‹#›</a:t>
            </a:fld>
            <a:endParaRPr lang="en-US"/>
          </a:p>
        </p:txBody>
      </p:sp>
    </p:spTree>
    <p:extLst>
      <p:ext uri="{BB962C8B-B14F-4D97-AF65-F5344CB8AC3E}">
        <p14:creationId xmlns:p14="http://schemas.microsoft.com/office/powerpoint/2010/main" val="35207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8D222BCF-688F-4C89-94B5-B6113E37FE87}"/>
              </a:ext>
            </a:extLst>
          </p:cNvPr>
          <p:cNvSpPr txBox="1"/>
          <p:nvPr/>
        </p:nvSpPr>
        <p:spPr>
          <a:xfrm>
            <a:off x="2506634" y="2407279"/>
            <a:ext cx="6147408" cy="1991217"/>
          </a:xfrm>
          <a:prstGeom prst="rect">
            <a:avLst/>
          </a:prstGeom>
          <a:noFill/>
        </p:spPr>
        <p:txBody>
          <a:bodyPr wrap="square" rtlCol="0">
            <a:spAutoFit/>
          </a:bodyPr>
          <a:lstStyle/>
          <a:p>
            <a:pPr algn="ctr"/>
            <a:r>
              <a:rPr lang="en-US" altLang="zh-CN" sz="6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ÔN TẬP</a:t>
            </a:r>
          </a:p>
          <a:p>
            <a:pPr algn="ctr"/>
            <a:r>
              <a:rPr lang="en-US" altLang="zh-CN" sz="6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CUỐI HỌC KÌ I</a:t>
            </a:r>
            <a:endParaRPr lang="zh-CN" altLang="en-US" sz="6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 name="文本框 22">
            <a:extLst>
              <a:ext uri="{FF2B5EF4-FFF2-40B4-BE49-F238E27FC236}">
                <a16:creationId xmlns:a16="http://schemas.microsoft.com/office/drawing/2014/main" id="{EBC3826C-470C-4020-AB02-40B3160DDD7B}"/>
              </a:ext>
            </a:extLst>
          </p:cNvPr>
          <p:cNvSpPr txBox="1"/>
          <p:nvPr/>
        </p:nvSpPr>
        <p:spPr>
          <a:xfrm>
            <a:off x="6581451" y="4697919"/>
            <a:ext cx="4269359" cy="1232658"/>
          </a:xfrm>
          <a:prstGeom prst="rect">
            <a:avLst/>
          </a:prstGeom>
          <a:noFill/>
        </p:spPr>
        <p:txBody>
          <a:bodyPr wrap="square" rtlCol="0">
            <a:spAutoFit/>
          </a:bodyPr>
          <a:lstStyle/>
          <a:p>
            <a:pPr algn="ctr"/>
            <a:r>
              <a:rPr lang="en-US" altLang="zh-CN" sz="6000" dirty="0" err="1">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rPr>
              <a:t>Tiết</a:t>
            </a:r>
            <a:r>
              <a:rPr lang="en-US" altLang="zh-CN" sz="6000" dirty="0">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rPr>
              <a:t>3 - 4</a:t>
            </a:r>
            <a:endParaRPr lang="zh-CN" altLang="en-US" sz="6000" dirty="0">
              <a:solidFill>
                <a:schemeClr val="accent6">
                  <a:lumMod val="75000"/>
                </a:schemeClr>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4" name="TextBox 3">
            <a:extLst>
              <a:ext uri="{FF2B5EF4-FFF2-40B4-BE49-F238E27FC236}">
                <a16:creationId xmlns:a16="http://schemas.microsoft.com/office/drawing/2014/main" id="{C0908D70-5788-44D1-BA54-7B0E723795C8}"/>
              </a:ext>
            </a:extLst>
          </p:cNvPr>
          <p:cNvSpPr txBox="1"/>
          <p:nvPr/>
        </p:nvSpPr>
        <p:spPr>
          <a:xfrm>
            <a:off x="471841" y="533400"/>
            <a:ext cx="1814159" cy="1611937"/>
          </a:xfrm>
          <a:prstGeom prst="rect">
            <a:avLst/>
          </a:prstGeom>
          <a:noFill/>
        </p:spPr>
        <p:txBody>
          <a:bodyPr wrap="square" rtlCol="0">
            <a:spAutoFit/>
          </a:bodyPr>
          <a:lstStyle/>
          <a:p>
            <a:pPr algn="ctr"/>
            <a:r>
              <a:rPr lang="en-US" sz="4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4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18</a:t>
            </a:r>
          </a:p>
        </p:txBody>
      </p:sp>
    </p:spTree>
    <p:extLst>
      <p:ext uri="{BB962C8B-B14F-4D97-AF65-F5344CB8AC3E}">
        <p14:creationId xmlns:p14="http://schemas.microsoft.com/office/powerpoint/2010/main" val="18545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2">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1" end="1"/>
                                            </p:txEl>
                                          </p:spTgt>
                                        </p:tgtEl>
                                        <p:attrNameLst>
                                          <p:attrName>ppt_w</p:attrName>
                                        </p:attrNameLst>
                                      </p:cBhvr>
                                    </p:anim>
                                    <p:anim by="(#ppt_w*0.50)" calcmode="lin" valueType="num">
                                      <p:cBhvr>
                                        <p:cTn id="14" dur="500" decel="50000" autoRev="1" fill="hold">
                                          <p:stCondLst>
                                            <p:cond delay="0"/>
                                          </p:stCondLst>
                                        </p:cTn>
                                        <p:tgtEl>
                                          <p:spTgt spid="2">
                                            <p:txEl>
                                              <p:pRg st="1" end="1"/>
                                            </p:txEl>
                                          </p:spTgt>
                                        </p:tgtEl>
                                        <p:attrNameLst>
                                          <p:attrName>ppt_x</p:attrName>
                                        </p:attrNameLst>
                                      </p:cBhvr>
                                    </p:anim>
                                    <p:anim from="(-#ppt_h/2)" to="(#ppt_y)" calcmode="lin" valueType="num">
                                      <p:cBhvr>
                                        <p:cTn id="15" dur="1000" fill="hold">
                                          <p:stCondLst>
                                            <p:cond delay="0"/>
                                          </p:stCondLst>
                                        </p:cTn>
                                        <p:tgtEl>
                                          <p:spTgt spid="2">
                                            <p:txEl>
                                              <p:pRg st="1" end="1"/>
                                            </p:txEl>
                                          </p:spTgt>
                                        </p:tgtEl>
                                        <p:attrNameLst>
                                          <p:attrName>ppt_y</p:attrName>
                                        </p:attrNameLst>
                                      </p:cBhvr>
                                    </p:anim>
                                    <p:animRot by="21600000">
                                      <p:cBhvr>
                                        <p:cTn id="16" dur="1000" fill="hold">
                                          <p:stCondLst>
                                            <p:cond delay="0"/>
                                          </p:stCondLst>
                                        </p:cTn>
                                        <p:tgtEl>
                                          <p:spTgt spid="2">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04"/>
            <a:ext cx="12192000" cy="69677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5763987" y="27498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YÊU CẦU CẦN ĐẠT</a:t>
            </a:r>
            <a:endParaRPr kumimoji="0" lang="zh-CN" altLang="en-US"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485771" y="174528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5480323" y="1273198"/>
            <a:ext cx="5578202" cy="140332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và trả lời được câu hỏi trong tình huống. Đóng được vai và đáp lời đúng.</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0" y="3374148"/>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594623" y="3070861"/>
            <a:ext cx="5463902" cy="140332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Thực hành được các câu hỏi liên quan các tình huống cho trước.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20877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2B8673-1AFC-4422-B163-3C61D39D1E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1289" y1="33974" x2="30469" y2="42735"/>
                        <a14:foregroundMark x1="74414" y1="51496" x2="81055" y2="46581"/>
                        <a14:foregroundMark x1="9375" y1="25427" x2="5664" y2="30769"/>
                        <a14:foregroundMark x1="6055" y1="31410" x2="5078" y2="37821"/>
                        <a14:foregroundMark x1="5273" y1="38462" x2="7227" y2="44872"/>
                        <a14:foregroundMark x1="7617" y1="45299" x2="10547" y2="48504"/>
                        <a14:foregroundMark x1="22461" y1="14316" x2="28320" y2="10897"/>
                        <a14:foregroundMark x1="28320" y1="10470" x2="33984" y2="6624"/>
                        <a14:foregroundMark x1="34180" y1="6197" x2="34180" y2="5983"/>
                        <a14:foregroundMark x1="32422" y1="7265" x2="36328" y2="3846"/>
                        <a14:foregroundMark x1="36328" y1="3632" x2="35938" y2="4274"/>
                        <a14:foregroundMark x1="36719" y1="3419" x2="43945" y2="427"/>
                        <a14:foregroundMark x1="52344" y1="427" x2="57422" y2="2137"/>
                        <a14:foregroundMark x1="57422" y1="2350" x2="63477" y2="5556"/>
                        <a14:foregroundMark x1="63477" y1="5556" x2="69141" y2="10684"/>
                        <a14:foregroundMark x1="69531" y1="11111" x2="78320" y2="21795"/>
                        <a14:foregroundMark x1="78906" y1="22436" x2="87500" y2="35043"/>
                        <a14:foregroundMark x1="87695" y1="35256" x2="89844" y2="39957"/>
                        <a14:foregroundMark x1="90039" y1="40812" x2="90430" y2="45513"/>
                        <a14:foregroundMark x1="90039" y1="45513" x2="88867" y2="48504"/>
                        <a14:foregroundMark x1="88477" y1="49573" x2="83008" y2="52991"/>
                        <a14:foregroundMark x1="59570" y1="56410" x2="69531" y2="58547"/>
                        <a14:foregroundMark x1="71289" y1="52778" x2="67773" y2="61538"/>
                        <a14:foregroundMark x1="73438" y1="54701" x2="68750" y2="59829"/>
                        <a14:foregroundMark x1="56445" y1="71581" x2="74609" y2="91880"/>
                        <a14:foregroundMark x1="64258" y1="78846" x2="83008" y2="85043"/>
                        <a14:foregroundMark x1="77734" y1="90598" x2="85742" y2="90171"/>
                        <a14:foregroundMark x1="78125" y1="88462" x2="91016" y2="86325"/>
                        <a14:foregroundMark x1="58984" y1="82906" x2="64648" y2="92094"/>
                        <a14:foregroundMark x1="65039" y1="95940" x2="80469" y2="91880"/>
                        <a14:foregroundMark x1="11133" y1="88675" x2="45117" y2="86752"/>
                        <a14:foregroundMark x1="3711" y1="88034" x2="20313" y2="92735"/>
                        <a14:foregroundMark x1="19141" y1="96154" x2="41016" y2="94017"/>
                        <a14:foregroundMark x1="10938" y1="65812" x2="15234" y2="61966"/>
                      </a14:backgroundRemoval>
                    </a14:imgEffect>
                  </a14:imgLayer>
                </a14:imgProps>
              </a:ext>
              <a:ext uri="{28A0092B-C50C-407E-A947-70E740481C1C}">
                <a14:useLocalDpi xmlns:a14="http://schemas.microsoft.com/office/drawing/2010/main" val="0"/>
              </a:ext>
            </a:extLst>
          </a:blip>
          <a:stretch>
            <a:fillRect/>
          </a:stretch>
        </p:blipFill>
        <p:spPr>
          <a:xfrm>
            <a:off x="8738222" y="3931860"/>
            <a:ext cx="3453778" cy="2756316"/>
          </a:xfrm>
          <a:prstGeom prst="rect">
            <a:avLst/>
          </a:prstGeom>
        </p:spPr>
      </p:pic>
      <p:pic>
        <p:nvPicPr>
          <p:cNvPr id="12" name="Picture 11">
            <a:extLst>
              <a:ext uri="{FF2B5EF4-FFF2-40B4-BE49-F238E27FC236}">
                <a16:creationId xmlns:a16="http://schemas.microsoft.com/office/drawing/2014/main" id="{FB0A9FE1-9E8B-406B-B402-E3015B334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2336" y="600624"/>
            <a:ext cx="3730752" cy="2440279"/>
          </a:xfrm>
          <a:prstGeom prst="rect">
            <a:avLst/>
          </a:prstGeom>
        </p:spPr>
      </p:pic>
      <p:sp>
        <p:nvSpPr>
          <p:cNvPr id="13" name="TextBox 12">
            <a:extLst>
              <a:ext uri="{FF2B5EF4-FFF2-40B4-BE49-F238E27FC236}">
                <a16:creationId xmlns:a16="http://schemas.microsoft.com/office/drawing/2014/main" id="{A1D02EC1-BC4C-465C-9871-7F98E37280A0}"/>
              </a:ext>
            </a:extLst>
          </p:cNvPr>
          <p:cNvSpPr txBox="1"/>
          <p:nvPr/>
        </p:nvSpPr>
        <p:spPr>
          <a:xfrm>
            <a:off x="2565932" y="2362246"/>
            <a:ext cx="7686795" cy="1569660"/>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8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04"/>
            <a:ext cx="12192000" cy="6967704"/>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5763987" y="27498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YÊU CẦU CẦN ĐẠT</a:t>
            </a:r>
            <a:endParaRPr kumimoji="0" lang="zh-CN" altLang="en-US" sz="4400" b="1" i="0" u="none" strike="noStrike" kern="0" cap="none" spc="0" normalizeH="0" baseline="0" noProof="0">
              <a:ln w="6350">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4485771" y="174528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5480323" y="1273198"/>
            <a:ext cx="5578202" cy="1403327"/>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Đọc và trả lời được câu hỏi trong tình huống. Đóng được vai và đáp lời đúng.</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0" y="3374148"/>
            <a:ext cx="822311" cy="655229"/>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594623" y="3070861"/>
            <a:ext cx="5463902" cy="1403327"/>
          </a:xfrm>
          <a:prstGeom prst="roundRect">
            <a:avLst>
              <a:gd name="adj" fmla="val 46371"/>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a:latin typeface="Times New Roman" panose="02020603050405020304" pitchFamily="18" charset="0"/>
                <a:ea typeface="Arial-Rounded" panose="020B0500000000000000" pitchFamily="34" charset="0"/>
                <a:cs typeface="Times New Roman" panose="02020603050405020304" pitchFamily="18" charset="0"/>
              </a:rPr>
              <a:t>Thực hành được các câu hỏi liên quan các tình huống cho trước. </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2191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Theo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78195" y="4828451"/>
            <a:ext cx="10266979" cy="584775"/>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Đóng vai một loài chim khác, đáp lời hải âu.</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7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492572" y="64215"/>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9D4D4603-2BF5-4B9D-A675-8186272829D7}"/>
              </a:ext>
            </a:extLst>
          </p:cNvPr>
          <p:cNvSpPr txBox="1"/>
          <p:nvPr/>
        </p:nvSpPr>
        <p:spPr>
          <a:xfrm>
            <a:off x="1185231" y="4682727"/>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Chim hải âu nói chuyện với những người bạn khác khi gặp những người bạn ở nơi khác đến.</a:t>
            </a:r>
          </a:p>
        </p:txBody>
      </p:sp>
    </p:spTree>
    <p:extLst>
      <p:ext uri="{BB962C8B-B14F-4D97-AF65-F5344CB8AC3E}">
        <p14:creationId xmlns:p14="http://schemas.microsoft.com/office/powerpoint/2010/main" val="27912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chim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hải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78195" y="3635756"/>
            <a:ext cx="10266979" cy="584775"/>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Đóng vai một loài chim khác, đáp lời hải âu.</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393420" y="142202"/>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21893" b="26087"/>
          <a:stretch/>
        </p:blipFill>
        <p:spPr bwMode="auto">
          <a:xfrm>
            <a:off x="2643808" y="1330359"/>
            <a:ext cx="6579705"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71D72BF9-BE30-4E6A-9298-7C37905BB190}"/>
              </a:ext>
            </a:extLst>
          </p:cNvPr>
          <p:cNvSpPr txBox="1"/>
          <p:nvPr/>
        </p:nvSpPr>
        <p:spPr>
          <a:xfrm>
            <a:off x="946692" y="4669425"/>
            <a:ext cx="10266979" cy="1077218"/>
          </a:xfrm>
          <a:prstGeom prst="rect">
            <a:avLst/>
          </a:prstGeom>
          <a:noFill/>
        </p:spPr>
        <p:txBody>
          <a:bodyPr wrap="square" rtlCol="0">
            <a:spAutoFit/>
          </a:bodyPr>
          <a:lstStyle/>
          <a:p>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Xin chào hải âu, tớ là chim bồ câu. Rất vui được làm quen với bạn.</a:t>
            </a:r>
          </a:p>
        </p:txBody>
      </p:sp>
    </p:spTree>
    <p:extLst>
      <p:ext uri="{BB962C8B-B14F-4D97-AF65-F5344CB8AC3E}">
        <p14:creationId xmlns:p14="http://schemas.microsoft.com/office/powerpoint/2010/main" val="26290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034383" y="469610"/>
            <a:ext cx="6899253"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062103"/>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1: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710678" y="4044870"/>
            <a:ext cx="6899253" cy="1569660"/>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b.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8967903" y="3807728"/>
            <a:ext cx="2048234" cy="1180651"/>
            <a:chOff x="3759267" y="334167"/>
            <a:chExt cx="5621970" cy="1845092"/>
          </a:xfrm>
        </p:grpSpPr>
        <p:sp>
          <p:nvSpPr>
            <p:cNvPr id="14" name="Cloud Callout 13"/>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223658" y="688204"/>
              <a:ext cx="4919222" cy="1491055"/>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378353" y="4603142"/>
            <a:ext cx="2679336" cy="1535925"/>
          </a:xfrm>
          <a:prstGeom prst="rect">
            <a:avLst/>
          </a:prstGeom>
        </p:spPr>
      </p:pic>
    </p:spTree>
    <p:extLst>
      <p:ext uri="{BB962C8B-B14F-4D97-AF65-F5344CB8AC3E}">
        <p14:creationId xmlns:p14="http://schemas.microsoft.com/office/powerpoint/2010/main" val="2207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062103"/>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1: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1034383" y="4251782"/>
            <a:ext cx="10446353" cy="206210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Chào các bạn, mình xin tự giới thiệu, mình là Hoàng, mới chuyển đến lớp.  Sở thích của mình là chơi bóng đá và học toán. Mình rất vui khi được làm quen và học tập với các bạn.</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034383" y="622010"/>
            <a:ext cx="6899253" cy="58477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theo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672250" y="1951289"/>
            <a:ext cx="6899253" cy="1569660"/>
          </a:xfrm>
          <a:prstGeom prst="rect">
            <a:avLst/>
          </a:prstGeom>
          <a:noFill/>
        </p:spPr>
        <p:txBody>
          <a:bodyPr wrap="square" rtlCol="0">
            <a:spAutoFit/>
          </a:bodyPr>
          <a:lstStyle/>
          <a:p>
            <a:r>
              <a:rPr lang="en-US" sz="3200" b="1" dirty="0">
                <a:latin typeface="Times New Roman" panose="02020603050405020304" pitchFamily="18" charset="0"/>
                <a:ea typeface="Arial-Rounded" panose="020B0500000000000000" pitchFamily="34" charset="0"/>
                <a:cs typeface="Times New Roman" panose="02020603050405020304" pitchFamily="18" charset="0"/>
              </a:rPr>
              <a:t>b.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huống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thiện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393420" y="142202"/>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A7FA30D1-6FEF-48A3-A5FA-6C63516ED3E4}"/>
              </a:ext>
            </a:extLst>
          </p:cNvPr>
          <p:cNvSpPr txBox="1"/>
          <p:nvPr/>
        </p:nvSpPr>
        <p:spPr>
          <a:xfrm>
            <a:off x="1296246" y="4560595"/>
            <a:ext cx="9689253"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Chào bạn, rất vui vì lớp có thêm một thành viên mới. Lớp chúng ta rất vui, cậu sẽ sớm yêu thích nơi đây. </a:t>
            </a:r>
          </a:p>
        </p:txBody>
      </p:sp>
    </p:spTree>
    <p:extLst>
      <p:ext uri="{BB962C8B-B14F-4D97-AF65-F5344CB8AC3E}">
        <p14:creationId xmlns:p14="http://schemas.microsoft.com/office/powerpoint/2010/main" val="18608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49D113-9499-4BE9-AAAB-4E6EE42E458B}"/>
              </a:ext>
            </a:extLst>
          </p:cNvPr>
          <p:cNvPicPr>
            <a:picLocks noChangeAspect="1"/>
          </p:cNvPicPr>
          <p:nvPr/>
        </p:nvPicPr>
        <p:blipFill>
          <a:blip r:embed="rId3"/>
          <a:stretch>
            <a:fillRect/>
          </a:stretch>
        </p:blipFill>
        <p:spPr>
          <a:xfrm>
            <a:off x="-209320" y="-18373"/>
            <a:ext cx="12192000" cy="6858000"/>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3378517" y="730640"/>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chemeClr val="bg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996948" y="2387600"/>
            <a:ext cx="10483851"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Thực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đáp</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nhờ</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khen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an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ủi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chúc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mừng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1893991" y="4433654"/>
            <a:ext cx="6919491"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5 - 6</a:t>
            </a:r>
          </a:p>
        </p:txBody>
      </p:sp>
      <p:sp>
        <p:nvSpPr>
          <p:cNvPr id="7" name="TextBox 6">
            <a:extLst>
              <a:ext uri="{FF2B5EF4-FFF2-40B4-BE49-F238E27FC236}">
                <a16:creationId xmlns:a16="http://schemas.microsoft.com/office/drawing/2014/main" id="{6F53AB30-D153-4E0E-907A-F126F1E4D7AF}"/>
              </a:ext>
            </a:extLst>
          </p:cNvPr>
          <p:cNvSpPr txBox="1"/>
          <p:nvPr/>
        </p:nvSpPr>
        <p:spPr>
          <a:xfrm>
            <a:off x="996948" y="3410627"/>
            <a:ext cx="10731499" cy="830997"/>
          </a:xfrm>
          <a:prstGeom prst="rect">
            <a:avLst/>
          </a:prstGeom>
          <a:noFill/>
        </p:spPr>
        <p:txBody>
          <a:bodyPr wrap="square">
            <a:spAutoFit/>
          </a:bodyPr>
          <a:lstStyle/>
          <a:p>
            <a:pPr>
              <a:lnSpc>
                <a:spcPct val="150000"/>
              </a:lnSpc>
            </a:pP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523</Words>
  <Application>Microsoft Office PowerPoint</Application>
  <PresentationFormat>Widescreen</PresentationFormat>
  <Paragraphs>47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Thu Hường</cp:lastModifiedBy>
  <cp:revision>38</cp:revision>
  <dcterms:created xsi:type="dcterms:W3CDTF">2021-07-12T01:24:50Z</dcterms:created>
  <dcterms:modified xsi:type="dcterms:W3CDTF">2023-01-02T12:13:40Z</dcterms:modified>
</cp:coreProperties>
</file>