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02" r:id="rId3"/>
    <p:sldId id="264" r:id="rId4"/>
    <p:sldId id="310" r:id="rId5"/>
    <p:sldId id="311" r:id="rId6"/>
    <p:sldId id="313" r:id="rId7"/>
    <p:sldId id="314" r:id="rId8"/>
    <p:sldId id="315" r:id="rId9"/>
    <p:sldId id="316" r:id="rId10"/>
    <p:sldId id="317" r:id="rId11"/>
    <p:sldId id="307" r:id="rId12"/>
    <p:sldId id="312" r:id="rId13"/>
    <p:sldId id="301" r:id="rId14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pos="4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42" autoAdjust="0"/>
  </p:normalViewPr>
  <p:slideViewPr>
    <p:cSldViewPr>
      <p:cViewPr varScale="1">
        <p:scale>
          <a:sx n="45" d="100"/>
          <a:sy n="45" d="100"/>
        </p:scale>
        <p:origin x="294" y="60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685800"/>
            <a:ext cx="5756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9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7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4" y="377186"/>
            <a:ext cx="3559374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7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4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7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60"/>
            <a:ext cx="13644266" cy="18205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8" y="2308880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8" y="3440423"/>
            <a:ext cx="6692363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80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3" y="501458"/>
            <a:ext cx="10035457" cy="79818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9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9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7" y="2108303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7" y="2986933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3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3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9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8" y="375013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6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4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4" y="841575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4" y="7371401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6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2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6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60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80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8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8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2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70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9" y="3938090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19707"/>
            <a:ext cx="4077415" cy="4073894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33548" y="3904062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8726" y="886103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0232" y="886103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9" y="4310942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chong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endParaRPr lang="en-US" sz="6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6238" y="5997583"/>
            <a:ext cx="6344470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50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"/>
          <a:stretch/>
        </p:blipFill>
        <p:spPr>
          <a:xfrm>
            <a:off x="5327821" y="2871924"/>
            <a:ext cx="6350000" cy="60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3774" y="652307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5284918" y="1530009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2943607" y="410734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3878103" y="309121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5009106" y="186201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5135935" y="2366529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717" y="7724899"/>
            <a:ext cx="15844155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6" y="6162448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5236" y="6692467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48990" y="835680"/>
            <a:ext cx="8425484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2598" y="1862213"/>
            <a:ext cx="13218278" cy="1476256"/>
            <a:chOff x="774356" y="888444"/>
            <a:chExt cx="10187293" cy="113774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000561" y="3877685"/>
            <a:ext cx="12201202" cy="1511832"/>
            <a:chOff x="752655" y="2065203"/>
            <a:chExt cx="9403435" cy="116516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099514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nhịn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chị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5302575" y="5847841"/>
            <a:ext cx="10271988" cy="927305"/>
            <a:chOff x="778314" y="3315253"/>
            <a:chExt cx="7916595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6" y="3501646"/>
              <a:ext cx="6611303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thần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nhóm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61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3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554421" y="3111509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7" y="2684975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5284918" y="1530009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2943607" y="410734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3878103" y="309121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5009106" y="186201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5135935" y="2366529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717" y="7724899"/>
            <a:ext cx="15844155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6" y="6162448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5236" y="6692467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48990" y="835680"/>
            <a:ext cx="8425484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2598" y="1862213"/>
            <a:ext cx="13218278" cy="1476256"/>
            <a:chOff x="774356" y="888444"/>
            <a:chExt cx="10187293" cy="113774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000561" y="3877685"/>
            <a:ext cx="12201202" cy="1511832"/>
            <a:chOff x="752655" y="2065203"/>
            <a:chExt cx="9403435" cy="116516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099514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nhịn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chị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5302575" y="5847841"/>
            <a:ext cx="10271988" cy="927305"/>
            <a:chOff x="778314" y="3315253"/>
            <a:chExt cx="7916595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6" y="3501646"/>
              <a:ext cx="6611303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thần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nhóm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89396" y="384389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551697" y="391825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34471" r="18443" b="27448"/>
          <a:stretch/>
        </p:blipFill>
        <p:spPr bwMode="auto">
          <a:xfrm>
            <a:off x="972138" y="3594670"/>
            <a:ext cx="13947981" cy="446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4" y="2770981"/>
            <a:ext cx="5962650" cy="387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3283" y="670719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919" y="2118519"/>
            <a:ext cx="17297400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nhoẻn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lẽ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48951-1397-5478-9528-7A733657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463" y="1356519"/>
            <a:ext cx="8260975" cy="6391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EEF91C-5AE2-0F6B-4088-3B67DE1AD713}"/>
              </a:ext>
            </a:extLst>
          </p:cNvPr>
          <p:cNvSpPr txBox="1"/>
          <p:nvPr/>
        </p:nvSpPr>
        <p:spPr>
          <a:xfrm>
            <a:off x="823119" y="137319"/>
            <a:ext cx="7391400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            Thỏ thẻ</a:t>
            </a:r>
          </a:p>
          <a:p>
            <a:r>
              <a:rPr lang="vi-VN" sz="3600" dirty="0">
                <a:latin typeface="+mj-lt"/>
              </a:rPr>
              <a:t>Hôm nào ông có khách</a:t>
            </a:r>
          </a:p>
          <a:p>
            <a:r>
              <a:rPr lang="vi-VN" sz="3600" dirty="0">
                <a:latin typeface="+mj-lt"/>
              </a:rPr>
              <a:t>Để cháu đun nước cho</a:t>
            </a:r>
          </a:p>
          <a:p>
            <a:r>
              <a:rPr lang="vi-VN" sz="3600" dirty="0">
                <a:latin typeface="+mj-lt"/>
              </a:rPr>
              <a:t>Nhưng cái siêu nó to</a:t>
            </a:r>
          </a:p>
          <a:p>
            <a:r>
              <a:rPr lang="vi-VN" sz="3600" dirty="0">
                <a:latin typeface="+mj-lt"/>
              </a:rPr>
              <a:t>Cháu nhờ ông xách nhé!</a:t>
            </a:r>
          </a:p>
          <a:p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Cháu ra sân rút rạ</a:t>
            </a:r>
          </a:p>
          <a:p>
            <a:r>
              <a:rPr lang="vi-VN" sz="3600" dirty="0">
                <a:latin typeface="+mj-lt"/>
              </a:rPr>
              <a:t>Ông phải ôm vào cơ</a:t>
            </a:r>
          </a:p>
          <a:p>
            <a:r>
              <a:rPr lang="vi-VN" sz="3600" dirty="0">
                <a:latin typeface="+mj-lt"/>
              </a:rPr>
              <a:t>Ngọn lửa nó bùng to</a:t>
            </a:r>
          </a:p>
          <a:p>
            <a:r>
              <a:rPr lang="vi-VN" sz="3600" dirty="0">
                <a:latin typeface="+mj-lt"/>
              </a:rPr>
              <a:t>Cháu nhờ ông dập bớt.</a:t>
            </a:r>
          </a:p>
          <a:p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Khói nó chui ra bếp</a:t>
            </a:r>
          </a:p>
          <a:p>
            <a:r>
              <a:rPr lang="vi-VN" sz="3600" dirty="0">
                <a:latin typeface="+mj-lt"/>
              </a:rPr>
              <a:t>Ông thổi hết khói đi</a:t>
            </a:r>
          </a:p>
          <a:p>
            <a:r>
              <a:rPr lang="vi-VN" sz="3600" dirty="0">
                <a:latin typeface="+mj-lt"/>
              </a:rPr>
              <a:t>Ông cười xoà: “Thế thì</a:t>
            </a:r>
          </a:p>
          <a:p>
            <a:r>
              <a:rPr lang="vi-VN" sz="3600" dirty="0">
                <a:latin typeface="+mj-lt"/>
              </a:rPr>
              <a:t>Lấy ai ngồi tiếp khách?”.</a:t>
            </a:r>
          </a:p>
          <a:p>
            <a:r>
              <a:rPr lang="vi-VN" sz="3600" dirty="0">
                <a:latin typeface="+mj-lt"/>
              </a:rPr>
              <a:t>                     Hoàng Tá.</a:t>
            </a:r>
          </a:p>
        </p:txBody>
      </p:sp>
    </p:spTree>
    <p:extLst>
      <p:ext uri="{BB962C8B-B14F-4D97-AF65-F5344CB8AC3E}">
        <p14:creationId xmlns:p14="http://schemas.microsoft.com/office/powerpoint/2010/main" val="77509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C5DA95-A3F2-90D8-31F6-5A3FC7DBFC72}"/>
              </a:ext>
            </a:extLst>
          </p:cNvPr>
          <p:cNvSpPr txBox="1"/>
          <p:nvPr/>
        </p:nvSpPr>
        <p:spPr>
          <a:xfrm>
            <a:off x="2499519" y="1737519"/>
            <a:ext cx="10287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i="0" dirty="0">
                <a:solidFill>
                  <a:srgbClr val="333333"/>
                </a:solidFill>
                <a:effectLst/>
                <a:latin typeface="+mj-lt"/>
              </a:rPr>
              <a:t>LẤY TĂM CHO BÀ</a:t>
            </a:r>
            <a:endParaRPr lang="vi-VN" sz="4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ctr"/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Cô giáo dạy cháu về nhà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Ăn xong nhớ lấy cho bà cái tăm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Nhưng bà đã rụng hết răng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Cháu không còn được lấy tăm cho bà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Em đi rót nước bưng ra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Chè thơm hương tỏa khắp nhà vui vui.</a:t>
            </a:r>
          </a:p>
          <a:p>
            <a:pPr algn="ctr"/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                  Định Hải</a:t>
            </a:r>
          </a:p>
        </p:txBody>
      </p:sp>
    </p:spTree>
    <p:extLst>
      <p:ext uri="{BB962C8B-B14F-4D97-AF65-F5344CB8AC3E}">
        <p14:creationId xmlns:p14="http://schemas.microsoft.com/office/powerpoint/2010/main" val="270152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CF7B9E-DFE5-73FC-8EC6-4E1E99A2727E}"/>
              </a:ext>
            </a:extLst>
          </p:cNvPr>
          <p:cNvSpPr txBox="1"/>
          <p:nvPr/>
        </p:nvSpPr>
        <p:spPr>
          <a:xfrm>
            <a:off x="3718719" y="289719"/>
            <a:ext cx="7910622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 dirty="0">
                <a:solidFill>
                  <a:srgbClr val="333333"/>
                </a:solidFill>
                <a:effectLst/>
                <a:latin typeface="+mj-lt"/>
              </a:rPr>
              <a:t>EM YÊU NHÀ EM</a:t>
            </a:r>
            <a:endParaRPr lang="vi-VN" sz="40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Chẳng đâu bằng chính nhà em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Có đàn chim sẻ bên thềm líu lo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Có nàng gà mái hoa mơ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Cục ta cục tác khi vừa đẻ xong</a:t>
            </a:r>
          </a:p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Có bà chuối mật lưng ong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Có ông ngô bắp râu hồng như tơ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Có ao rau muống cá cờ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Em là chị Tấm đợi chờ bống lên</a:t>
            </a:r>
          </a:p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Có đầm ngào ngạt hoa sen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Ếch con nghe nhạc, dế mèn ngâm thơ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Dù đi xa thật là xa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Chẳng đâu vui được như nhà của em.</a:t>
            </a:r>
          </a:p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                       Đoàn Thị Lam Luyến</a:t>
            </a:r>
            <a:endParaRPr lang="vi-VN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44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9F9941-7E45-35DD-EF1F-502A30AA73B4}"/>
              </a:ext>
            </a:extLst>
          </p:cNvPr>
          <p:cNvSpPr txBox="1"/>
          <p:nvPr/>
        </p:nvSpPr>
        <p:spPr>
          <a:xfrm>
            <a:off x="1508919" y="1204119"/>
            <a:ext cx="11720622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i="0" dirty="0">
                <a:solidFill>
                  <a:srgbClr val="333333"/>
                </a:solidFill>
                <a:effectLst/>
                <a:latin typeface="+mj-lt"/>
              </a:rPr>
              <a:t>VỀ QUÊ</a:t>
            </a:r>
            <a:endParaRPr lang="vi-VN" sz="4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ctr"/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Nghỉ hè bé được về quê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Được đi lên rẫy, được về tắm sông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Thăm bà rồi lại thăm ông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Thả diều câu cá sướng không gì bằng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Đêm về bé ngắm ông trăng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Nghe ông kể chuyện chị Hằng ngày xưa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Bà rang đậu lạc thơm chưa?</a:t>
            </a:r>
            <a:b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Mời ông, bà, bé say sưa chuyện trò.</a:t>
            </a:r>
          </a:p>
          <a:p>
            <a:pPr algn="ctr"/>
            <a:r>
              <a:rPr lang="vi-VN" sz="4400" b="0" i="0" dirty="0">
                <a:solidFill>
                  <a:srgbClr val="333333"/>
                </a:solidFill>
                <a:effectLst/>
                <a:latin typeface="+mj-lt"/>
              </a:rPr>
              <a:t>                                             Nguyễn Lãm Thắng</a:t>
            </a:r>
          </a:p>
        </p:txBody>
      </p:sp>
    </p:spTree>
    <p:extLst>
      <p:ext uri="{BB962C8B-B14F-4D97-AF65-F5344CB8AC3E}">
        <p14:creationId xmlns:p14="http://schemas.microsoft.com/office/powerpoint/2010/main" val="417101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D16781-A46F-1B6B-AC96-B767078F2A76}"/>
              </a:ext>
            </a:extLst>
          </p:cNvPr>
          <p:cNvSpPr txBox="1"/>
          <p:nvPr/>
        </p:nvSpPr>
        <p:spPr>
          <a:xfrm>
            <a:off x="975520" y="746919"/>
            <a:ext cx="5486400" cy="9264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GIỮA VÒNG GIÓ THƠM</a:t>
            </a:r>
            <a:endParaRPr lang="vi-VN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ctr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Này chú gà nâu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Cãi nhau chi thế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Này chị vịt bầu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Chớ gào ầm ĩ</a:t>
            </a:r>
          </a:p>
          <a:p>
            <a:pPr algn="ctr"/>
            <a:endParaRPr lang="vi-VN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ctr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Bà tớ ốm rồi</a:t>
            </a:r>
          </a:p>
          <a:p>
            <a:pPr algn="ctr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Cánh màn khép rũ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Hãy yên lặng nào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Cho bà tớ ngủ</a:t>
            </a:r>
          </a:p>
          <a:p>
            <a:pPr algn="ctr"/>
            <a:endParaRPr lang="vi-VN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ctr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Bàn tay nhỏ nhắn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Phe phẩy quạt nan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Đều đều ngọn gió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Rung rinh góc màn</a:t>
            </a:r>
          </a:p>
          <a:p>
            <a:pPr algn="ctr"/>
            <a:endParaRPr lang="vi-VN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ctr"/>
            <a:endParaRPr lang="vi-VN" sz="20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882B9-BB9D-0E3C-BCE9-2A19C7E3C560}"/>
              </a:ext>
            </a:extLst>
          </p:cNvPr>
          <p:cNvSpPr txBox="1"/>
          <p:nvPr/>
        </p:nvSpPr>
        <p:spPr>
          <a:xfrm>
            <a:off x="8138319" y="2499519"/>
            <a:ext cx="57912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Bà ơi hãy ngủ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Có cháu ngồi bên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Căn nhà vắng vẻ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Khu vườn im lặng</a:t>
            </a:r>
          </a:p>
          <a:p>
            <a:pPr algn="ctr"/>
            <a:endParaRPr lang="vi-VN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ctr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Hương bưởi hương cau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Lẩn vào tay quạt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Cho bà nằm mát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Giữa vòng gió thơm.</a:t>
            </a:r>
          </a:p>
          <a:p>
            <a:pPr algn="ctr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Quang Huy</a:t>
            </a:r>
          </a:p>
        </p:txBody>
      </p:sp>
    </p:spTree>
    <p:extLst>
      <p:ext uri="{BB962C8B-B14F-4D97-AF65-F5344CB8AC3E}">
        <p14:creationId xmlns:p14="http://schemas.microsoft.com/office/powerpoint/2010/main" val="2500723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700</Words>
  <Application>Microsoft Office PowerPoint</Application>
  <PresentationFormat>Custom</PresentationFormat>
  <Paragraphs>91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711</cp:revision>
  <dcterms:created xsi:type="dcterms:W3CDTF">2020-12-08T15:48:47Z</dcterms:created>
  <dcterms:modified xsi:type="dcterms:W3CDTF">2024-01-02T03:07:47Z</dcterms:modified>
</cp:coreProperties>
</file>