
<file path=[Content_Types].xml><?xml version="1.0" encoding="utf-8"?>
<Types xmlns="http://schemas.openxmlformats.org/package/2006/content-types">
  <Default Extension="emf" ContentType="image/x-emf"/>
  <Default Extension="jpe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18"/>
  </p:notesMasterIdLst>
  <p:sldIdLst>
    <p:sldId id="256" r:id="rId4"/>
    <p:sldId id="264" r:id="rId5"/>
    <p:sldId id="287" r:id="rId6"/>
    <p:sldId id="257" r:id="rId7"/>
    <p:sldId id="271" r:id="rId8"/>
    <p:sldId id="288" r:id="rId9"/>
    <p:sldId id="260" r:id="rId10"/>
    <p:sldId id="295" r:id="rId11"/>
    <p:sldId id="296" r:id="rId12"/>
    <p:sldId id="272" r:id="rId13"/>
    <p:sldId id="273" r:id="rId14"/>
    <p:sldId id="297" r:id="rId15"/>
    <p:sldId id="266" r:id="rId16"/>
    <p:sldId id="27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93" autoAdjust="0"/>
    <p:restoredTop sz="93950" autoAdjust="0"/>
  </p:normalViewPr>
  <p:slideViewPr>
    <p:cSldViewPr snapToGrid="0">
      <p:cViewPr varScale="1">
        <p:scale>
          <a:sx n="61" d="100"/>
          <a:sy n="61" d="100"/>
        </p:scale>
        <p:origin x="372"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EAD26F-197A-4344-8006-41ADEB63EE52}" type="datetimeFigureOut">
              <a:rPr lang="en-US" smtClean="0"/>
              <a:pPr/>
              <a:t>9/5/2023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410672-AB2C-4B15-8A81-455247B6250E}" type="slidenum">
              <a:rPr lang="en-US" smtClean="0"/>
              <a:pPr/>
              <a:t>‹#›</a:t>
            </a:fld>
            <a:endParaRPr lang="en-US"/>
          </a:p>
        </p:txBody>
      </p:sp>
    </p:spTree>
    <p:extLst>
      <p:ext uri="{BB962C8B-B14F-4D97-AF65-F5344CB8AC3E}">
        <p14:creationId xmlns:p14="http://schemas.microsoft.com/office/powerpoint/2010/main" val="1694786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3476701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595697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pPr/>
              <a:t>9/5/2023</a:t>
            </a:fld>
            <a:endParaRPr lang="en-US"/>
          </a:p>
        </p:txBody>
      </p:sp>
      <p:sp>
        <p:nvSpPr>
          <p:cNvPr id="5" name="Footer Placeholder 4">
            <a:extLst>
              <a:ext uri="{FF2B5EF4-FFF2-40B4-BE49-F238E27FC236}">
                <a16:creationId xmlns:a16="http://schemas.microsoft.com/office/drawing/2014/main" id="{601549A9-ADD6-4C8C-936F-8BDB0273E5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val="2631577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3DB81-A2CE-4DE2-A81D-BE3D0803E325}"/>
              </a:ext>
            </a:extLst>
          </p:cNvPr>
          <p:cNvSpPr>
            <a:spLocks noGrp="1"/>
          </p:cNvSpPr>
          <p:nvPr>
            <p:ph type="dt" sz="half" idx="10"/>
          </p:nvPr>
        </p:nvSpPr>
        <p:spPr/>
        <p:txBody>
          <a:bodyPr/>
          <a:lstStyle/>
          <a:p>
            <a:fld id="{389C5F93-887A-4481-A204-754FB144E4BE}" type="datetimeFigureOut">
              <a:rPr lang="en-US" smtClean="0"/>
              <a:pPr/>
              <a:t>9/5/2023</a:t>
            </a:fld>
            <a:endParaRPr lang="en-US"/>
          </a:p>
        </p:txBody>
      </p:sp>
      <p:sp>
        <p:nvSpPr>
          <p:cNvPr id="5" name="Footer Placeholder 4">
            <a:extLst>
              <a:ext uri="{FF2B5EF4-FFF2-40B4-BE49-F238E27FC236}">
                <a16:creationId xmlns:a16="http://schemas.microsoft.com/office/drawing/2014/main" id="{9B7F8850-939A-42C1-BE67-B5974749F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22DB53-C194-42C0-9EA0-8FF03CFF51E8}"/>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val="116179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42ADB-39AF-4F4B-85BE-175AEF9F9FC9}"/>
              </a:ext>
            </a:extLst>
          </p:cNvPr>
          <p:cNvSpPr>
            <a:spLocks noGrp="1"/>
          </p:cNvSpPr>
          <p:nvPr>
            <p:ph type="dt" sz="half" idx="10"/>
          </p:nvPr>
        </p:nvSpPr>
        <p:spPr/>
        <p:txBody>
          <a:bodyPr/>
          <a:lstStyle/>
          <a:p>
            <a:fld id="{389C5F93-887A-4481-A204-754FB144E4BE}" type="datetimeFigureOut">
              <a:rPr lang="en-US" smtClean="0"/>
              <a:pPr/>
              <a:t>9/5/2023</a:t>
            </a:fld>
            <a:endParaRPr lang="en-US"/>
          </a:p>
        </p:txBody>
      </p:sp>
      <p:sp>
        <p:nvSpPr>
          <p:cNvPr id="5" name="Footer Placeholder 4">
            <a:extLst>
              <a:ext uri="{FF2B5EF4-FFF2-40B4-BE49-F238E27FC236}">
                <a16:creationId xmlns:a16="http://schemas.microsoft.com/office/drawing/2014/main" id="{64F9F293-897F-4929-9E42-96D4A6D15D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2CD7FF-3FFB-49B0-AA83-669D525ED01B}"/>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val="19891139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9/5/2023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16071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9/5/2023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54566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9/5/2023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4085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9/5/2023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77112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567E14-3BA2-4243-B9EA-E2C7FD4D8806}" type="datetimeFigureOut">
              <a:rPr lang="en-US" smtClean="0">
                <a:solidFill>
                  <a:prstClr val="black">
                    <a:tint val="75000"/>
                  </a:prstClr>
                </a:solidFill>
              </a:rPr>
              <a:pPr/>
              <a:t>9/5/2023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5050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567E14-3BA2-4243-B9EA-E2C7FD4D8806}" type="datetimeFigureOut">
              <a:rPr lang="en-US" smtClean="0">
                <a:solidFill>
                  <a:prstClr val="black">
                    <a:tint val="75000"/>
                  </a:prstClr>
                </a:solidFill>
              </a:rPr>
              <a:pPr/>
              <a:t>9/5/2023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3463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567E14-3BA2-4243-B9EA-E2C7FD4D8806}" type="datetimeFigureOut">
              <a:rPr lang="en-US" smtClean="0">
                <a:solidFill>
                  <a:prstClr val="black">
                    <a:tint val="75000"/>
                  </a:prstClr>
                </a:solidFill>
              </a:rPr>
              <a:pPr/>
              <a:t>9/5/2023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32830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9/5/2023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8570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0F003-333E-4D29-A09D-C78034639685}"/>
              </a:ext>
            </a:extLst>
          </p:cNvPr>
          <p:cNvSpPr>
            <a:spLocks noGrp="1"/>
          </p:cNvSpPr>
          <p:nvPr>
            <p:ph type="dt" sz="half" idx="10"/>
          </p:nvPr>
        </p:nvSpPr>
        <p:spPr/>
        <p:txBody>
          <a:bodyPr/>
          <a:lstStyle/>
          <a:p>
            <a:fld id="{389C5F93-887A-4481-A204-754FB144E4BE}" type="datetimeFigureOut">
              <a:rPr lang="en-US" smtClean="0"/>
              <a:pPr/>
              <a:t>9/5/2023</a:t>
            </a:fld>
            <a:endParaRPr lang="en-US"/>
          </a:p>
        </p:txBody>
      </p:sp>
      <p:sp>
        <p:nvSpPr>
          <p:cNvPr id="5" name="Footer Placeholder 4">
            <a:extLst>
              <a:ext uri="{FF2B5EF4-FFF2-40B4-BE49-F238E27FC236}">
                <a16:creationId xmlns:a16="http://schemas.microsoft.com/office/drawing/2014/main" id="{943D16D9-B845-4551-9DDF-45C4E07B1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BC130-9B5D-4315-9904-85626D9CD4B3}"/>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val="30041590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9/5/2023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89600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9/5/2023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91015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9/5/2023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7010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01549A9-ADD6-4C8C-936F-8BDB0273E57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91824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0F003-333E-4D29-A09D-C7803463968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43D16D9-B845-4551-9DDF-45C4E07B1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A3BC130-9B5D-4315-9904-85626D9CD4B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25681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8B075-1BD0-4D86-91C9-AFB9542B6C44}"/>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96A3AD1-44DC-4640-BD35-E86F637E87A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BB325A1-EB8B-45A0-9544-25DE745A92D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333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C59029-2351-43F4-BE15-A0B05CDDCC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9/5/2023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982C413-63C8-4708-B04B-22EA3CBE0CA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C35F2F7-954D-4718-AB34-12C970AEDF09}"/>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74479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A12704-9F3B-4E5D-B37A-A65FB6639FB7}"/>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9/5/2023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ED14B6A-D31E-4E4E-9999-2A037F28C0F9}"/>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23CE0C2-879A-464E-B0C6-8927F16B4815}"/>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15635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C2A881-E3AF-49DA-A4B1-579A0F39FEB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9/5/2023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F35913B2-3613-49A3-8703-7439B1EE9C3E}"/>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9C282779-E726-41E8-A702-F4E40F13699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58847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9/5/2023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9067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8B075-1BD0-4D86-91C9-AFB9542B6C44}"/>
              </a:ext>
            </a:extLst>
          </p:cNvPr>
          <p:cNvSpPr>
            <a:spLocks noGrp="1"/>
          </p:cNvSpPr>
          <p:nvPr>
            <p:ph type="dt" sz="half" idx="10"/>
          </p:nvPr>
        </p:nvSpPr>
        <p:spPr/>
        <p:txBody>
          <a:bodyPr/>
          <a:lstStyle/>
          <a:p>
            <a:fld id="{389C5F93-887A-4481-A204-754FB144E4BE}" type="datetimeFigureOut">
              <a:rPr lang="en-US" smtClean="0"/>
              <a:pPr/>
              <a:t>9/5/2023</a:t>
            </a:fld>
            <a:endParaRPr lang="en-US"/>
          </a:p>
        </p:txBody>
      </p:sp>
      <p:sp>
        <p:nvSpPr>
          <p:cNvPr id="5" name="Footer Placeholder 4">
            <a:extLst>
              <a:ext uri="{FF2B5EF4-FFF2-40B4-BE49-F238E27FC236}">
                <a16:creationId xmlns:a16="http://schemas.microsoft.com/office/drawing/2014/main" id="{B96A3AD1-44DC-4640-BD35-E86F637E87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B325A1-EB8B-45A0-9544-25DE745A92DB}"/>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val="6311131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70A5A9-3EC5-49B2-BB5D-3ADB82122D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9/5/2023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B834B9C-1E2F-4435-98A0-7D4AACDEAFA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D319B98-E521-4405-A564-3AB1026FDDA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87475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BCC5D-691D-47D3-874F-80E55C572CE6}"/>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9/5/2023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FFBD8AA-F3E0-4242-98F6-9558B68AF3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5ED071D-48D1-4743-B5AE-2DF61239820E}"/>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0274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3DB81-A2CE-4DE2-A81D-BE3D0803E32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B7F8850-939A-42C1-BE67-B5974749F41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B22DB53-C194-42C0-9EA0-8FF03CFF51E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81524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42ADB-39AF-4F4B-85BE-175AEF9F9FC9}"/>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9/5/2023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4F9F293-897F-4929-9E42-96D4A6D15D0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42CD7FF-3FFB-49B0-AA83-669D525ED0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8326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C59029-2351-43F4-BE15-A0B05CDDCCAF}"/>
              </a:ext>
            </a:extLst>
          </p:cNvPr>
          <p:cNvSpPr>
            <a:spLocks noGrp="1"/>
          </p:cNvSpPr>
          <p:nvPr>
            <p:ph type="dt" sz="half" idx="10"/>
          </p:nvPr>
        </p:nvSpPr>
        <p:spPr/>
        <p:txBody>
          <a:bodyPr/>
          <a:lstStyle/>
          <a:p>
            <a:fld id="{389C5F93-887A-4481-A204-754FB144E4BE}" type="datetimeFigureOut">
              <a:rPr lang="en-US" smtClean="0"/>
              <a:pPr/>
              <a:t>9/5/2023</a:t>
            </a:fld>
            <a:endParaRPr lang="en-US"/>
          </a:p>
        </p:txBody>
      </p:sp>
      <p:sp>
        <p:nvSpPr>
          <p:cNvPr id="6" name="Footer Placeholder 5">
            <a:extLst>
              <a:ext uri="{FF2B5EF4-FFF2-40B4-BE49-F238E27FC236}">
                <a16:creationId xmlns:a16="http://schemas.microsoft.com/office/drawing/2014/main" id="{D982C413-63C8-4708-B04B-22EA3CBE0C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35F2F7-954D-4718-AB34-12C970AEDF09}"/>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val="1666939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A12704-9F3B-4E5D-B37A-A65FB6639FB7}"/>
              </a:ext>
            </a:extLst>
          </p:cNvPr>
          <p:cNvSpPr>
            <a:spLocks noGrp="1"/>
          </p:cNvSpPr>
          <p:nvPr>
            <p:ph type="dt" sz="half" idx="10"/>
          </p:nvPr>
        </p:nvSpPr>
        <p:spPr/>
        <p:txBody>
          <a:bodyPr/>
          <a:lstStyle/>
          <a:p>
            <a:fld id="{389C5F93-887A-4481-A204-754FB144E4BE}" type="datetimeFigureOut">
              <a:rPr lang="en-US" smtClean="0"/>
              <a:pPr/>
              <a:t>9/5/2023</a:t>
            </a:fld>
            <a:endParaRPr lang="en-US"/>
          </a:p>
        </p:txBody>
      </p:sp>
      <p:sp>
        <p:nvSpPr>
          <p:cNvPr id="8" name="Footer Placeholder 7">
            <a:extLst>
              <a:ext uri="{FF2B5EF4-FFF2-40B4-BE49-F238E27FC236}">
                <a16:creationId xmlns:a16="http://schemas.microsoft.com/office/drawing/2014/main" id="{DED14B6A-D31E-4E4E-9999-2A037F28C0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3CE0C2-879A-464E-B0C6-8927F16B4815}"/>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val="2497045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C2A881-E3AF-49DA-A4B1-579A0F39FEBB}"/>
              </a:ext>
            </a:extLst>
          </p:cNvPr>
          <p:cNvSpPr>
            <a:spLocks noGrp="1"/>
          </p:cNvSpPr>
          <p:nvPr>
            <p:ph type="dt" sz="half" idx="10"/>
          </p:nvPr>
        </p:nvSpPr>
        <p:spPr/>
        <p:txBody>
          <a:bodyPr/>
          <a:lstStyle/>
          <a:p>
            <a:fld id="{389C5F93-887A-4481-A204-754FB144E4BE}" type="datetimeFigureOut">
              <a:rPr lang="en-US" smtClean="0"/>
              <a:pPr/>
              <a:t>9/5/2023</a:t>
            </a:fld>
            <a:endParaRPr lang="en-US"/>
          </a:p>
        </p:txBody>
      </p:sp>
      <p:sp>
        <p:nvSpPr>
          <p:cNvPr id="4" name="Footer Placeholder 3">
            <a:extLst>
              <a:ext uri="{FF2B5EF4-FFF2-40B4-BE49-F238E27FC236}">
                <a16:creationId xmlns:a16="http://schemas.microsoft.com/office/drawing/2014/main" id="{F35913B2-3613-49A3-8703-7439B1EE9C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282779-E726-41E8-A702-F4E40F136998}"/>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val="2677286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18B78-BCE9-4DA8-80F2-24A4C05240E0}"/>
              </a:ext>
            </a:extLst>
          </p:cNvPr>
          <p:cNvSpPr>
            <a:spLocks noGrp="1"/>
          </p:cNvSpPr>
          <p:nvPr>
            <p:ph type="dt" sz="half" idx="10"/>
          </p:nvPr>
        </p:nvSpPr>
        <p:spPr/>
        <p:txBody>
          <a:bodyPr/>
          <a:lstStyle/>
          <a:p>
            <a:fld id="{389C5F93-887A-4481-A204-754FB144E4BE}" type="datetimeFigureOut">
              <a:rPr lang="en-US" smtClean="0"/>
              <a:pPr/>
              <a:t>9/5/2023</a:t>
            </a:fld>
            <a:endParaRPr lang="en-US"/>
          </a:p>
        </p:txBody>
      </p:sp>
      <p:sp>
        <p:nvSpPr>
          <p:cNvPr id="3" name="Footer Placeholder 2">
            <a:extLst>
              <a:ext uri="{FF2B5EF4-FFF2-40B4-BE49-F238E27FC236}">
                <a16:creationId xmlns:a16="http://schemas.microsoft.com/office/drawing/2014/main" id="{005BF5D5-4750-4FE3-AE67-46C67F70BE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6C7EBF-F997-4A98-BFCB-A2F2CFCE84B2}"/>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val="1262798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70A5A9-3EC5-49B2-BB5D-3ADB82122DAF}"/>
              </a:ext>
            </a:extLst>
          </p:cNvPr>
          <p:cNvSpPr>
            <a:spLocks noGrp="1"/>
          </p:cNvSpPr>
          <p:nvPr>
            <p:ph type="dt" sz="half" idx="10"/>
          </p:nvPr>
        </p:nvSpPr>
        <p:spPr/>
        <p:txBody>
          <a:bodyPr/>
          <a:lstStyle/>
          <a:p>
            <a:fld id="{389C5F93-887A-4481-A204-754FB144E4BE}" type="datetimeFigureOut">
              <a:rPr lang="en-US" smtClean="0"/>
              <a:pPr/>
              <a:t>9/5/2023</a:t>
            </a:fld>
            <a:endParaRPr lang="en-US"/>
          </a:p>
        </p:txBody>
      </p:sp>
      <p:sp>
        <p:nvSpPr>
          <p:cNvPr id="6" name="Footer Placeholder 5">
            <a:extLst>
              <a:ext uri="{FF2B5EF4-FFF2-40B4-BE49-F238E27FC236}">
                <a16:creationId xmlns:a16="http://schemas.microsoft.com/office/drawing/2014/main" id="{EB834B9C-1E2F-4435-98A0-7D4AACDEAF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319B98-E521-4405-A564-3AB1026FDDA3}"/>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val="1944746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BCC5D-691D-47D3-874F-80E55C572CE6}"/>
              </a:ext>
            </a:extLst>
          </p:cNvPr>
          <p:cNvSpPr>
            <a:spLocks noGrp="1"/>
          </p:cNvSpPr>
          <p:nvPr>
            <p:ph type="dt" sz="half" idx="10"/>
          </p:nvPr>
        </p:nvSpPr>
        <p:spPr/>
        <p:txBody>
          <a:bodyPr/>
          <a:lstStyle/>
          <a:p>
            <a:fld id="{389C5F93-887A-4481-A204-754FB144E4BE}" type="datetimeFigureOut">
              <a:rPr lang="en-US" smtClean="0"/>
              <a:pPr/>
              <a:t>9/5/2023</a:t>
            </a:fld>
            <a:endParaRPr lang="en-US"/>
          </a:p>
        </p:txBody>
      </p:sp>
      <p:sp>
        <p:nvSpPr>
          <p:cNvPr id="6" name="Footer Placeholder 5">
            <a:extLst>
              <a:ext uri="{FF2B5EF4-FFF2-40B4-BE49-F238E27FC236}">
                <a16:creationId xmlns:a16="http://schemas.microsoft.com/office/drawing/2014/main" id="{7FFBD8AA-F3E0-4242-98F6-9558B68AF3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ED071D-48D1-4743-B5AE-2DF61239820E}"/>
              </a:ext>
            </a:extLst>
          </p:cNvPr>
          <p:cNvSpPr>
            <a:spLocks noGrp="1"/>
          </p:cNvSpPr>
          <p:nvPr>
            <p:ph type="sldNum" sz="quarter" idx="12"/>
          </p:nvPr>
        </p:nvSpPr>
        <p:spPr/>
        <p:txBody>
          <a:bodyPr/>
          <a:lstStyle/>
          <a:p>
            <a:fld id="{484E047B-2186-4570-B73E-AAD78CC2AB62}" type="slidenum">
              <a:rPr lang="en-US" smtClean="0"/>
              <a:pPr/>
              <a:t>‹#›</a:t>
            </a:fld>
            <a:endParaRPr lang="en-US"/>
          </a:p>
        </p:txBody>
      </p:sp>
    </p:spTree>
    <p:extLst>
      <p:ext uri="{BB962C8B-B14F-4D97-AF65-F5344CB8AC3E}">
        <p14:creationId xmlns:p14="http://schemas.microsoft.com/office/powerpoint/2010/main" val="3730848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pPr/>
              <a:t>9/5/2023</a:t>
            </a:fld>
            <a:endParaRPr lang="en-US"/>
          </a:p>
        </p:txBody>
      </p:sp>
      <p:sp>
        <p:nvSpPr>
          <p:cNvPr id="5" name="Footer Placeholder 4">
            <a:extLst>
              <a:ext uri="{FF2B5EF4-FFF2-40B4-BE49-F238E27FC236}">
                <a16:creationId xmlns:a16="http://schemas.microsoft.com/office/drawing/2014/main"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pPr/>
              <a:t>‹#›</a:t>
            </a:fld>
            <a:endParaRPr lang="en-US"/>
          </a:p>
        </p:txBody>
      </p:sp>
    </p:spTree>
    <p:extLst>
      <p:ext uri="{BB962C8B-B14F-4D97-AF65-F5344CB8AC3E}">
        <p14:creationId xmlns:p14="http://schemas.microsoft.com/office/powerpoint/2010/main" val="33076807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567E14-3BA2-4243-B9EA-E2C7FD4D8806}" type="datetimeFigureOut">
              <a:rPr lang="en-US" smtClean="0">
                <a:solidFill>
                  <a:prstClr val="black">
                    <a:tint val="75000"/>
                  </a:prstClr>
                </a:solidFill>
              </a:rPr>
              <a:pPr/>
              <a:t>9/5/2023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84525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solidFill>
                  <a:prstClr val="black">
                    <a:tint val="75000"/>
                  </a:prstClr>
                </a:solidFill>
              </a:rPr>
              <a:pPr/>
              <a:t>9/5/2023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70182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1.xml"/><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emf"/><Relationship Id="rId10" Type="http://schemas.openxmlformats.org/officeDocument/2006/relationships/image" Target="../media/image17.png"/><Relationship Id="rId4" Type="http://schemas.openxmlformats.org/officeDocument/2006/relationships/image" Target="../media/image11.emf"/><Relationship Id="rId9"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3.xml"/><Relationship Id="rId7" Type="http://schemas.openxmlformats.org/officeDocument/2006/relationships/image" Target="../media/image5.png"/><Relationship Id="rId12" Type="http://schemas.openxmlformats.org/officeDocument/2006/relationships/image" Target="../media/image2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emf"/><Relationship Id="rId10" Type="http://schemas.openxmlformats.org/officeDocument/2006/relationships/image" Target="../media/image17.png"/><Relationship Id="rId4" Type="http://schemas.openxmlformats.org/officeDocument/2006/relationships/image" Target="../media/image11.emf"/><Relationship Id="rId9"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2.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图片 4">
            <a:extLst>
              <a:ext uri="{FF2B5EF4-FFF2-40B4-BE49-F238E27FC236}">
                <a16:creationId xmlns:a16="http://schemas.microsoft.com/office/drawing/2014/main" id="{1D7BF903-E6F8-4C5D-84EC-8C9BF12F5F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1072362"/>
            <a:ext cx="8077200" cy="4415460"/>
          </a:xfrm>
          <a:prstGeom prst="rect">
            <a:avLst/>
          </a:prstGeom>
        </p:spPr>
      </p:pic>
      <p:pic>
        <p:nvPicPr>
          <p:cNvPr id="33" name="图片 6">
            <a:extLst>
              <a:ext uri="{FF2B5EF4-FFF2-40B4-BE49-F238E27FC236}">
                <a16:creationId xmlns:a16="http://schemas.microsoft.com/office/drawing/2014/main" id="{5B0CAB89-445F-470E-840C-54C5DA35E9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8844" y="368670"/>
            <a:ext cx="2008444" cy="2003016"/>
          </a:xfrm>
          <a:prstGeom prst="rect">
            <a:avLst/>
          </a:prstGeom>
        </p:spPr>
      </p:pic>
      <p:pic>
        <p:nvPicPr>
          <p:cNvPr id="34" name="图片 8">
            <a:extLst>
              <a:ext uri="{FF2B5EF4-FFF2-40B4-BE49-F238E27FC236}">
                <a16:creationId xmlns:a16="http://schemas.microsoft.com/office/drawing/2014/main" id="{94FBAD47-784A-4C0F-979F-57263443B8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2" y="0"/>
            <a:ext cx="3771793" cy="3789363"/>
          </a:xfrm>
          <a:prstGeom prst="rect">
            <a:avLst/>
          </a:prstGeom>
        </p:spPr>
      </p:pic>
      <p:pic>
        <p:nvPicPr>
          <p:cNvPr id="35" name="图片 15">
            <a:extLst>
              <a:ext uri="{FF2B5EF4-FFF2-40B4-BE49-F238E27FC236}">
                <a16:creationId xmlns:a16="http://schemas.microsoft.com/office/drawing/2014/main" id="{A765284F-11EF-436D-9C9D-7896B801D4D1}"/>
              </a:ext>
            </a:extLst>
          </p:cNvPr>
          <p:cNvPicPr>
            <a:picLocks noChangeAspect="1"/>
          </p:cNvPicPr>
          <p:nvPr/>
        </p:nvPicPr>
        <p:blipFill rotWithShape="1">
          <a:blip r:embed="rId5">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a16="http://schemas.microsoft.com/office/drawing/2014/main" id="{77D7C6D6-7AA4-4EF6-ABAF-743E23FC99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grpSp>
        <p:nvGrpSpPr>
          <p:cNvPr id="37" name="组合 3">
            <a:extLst>
              <a:ext uri="{FF2B5EF4-FFF2-40B4-BE49-F238E27FC236}">
                <a16:creationId xmlns:a16="http://schemas.microsoft.com/office/drawing/2014/main" id="{BC54C152-1D09-4988-AA2C-D57010631322}"/>
              </a:ext>
            </a:extLst>
          </p:cNvPr>
          <p:cNvGrpSpPr/>
          <p:nvPr/>
        </p:nvGrpSpPr>
        <p:grpSpPr>
          <a:xfrm>
            <a:off x="0" y="3698571"/>
            <a:ext cx="12198968" cy="3159429"/>
            <a:chOff x="0" y="3698571"/>
            <a:chExt cx="12198968" cy="3159429"/>
          </a:xfrm>
        </p:grpSpPr>
        <p:pic>
          <p:nvPicPr>
            <p:cNvPr id="38" name="图片 19">
              <a:extLst>
                <a:ext uri="{FF2B5EF4-FFF2-40B4-BE49-F238E27FC236}">
                  <a16:creationId xmlns:a16="http://schemas.microsoft.com/office/drawing/2014/main" id="{6587BE9E-773D-452D-81E2-07211AEE6C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a16="http://schemas.microsoft.com/office/drawing/2014/main" id="{7F37D3A7-2A2E-4FC7-8760-996DF282EF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a16="http://schemas.microsoft.com/office/drawing/2014/main" id="{AC575159-D9FC-41B4-AF27-E7BB990A44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a16="http://schemas.microsoft.com/office/drawing/2014/main" id="{6B369BAD-0E1E-4C47-9783-7172BAEC475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a16="http://schemas.microsoft.com/office/drawing/2014/main" id="{9DC54091-DCC2-4AD2-8134-50ACEEAD3A0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a16="http://schemas.microsoft.com/office/drawing/2014/main" id="{A3D72380-9D48-4756-AFB0-BB8489517F3D}"/>
                </a:ext>
              </a:extLst>
            </p:cNvPr>
            <p:cNvPicPr>
              <a:picLocks noChangeAspect="1"/>
            </p:cNvPicPr>
            <p:nvPr/>
          </p:nvPicPr>
          <p:blipFill rotWithShape="1">
            <a:blip r:embed="rId9">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sp>
        <p:nvSpPr>
          <p:cNvPr id="2" name="Rectangle 1"/>
          <p:cNvSpPr/>
          <p:nvPr/>
        </p:nvSpPr>
        <p:spPr>
          <a:xfrm>
            <a:off x="2887882" y="2080798"/>
            <a:ext cx="6661440"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cs typeface="Times New Roman" pitchFamily="18" charset="0"/>
              </a:rPr>
              <a:t>luyện viết đoạn</a:t>
            </a:r>
          </a:p>
        </p:txBody>
      </p:sp>
      <p:sp>
        <p:nvSpPr>
          <p:cNvPr id="17" name="文本框 22">
            <a:extLst>
              <a:ext uri="{FF2B5EF4-FFF2-40B4-BE49-F238E27FC236}">
                <a16:creationId xmlns:a16="http://schemas.microsoft.com/office/drawing/2014/main" id="{8E852256-A333-49D6-ADCD-2215C66790B1}"/>
              </a:ext>
            </a:extLst>
          </p:cNvPr>
          <p:cNvSpPr txBox="1"/>
          <p:nvPr/>
        </p:nvSpPr>
        <p:spPr>
          <a:xfrm>
            <a:off x="2532186" y="3202559"/>
            <a:ext cx="7160454" cy="923330"/>
          </a:xfrm>
          <a:prstGeom prst="rect">
            <a:avLst/>
          </a:prstGeom>
          <a:noFill/>
        </p:spPr>
        <p:txBody>
          <a:bodyPr wrap="square" rtlCol="0">
            <a:spAutoFit/>
          </a:bodyPr>
          <a:lstStyle/>
          <a:p>
            <a:r>
              <a:rPr lang="en-US" altLang="zh-CN" sz="5400" dirty="0">
                <a:solidFill>
                  <a:srgbClr val="FF0000"/>
                </a:solidFill>
                <a:latin typeface="Times New Roman" pitchFamily="18" charset="0"/>
                <a:ea typeface="思源黑体 CN Bold" panose="020B0800000000000000" pitchFamily="34" charset="-122"/>
                <a:cs typeface="Times New Roman" pitchFamily="18" charset="0"/>
              </a:rPr>
              <a:t>     </a:t>
            </a:r>
            <a:r>
              <a:rPr lang="en-US" altLang="zh-CN" sz="5400" dirty="0" err="1">
                <a:solidFill>
                  <a:srgbClr val="FF0000"/>
                </a:solidFill>
                <a:latin typeface="Times New Roman" pitchFamily="18" charset="0"/>
                <a:ea typeface="思源黑体 CN Bold" panose="020B0800000000000000" pitchFamily="34" charset="-122"/>
                <a:cs typeface="Times New Roman" pitchFamily="18" charset="0"/>
              </a:rPr>
              <a:t>Tuần</a:t>
            </a:r>
            <a:r>
              <a:rPr lang="en-US" altLang="zh-CN" sz="5400" dirty="0">
                <a:solidFill>
                  <a:srgbClr val="FF0000"/>
                </a:solidFill>
                <a:latin typeface="Times New Roman" pitchFamily="18" charset="0"/>
                <a:ea typeface="思源黑体 CN Bold" panose="020B0800000000000000" pitchFamily="34" charset="-122"/>
                <a:cs typeface="Times New Roman" pitchFamily="18" charset="0"/>
              </a:rPr>
              <a:t> 1- </a:t>
            </a:r>
            <a:r>
              <a:rPr lang="en-US" altLang="zh-CN" sz="5400" dirty="0" err="1">
                <a:solidFill>
                  <a:srgbClr val="FF0000"/>
                </a:solidFill>
                <a:latin typeface="Times New Roman" pitchFamily="18" charset="0"/>
                <a:ea typeface="思源黑体 CN Bold" panose="020B0800000000000000" pitchFamily="34" charset="-122"/>
                <a:cs typeface="Times New Roman" pitchFamily="18" charset="0"/>
              </a:rPr>
              <a:t>Bài</a:t>
            </a:r>
            <a:r>
              <a:rPr lang="en-US" altLang="zh-CN" sz="5400" dirty="0">
                <a:solidFill>
                  <a:srgbClr val="FF0000"/>
                </a:solidFill>
                <a:latin typeface="Times New Roman" pitchFamily="18" charset="0"/>
                <a:ea typeface="思源黑体 CN Bold" panose="020B0800000000000000" pitchFamily="34" charset="-122"/>
                <a:cs typeface="Times New Roman" pitchFamily="18" charset="0"/>
              </a:rPr>
              <a:t> 2- </a:t>
            </a:r>
            <a:r>
              <a:rPr lang="en-US" altLang="zh-CN" sz="5400" dirty="0" err="1">
                <a:solidFill>
                  <a:srgbClr val="FF0000"/>
                </a:solidFill>
                <a:latin typeface="Times New Roman" pitchFamily="18" charset="0"/>
                <a:ea typeface="思源黑体 CN Bold" panose="020B0800000000000000" pitchFamily="34" charset="-122"/>
                <a:cs typeface="Times New Roman" pitchFamily="18" charset="0"/>
              </a:rPr>
              <a:t>Tiết</a:t>
            </a:r>
            <a:r>
              <a:rPr lang="en-US" altLang="zh-CN" sz="5400" dirty="0">
                <a:solidFill>
                  <a:srgbClr val="FF0000"/>
                </a:solidFill>
                <a:latin typeface="Times New Roman" pitchFamily="18" charset="0"/>
                <a:ea typeface="思源黑体 CN Bold" panose="020B0800000000000000" pitchFamily="34" charset="-122"/>
                <a:cs typeface="Times New Roman" pitchFamily="18" charset="0"/>
              </a:rPr>
              <a:t> 5</a:t>
            </a:r>
            <a:endParaRPr lang="zh-CN" altLang="en-US" sz="5400" dirty="0">
              <a:solidFill>
                <a:srgbClr val="FF0000"/>
              </a:solidFill>
              <a:latin typeface="Times New Roman" pitchFamily="18" charset="0"/>
              <a:ea typeface="思源黑体 CN Bold" panose="020B0800000000000000" pitchFamily="34" charset="-122"/>
              <a:cs typeface="Times New Roman" pitchFamily="18" charset="0"/>
            </a:endParaRPr>
          </a:p>
        </p:txBody>
      </p:sp>
    </p:spTree>
    <p:extLst>
      <p:ext uri="{BB962C8B-B14F-4D97-AF65-F5344CB8AC3E}">
        <p14:creationId xmlns:p14="http://schemas.microsoft.com/office/powerpoint/2010/main" val="223284501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ppt_w</p:attrName>
                                        </p:attrNameLst>
                                      </p:cBhvr>
                                      <p:tavLst>
                                        <p:tav tm="0">
                                          <p:val>
                                            <p:fltVal val="0"/>
                                          </p:val>
                                        </p:tav>
                                        <p:tav tm="100000">
                                          <p:val>
                                            <p:strVal val="#ppt_w"/>
                                          </p:val>
                                        </p:tav>
                                      </p:tavLst>
                                    </p:anim>
                                    <p:anim calcmode="lin" valueType="num">
                                      <p:cBhvr>
                                        <p:cTn id="14" dur="500" fill="hold"/>
                                        <p:tgtEl>
                                          <p:spTgt spid="26"/>
                                        </p:tgtEl>
                                        <p:attrNameLst>
                                          <p:attrName>ppt_h</p:attrName>
                                        </p:attrNameLst>
                                      </p:cBhvr>
                                      <p:tavLst>
                                        <p:tav tm="0">
                                          <p:val>
                                            <p:fltVal val="0"/>
                                          </p:val>
                                        </p:tav>
                                        <p:tav tm="100000">
                                          <p:val>
                                            <p:strVal val="#ppt_h"/>
                                          </p:val>
                                        </p:tav>
                                      </p:tavLst>
                                    </p:anim>
                                    <p:animEffect transition="in" filter="fade">
                                      <p:cBhvr>
                                        <p:cTn id="15" dur="500"/>
                                        <p:tgtEl>
                                          <p:spTgt spid="26"/>
                                        </p:tgtEl>
                                      </p:cBhvr>
                                    </p:animEffect>
                                  </p:childTnLst>
                                </p:cTn>
                              </p:par>
                            </p:childTnLst>
                          </p:cTn>
                        </p:par>
                        <p:par>
                          <p:cTn id="16" fill="hold">
                            <p:stCondLst>
                              <p:cond delay="1500"/>
                            </p:stCondLst>
                            <p:childTnLst>
                              <p:par>
                                <p:cTn id="17" presetID="2" presetClass="entr" presetSubtype="9"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0-#ppt_w/2"/>
                                          </p:val>
                                        </p:tav>
                                        <p:tav tm="100000">
                                          <p:val>
                                            <p:strVal val="#ppt_x"/>
                                          </p:val>
                                        </p:tav>
                                      </p:tavLst>
                                    </p:anim>
                                    <p:anim calcmode="lin" valueType="num">
                                      <p:cBhvr additive="base">
                                        <p:cTn id="20" dur="500" fill="hold"/>
                                        <p:tgtEl>
                                          <p:spTgt spid="34"/>
                                        </p:tgtEl>
                                        <p:attrNameLst>
                                          <p:attrName>ppt_y</p:attrName>
                                        </p:attrNameLst>
                                      </p:cBhvr>
                                      <p:tavLst>
                                        <p:tav tm="0">
                                          <p:val>
                                            <p:strVal val="0-#ppt_h/2"/>
                                          </p:val>
                                        </p:tav>
                                        <p:tav tm="100000">
                                          <p:val>
                                            <p:strVal val="#ppt_y"/>
                                          </p:val>
                                        </p:tav>
                                      </p:tavLst>
                                    </p:anim>
                                  </p:childTnLst>
                                </p:cTn>
                              </p:par>
                            </p:childTnLst>
                          </p:cTn>
                        </p:par>
                        <p:par>
                          <p:cTn id="21" fill="hold">
                            <p:stCondLst>
                              <p:cond delay="2000"/>
                            </p:stCondLst>
                            <p:childTnLst>
                              <p:par>
                                <p:cTn id="22" presetID="53" presetClass="entr" presetSubtype="16" fill="hold" nodeType="after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p:cTn id="24" dur="500" fill="hold"/>
                                        <p:tgtEl>
                                          <p:spTgt spid="33"/>
                                        </p:tgtEl>
                                        <p:attrNameLst>
                                          <p:attrName>ppt_w</p:attrName>
                                        </p:attrNameLst>
                                      </p:cBhvr>
                                      <p:tavLst>
                                        <p:tav tm="0">
                                          <p:val>
                                            <p:fltVal val="0"/>
                                          </p:val>
                                        </p:tav>
                                        <p:tav tm="100000">
                                          <p:val>
                                            <p:strVal val="#ppt_w"/>
                                          </p:val>
                                        </p:tav>
                                      </p:tavLst>
                                    </p:anim>
                                    <p:anim calcmode="lin" valueType="num">
                                      <p:cBhvr>
                                        <p:cTn id="25" dur="500" fill="hold"/>
                                        <p:tgtEl>
                                          <p:spTgt spid="33"/>
                                        </p:tgtEl>
                                        <p:attrNameLst>
                                          <p:attrName>ppt_h</p:attrName>
                                        </p:attrNameLst>
                                      </p:cBhvr>
                                      <p:tavLst>
                                        <p:tav tm="0">
                                          <p:val>
                                            <p:fltVal val="0"/>
                                          </p:val>
                                        </p:tav>
                                        <p:tav tm="100000">
                                          <p:val>
                                            <p:strVal val="#ppt_h"/>
                                          </p:val>
                                        </p:tav>
                                      </p:tavLst>
                                    </p:anim>
                                    <p:animEffect transition="in" filter="fade">
                                      <p:cBhvr>
                                        <p:cTn id="26" dur="500"/>
                                        <p:tgtEl>
                                          <p:spTgt spid="33"/>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500"/>
                                        <p:tgtEl>
                                          <p:spTgt spid="36"/>
                                        </p:tgtEl>
                                      </p:cBhvr>
                                    </p:animEffect>
                                  </p:childTnLst>
                                </p:cTn>
                              </p:par>
                              <p:par>
                                <p:cTn id="31" presetID="10"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500"/>
                                        <p:tgtEl>
                                          <p:spTgt spid="35"/>
                                        </p:tgtEl>
                                      </p:cBhvr>
                                    </p:animEffect>
                                  </p:childTnLst>
                                </p:cTn>
                              </p:par>
                            </p:childTnLst>
                          </p:cTn>
                        </p:par>
                        <p:par>
                          <p:cTn id="34" fill="hold">
                            <p:stCondLst>
                              <p:cond delay="3000"/>
                            </p:stCondLst>
                            <p:childTnLst>
                              <p:par>
                                <p:cTn id="35" presetID="16" presetClass="entr" presetSubtype="21" fill="hold" grpId="0"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500" fill="hold"/>
                                        <p:tgtEl>
                                          <p:spTgt spid="17"/>
                                        </p:tgtEl>
                                        <p:attrNameLst>
                                          <p:attrName>ppt_w</p:attrName>
                                        </p:attrNameLst>
                                      </p:cBhvr>
                                      <p:tavLst>
                                        <p:tav tm="0">
                                          <p:val>
                                            <p:fltVal val="0"/>
                                          </p:val>
                                        </p:tav>
                                        <p:tav tm="100000">
                                          <p:val>
                                            <p:strVal val="#ppt_w"/>
                                          </p:val>
                                        </p:tav>
                                      </p:tavLst>
                                    </p:anim>
                                    <p:anim calcmode="lin" valueType="num">
                                      <p:cBhvr>
                                        <p:cTn id="41" dur="500" fill="hold"/>
                                        <p:tgtEl>
                                          <p:spTgt spid="17"/>
                                        </p:tgtEl>
                                        <p:attrNameLst>
                                          <p:attrName>ppt_h</p:attrName>
                                        </p:attrNameLst>
                                      </p:cBhvr>
                                      <p:tavLst>
                                        <p:tav tm="0">
                                          <p:val>
                                            <p:fltVal val="0"/>
                                          </p:val>
                                        </p:tav>
                                        <p:tav tm="100000">
                                          <p:val>
                                            <p:strVal val="#ppt_h"/>
                                          </p:val>
                                        </p:tav>
                                      </p:tavLst>
                                    </p:anim>
                                    <p:animEffect transition="in" filter="fade">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441B330-04BE-4D06-B6E0-ED38467A8AC5}"/>
              </a:ext>
            </a:extLst>
          </p:cNvPr>
          <p:cNvPicPr>
            <a:picLocks noChangeAspect="1"/>
          </p:cNvPicPr>
          <p:nvPr/>
        </p:nvPicPr>
        <p:blipFill rotWithShape="1">
          <a:blip r:embed="rId2">
            <a:extLst>
              <a:ext uri="{28A0092B-C50C-407E-A947-70E740481C1C}">
                <a14:useLocalDpi xmlns:a14="http://schemas.microsoft.com/office/drawing/2010/main" val="0"/>
              </a:ext>
            </a:extLst>
          </a:blip>
          <a:srcRect l="19242" t="26512" r="20540" b="8504"/>
          <a:stretch/>
        </p:blipFill>
        <p:spPr>
          <a:xfrm>
            <a:off x="1986504" y="754927"/>
            <a:ext cx="9280936" cy="5288500"/>
          </a:xfrm>
          <a:prstGeom prst="rect">
            <a:avLst/>
          </a:prstGeom>
        </p:spPr>
      </p:pic>
      <p:cxnSp>
        <p:nvCxnSpPr>
          <p:cNvPr id="8" name="Straight Connector 7"/>
          <p:cNvCxnSpPr/>
          <p:nvPr/>
        </p:nvCxnSpPr>
        <p:spPr>
          <a:xfrm>
            <a:off x="4267200" y="4546600"/>
            <a:ext cx="63500"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2892868" y="1239514"/>
            <a:ext cx="9187372" cy="954107"/>
          </a:xfrm>
          <a:prstGeom prst="rect">
            <a:avLst/>
          </a:prstGeom>
        </p:spPr>
        <p:txBody>
          <a:bodyPr wrap="square">
            <a:spAutoFit/>
          </a:bodyPr>
          <a:lstStyle/>
          <a:p>
            <a:pPr algn="just">
              <a:lnSpc>
                <a:spcPct val="200000"/>
              </a:lnSpc>
            </a:pPr>
            <a:r>
              <a:rPr lang="en-US" sz="3200" b="1" dirty="0" err="1">
                <a:solidFill>
                  <a:srgbClr val="002060"/>
                </a:solidFill>
                <a:latin typeface="HP001 4 hàng" panose="020B0603050302020204" pitchFamily="34" charset="0"/>
                <a:cs typeface="Times New Roman" pitchFamily="18" charset="0"/>
              </a:rPr>
              <a:t>Em</a:t>
            </a:r>
            <a:r>
              <a:rPr lang="en-US" sz="3200" b="1" dirty="0">
                <a:solidFill>
                  <a:srgbClr val="002060"/>
                </a:solidFill>
                <a:latin typeface="HP001 4 hàng" panose="020B0603050302020204" pitchFamily="34" charset="0"/>
                <a:cs typeface="Times New Roman" pitchFamily="18" charset="0"/>
              </a:rPr>
              <a:t> tên </a:t>
            </a:r>
            <a:r>
              <a:rPr lang="en-US" sz="3200" b="1" dirty="0" err="1">
                <a:solidFill>
                  <a:srgbClr val="002060"/>
                </a:solidFill>
                <a:latin typeface="HP001 4 hàng" panose="020B0603050302020204" pitchFamily="34" charset="0"/>
                <a:cs typeface="Times New Roman" pitchFamily="18" charset="0"/>
              </a:rPr>
              <a:t>là</a:t>
            </a:r>
            <a:r>
              <a:rPr lang="en-US" sz="3200" b="1" dirty="0">
                <a:solidFill>
                  <a:srgbClr val="002060"/>
                </a:solidFill>
                <a:latin typeface="HP001 4 hàng" panose="020B0603050302020204" pitchFamily="34" charset="0"/>
                <a:cs typeface="Times New Roman" pitchFamily="18" charset="0"/>
              </a:rPr>
              <a:t> Lê </a:t>
            </a:r>
            <a:r>
              <a:rPr lang="en-US" sz="3200" b="1" dirty="0" err="1">
                <a:solidFill>
                  <a:srgbClr val="002060"/>
                </a:solidFill>
                <a:latin typeface="HP001 4 hàng" panose="020B0603050302020204" pitchFamily="34" charset="0"/>
                <a:cs typeface="Times New Roman" pitchFamily="18" charset="0"/>
              </a:rPr>
              <a:t>Hà</a:t>
            </a:r>
            <a:r>
              <a:rPr lang="en-US" sz="3200" b="1" dirty="0">
                <a:solidFill>
                  <a:srgbClr val="002060"/>
                </a:solidFill>
                <a:latin typeface="HP001 4 hàng" panose="020B0603050302020204" pitchFamily="34" charset="0"/>
                <a:cs typeface="Times New Roman" pitchFamily="18" charset="0"/>
              </a:rPr>
              <a:t> An, học sinh </a:t>
            </a:r>
            <a:r>
              <a:rPr lang="en-US" sz="3200" b="1" dirty="0" err="1">
                <a:solidFill>
                  <a:srgbClr val="002060"/>
                </a:solidFill>
                <a:latin typeface="HP001 4 hàng" panose="020B0603050302020204" pitchFamily="34" charset="0"/>
                <a:cs typeface="Times New Roman" pitchFamily="18" charset="0"/>
              </a:rPr>
              <a:t>lớp</a:t>
            </a:r>
            <a:r>
              <a:rPr lang="en-US" sz="3200" b="1" dirty="0">
                <a:solidFill>
                  <a:srgbClr val="002060"/>
                </a:solidFill>
                <a:latin typeface="HP001 4 hàng" panose="020B0603050302020204" pitchFamily="34" charset="0"/>
                <a:cs typeface="Times New Roman" pitchFamily="18" charset="0"/>
              </a:rPr>
              <a:t> 2A3 </a:t>
            </a:r>
          </a:p>
        </p:txBody>
      </p:sp>
      <p:sp>
        <p:nvSpPr>
          <p:cNvPr id="2" name="AutoShape 2" descr="Hình ảnh Phim Hoạt Hình Nữ Sinh Viên Váy Sinh Viên, Con Gái, Phim Hoạt Hình  Cô Gái, Cô Gái Vẽ Tay miễn phí tải tập tin PNG PSDComment và Vect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Arial-Rounded"/>
            </a:endParaRPr>
          </a:p>
        </p:txBody>
      </p:sp>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backgroundRemoval t="1875" b="90000" l="1250" r="96406">
                        <a14:foregroundMark x1="37813" y1="50000" x2="56875" y2="53750"/>
                        <a14:foregroundMark x1="51719" y1="47500" x2="60313" y2="51406"/>
                      </a14:backgroundRemoval>
                    </a14:imgEffect>
                  </a14:imgLayer>
                </a14:imgProps>
              </a:ext>
              <a:ext uri="{28A0092B-C50C-407E-A947-70E740481C1C}">
                <a14:useLocalDpi xmlns:a14="http://schemas.microsoft.com/office/drawing/2010/main" val="0"/>
              </a:ext>
            </a:extLst>
          </a:blip>
          <a:srcRect l="27857" t="6760" r="35476" b="11250"/>
          <a:stretch/>
        </p:blipFill>
        <p:spPr>
          <a:xfrm>
            <a:off x="184720" y="2116059"/>
            <a:ext cx="1895348" cy="4238172"/>
          </a:xfrm>
          <a:prstGeom prst="rect">
            <a:avLst/>
          </a:prstGeom>
        </p:spPr>
      </p:pic>
      <p:sp>
        <p:nvSpPr>
          <p:cNvPr id="11" name="Rectangle 10">
            <a:extLst>
              <a:ext uri="{FF2B5EF4-FFF2-40B4-BE49-F238E27FC236}">
                <a16:creationId xmlns:a16="http://schemas.microsoft.com/office/drawing/2014/main" id="{1D92BFF2-F18D-4960-9F3F-1B71D286290D}"/>
              </a:ext>
            </a:extLst>
          </p:cNvPr>
          <p:cNvSpPr/>
          <p:nvPr/>
        </p:nvSpPr>
        <p:spPr>
          <a:xfrm>
            <a:off x="2293229" y="1811259"/>
            <a:ext cx="9611802" cy="954107"/>
          </a:xfrm>
          <a:prstGeom prst="rect">
            <a:avLst/>
          </a:prstGeom>
        </p:spPr>
        <p:txBody>
          <a:bodyPr wrap="square">
            <a:spAutoFit/>
          </a:bodyPr>
          <a:lstStyle/>
          <a:p>
            <a:pPr algn="just">
              <a:lnSpc>
                <a:spcPct val="200000"/>
              </a:lnSpc>
            </a:pPr>
            <a:r>
              <a:rPr lang="en-US" sz="3200" b="1">
                <a:solidFill>
                  <a:srgbClr val="002060"/>
                </a:solidFill>
                <a:latin typeface="HP001 4 hàng" panose="020B0603050302020204" pitchFamily="34" charset="0"/>
                <a:cs typeface="Times New Roman" pitchFamily="18" charset="0"/>
              </a:rPr>
              <a:t>trườngTiểu </a:t>
            </a:r>
            <a:r>
              <a:rPr lang="en-US" sz="3200" b="1" dirty="0" err="1">
                <a:solidFill>
                  <a:srgbClr val="002060"/>
                </a:solidFill>
                <a:latin typeface="HP001 4 hàng" panose="020B0603050302020204" pitchFamily="34" charset="0"/>
                <a:cs typeface="Times New Roman" pitchFamily="18" charset="0"/>
              </a:rPr>
              <a:t>học</a:t>
            </a:r>
            <a:r>
              <a:rPr lang="en-US" sz="3200" b="1" dirty="0">
                <a:solidFill>
                  <a:srgbClr val="002060"/>
                </a:solidFill>
                <a:latin typeface="HP001 4 hàng" panose="020B0603050302020204" pitchFamily="34" charset="0"/>
                <a:cs typeface="Times New Roman" pitchFamily="18" charset="0"/>
              </a:rPr>
              <a:t> </a:t>
            </a:r>
            <a:r>
              <a:rPr lang="en-US" sz="3200" b="1" dirty="0" err="1">
                <a:solidFill>
                  <a:srgbClr val="002060"/>
                </a:solidFill>
                <a:latin typeface="HP001 4 hàng" panose="020B0603050302020204" pitchFamily="34" charset="0"/>
                <a:cs typeface="Times New Roman" pitchFamily="18" charset="0"/>
              </a:rPr>
              <a:t>Ngọc</a:t>
            </a:r>
            <a:r>
              <a:rPr lang="en-US" sz="3200" b="1" dirty="0">
                <a:solidFill>
                  <a:srgbClr val="002060"/>
                </a:solidFill>
                <a:latin typeface="HP001 4 hàng" panose="020B0603050302020204" pitchFamily="34" charset="0"/>
                <a:cs typeface="Times New Roman" pitchFamily="18" charset="0"/>
              </a:rPr>
              <a:t> </a:t>
            </a:r>
            <a:r>
              <a:rPr lang="en-US" sz="3200" b="1" dirty="0" err="1">
                <a:solidFill>
                  <a:srgbClr val="002060"/>
                </a:solidFill>
                <a:latin typeface="HP001 4 hàng" panose="020B0603050302020204" pitchFamily="34" charset="0"/>
                <a:cs typeface="Times New Roman" pitchFamily="18" charset="0"/>
              </a:rPr>
              <a:t>Lâm</a:t>
            </a:r>
            <a:r>
              <a:rPr lang="en-US" sz="3200" b="1">
                <a:solidFill>
                  <a:srgbClr val="002060"/>
                </a:solidFill>
                <a:latin typeface="HP001 4 hàng" panose="020B0603050302020204" pitchFamily="34" charset="0"/>
                <a:cs typeface="Times New Roman" pitchFamily="18" charset="0"/>
              </a:rPr>
              <a:t>. Em thích học môn</a:t>
            </a:r>
            <a:endParaRPr lang="en-US" sz="3200" b="1" dirty="0">
              <a:solidFill>
                <a:srgbClr val="002060"/>
              </a:solidFill>
              <a:latin typeface="HP001 4 hàng" panose="020B0603050302020204" pitchFamily="34" charset="0"/>
              <a:cs typeface="Times New Roman" pitchFamily="18" charset="0"/>
            </a:endParaRPr>
          </a:p>
        </p:txBody>
      </p:sp>
      <p:sp>
        <p:nvSpPr>
          <p:cNvPr id="13" name="Rectangle 12">
            <a:extLst>
              <a:ext uri="{FF2B5EF4-FFF2-40B4-BE49-F238E27FC236}">
                <a16:creationId xmlns:a16="http://schemas.microsoft.com/office/drawing/2014/main" id="{9FA13252-0878-4C2B-AEB0-FF62BF2EE682}"/>
              </a:ext>
            </a:extLst>
          </p:cNvPr>
          <p:cNvSpPr/>
          <p:nvPr/>
        </p:nvSpPr>
        <p:spPr>
          <a:xfrm>
            <a:off x="2323709" y="621783"/>
            <a:ext cx="7002972" cy="954107"/>
          </a:xfrm>
          <a:prstGeom prst="rect">
            <a:avLst/>
          </a:prstGeom>
        </p:spPr>
        <p:txBody>
          <a:bodyPr wrap="square">
            <a:spAutoFit/>
          </a:bodyPr>
          <a:lstStyle/>
          <a:p>
            <a:pPr algn="just">
              <a:lnSpc>
                <a:spcPct val="200000"/>
              </a:lnSpc>
            </a:pPr>
            <a:r>
              <a:rPr lang="en-US" sz="3200" b="1">
                <a:solidFill>
                  <a:srgbClr val="002060"/>
                </a:solidFill>
                <a:latin typeface="HP001 4 hàng" panose="020B0603050302020204" pitchFamily="34" charset="0"/>
                <a:cs typeface="Times New Roman" pitchFamily="18" charset="0"/>
              </a:rPr>
              <a:t>Bài 2:</a:t>
            </a:r>
            <a:endParaRPr lang="en-US" sz="3200" b="1" dirty="0">
              <a:solidFill>
                <a:srgbClr val="002060"/>
              </a:solidFill>
              <a:latin typeface="HP001 4 hàng" panose="020B0603050302020204" pitchFamily="34" charset="0"/>
              <a:cs typeface="Times New Roman" pitchFamily="18" charset="0"/>
            </a:endParaRPr>
          </a:p>
        </p:txBody>
      </p:sp>
      <p:sp>
        <p:nvSpPr>
          <p:cNvPr id="14" name="Rectangle 13">
            <a:extLst>
              <a:ext uri="{FF2B5EF4-FFF2-40B4-BE49-F238E27FC236}">
                <a16:creationId xmlns:a16="http://schemas.microsoft.com/office/drawing/2014/main" id="{B8FF2B94-B419-4BDD-80FB-9E43AED17076}"/>
              </a:ext>
            </a:extLst>
          </p:cNvPr>
          <p:cNvSpPr/>
          <p:nvPr/>
        </p:nvSpPr>
        <p:spPr>
          <a:xfrm>
            <a:off x="2303389" y="2365114"/>
            <a:ext cx="9611802" cy="954107"/>
          </a:xfrm>
          <a:prstGeom prst="rect">
            <a:avLst/>
          </a:prstGeom>
        </p:spPr>
        <p:txBody>
          <a:bodyPr wrap="square">
            <a:spAutoFit/>
          </a:bodyPr>
          <a:lstStyle/>
          <a:p>
            <a:pPr algn="just">
              <a:lnSpc>
                <a:spcPct val="200000"/>
              </a:lnSpc>
            </a:pPr>
            <a:r>
              <a:rPr lang="en-US" sz="3200" b="1">
                <a:solidFill>
                  <a:srgbClr val="002060"/>
                </a:solidFill>
                <a:latin typeface="HP001 4 hàng" panose="020B0603050302020204" pitchFamily="34" charset="0"/>
                <a:cs typeface="Times New Roman" pitchFamily="18" charset="0"/>
              </a:rPr>
              <a:t>Tiếng Việt và môn </a:t>
            </a:r>
            <a:r>
              <a:rPr lang="en-US" sz="3200" b="1">
                <a:solidFill>
                  <a:srgbClr val="002060"/>
                </a:solidFill>
                <a:latin typeface="HP001 5 hàng" panose="020B0603050302020204" pitchFamily="34" charset="0"/>
                <a:cs typeface="Times New Roman" pitchFamily="18" charset="0"/>
              </a:rPr>
              <a:t>Â</a:t>
            </a:r>
            <a:r>
              <a:rPr lang="en-US" sz="3200" b="1">
                <a:solidFill>
                  <a:srgbClr val="002060"/>
                </a:solidFill>
                <a:latin typeface="HP001 4 hàng" panose="020B0603050302020204" pitchFamily="34" charset="0"/>
                <a:cs typeface="Times New Roman" pitchFamily="18" charset="0"/>
              </a:rPr>
              <a:t>m nhạc.</a:t>
            </a:r>
            <a:endParaRPr lang="en-US" sz="3200" b="1" dirty="0">
              <a:solidFill>
                <a:srgbClr val="002060"/>
              </a:solidFill>
              <a:latin typeface="HP001 4 hàng" panose="020B0603050302020204" pitchFamily="34" charset="0"/>
              <a:cs typeface="Times New Roman" pitchFamily="18" charset="0"/>
            </a:endParaRPr>
          </a:p>
        </p:txBody>
      </p:sp>
    </p:spTree>
    <p:extLst>
      <p:ext uri="{BB962C8B-B14F-4D97-AF65-F5344CB8AC3E}">
        <p14:creationId xmlns:p14="http://schemas.microsoft.com/office/powerpoint/2010/main" val="17017210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1"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34AFDA8-FE9F-4EBD-A534-63F201AF1FB5}"/>
              </a:ext>
            </a:extLst>
          </p:cNvPr>
          <p:cNvPicPr>
            <a:picLocks noChangeAspect="1"/>
          </p:cNvPicPr>
          <p:nvPr/>
        </p:nvPicPr>
        <p:blipFill rotWithShape="1">
          <a:blip r:embed="rId2">
            <a:extLst>
              <a:ext uri="{28A0092B-C50C-407E-A947-70E740481C1C}">
                <a14:useLocalDpi xmlns:a14="http://schemas.microsoft.com/office/drawing/2010/main" val="0"/>
              </a:ext>
            </a:extLst>
          </a:blip>
          <a:srcRect l="19242" t="26512" r="20540" b="8504"/>
          <a:stretch/>
        </p:blipFill>
        <p:spPr>
          <a:xfrm>
            <a:off x="129596" y="561887"/>
            <a:ext cx="9280936" cy="5288500"/>
          </a:xfrm>
          <a:prstGeom prst="rect">
            <a:avLst/>
          </a:prstGeom>
        </p:spPr>
      </p:pic>
      <p:cxnSp>
        <p:nvCxnSpPr>
          <p:cNvPr id="8" name="Straight Connector 7"/>
          <p:cNvCxnSpPr/>
          <p:nvPr/>
        </p:nvCxnSpPr>
        <p:spPr>
          <a:xfrm>
            <a:off x="4267200" y="4546600"/>
            <a:ext cx="63500"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426720" y="2121976"/>
            <a:ext cx="10149840" cy="1061829"/>
          </a:xfrm>
          <a:prstGeom prst="rect">
            <a:avLst/>
          </a:prstGeom>
        </p:spPr>
        <p:txBody>
          <a:bodyPr wrap="square">
            <a:spAutoFit/>
          </a:bodyPr>
          <a:lstStyle/>
          <a:p>
            <a:pPr>
              <a:lnSpc>
                <a:spcPct val="200000"/>
              </a:lnSpc>
            </a:pPr>
            <a:r>
              <a:rPr lang="en-US" sz="3600" b="1">
                <a:solidFill>
                  <a:srgbClr val="002060"/>
                </a:solidFill>
                <a:latin typeface="HP001 4 hàng" panose="020B0603050302020204" pitchFamily="34" charset="0"/>
                <a:cs typeface="Times New Roman" pitchFamily="18" charset="0"/>
              </a:rPr>
              <a:t>môn </a:t>
            </a:r>
            <a:r>
              <a:rPr lang="en-US" sz="3600" b="1" dirty="0">
                <a:solidFill>
                  <a:srgbClr val="002060"/>
                </a:solidFill>
                <a:latin typeface="HP001 4 hàng" panose="020B0603050302020204" pitchFamily="34" charset="0"/>
                <a:cs typeface="Times New Roman" pitchFamily="18" charset="0"/>
              </a:rPr>
              <a:t>Toán và tìm hiểu về thế giới </a:t>
            </a:r>
            <a:r>
              <a:rPr lang="en-US" sz="3600" b="1">
                <a:solidFill>
                  <a:srgbClr val="002060"/>
                </a:solidFill>
                <a:latin typeface="HP001 4 hàng" panose="020B0603050302020204" pitchFamily="34" charset="0"/>
                <a:cs typeface="Times New Roman" pitchFamily="18" charset="0"/>
              </a:rPr>
              <a:t>xung </a:t>
            </a:r>
            <a:endParaRPr lang="en-US" sz="3600" b="1" dirty="0">
              <a:solidFill>
                <a:srgbClr val="002060"/>
              </a:solidFill>
              <a:latin typeface="HP001 4 hàng" panose="020B0603050302020204" pitchFamily="34" charset="0"/>
              <a:cs typeface="Times New Roman" pitchFamily="18" charset="0"/>
            </a:endParaRPr>
          </a:p>
        </p:txBody>
      </p:sp>
      <p:sp>
        <p:nvSpPr>
          <p:cNvPr id="2" name="AutoShape 2" descr="Hình ảnh Phim Hoạt Hình Nữ Sinh Viên Váy Sinh Viên, Con Gái, Phim Hoạt Hình  Cô Gái, Cô Gái Vẽ Tay miễn phí tải tập tin PNG PSDComment và Vect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Arial-Rounded"/>
            </a:endParaRPr>
          </a:p>
        </p:txBody>
      </p:sp>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957" b="100000" l="0" r="100000">
                        <a14:foregroundMark x1="43154" y1="9091" x2="88797" y2="86603"/>
                        <a14:foregroundMark x1="4564" y1="48804" x2="71784" y2="97129"/>
                        <a14:foregroundMark x1="6639" y1="53110" x2="21992" y2="29187"/>
                        <a14:foregroundMark x1="58091" y1="24880" x2="51867" y2="19617"/>
                        <a14:foregroundMark x1="80498" y1="49282" x2="93361" y2="59330"/>
                        <a14:foregroundMark x1="53112" y1="46411" x2="61826" y2="52632"/>
                      </a14:backgroundRemoval>
                    </a14:imgEffect>
                  </a14:imgLayer>
                </a14:imgProps>
              </a:ext>
              <a:ext uri="{28A0092B-C50C-407E-A947-70E740481C1C}">
                <a14:useLocalDpi xmlns:a14="http://schemas.microsoft.com/office/drawing/2010/main" val="0"/>
              </a:ext>
            </a:extLst>
          </a:blip>
          <a:srcRect l="4685" r="3253"/>
          <a:stretch/>
        </p:blipFill>
        <p:spPr>
          <a:xfrm>
            <a:off x="8874943" y="3055183"/>
            <a:ext cx="3729037" cy="3512778"/>
          </a:xfrm>
          <a:prstGeom prst="rect">
            <a:avLst/>
          </a:prstGeom>
        </p:spPr>
      </p:pic>
      <p:sp>
        <p:nvSpPr>
          <p:cNvPr id="9" name="TextBox 8">
            <a:extLst>
              <a:ext uri="{FF2B5EF4-FFF2-40B4-BE49-F238E27FC236}">
                <a16:creationId xmlns:a16="http://schemas.microsoft.com/office/drawing/2014/main" id="{99641866-8350-4898-A523-35832AC02763}"/>
              </a:ext>
            </a:extLst>
          </p:cNvPr>
          <p:cNvSpPr txBox="1"/>
          <p:nvPr/>
        </p:nvSpPr>
        <p:spPr>
          <a:xfrm>
            <a:off x="1036320" y="1369618"/>
            <a:ext cx="8402208" cy="646331"/>
          </a:xfrm>
          <a:prstGeom prst="rect">
            <a:avLst/>
          </a:prstGeom>
          <a:noFill/>
        </p:spPr>
        <p:txBody>
          <a:bodyPr wrap="square">
            <a:spAutoFit/>
          </a:bodyPr>
          <a:lstStyle/>
          <a:p>
            <a:r>
              <a:rPr lang="en-US" sz="3600" b="1">
                <a:solidFill>
                  <a:srgbClr val="002060"/>
                </a:solidFill>
                <a:latin typeface="HP001 4 hàng" panose="020B0603050302020204" pitchFamily="34" charset="0"/>
                <a:cs typeface="Times New Roman" pitchFamily="18" charset="0"/>
              </a:rPr>
              <a:t>Em tên là Lê Duy Đăng , học sinh lớp </a:t>
            </a:r>
            <a:endParaRPr lang="en-US" sz="3600">
              <a:latin typeface="HP001 4 hàng" panose="020B0603050302020204" pitchFamily="34" charset="0"/>
            </a:endParaRPr>
          </a:p>
        </p:txBody>
      </p:sp>
      <p:sp>
        <p:nvSpPr>
          <p:cNvPr id="10" name="TextBox 9">
            <a:extLst>
              <a:ext uri="{FF2B5EF4-FFF2-40B4-BE49-F238E27FC236}">
                <a16:creationId xmlns:a16="http://schemas.microsoft.com/office/drawing/2014/main" id="{74A75BCF-80E5-4491-A122-3377451FD819}"/>
              </a:ext>
            </a:extLst>
          </p:cNvPr>
          <p:cNvSpPr txBox="1"/>
          <p:nvPr/>
        </p:nvSpPr>
        <p:spPr>
          <a:xfrm>
            <a:off x="426720" y="779798"/>
            <a:ext cx="8402208" cy="646331"/>
          </a:xfrm>
          <a:prstGeom prst="rect">
            <a:avLst/>
          </a:prstGeom>
          <a:noFill/>
        </p:spPr>
        <p:txBody>
          <a:bodyPr wrap="square">
            <a:spAutoFit/>
          </a:bodyPr>
          <a:lstStyle/>
          <a:p>
            <a:r>
              <a:rPr lang="en-US" sz="3600" b="1">
                <a:solidFill>
                  <a:srgbClr val="002060"/>
                </a:solidFill>
                <a:latin typeface="HP001 4 hàng" panose="020B0603050302020204" pitchFamily="34" charset="0"/>
              </a:rPr>
              <a:t>Bài 2:</a:t>
            </a:r>
          </a:p>
        </p:txBody>
      </p:sp>
      <p:sp>
        <p:nvSpPr>
          <p:cNvPr id="13" name="TextBox 12">
            <a:extLst>
              <a:ext uri="{FF2B5EF4-FFF2-40B4-BE49-F238E27FC236}">
                <a16:creationId xmlns:a16="http://schemas.microsoft.com/office/drawing/2014/main" id="{809848E1-4578-4657-AA20-E2A1E10B44DD}"/>
              </a:ext>
            </a:extLst>
          </p:cNvPr>
          <p:cNvSpPr txBox="1"/>
          <p:nvPr/>
        </p:nvSpPr>
        <p:spPr>
          <a:xfrm>
            <a:off x="419734" y="1989371"/>
            <a:ext cx="9648826" cy="584775"/>
          </a:xfrm>
          <a:prstGeom prst="rect">
            <a:avLst/>
          </a:prstGeom>
          <a:noFill/>
        </p:spPr>
        <p:txBody>
          <a:bodyPr wrap="square">
            <a:spAutoFit/>
          </a:bodyPr>
          <a:lstStyle/>
          <a:p>
            <a:r>
              <a:rPr lang="en-US" sz="3200" b="1" dirty="0">
                <a:solidFill>
                  <a:srgbClr val="002060"/>
                </a:solidFill>
                <a:latin typeface="HP001 4 hàng" panose="020B0603050302020204" pitchFamily="34" charset="0"/>
                <a:cs typeface="Times New Roman" pitchFamily="18" charset="0"/>
              </a:rPr>
              <a:t>2A3 </a:t>
            </a:r>
            <a:r>
              <a:rPr lang="en-US" sz="3200" b="1" dirty="0" err="1">
                <a:solidFill>
                  <a:srgbClr val="002060"/>
                </a:solidFill>
                <a:latin typeface="HP001 4 hàng" panose="020B0603050302020204" pitchFamily="34" charset="0"/>
                <a:cs typeface="Times New Roman" pitchFamily="18" charset="0"/>
              </a:rPr>
              <a:t>trường</a:t>
            </a:r>
            <a:r>
              <a:rPr lang="en-US" sz="3200" b="1" dirty="0">
                <a:solidFill>
                  <a:srgbClr val="002060"/>
                </a:solidFill>
                <a:latin typeface="HP001 4 hàng" panose="020B0603050302020204" pitchFamily="34" charset="0"/>
                <a:cs typeface="Times New Roman" pitchFamily="18" charset="0"/>
              </a:rPr>
              <a:t> </a:t>
            </a:r>
            <a:r>
              <a:rPr lang="en-US" sz="3200" b="1" dirty="0" err="1">
                <a:solidFill>
                  <a:srgbClr val="002060"/>
                </a:solidFill>
                <a:latin typeface="HP001 4 hàng" panose="020B0603050302020204" pitchFamily="34" charset="0"/>
                <a:cs typeface="Times New Roman" pitchFamily="18" charset="0"/>
              </a:rPr>
              <a:t>Tiểu</a:t>
            </a:r>
            <a:r>
              <a:rPr lang="en-US" sz="3200" b="1" dirty="0">
                <a:solidFill>
                  <a:srgbClr val="002060"/>
                </a:solidFill>
                <a:latin typeface="HP001 4 hàng" panose="020B0603050302020204" pitchFamily="34" charset="0"/>
                <a:cs typeface="Times New Roman" pitchFamily="18" charset="0"/>
              </a:rPr>
              <a:t> </a:t>
            </a:r>
            <a:r>
              <a:rPr lang="en-US" sz="3200" b="1" dirty="0" err="1">
                <a:solidFill>
                  <a:srgbClr val="002060"/>
                </a:solidFill>
                <a:latin typeface="HP001 4 hàng" panose="020B0603050302020204" pitchFamily="34" charset="0"/>
                <a:cs typeface="Times New Roman" pitchFamily="18" charset="0"/>
              </a:rPr>
              <a:t>học</a:t>
            </a:r>
            <a:r>
              <a:rPr lang="en-US" sz="3200" b="1" dirty="0">
                <a:solidFill>
                  <a:srgbClr val="002060"/>
                </a:solidFill>
                <a:latin typeface="HP001 4 hàng" panose="020B0603050302020204" pitchFamily="34" charset="0"/>
                <a:cs typeface="Times New Roman" pitchFamily="18" charset="0"/>
              </a:rPr>
              <a:t> </a:t>
            </a:r>
            <a:r>
              <a:rPr lang="en-US" sz="3200" b="1" dirty="0" err="1">
                <a:solidFill>
                  <a:srgbClr val="002060"/>
                </a:solidFill>
                <a:latin typeface="HP001 4 hàng" panose="020B0603050302020204" pitchFamily="34" charset="0"/>
                <a:cs typeface="Times New Roman" pitchFamily="18" charset="0"/>
              </a:rPr>
              <a:t>Ngọc</a:t>
            </a:r>
            <a:r>
              <a:rPr lang="en-US" sz="3200" b="1" dirty="0">
                <a:solidFill>
                  <a:srgbClr val="002060"/>
                </a:solidFill>
                <a:latin typeface="HP001 4 hàng" panose="020B0603050302020204" pitchFamily="34" charset="0"/>
                <a:cs typeface="Times New Roman" pitchFamily="18" charset="0"/>
              </a:rPr>
              <a:t> </a:t>
            </a:r>
            <a:r>
              <a:rPr lang="en-US" sz="3200" b="1" dirty="0" err="1">
                <a:solidFill>
                  <a:srgbClr val="002060"/>
                </a:solidFill>
                <a:latin typeface="HP001 4 hàng" panose="020B0603050302020204" pitchFamily="34" charset="0"/>
                <a:cs typeface="Times New Roman" pitchFamily="18" charset="0"/>
              </a:rPr>
              <a:t>Lâm</a:t>
            </a:r>
            <a:r>
              <a:rPr lang="en-US" sz="3200" b="1" dirty="0">
                <a:solidFill>
                  <a:srgbClr val="002060"/>
                </a:solidFill>
                <a:latin typeface="HP001 4 hàng" panose="020B0603050302020204" pitchFamily="34" charset="0"/>
                <a:cs typeface="Times New Roman" pitchFamily="18" charset="0"/>
              </a:rPr>
              <a:t>. </a:t>
            </a:r>
            <a:r>
              <a:rPr lang="en-US" sz="3200" b="1" dirty="0" err="1">
                <a:solidFill>
                  <a:srgbClr val="002060"/>
                </a:solidFill>
                <a:latin typeface="HP001 4 hàng" panose="020B0603050302020204" pitchFamily="34" charset="0"/>
                <a:cs typeface="Times New Roman" pitchFamily="18" charset="0"/>
              </a:rPr>
              <a:t>Em</a:t>
            </a:r>
            <a:r>
              <a:rPr lang="en-US" sz="3200" b="1" dirty="0">
                <a:solidFill>
                  <a:srgbClr val="002060"/>
                </a:solidFill>
                <a:latin typeface="HP001 4 hàng" panose="020B0603050302020204" pitchFamily="34" charset="0"/>
                <a:cs typeface="Times New Roman" pitchFamily="18" charset="0"/>
              </a:rPr>
              <a:t> </a:t>
            </a:r>
            <a:r>
              <a:rPr lang="en-US" sz="3200" b="1" dirty="0" err="1">
                <a:solidFill>
                  <a:srgbClr val="002060"/>
                </a:solidFill>
                <a:latin typeface="HP001 4 hàng" panose="020B0603050302020204" pitchFamily="34" charset="0"/>
                <a:cs typeface="Times New Roman" pitchFamily="18" charset="0"/>
              </a:rPr>
              <a:t>thích</a:t>
            </a:r>
            <a:r>
              <a:rPr lang="en-US" sz="3200" b="1" dirty="0">
                <a:solidFill>
                  <a:srgbClr val="002060"/>
                </a:solidFill>
                <a:latin typeface="HP001 4 hàng" panose="020B0603050302020204" pitchFamily="34" charset="0"/>
                <a:cs typeface="Times New Roman" pitchFamily="18" charset="0"/>
              </a:rPr>
              <a:t> </a:t>
            </a:r>
            <a:r>
              <a:rPr lang="en-US" sz="3200" b="1" dirty="0" err="1">
                <a:solidFill>
                  <a:srgbClr val="002060"/>
                </a:solidFill>
                <a:latin typeface="HP001 4 hàng" panose="020B0603050302020204" pitchFamily="34" charset="0"/>
                <a:cs typeface="Times New Roman" pitchFamily="18" charset="0"/>
              </a:rPr>
              <a:t>học</a:t>
            </a:r>
            <a:r>
              <a:rPr lang="en-US" sz="3200" b="1" dirty="0">
                <a:solidFill>
                  <a:srgbClr val="002060"/>
                </a:solidFill>
                <a:latin typeface="HP001 4 hàng" panose="020B0603050302020204" pitchFamily="34" charset="0"/>
                <a:cs typeface="Times New Roman" pitchFamily="18" charset="0"/>
              </a:rPr>
              <a:t>  </a:t>
            </a:r>
            <a:endParaRPr lang="en-US" sz="3200" dirty="0">
              <a:latin typeface="HP001 4 hàng" panose="020B0603050302020204" pitchFamily="34" charset="0"/>
            </a:endParaRPr>
          </a:p>
        </p:txBody>
      </p:sp>
      <p:sp>
        <p:nvSpPr>
          <p:cNvPr id="14" name="Rectangle 13">
            <a:extLst>
              <a:ext uri="{FF2B5EF4-FFF2-40B4-BE49-F238E27FC236}">
                <a16:creationId xmlns:a16="http://schemas.microsoft.com/office/drawing/2014/main" id="{E5960A72-ADF2-45CF-BBAC-E5DA3C04F122}"/>
              </a:ext>
            </a:extLst>
          </p:cNvPr>
          <p:cNvSpPr/>
          <p:nvPr/>
        </p:nvSpPr>
        <p:spPr>
          <a:xfrm>
            <a:off x="419734" y="2713338"/>
            <a:ext cx="10149840" cy="1061829"/>
          </a:xfrm>
          <a:prstGeom prst="rect">
            <a:avLst/>
          </a:prstGeom>
        </p:spPr>
        <p:txBody>
          <a:bodyPr wrap="square">
            <a:spAutoFit/>
          </a:bodyPr>
          <a:lstStyle/>
          <a:p>
            <a:pPr>
              <a:lnSpc>
                <a:spcPct val="200000"/>
              </a:lnSpc>
            </a:pPr>
            <a:r>
              <a:rPr lang="en-US" sz="3600" b="1">
                <a:solidFill>
                  <a:srgbClr val="002060"/>
                </a:solidFill>
                <a:latin typeface="HP001 4 hàng" panose="020B0603050302020204" pitchFamily="34" charset="0"/>
                <a:cs typeface="Times New Roman" pitchFamily="18" charset="0"/>
              </a:rPr>
              <a:t>quanh</a:t>
            </a:r>
            <a:r>
              <a:rPr lang="en-US" sz="3600" b="1" dirty="0">
                <a:solidFill>
                  <a:srgbClr val="002060"/>
                </a:solidFill>
                <a:latin typeface="HP001 4 hàng" panose="020B0603050302020204" pitchFamily="34" charset="0"/>
                <a:cs typeface="Times New Roman" pitchFamily="18" charset="0"/>
              </a:rPr>
              <a:t>.</a:t>
            </a:r>
          </a:p>
        </p:txBody>
      </p:sp>
    </p:spTree>
    <p:extLst>
      <p:ext uri="{BB962C8B-B14F-4D97-AF65-F5344CB8AC3E}">
        <p14:creationId xmlns:p14="http://schemas.microsoft.com/office/powerpoint/2010/main" val="252103251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9" grpId="0"/>
      <p:bldP spid="10" grpId="0"/>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五角星 32"/>
          <p:cNvSpPr/>
          <p:nvPr/>
        </p:nvSpPr>
        <p:spPr>
          <a:xfrm rot="2121297">
            <a:off x="11780047" y="978714"/>
            <a:ext cx="334275" cy="375024"/>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7" name="五角星 36"/>
          <p:cNvSpPr/>
          <p:nvPr/>
        </p:nvSpPr>
        <p:spPr>
          <a:xfrm rot="2755789">
            <a:off x="9975604" y="116091"/>
            <a:ext cx="286011" cy="286011"/>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8" name="五角星 35"/>
          <p:cNvSpPr/>
          <p:nvPr/>
        </p:nvSpPr>
        <p:spPr>
          <a:xfrm rot="19384917">
            <a:off x="10695818" y="37778"/>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9" name="五角星 34"/>
          <p:cNvSpPr/>
          <p:nvPr/>
        </p:nvSpPr>
        <p:spPr>
          <a:xfrm rot="337835">
            <a:off x="11567479" y="-56956"/>
            <a:ext cx="632109" cy="632109"/>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0" name="五角星 36"/>
          <p:cNvSpPr/>
          <p:nvPr/>
        </p:nvSpPr>
        <p:spPr>
          <a:xfrm rot="20248740">
            <a:off x="11665226" y="1623417"/>
            <a:ext cx="505484" cy="485649"/>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31" name="Picture 30"/>
          <p:cNvPicPr>
            <a:picLocks noChangeAspect="1"/>
          </p:cNvPicPr>
          <p:nvPr/>
        </p:nvPicPr>
        <p:blipFill rotWithShape="1">
          <a:blip r:embed="rId3"/>
          <a:srcRect l="7607" t="9720" r="7737" b="54882"/>
          <a:stretch/>
        </p:blipFill>
        <p:spPr>
          <a:xfrm>
            <a:off x="-19050" y="5753100"/>
            <a:ext cx="12211050" cy="1104900"/>
          </a:xfrm>
          <a:prstGeom prst="rect">
            <a:avLst/>
          </a:prstGeom>
        </p:spPr>
      </p:pic>
      <p:pic>
        <p:nvPicPr>
          <p:cNvPr id="32" name="图片 7"/>
          <p:cNvPicPr>
            <a:picLocks noChangeAspect="1"/>
          </p:cNvPicPr>
          <p:nvPr/>
        </p:nvPicPr>
        <p:blipFill>
          <a:blip r:embed="rId4"/>
          <a:stretch>
            <a:fillRect/>
          </a:stretch>
        </p:blipFill>
        <p:spPr>
          <a:xfrm>
            <a:off x="188725" y="4548923"/>
            <a:ext cx="1670928" cy="2181904"/>
          </a:xfrm>
          <a:prstGeom prst="rect">
            <a:avLst/>
          </a:prstGeom>
          <a:noFill/>
          <a:ln w="9525">
            <a:noFill/>
          </a:ln>
        </p:spPr>
      </p:pic>
      <p:pic>
        <p:nvPicPr>
          <p:cNvPr id="33" name="图片 8"/>
          <p:cNvPicPr>
            <a:picLocks noChangeAspect="1"/>
          </p:cNvPicPr>
          <p:nvPr/>
        </p:nvPicPr>
        <p:blipFill>
          <a:blip r:embed="rId5"/>
          <a:stretch>
            <a:fillRect/>
          </a:stretch>
        </p:blipFill>
        <p:spPr>
          <a:xfrm>
            <a:off x="1906247" y="4663793"/>
            <a:ext cx="1504954" cy="2079337"/>
          </a:xfrm>
          <a:prstGeom prst="rect">
            <a:avLst/>
          </a:prstGeom>
          <a:noFill/>
          <a:ln w="9525">
            <a:noFill/>
          </a:ln>
        </p:spPr>
      </p:pic>
      <p:sp>
        <p:nvSpPr>
          <p:cNvPr id="24" name="文本框 22">
            <a:extLst>
              <a:ext uri="{FF2B5EF4-FFF2-40B4-BE49-F238E27FC236}">
                <a16:creationId xmlns:a16="http://schemas.microsoft.com/office/drawing/2014/main" id="{8E852256-A333-49D6-ADCD-2215C66790B1}"/>
              </a:ext>
            </a:extLst>
          </p:cNvPr>
          <p:cNvSpPr txBox="1"/>
          <p:nvPr/>
        </p:nvSpPr>
        <p:spPr>
          <a:xfrm>
            <a:off x="3092530" y="895678"/>
            <a:ext cx="870807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a:ln>
                  <a:noFill/>
                </a:ln>
                <a:solidFill>
                  <a:srgbClr val="FF0000"/>
                </a:solidFill>
                <a:effectLst/>
                <a:uLnTx/>
                <a:uFillTx/>
                <a:latin typeface="Times New Roman" pitchFamily="18" charset="0"/>
                <a:ea typeface="思源黑体 CN Bold" panose="020B0800000000000000" pitchFamily="34" charset="-122"/>
                <a:cs typeface="Times New Roman" pitchFamily="18" charset="0"/>
              </a:rPr>
              <a:t>YÊU CẦU CẦN ĐẠT</a:t>
            </a:r>
            <a:endParaRPr kumimoji="0" lang="zh-CN" altLang="en-US" sz="5400" b="0" i="0" u="none" strike="noStrike" kern="1200" cap="none" spc="0" normalizeH="0" baseline="0" noProof="0" dirty="0">
              <a:ln>
                <a:noFill/>
              </a:ln>
              <a:solidFill>
                <a:srgbClr val="FF0000"/>
              </a:solidFill>
              <a:effectLst/>
              <a:uLnTx/>
              <a:uFillTx/>
              <a:latin typeface="Times New Roman" pitchFamily="18" charset="0"/>
              <a:ea typeface="思源黑体 CN Bold" panose="020B0800000000000000" pitchFamily="34" charset="-122"/>
              <a:cs typeface="Times New Roman" pitchFamily="18" charset="0"/>
            </a:endParaRPr>
          </a:p>
        </p:txBody>
      </p:sp>
      <p:grpSp>
        <p:nvGrpSpPr>
          <p:cNvPr id="2" name="Group 1">
            <a:extLst>
              <a:ext uri="{FF2B5EF4-FFF2-40B4-BE49-F238E27FC236}">
                <a16:creationId xmlns:a16="http://schemas.microsoft.com/office/drawing/2014/main" id="{AC28F713-904E-4259-9070-57BE1EFD4B24}"/>
              </a:ext>
            </a:extLst>
          </p:cNvPr>
          <p:cNvGrpSpPr/>
          <p:nvPr/>
        </p:nvGrpSpPr>
        <p:grpSpPr>
          <a:xfrm>
            <a:off x="1331629" y="2261477"/>
            <a:ext cx="10259864" cy="1220511"/>
            <a:chOff x="774356" y="888444"/>
            <a:chExt cx="10259864" cy="1220511"/>
          </a:xfrm>
        </p:grpSpPr>
        <p:grpSp>
          <p:nvGrpSpPr>
            <p:cNvPr id="6" name="Group 5"/>
            <p:cNvGrpSpPr/>
            <p:nvPr/>
          </p:nvGrpSpPr>
          <p:grpSpPr>
            <a:xfrm>
              <a:off x="774356" y="888444"/>
              <a:ext cx="1085297" cy="714672"/>
              <a:chOff x="2485459" y="1975436"/>
              <a:chExt cx="1772914" cy="1393004"/>
            </a:xfrm>
          </p:grpSpPr>
          <p:pic>
            <p:nvPicPr>
              <p:cNvPr id="15"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5459" y="1975436"/>
                <a:ext cx="1772914" cy="1393004"/>
              </a:xfrm>
              <a:prstGeom prst="rect">
                <a:avLst/>
              </a:prstGeom>
            </p:spPr>
          </p:pic>
          <p:pic>
            <p:nvPicPr>
              <p:cNvPr id="16"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4444" y="2576026"/>
                <a:ext cx="341348" cy="792414"/>
              </a:xfrm>
              <a:prstGeom prst="rect">
                <a:avLst/>
              </a:prstGeom>
            </p:spPr>
          </p:pic>
          <p:pic>
            <p:nvPicPr>
              <p:cNvPr id="18"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9695" y="2331298"/>
                <a:ext cx="596041" cy="841269"/>
              </a:xfrm>
              <a:prstGeom prst="rect">
                <a:avLst/>
              </a:prstGeom>
            </p:spPr>
          </p:pic>
        </p:grpSp>
        <p:sp>
          <p:nvSpPr>
            <p:cNvPr id="26" name="TextBox 25">
              <a:extLst>
                <a:ext uri="{FF2B5EF4-FFF2-40B4-BE49-F238E27FC236}">
                  <a16:creationId xmlns:a16="http://schemas.microsoft.com/office/drawing/2014/main" id="{14B26D2C-1BC9-4238-BC4C-795267AEDD6F}"/>
                </a:ext>
              </a:extLst>
            </p:cNvPr>
            <p:cNvSpPr txBox="1"/>
            <p:nvPr/>
          </p:nvSpPr>
          <p:spPr>
            <a:xfrm>
              <a:off x="2129140" y="1093292"/>
              <a:ext cx="890508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Học</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sinh</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quan</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sát</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tranh</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và</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trả</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lời</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câu</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hỏi</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grpSp>
      <p:grpSp>
        <p:nvGrpSpPr>
          <p:cNvPr id="3" name="Group 2">
            <a:extLst>
              <a:ext uri="{FF2B5EF4-FFF2-40B4-BE49-F238E27FC236}">
                <a16:creationId xmlns:a16="http://schemas.microsoft.com/office/drawing/2014/main" id="{4C1EF139-4416-44FF-AC02-49D6B4DBE8EA}"/>
              </a:ext>
            </a:extLst>
          </p:cNvPr>
          <p:cNvGrpSpPr/>
          <p:nvPr/>
        </p:nvGrpSpPr>
        <p:grpSpPr>
          <a:xfrm>
            <a:off x="1108450" y="3700294"/>
            <a:ext cx="10173856" cy="772686"/>
            <a:chOff x="752655" y="2500665"/>
            <a:chExt cx="9050405" cy="772686"/>
          </a:xfrm>
        </p:grpSpPr>
        <p:grpSp>
          <p:nvGrpSpPr>
            <p:cNvPr id="22" name="Group 21"/>
            <p:cNvGrpSpPr/>
            <p:nvPr/>
          </p:nvGrpSpPr>
          <p:grpSpPr>
            <a:xfrm>
              <a:off x="752655" y="2544165"/>
              <a:ext cx="1085297" cy="729186"/>
              <a:chOff x="5056546" y="2909006"/>
              <a:chExt cx="1772914" cy="1421294"/>
            </a:xfrm>
          </p:grpSpPr>
          <p:pic>
            <p:nvPicPr>
              <p:cNvPr id="14"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6546" y="2909006"/>
                <a:ext cx="1772914" cy="1393004"/>
              </a:xfrm>
              <a:prstGeom prst="rect">
                <a:avLst/>
              </a:prstGeom>
            </p:spPr>
          </p:pic>
          <p:pic>
            <p:nvPicPr>
              <p:cNvPr id="17" name="图片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69550" y="3232489"/>
                <a:ext cx="455161" cy="736288"/>
              </a:xfrm>
              <a:prstGeom prst="rect">
                <a:avLst/>
              </a:prstGeom>
            </p:spPr>
          </p:pic>
          <p:pic>
            <p:nvPicPr>
              <p:cNvPr id="20"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42409" y="3537886"/>
                <a:ext cx="469353" cy="792414"/>
              </a:xfrm>
              <a:prstGeom prst="rect">
                <a:avLst/>
              </a:prstGeom>
            </p:spPr>
          </p:pic>
        </p:grpSp>
        <p:sp>
          <p:nvSpPr>
            <p:cNvPr id="34" name="TextBox 33">
              <a:extLst>
                <a:ext uri="{FF2B5EF4-FFF2-40B4-BE49-F238E27FC236}">
                  <a16:creationId xmlns:a16="http://schemas.microsoft.com/office/drawing/2014/main" id="{D4F928FB-968A-4666-9173-178A617D7C9E}"/>
                </a:ext>
              </a:extLst>
            </p:cNvPr>
            <p:cNvSpPr txBox="1"/>
            <p:nvPr/>
          </p:nvSpPr>
          <p:spPr>
            <a:xfrm>
              <a:off x="2056576" y="2500665"/>
              <a:ext cx="774648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Học</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sinh</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viết</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được</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2 - 3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câu</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tự</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giới</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thiệu</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về</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bản</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thân</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endParaRPr kumimoji="0" lang="en-US" sz="28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grpSp>
    </p:spTree>
    <p:extLst>
      <p:ext uri="{BB962C8B-B14F-4D97-AF65-F5344CB8AC3E}">
        <p14:creationId xmlns:p14="http://schemas.microsoft.com/office/powerpoint/2010/main" val="338138233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27" presetClass="emph" presetSubtype="0" repeatCount="indefinite" fill="remove" grpId="1" nodeType="withEffect">
                                  <p:stCondLst>
                                    <p:cond delay="0"/>
                                  </p:stCondLst>
                                  <p:childTnLst>
                                    <p:animClr clrSpc="rgb" dir="cw">
                                      <p:cBhvr override="childStyle">
                                        <p:cTn id="14" dur="625" autoRev="1" fill="remove"/>
                                        <p:tgtEl>
                                          <p:spTgt spid="25"/>
                                        </p:tgtEl>
                                        <p:attrNameLst>
                                          <p:attrName>style.color</p:attrName>
                                        </p:attrNameLst>
                                      </p:cBhvr>
                                      <p:to>
                                        <a:srgbClr val="66CCFF"/>
                                      </p:to>
                                    </p:animClr>
                                    <p:animClr clrSpc="rgb" dir="cw">
                                      <p:cBhvr>
                                        <p:cTn id="15" dur="625" autoRev="1" fill="remove"/>
                                        <p:tgtEl>
                                          <p:spTgt spid="25"/>
                                        </p:tgtEl>
                                        <p:attrNameLst>
                                          <p:attrName>fillcolor</p:attrName>
                                        </p:attrNameLst>
                                      </p:cBhvr>
                                      <p:to>
                                        <a:srgbClr val="66CCFF"/>
                                      </p:to>
                                    </p:animClr>
                                    <p:set>
                                      <p:cBhvr>
                                        <p:cTn id="16" dur="625" autoRev="1" fill="remove"/>
                                        <p:tgtEl>
                                          <p:spTgt spid="25"/>
                                        </p:tgtEl>
                                        <p:attrNameLst>
                                          <p:attrName>fill.type</p:attrName>
                                        </p:attrNameLst>
                                      </p:cBhvr>
                                      <p:to>
                                        <p:strVal val="solid"/>
                                      </p:to>
                                    </p:set>
                                    <p:set>
                                      <p:cBhvr>
                                        <p:cTn id="17" dur="625" autoRev="1" fill="remove"/>
                                        <p:tgtEl>
                                          <p:spTgt spid="25"/>
                                        </p:tgtEl>
                                        <p:attrNameLst>
                                          <p:attrName>fill.on</p:attrName>
                                        </p:attrNameLst>
                                      </p:cBhvr>
                                      <p:to>
                                        <p:strVal val="true"/>
                                      </p:to>
                                    </p:se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27" presetClass="emph" presetSubtype="0" repeatCount="indefinite" fill="remove" grpId="1" nodeType="withEffect">
                                  <p:stCondLst>
                                    <p:cond delay="0"/>
                                  </p:stCondLst>
                                  <p:childTnLst>
                                    <p:animClr clrSpc="rgb" dir="cw">
                                      <p:cBhvr override="childStyle">
                                        <p:cTn id="22" dur="625" autoRev="1" fill="remove"/>
                                        <p:tgtEl>
                                          <p:spTgt spid="27"/>
                                        </p:tgtEl>
                                        <p:attrNameLst>
                                          <p:attrName>style.color</p:attrName>
                                        </p:attrNameLst>
                                      </p:cBhvr>
                                      <p:to>
                                        <a:srgbClr val="FF6699"/>
                                      </p:to>
                                    </p:animClr>
                                    <p:animClr clrSpc="rgb" dir="cw">
                                      <p:cBhvr>
                                        <p:cTn id="23" dur="625" autoRev="1" fill="remove"/>
                                        <p:tgtEl>
                                          <p:spTgt spid="27"/>
                                        </p:tgtEl>
                                        <p:attrNameLst>
                                          <p:attrName>fillcolor</p:attrName>
                                        </p:attrNameLst>
                                      </p:cBhvr>
                                      <p:to>
                                        <a:srgbClr val="FF6699"/>
                                      </p:to>
                                    </p:animClr>
                                    <p:set>
                                      <p:cBhvr>
                                        <p:cTn id="24" dur="625" autoRev="1" fill="remove"/>
                                        <p:tgtEl>
                                          <p:spTgt spid="27"/>
                                        </p:tgtEl>
                                        <p:attrNameLst>
                                          <p:attrName>fill.type</p:attrName>
                                        </p:attrNameLst>
                                      </p:cBhvr>
                                      <p:to>
                                        <p:strVal val="solid"/>
                                      </p:to>
                                    </p:set>
                                    <p:set>
                                      <p:cBhvr>
                                        <p:cTn id="25" dur="625" autoRev="1" fill="remove"/>
                                        <p:tgtEl>
                                          <p:spTgt spid="27"/>
                                        </p:tgtEl>
                                        <p:attrNameLst>
                                          <p:attrName>fill.on</p:attrName>
                                        </p:attrNameLst>
                                      </p:cBhvr>
                                      <p:to>
                                        <p:strVal val="true"/>
                                      </p:to>
                                    </p:set>
                                  </p:childTnLst>
                                </p:cTn>
                              </p:par>
                              <p:par>
                                <p:cTn id="26" presetID="10"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27" presetClass="emph" presetSubtype="0" repeatCount="indefinite" fill="remove" grpId="1" nodeType="withEffect">
                                  <p:stCondLst>
                                    <p:cond delay="0"/>
                                  </p:stCondLst>
                                  <p:childTnLst>
                                    <p:animClr clrSpc="rgb" dir="cw">
                                      <p:cBhvr override="childStyle">
                                        <p:cTn id="30" dur="625" autoRev="1" fill="remove"/>
                                        <p:tgtEl>
                                          <p:spTgt spid="28"/>
                                        </p:tgtEl>
                                        <p:attrNameLst>
                                          <p:attrName>style.color</p:attrName>
                                        </p:attrNameLst>
                                      </p:cBhvr>
                                      <p:to>
                                        <a:srgbClr val="CCFF66"/>
                                      </p:to>
                                    </p:animClr>
                                    <p:animClr clrSpc="rgb" dir="cw">
                                      <p:cBhvr>
                                        <p:cTn id="31" dur="625" autoRev="1" fill="remove"/>
                                        <p:tgtEl>
                                          <p:spTgt spid="28"/>
                                        </p:tgtEl>
                                        <p:attrNameLst>
                                          <p:attrName>fillcolor</p:attrName>
                                        </p:attrNameLst>
                                      </p:cBhvr>
                                      <p:to>
                                        <a:srgbClr val="CCFF66"/>
                                      </p:to>
                                    </p:animClr>
                                    <p:set>
                                      <p:cBhvr>
                                        <p:cTn id="32" dur="625" autoRev="1" fill="remove"/>
                                        <p:tgtEl>
                                          <p:spTgt spid="28"/>
                                        </p:tgtEl>
                                        <p:attrNameLst>
                                          <p:attrName>fill.type</p:attrName>
                                        </p:attrNameLst>
                                      </p:cBhvr>
                                      <p:to>
                                        <p:strVal val="solid"/>
                                      </p:to>
                                    </p:set>
                                    <p:set>
                                      <p:cBhvr>
                                        <p:cTn id="33" dur="625" autoRev="1" fill="remove"/>
                                        <p:tgtEl>
                                          <p:spTgt spid="28"/>
                                        </p:tgtEl>
                                        <p:attrNameLst>
                                          <p:attrName>fill.on</p:attrName>
                                        </p:attrNameLst>
                                      </p:cBhvr>
                                      <p:to>
                                        <p:strVal val="true"/>
                                      </p:to>
                                    </p:set>
                                  </p:childTnLst>
                                </p:cTn>
                              </p:par>
                              <p:par>
                                <p:cTn id="34" presetID="10"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par>
                                <p:cTn id="37" presetID="27" presetClass="emph" presetSubtype="0" repeatCount="indefinite" fill="remove" grpId="1" nodeType="withEffect">
                                  <p:stCondLst>
                                    <p:cond delay="0"/>
                                  </p:stCondLst>
                                  <p:childTnLst>
                                    <p:animClr clrSpc="rgb" dir="cw">
                                      <p:cBhvr override="childStyle">
                                        <p:cTn id="38" dur="500" autoRev="1" fill="remove"/>
                                        <p:tgtEl>
                                          <p:spTgt spid="29"/>
                                        </p:tgtEl>
                                        <p:attrNameLst>
                                          <p:attrName>style.color</p:attrName>
                                        </p:attrNameLst>
                                      </p:cBhvr>
                                      <p:to>
                                        <a:schemeClr val="bg1"/>
                                      </p:to>
                                    </p:animClr>
                                    <p:animClr clrSpc="rgb" dir="cw">
                                      <p:cBhvr>
                                        <p:cTn id="39" dur="500" autoRev="1" fill="remove"/>
                                        <p:tgtEl>
                                          <p:spTgt spid="29"/>
                                        </p:tgtEl>
                                        <p:attrNameLst>
                                          <p:attrName>fillcolor</p:attrName>
                                        </p:attrNameLst>
                                      </p:cBhvr>
                                      <p:to>
                                        <a:schemeClr val="bg1"/>
                                      </p:to>
                                    </p:animClr>
                                    <p:set>
                                      <p:cBhvr>
                                        <p:cTn id="40" dur="500" autoRev="1" fill="remove"/>
                                        <p:tgtEl>
                                          <p:spTgt spid="29"/>
                                        </p:tgtEl>
                                        <p:attrNameLst>
                                          <p:attrName>fill.type</p:attrName>
                                        </p:attrNameLst>
                                      </p:cBhvr>
                                      <p:to>
                                        <p:strVal val="solid"/>
                                      </p:to>
                                    </p:set>
                                    <p:set>
                                      <p:cBhvr>
                                        <p:cTn id="41" dur="500" autoRev="1" fill="remove"/>
                                        <p:tgtEl>
                                          <p:spTgt spid="29"/>
                                        </p:tgtEl>
                                        <p:attrNameLst>
                                          <p:attrName>fill.on</p:attrName>
                                        </p:attrNameLst>
                                      </p:cBhvr>
                                      <p:to>
                                        <p:strVal val="true"/>
                                      </p:to>
                                    </p:set>
                                  </p:childTnLst>
                                </p:cTn>
                              </p:par>
                              <p:par>
                                <p:cTn id="42" presetID="10" presetClass="entr" presetSubtype="0"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par>
                                <p:cTn id="45" presetID="27" presetClass="emph" presetSubtype="0" repeatCount="indefinite" fill="remove" grpId="1" nodeType="withEffect">
                                  <p:stCondLst>
                                    <p:cond delay="0"/>
                                  </p:stCondLst>
                                  <p:childTnLst>
                                    <p:animClr clrSpc="rgb" dir="cw">
                                      <p:cBhvr override="childStyle">
                                        <p:cTn id="46" dur="625" autoRev="1" fill="remove"/>
                                        <p:tgtEl>
                                          <p:spTgt spid="30"/>
                                        </p:tgtEl>
                                        <p:attrNameLst>
                                          <p:attrName>style.color</p:attrName>
                                        </p:attrNameLst>
                                      </p:cBhvr>
                                      <p:to>
                                        <a:srgbClr val="FF6699"/>
                                      </p:to>
                                    </p:animClr>
                                    <p:animClr clrSpc="rgb" dir="cw">
                                      <p:cBhvr>
                                        <p:cTn id="47" dur="625" autoRev="1" fill="remove"/>
                                        <p:tgtEl>
                                          <p:spTgt spid="30"/>
                                        </p:tgtEl>
                                        <p:attrNameLst>
                                          <p:attrName>fillcolor</p:attrName>
                                        </p:attrNameLst>
                                      </p:cBhvr>
                                      <p:to>
                                        <a:srgbClr val="FF6699"/>
                                      </p:to>
                                    </p:animClr>
                                    <p:set>
                                      <p:cBhvr>
                                        <p:cTn id="48" dur="625" autoRev="1" fill="remove"/>
                                        <p:tgtEl>
                                          <p:spTgt spid="30"/>
                                        </p:tgtEl>
                                        <p:attrNameLst>
                                          <p:attrName>fill.type</p:attrName>
                                        </p:attrNameLst>
                                      </p:cBhvr>
                                      <p:to>
                                        <p:strVal val="solid"/>
                                      </p:to>
                                    </p:set>
                                    <p:set>
                                      <p:cBhvr>
                                        <p:cTn id="49" dur="625" autoRev="1" fill="remove"/>
                                        <p:tgtEl>
                                          <p:spTgt spid="30"/>
                                        </p:tgtEl>
                                        <p:attrNameLst>
                                          <p:attrName>fill.on</p:attrName>
                                        </p:attrNameLst>
                                      </p:cBhvr>
                                      <p:to>
                                        <p:strVal val="true"/>
                                      </p:to>
                                    </p:set>
                                  </p:childTnLst>
                                </p:cTn>
                              </p:par>
                              <p:par>
                                <p:cTn id="50" presetID="22" presetClass="entr" presetSubtype="4"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down)">
                                      <p:cBhvr>
                                        <p:cTn id="52" dur="500"/>
                                        <p:tgtEl>
                                          <p:spTgt spid="32"/>
                                        </p:tgtEl>
                                      </p:cBhvr>
                                    </p:animEffect>
                                  </p:childTnLst>
                                </p:cTn>
                              </p:par>
                              <p:par>
                                <p:cTn id="53" presetID="2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500"/>
                                        <p:tgtEl>
                                          <p:spTgt spid="33"/>
                                        </p:tgtEl>
                                      </p:cBhvr>
                                    </p:animEffect>
                                  </p:childTnLst>
                                </p:cTn>
                              </p:par>
                              <p:par>
                                <p:cTn id="56" presetID="32" presetClass="emph" presetSubtype="0" repeatCount="999000" fill="hold" nodeType="withEffect">
                                  <p:stCondLst>
                                    <p:cond delay="0"/>
                                  </p:stCondLst>
                                  <p:childTnLst>
                                    <p:animRot by="120000">
                                      <p:cBhvr>
                                        <p:cTn id="57" dur="100" fill="hold">
                                          <p:stCondLst>
                                            <p:cond delay="0"/>
                                          </p:stCondLst>
                                        </p:cTn>
                                        <p:tgtEl>
                                          <p:spTgt spid="32"/>
                                        </p:tgtEl>
                                        <p:attrNameLst>
                                          <p:attrName>r</p:attrName>
                                        </p:attrNameLst>
                                      </p:cBhvr>
                                    </p:animRot>
                                    <p:animRot by="-240000">
                                      <p:cBhvr>
                                        <p:cTn id="58" dur="200" fill="hold">
                                          <p:stCondLst>
                                            <p:cond delay="200"/>
                                          </p:stCondLst>
                                        </p:cTn>
                                        <p:tgtEl>
                                          <p:spTgt spid="32"/>
                                        </p:tgtEl>
                                        <p:attrNameLst>
                                          <p:attrName>r</p:attrName>
                                        </p:attrNameLst>
                                      </p:cBhvr>
                                    </p:animRot>
                                    <p:animRot by="240000">
                                      <p:cBhvr>
                                        <p:cTn id="59" dur="200" fill="hold">
                                          <p:stCondLst>
                                            <p:cond delay="400"/>
                                          </p:stCondLst>
                                        </p:cTn>
                                        <p:tgtEl>
                                          <p:spTgt spid="32"/>
                                        </p:tgtEl>
                                        <p:attrNameLst>
                                          <p:attrName>r</p:attrName>
                                        </p:attrNameLst>
                                      </p:cBhvr>
                                    </p:animRot>
                                    <p:animRot by="-240000">
                                      <p:cBhvr>
                                        <p:cTn id="60" dur="200" fill="hold">
                                          <p:stCondLst>
                                            <p:cond delay="600"/>
                                          </p:stCondLst>
                                        </p:cTn>
                                        <p:tgtEl>
                                          <p:spTgt spid="32"/>
                                        </p:tgtEl>
                                        <p:attrNameLst>
                                          <p:attrName>r</p:attrName>
                                        </p:attrNameLst>
                                      </p:cBhvr>
                                    </p:animRot>
                                    <p:animRot by="120000">
                                      <p:cBhvr>
                                        <p:cTn id="61" dur="200" fill="hold">
                                          <p:stCondLst>
                                            <p:cond delay="800"/>
                                          </p:stCondLst>
                                        </p:cTn>
                                        <p:tgtEl>
                                          <p:spTgt spid="32"/>
                                        </p:tgtEl>
                                        <p:attrNameLst>
                                          <p:attrName>r</p:attrName>
                                        </p:attrNameLst>
                                      </p:cBhvr>
                                    </p:animRot>
                                  </p:childTnLst>
                                </p:cTn>
                              </p:par>
                              <p:par>
                                <p:cTn id="62" presetID="32" presetClass="emph" presetSubtype="0" repeatCount="999000" fill="hold" nodeType="withEffect">
                                  <p:stCondLst>
                                    <p:cond delay="0"/>
                                  </p:stCondLst>
                                  <p:childTnLst>
                                    <p:animRot by="120000">
                                      <p:cBhvr>
                                        <p:cTn id="63" dur="100" fill="hold">
                                          <p:stCondLst>
                                            <p:cond delay="0"/>
                                          </p:stCondLst>
                                        </p:cTn>
                                        <p:tgtEl>
                                          <p:spTgt spid="33"/>
                                        </p:tgtEl>
                                        <p:attrNameLst>
                                          <p:attrName>r</p:attrName>
                                        </p:attrNameLst>
                                      </p:cBhvr>
                                    </p:animRot>
                                    <p:animRot by="-240000">
                                      <p:cBhvr>
                                        <p:cTn id="64" dur="200" fill="hold">
                                          <p:stCondLst>
                                            <p:cond delay="200"/>
                                          </p:stCondLst>
                                        </p:cTn>
                                        <p:tgtEl>
                                          <p:spTgt spid="33"/>
                                        </p:tgtEl>
                                        <p:attrNameLst>
                                          <p:attrName>r</p:attrName>
                                        </p:attrNameLst>
                                      </p:cBhvr>
                                    </p:animRot>
                                    <p:animRot by="240000">
                                      <p:cBhvr>
                                        <p:cTn id="65" dur="200" fill="hold">
                                          <p:stCondLst>
                                            <p:cond delay="400"/>
                                          </p:stCondLst>
                                        </p:cTn>
                                        <p:tgtEl>
                                          <p:spTgt spid="33"/>
                                        </p:tgtEl>
                                        <p:attrNameLst>
                                          <p:attrName>r</p:attrName>
                                        </p:attrNameLst>
                                      </p:cBhvr>
                                    </p:animRot>
                                    <p:animRot by="-240000">
                                      <p:cBhvr>
                                        <p:cTn id="66" dur="200" fill="hold">
                                          <p:stCondLst>
                                            <p:cond delay="600"/>
                                          </p:stCondLst>
                                        </p:cTn>
                                        <p:tgtEl>
                                          <p:spTgt spid="33"/>
                                        </p:tgtEl>
                                        <p:attrNameLst>
                                          <p:attrName>r</p:attrName>
                                        </p:attrNameLst>
                                      </p:cBhvr>
                                    </p:animRot>
                                    <p:animRot by="120000">
                                      <p:cBhvr>
                                        <p:cTn id="67" dur="200" fill="hold">
                                          <p:stCondLst>
                                            <p:cond delay="800"/>
                                          </p:stCondLst>
                                        </p:cTn>
                                        <p:tgtEl>
                                          <p:spTgt spid="33"/>
                                        </p:tgtEl>
                                        <p:attrNameLst>
                                          <p:attrName>r</p:attrName>
                                        </p:attrNameLst>
                                      </p:cBhvr>
                                    </p:animRo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wipe(left)">
                                      <p:cBhvr>
                                        <p:cTn id="72" dur="500"/>
                                        <p:tgtEl>
                                          <p:spTgt spid="2"/>
                                        </p:tgtEl>
                                      </p:cBhvr>
                                    </p:animEffect>
                                  </p:childTnLst>
                                </p:cTn>
                              </p:par>
                            </p:childTnLst>
                          </p:cTn>
                        </p:par>
                        <p:par>
                          <p:cTn id="73" fill="hold">
                            <p:stCondLst>
                              <p:cond delay="500"/>
                            </p:stCondLst>
                            <p:childTnLst>
                              <p:par>
                                <p:cTn id="74" presetID="22" presetClass="entr" presetSubtype="8" fill="hold" nodeType="afterEffect">
                                  <p:stCondLst>
                                    <p:cond delay="0"/>
                                  </p:stCondLst>
                                  <p:childTnLst>
                                    <p:set>
                                      <p:cBhvr>
                                        <p:cTn id="75" dur="1" fill="hold">
                                          <p:stCondLst>
                                            <p:cond delay="0"/>
                                          </p:stCondLst>
                                        </p:cTn>
                                        <p:tgtEl>
                                          <p:spTgt spid="3"/>
                                        </p:tgtEl>
                                        <p:attrNameLst>
                                          <p:attrName>style.visibility</p:attrName>
                                        </p:attrNameLst>
                                      </p:cBhvr>
                                      <p:to>
                                        <p:strVal val="visible"/>
                                      </p:to>
                                    </p:set>
                                    <p:animEffect transition="in" filter="wipe(left)">
                                      <p:cBhvr>
                                        <p:cTn id="7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5" grpId="1" bldLvl="0" animBg="1"/>
      <p:bldP spid="27" grpId="0" bldLvl="0" animBg="1"/>
      <p:bldP spid="27" grpId="1" bldLvl="0" animBg="1"/>
      <p:bldP spid="28" grpId="0" bldLvl="0" animBg="1"/>
      <p:bldP spid="28" grpId="1" bldLvl="0" animBg="1"/>
      <p:bldP spid="29" grpId="0" bldLvl="0" animBg="1"/>
      <p:bldP spid="29" grpId="1" bldLvl="0" animBg="1"/>
      <p:bldP spid="30" grpId="0" bldLvl="0" animBg="1"/>
      <p:bldP spid="30" grpId="1" bldLvl="0" animBg="1"/>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C4F48E-7CD4-4E4D-A1BA-3BB343DBB871}"/>
              </a:ext>
            </a:extLst>
          </p:cNvPr>
          <p:cNvSpPr txBox="1"/>
          <p:nvPr/>
        </p:nvSpPr>
        <p:spPr>
          <a:xfrm>
            <a:off x="2998374" y="1178900"/>
            <a:ext cx="5434965" cy="707886"/>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4000" dirty="0" err="1">
                <a:solidFill>
                  <a:srgbClr val="FF0000"/>
                </a:solidFill>
                <a:effectLst>
                  <a:reflection blurRad="6350" stA="55000" endA="300" endPos="45500" dir="5400000" sy="-100000" algn="bl" rotWithShape="0"/>
                </a:effectLst>
                <a:latin typeface="Times New Roman" pitchFamily="18" charset="0"/>
                <a:cs typeface="Times New Roman" pitchFamily="18" charset="0"/>
              </a:rPr>
              <a:t>Vận</a:t>
            </a:r>
            <a:r>
              <a:rPr lang="en-US" sz="4000" dirty="0">
                <a:solidFill>
                  <a:srgbClr val="FF0000"/>
                </a:solidFill>
                <a:effectLst>
                  <a:reflection blurRad="6350" stA="55000" endA="300" endPos="45500" dir="5400000" sy="-100000" algn="bl" rotWithShape="0"/>
                </a:effectLst>
                <a:latin typeface="Times New Roman" pitchFamily="18" charset="0"/>
                <a:cs typeface="Times New Roman" pitchFamily="18" charset="0"/>
              </a:rPr>
              <a:t> </a:t>
            </a:r>
            <a:r>
              <a:rPr lang="en-US" sz="4000" dirty="0" err="1">
                <a:solidFill>
                  <a:srgbClr val="FF0000"/>
                </a:solidFill>
                <a:effectLst>
                  <a:reflection blurRad="6350" stA="55000" endA="300" endPos="45500" dir="5400000" sy="-100000" algn="bl" rotWithShape="0"/>
                </a:effectLst>
                <a:latin typeface="Times New Roman" pitchFamily="18" charset="0"/>
                <a:cs typeface="Times New Roman" pitchFamily="18" charset="0"/>
              </a:rPr>
              <a:t>dụng</a:t>
            </a:r>
            <a:endParaRPr lang="en-US" sz="4000" dirty="0">
              <a:solidFill>
                <a:srgbClr val="FF0000"/>
              </a:solidFill>
              <a:effectLst>
                <a:reflection blurRad="6350" stA="55000" endA="300" endPos="45500" dir="5400000" sy="-100000" algn="bl" rotWithShape="0"/>
              </a:effectLst>
              <a:latin typeface="Times New Roman" pitchFamily="18" charset="0"/>
              <a:cs typeface="Times New Roman" pitchFamily="18" charset="0"/>
            </a:endParaRPr>
          </a:p>
        </p:txBody>
      </p:sp>
      <p:sp>
        <p:nvSpPr>
          <p:cNvPr id="3" name="TextBox 2">
            <a:extLst>
              <a:ext uri="{FF2B5EF4-FFF2-40B4-BE49-F238E27FC236}">
                <a16:creationId xmlns:a16="http://schemas.microsoft.com/office/drawing/2014/main" id="{7F75BC83-C195-45A6-BA36-9FA130BD4C2A}"/>
              </a:ext>
            </a:extLst>
          </p:cNvPr>
          <p:cNvSpPr txBox="1"/>
          <p:nvPr/>
        </p:nvSpPr>
        <p:spPr>
          <a:xfrm>
            <a:off x="1236498" y="2356899"/>
            <a:ext cx="11205029" cy="739754"/>
          </a:xfrm>
          <a:prstGeom prst="rect">
            <a:avLst/>
          </a:prstGeom>
          <a:noFill/>
        </p:spPr>
        <p:txBody>
          <a:bodyPr wrap="square">
            <a:spAutoFit/>
          </a:bodyPr>
          <a:lstStyle/>
          <a:p>
            <a:pPr marL="457200" indent="-457200">
              <a:lnSpc>
                <a:spcPct val="150000"/>
              </a:lnSpc>
              <a:buFontTx/>
              <a:buChar char="-"/>
            </a:pPr>
            <a:r>
              <a:rPr lang="en-US" sz="3200" b="1" dirty="0">
                <a:solidFill>
                  <a:srgbClr val="002060"/>
                </a:solidFill>
                <a:latin typeface="Times New Roman" pitchFamily="18" charset="0"/>
                <a:cs typeface="Times New Roman" pitchFamily="18" charset="0"/>
              </a:rPr>
              <a:t>Rèn kĩ năng viết đoạn văn giới thiệu về bản thân.</a:t>
            </a:r>
          </a:p>
        </p:txBody>
      </p:sp>
    </p:spTree>
    <p:extLst>
      <p:ext uri="{BB962C8B-B14F-4D97-AF65-F5344CB8AC3E}">
        <p14:creationId xmlns:p14="http://schemas.microsoft.com/office/powerpoint/2010/main" val="2856675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图片 4">
            <a:extLst>
              <a:ext uri="{FF2B5EF4-FFF2-40B4-BE49-F238E27FC236}">
                <a16:creationId xmlns:a16="http://schemas.microsoft.com/office/drawing/2014/main" id="{1D7BF903-E6F8-4C5D-84EC-8C9BF12F5F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1072362"/>
            <a:ext cx="8077200" cy="4415460"/>
          </a:xfrm>
          <a:prstGeom prst="rect">
            <a:avLst/>
          </a:prstGeom>
        </p:spPr>
      </p:pic>
      <p:pic>
        <p:nvPicPr>
          <p:cNvPr id="33" name="图片 6">
            <a:extLst>
              <a:ext uri="{FF2B5EF4-FFF2-40B4-BE49-F238E27FC236}">
                <a16:creationId xmlns:a16="http://schemas.microsoft.com/office/drawing/2014/main" id="{5B0CAB89-445F-470E-840C-54C5DA35E9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8844" y="368670"/>
            <a:ext cx="2008444" cy="2003016"/>
          </a:xfrm>
          <a:prstGeom prst="rect">
            <a:avLst/>
          </a:prstGeom>
        </p:spPr>
      </p:pic>
      <p:pic>
        <p:nvPicPr>
          <p:cNvPr id="34" name="图片 8">
            <a:extLst>
              <a:ext uri="{FF2B5EF4-FFF2-40B4-BE49-F238E27FC236}">
                <a16:creationId xmlns:a16="http://schemas.microsoft.com/office/drawing/2014/main" id="{94FBAD47-784A-4C0F-979F-57263443B8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2" y="0"/>
            <a:ext cx="3771793" cy="3789363"/>
          </a:xfrm>
          <a:prstGeom prst="rect">
            <a:avLst/>
          </a:prstGeom>
        </p:spPr>
      </p:pic>
      <p:pic>
        <p:nvPicPr>
          <p:cNvPr id="35" name="图片 15">
            <a:extLst>
              <a:ext uri="{FF2B5EF4-FFF2-40B4-BE49-F238E27FC236}">
                <a16:creationId xmlns:a16="http://schemas.microsoft.com/office/drawing/2014/main" id="{A765284F-11EF-436D-9C9D-7896B801D4D1}"/>
              </a:ext>
            </a:extLst>
          </p:cNvPr>
          <p:cNvPicPr>
            <a:picLocks noChangeAspect="1"/>
          </p:cNvPicPr>
          <p:nvPr/>
        </p:nvPicPr>
        <p:blipFill rotWithShape="1">
          <a:blip r:embed="rId7">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a16="http://schemas.microsoft.com/office/drawing/2014/main" id="{77D7C6D6-7AA4-4EF6-ABAF-743E23FC99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grpSp>
        <p:nvGrpSpPr>
          <p:cNvPr id="37" name="组合 3">
            <a:extLst>
              <a:ext uri="{FF2B5EF4-FFF2-40B4-BE49-F238E27FC236}">
                <a16:creationId xmlns:a16="http://schemas.microsoft.com/office/drawing/2014/main" id="{BC54C152-1D09-4988-AA2C-D57010631322}"/>
              </a:ext>
            </a:extLst>
          </p:cNvPr>
          <p:cNvGrpSpPr/>
          <p:nvPr/>
        </p:nvGrpSpPr>
        <p:grpSpPr>
          <a:xfrm>
            <a:off x="0" y="3698571"/>
            <a:ext cx="12198968" cy="3159429"/>
            <a:chOff x="0" y="3698571"/>
            <a:chExt cx="12198968" cy="3159429"/>
          </a:xfrm>
        </p:grpSpPr>
        <p:pic>
          <p:nvPicPr>
            <p:cNvPr id="38" name="图片 19">
              <a:extLst>
                <a:ext uri="{FF2B5EF4-FFF2-40B4-BE49-F238E27FC236}">
                  <a16:creationId xmlns:a16="http://schemas.microsoft.com/office/drawing/2014/main" id="{6587BE9E-773D-452D-81E2-07211AEE6C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a16="http://schemas.microsoft.com/office/drawing/2014/main" id="{7F37D3A7-2A2E-4FC7-8760-996DF282EF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a16="http://schemas.microsoft.com/office/drawing/2014/main" id="{AC575159-D9FC-41B4-AF27-E7BB990A44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a16="http://schemas.microsoft.com/office/drawing/2014/main" id="{6B369BAD-0E1E-4C47-9783-7172BAEC47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a16="http://schemas.microsoft.com/office/drawing/2014/main" id="{9DC54091-DCC2-4AD2-8134-50ACEEAD3A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a16="http://schemas.microsoft.com/office/drawing/2014/main" id="{A3D72380-9D48-4756-AFB0-BB8489517F3D}"/>
                </a:ext>
              </a:extLst>
            </p:cNvPr>
            <p:cNvPicPr>
              <a:picLocks noChangeAspect="1"/>
            </p:cNvPicPr>
            <p:nvPr/>
          </p:nvPicPr>
          <p:blipFill rotWithShape="1">
            <a:blip r:embed="rId11">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pic>
        <p:nvPicPr>
          <p:cNvPr id="44" name="Rita Calypso - Paper Mache">
            <a:hlinkClick r:id="" action="ppaction://media"/>
            <a:extLst>
              <a:ext uri="{FF2B5EF4-FFF2-40B4-BE49-F238E27FC236}">
                <a16:creationId xmlns:a16="http://schemas.microsoft.com/office/drawing/2014/main" id="{F1C8417D-AB61-406B-B21F-44D866442EEE}"/>
              </a:ext>
            </a:extLst>
          </p:cNvPr>
          <p:cNvPicPr>
            <a:picLocks noChangeAspect="1"/>
          </p:cNvPicPr>
          <p:nvPr>
            <a:audioFile r:link="rId2"/>
            <p:extLst>
              <p:ext uri="{DAA4B4D4-6D71-4841-9C94-3DE7FCFB9230}">
                <p14:media xmlns:p14="http://schemas.microsoft.com/office/powerpoint/2010/main" r:embed="rId1"/>
              </p:ext>
            </p:extLst>
          </p:nvPr>
        </p:nvPicPr>
        <p:blipFill>
          <a:blip r:embed="rId12" cstate="print"/>
          <a:stretch>
            <a:fillRect/>
          </a:stretch>
        </p:blipFill>
        <p:spPr>
          <a:xfrm>
            <a:off x="-1266145" y="-497689"/>
            <a:ext cx="609600" cy="609600"/>
          </a:xfrm>
          <a:prstGeom prst="rect">
            <a:avLst/>
          </a:prstGeom>
        </p:spPr>
      </p:pic>
      <p:sp>
        <p:nvSpPr>
          <p:cNvPr id="18" name="TextBox 10">
            <a:extLst>
              <a:ext uri="{FF2B5EF4-FFF2-40B4-BE49-F238E27FC236}">
                <a16:creationId xmlns:a16="http://schemas.microsoft.com/office/drawing/2014/main" id="{3C722568-5BEC-4CC9-9200-292359A25631}"/>
              </a:ext>
            </a:extLst>
          </p:cNvPr>
          <p:cNvSpPr txBox="1"/>
          <p:nvPr/>
        </p:nvSpPr>
        <p:spPr>
          <a:xfrm>
            <a:off x="2279427" y="2644170"/>
            <a:ext cx="7633146" cy="156966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sz="3200" dirty="0" err="1">
                <a:solidFill>
                  <a:srgbClr val="FF0000"/>
                </a:solidFill>
                <a:latin typeface="Times New Roman" pitchFamily="18" charset="0"/>
                <a:cs typeface="Times New Roman" pitchFamily="18" charset="0"/>
              </a:rPr>
              <a:t>Tạm</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biệt</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và</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hẹn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gặp</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lại</a:t>
            </a:r>
            <a:r>
              <a:rPr lang="en-US" sz="3200" dirty="0">
                <a:solidFill>
                  <a:srgbClr val="FF0000"/>
                </a:solidFill>
                <a:latin typeface="Times New Roman" pitchFamily="18" charset="0"/>
                <a:cs typeface="Times New Roman" pitchFamily="18" charset="0"/>
              </a:rPr>
              <a:t> </a:t>
            </a:r>
          </a:p>
          <a:p>
            <a:pPr algn="ctr">
              <a:lnSpc>
                <a:spcPct val="150000"/>
              </a:lnSpc>
            </a:pPr>
            <a:r>
              <a:rPr lang="en-US" sz="3200" dirty="0">
                <a:solidFill>
                  <a:srgbClr val="FF0000"/>
                </a:solidFill>
                <a:latin typeface="Times New Roman" pitchFamily="18" charset="0"/>
                <a:cs typeface="Times New Roman" pitchFamily="18" charset="0"/>
              </a:rPr>
              <a:t>các con vào những </a:t>
            </a:r>
            <a:r>
              <a:rPr lang="en-US" sz="3200" dirty="0" err="1">
                <a:solidFill>
                  <a:srgbClr val="FF0000"/>
                </a:solidFill>
                <a:latin typeface="Times New Roman" pitchFamily="18" charset="0"/>
                <a:cs typeface="Times New Roman" pitchFamily="18" charset="0"/>
              </a:rPr>
              <a:t>tiết</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học</a:t>
            </a:r>
            <a:r>
              <a:rPr lang="en-US" sz="3200" b="1" dirty="0">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sau</a:t>
            </a:r>
            <a:r>
              <a:rPr lang="en-US" sz="3200"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22820269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4"/>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anim calcmode="lin" valueType="num">
                                      <p:cBhvr>
                                        <p:cTn id="11" dur="1000" fill="hold"/>
                                        <p:tgtEl>
                                          <p:spTgt spid="37"/>
                                        </p:tgtEl>
                                        <p:attrNameLst>
                                          <p:attrName>ppt_x</p:attrName>
                                        </p:attrNameLst>
                                      </p:cBhvr>
                                      <p:tavLst>
                                        <p:tav tm="0">
                                          <p:val>
                                            <p:strVal val="#ppt_x"/>
                                          </p:val>
                                        </p:tav>
                                        <p:tav tm="100000">
                                          <p:val>
                                            <p:strVal val="#ppt_x"/>
                                          </p:val>
                                        </p:tav>
                                      </p:tavLst>
                                    </p:anim>
                                    <p:anim calcmode="lin" valueType="num">
                                      <p:cBhvr>
                                        <p:cTn id="12" dur="1000" fill="hold"/>
                                        <p:tgtEl>
                                          <p:spTgt spid="37"/>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animEffect transition="in" filter="fade">
                                      <p:cBhvr>
                                        <p:cTn id="18" dur="500"/>
                                        <p:tgtEl>
                                          <p:spTgt spid="26"/>
                                        </p:tgtEl>
                                      </p:cBhvr>
                                    </p:animEffect>
                                  </p:childTnLst>
                                </p:cTn>
                              </p:par>
                            </p:childTnLst>
                          </p:cTn>
                        </p:par>
                        <p:par>
                          <p:cTn id="19" fill="hold">
                            <p:stCondLst>
                              <p:cond delay="1500"/>
                            </p:stCondLst>
                            <p:childTnLst>
                              <p:par>
                                <p:cTn id="20" presetID="2" presetClass="entr" presetSubtype="9"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500" fill="hold"/>
                                        <p:tgtEl>
                                          <p:spTgt spid="34"/>
                                        </p:tgtEl>
                                        <p:attrNameLst>
                                          <p:attrName>ppt_x</p:attrName>
                                        </p:attrNameLst>
                                      </p:cBhvr>
                                      <p:tavLst>
                                        <p:tav tm="0">
                                          <p:val>
                                            <p:strVal val="0-#ppt_w/2"/>
                                          </p:val>
                                        </p:tav>
                                        <p:tav tm="100000">
                                          <p:val>
                                            <p:strVal val="#ppt_x"/>
                                          </p:val>
                                        </p:tav>
                                      </p:tavLst>
                                    </p:anim>
                                    <p:anim calcmode="lin" valueType="num">
                                      <p:cBhvr additive="base">
                                        <p:cTn id="23" dur="500" fill="hold"/>
                                        <p:tgtEl>
                                          <p:spTgt spid="34"/>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37" repeatCount="indefinite" fill="hold" display="0">
                  <p:stCondLst>
                    <p:cond delay="indefinite"/>
                  </p:stCondLst>
                  <p:endCondLst>
                    <p:cond evt="onStopAudio" delay="0">
                      <p:tgtEl>
                        <p:sldTgt/>
                      </p:tgtEl>
                    </p:cond>
                  </p:endCondLst>
                </p:cTn>
                <p:tgtEl>
                  <p:spTgt spid="4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五角星 32"/>
          <p:cNvSpPr/>
          <p:nvPr/>
        </p:nvSpPr>
        <p:spPr>
          <a:xfrm rot="2121297">
            <a:off x="11780047" y="978714"/>
            <a:ext cx="334275" cy="375024"/>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7" name="五角星 36"/>
          <p:cNvSpPr/>
          <p:nvPr/>
        </p:nvSpPr>
        <p:spPr>
          <a:xfrm rot="2755789">
            <a:off x="9975604" y="116091"/>
            <a:ext cx="286011" cy="286011"/>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8" name="五角星 35"/>
          <p:cNvSpPr/>
          <p:nvPr/>
        </p:nvSpPr>
        <p:spPr>
          <a:xfrm rot="19384917">
            <a:off x="10695818" y="37778"/>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9" name="五角星 34"/>
          <p:cNvSpPr/>
          <p:nvPr/>
        </p:nvSpPr>
        <p:spPr>
          <a:xfrm rot="337835">
            <a:off x="11567479" y="-56956"/>
            <a:ext cx="632109" cy="632109"/>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30" name="五角星 36"/>
          <p:cNvSpPr/>
          <p:nvPr/>
        </p:nvSpPr>
        <p:spPr>
          <a:xfrm rot="20248740">
            <a:off x="11665226" y="1623417"/>
            <a:ext cx="505484" cy="485649"/>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pic>
        <p:nvPicPr>
          <p:cNvPr id="31" name="Picture 30"/>
          <p:cNvPicPr>
            <a:picLocks noChangeAspect="1"/>
          </p:cNvPicPr>
          <p:nvPr/>
        </p:nvPicPr>
        <p:blipFill rotWithShape="1">
          <a:blip r:embed="rId3"/>
          <a:srcRect l="7607" t="9720" r="7737" b="54882"/>
          <a:stretch/>
        </p:blipFill>
        <p:spPr>
          <a:xfrm>
            <a:off x="-19050" y="5753100"/>
            <a:ext cx="12211050" cy="1104900"/>
          </a:xfrm>
          <a:prstGeom prst="rect">
            <a:avLst/>
          </a:prstGeom>
        </p:spPr>
      </p:pic>
      <p:pic>
        <p:nvPicPr>
          <p:cNvPr id="32" name="图片 7"/>
          <p:cNvPicPr>
            <a:picLocks noChangeAspect="1"/>
          </p:cNvPicPr>
          <p:nvPr/>
        </p:nvPicPr>
        <p:blipFill>
          <a:blip r:embed="rId4"/>
          <a:stretch>
            <a:fillRect/>
          </a:stretch>
        </p:blipFill>
        <p:spPr>
          <a:xfrm>
            <a:off x="188725" y="4548923"/>
            <a:ext cx="1670928" cy="2181904"/>
          </a:xfrm>
          <a:prstGeom prst="rect">
            <a:avLst/>
          </a:prstGeom>
          <a:noFill/>
          <a:ln w="9525">
            <a:noFill/>
          </a:ln>
        </p:spPr>
      </p:pic>
      <p:pic>
        <p:nvPicPr>
          <p:cNvPr id="33" name="图片 8"/>
          <p:cNvPicPr>
            <a:picLocks noChangeAspect="1"/>
          </p:cNvPicPr>
          <p:nvPr/>
        </p:nvPicPr>
        <p:blipFill>
          <a:blip r:embed="rId5"/>
          <a:stretch>
            <a:fillRect/>
          </a:stretch>
        </p:blipFill>
        <p:spPr>
          <a:xfrm>
            <a:off x="1906247" y="4663793"/>
            <a:ext cx="1504954" cy="2079337"/>
          </a:xfrm>
          <a:prstGeom prst="rect">
            <a:avLst/>
          </a:prstGeom>
          <a:noFill/>
          <a:ln w="9525">
            <a:noFill/>
          </a:ln>
        </p:spPr>
      </p:pic>
      <p:sp>
        <p:nvSpPr>
          <p:cNvPr id="24" name="文本框 22">
            <a:extLst>
              <a:ext uri="{FF2B5EF4-FFF2-40B4-BE49-F238E27FC236}">
                <a16:creationId xmlns:a16="http://schemas.microsoft.com/office/drawing/2014/main" id="{8E852256-A333-49D6-ADCD-2215C66790B1}"/>
              </a:ext>
            </a:extLst>
          </p:cNvPr>
          <p:cNvSpPr txBox="1"/>
          <p:nvPr/>
        </p:nvSpPr>
        <p:spPr>
          <a:xfrm>
            <a:off x="3092530" y="895678"/>
            <a:ext cx="8708076" cy="923330"/>
          </a:xfrm>
          <a:prstGeom prst="rect">
            <a:avLst/>
          </a:prstGeom>
          <a:noFill/>
        </p:spPr>
        <p:txBody>
          <a:bodyPr wrap="square" rtlCol="0">
            <a:spAutoFit/>
          </a:bodyPr>
          <a:lstStyle/>
          <a:p>
            <a:r>
              <a:rPr lang="en-US" altLang="zh-CN" sz="5400" dirty="0">
                <a:solidFill>
                  <a:srgbClr val="FF0000"/>
                </a:solidFill>
                <a:latin typeface="Times New Roman" pitchFamily="18" charset="0"/>
                <a:ea typeface="思源黑体 CN Bold" panose="020B0800000000000000" pitchFamily="34" charset="-122"/>
                <a:cs typeface="Times New Roman" pitchFamily="18" charset="0"/>
              </a:rPr>
              <a:t>YÊU CẦU CẦN ĐẠT</a:t>
            </a:r>
            <a:endParaRPr lang="zh-CN" altLang="en-US" sz="5400" dirty="0">
              <a:solidFill>
                <a:srgbClr val="FF0000"/>
              </a:solidFill>
              <a:latin typeface="Times New Roman" pitchFamily="18" charset="0"/>
              <a:ea typeface="思源黑体 CN Bold" panose="020B0800000000000000" pitchFamily="34" charset="-122"/>
              <a:cs typeface="Times New Roman" pitchFamily="18" charset="0"/>
            </a:endParaRPr>
          </a:p>
        </p:txBody>
      </p:sp>
      <p:grpSp>
        <p:nvGrpSpPr>
          <p:cNvPr id="2" name="Group 1">
            <a:extLst>
              <a:ext uri="{FF2B5EF4-FFF2-40B4-BE49-F238E27FC236}">
                <a16:creationId xmlns:a16="http://schemas.microsoft.com/office/drawing/2014/main" id="{AC28F713-904E-4259-9070-57BE1EFD4B24}"/>
              </a:ext>
            </a:extLst>
          </p:cNvPr>
          <p:cNvGrpSpPr/>
          <p:nvPr/>
        </p:nvGrpSpPr>
        <p:grpSpPr>
          <a:xfrm>
            <a:off x="1331629" y="2261477"/>
            <a:ext cx="10259864" cy="1220511"/>
            <a:chOff x="774356" y="888444"/>
            <a:chExt cx="10259864" cy="1220511"/>
          </a:xfrm>
        </p:grpSpPr>
        <p:grpSp>
          <p:nvGrpSpPr>
            <p:cNvPr id="6" name="Group 5"/>
            <p:cNvGrpSpPr/>
            <p:nvPr/>
          </p:nvGrpSpPr>
          <p:grpSpPr>
            <a:xfrm>
              <a:off x="774356" y="888444"/>
              <a:ext cx="1085297" cy="714672"/>
              <a:chOff x="2485459" y="1975436"/>
              <a:chExt cx="1772914" cy="1393004"/>
            </a:xfrm>
          </p:grpSpPr>
          <p:pic>
            <p:nvPicPr>
              <p:cNvPr id="15"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5459" y="1975436"/>
                <a:ext cx="1772914" cy="1393004"/>
              </a:xfrm>
              <a:prstGeom prst="rect">
                <a:avLst/>
              </a:prstGeom>
            </p:spPr>
          </p:pic>
          <p:pic>
            <p:nvPicPr>
              <p:cNvPr id="16"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4444" y="2576026"/>
                <a:ext cx="341348" cy="792414"/>
              </a:xfrm>
              <a:prstGeom prst="rect">
                <a:avLst/>
              </a:prstGeom>
            </p:spPr>
          </p:pic>
          <p:pic>
            <p:nvPicPr>
              <p:cNvPr id="18"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9695" y="2331298"/>
                <a:ext cx="596041" cy="841269"/>
              </a:xfrm>
              <a:prstGeom prst="rect">
                <a:avLst/>
              </a:prstGeom>
            </p:spPr>
          </p:pic>
        </p:grpSp>
        <p:sp>
          <p:nvSpPr>
            <p:cNvPr id="26" name="TextBox 25">
              <a:extLst>
                <a:ext uri="{FF2B5EF4-FFF2-40B4-BE49-F238E27FC236}">
                  <a16:creationId xmlns:a16="http://schemas.microsoft.com/office/drawing/2014/main" id="{14B26D2C-1BC9-4238-BC4C-795267AEDD6F}"/>
                </a:ext>
              </a:extLst>
            </p:cNvPr>
            <p:cNvSpPr txBox="1"/>
            <p:nvPr/>
          </p:nvSpPr>
          <p:spPr>
            <a:xfrm>
              <a:off x="2129140" y="1093292"/>
              <a:ext cx="8905080" cy="1015663"/>
            </a:xfrm>
            <a:prstGeom prst="rect">
              <a:avLst/>
            </a:prstGeom>
            <a:noFill/>
          </p:spPr>
          <p:txBody>
            <a:bodyPr wrap="square" rtlCol="0">
              <a:spAutoFit/>
            </a:bodyPr>
            <a:lstStyle/>
            <a:p>
              <a:r>
                <a:rPr lang="en-US" sz="3200" dirty="0" err="1">
                  <a:latin typeface="Times New Roman" pitchFamily="18" charset="0"/>
                  <a:cs typeface="Times New Roman" pitchFamily="18" charset="0"/>
                </a:rPr>
                <a:t>Học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sinh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quan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sát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tranh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hỏi</a:t>
              </a:r>
              <a:r>
                <a:rPr lang="en-US" sz="3200" dirty="0">
                  <a:latin typeface="Times New Roman" pitchFamily="18" charset="0"/>
                  <a:cs typeface="Times New Roman" pitchFamily="18" charset="0"/>
                </a:rPr>
                <a:t> </a:t>
              </a:r>
            </a:p>
            <a:p>
              <a:endParaRPr lang="en-US" sz="2800" b="1" dirty="0">
                <a:solidFill>
                  <a:srgbClr val="002060"/>
                </a:solidFill>
                <a:latin typeface="Times New Roman" pitchFamily="18" charset="0"/>
                <a:cs typeface="Times New Roman" pitchFamily="18" charset="0"/>
              </a:endParaRPr>
            </a:p>
          </p:txBody>
        </p:sp>
      </p:grpSp>
      <p:grpSp>
        <p:nvGrpSpPr>
          <p:cNvPr id="3" name="Group 2">
            <a:extLst>
              <a:ext uri="{FF2B5EF4-FFF2-40B4-BE49-F238E27FC236}">
                <a16:creationId xmlns:a16="http://schemas.microsoft.com/office/drawing/2014/main" id="{4C1EF139-4416-44FF-AC02-49D6B4DBE8EA}"/>
              </a:ext>
            </a:extLst>
          </p:cNvPr>
          <p:cNvGrpSpPr/>
          <p:nvPr/>
        </p:nvGrpSpPr>
        <p:grpSpPr>
          <a:xfrm>
            <a:off x="1108450" y="3700294"/>
            <a:ext cx="10173856" cy="772686"/>
            <a:chOff x="752655" y="2500665"/>
            <a:chExt cx="9050405" cy="772686"/>
          </a:xfrm>
        </p:grpSpPr>
        <p:grpSp>
          <p:nvGrpSpPr>
            <p:cNvPr id="22" name="Group 21"/>
            <p:cNvGrpSpPr/>
            <p:nvPr/>
          </p:nvGrpSpPr>
          <p:grpSpPr>
            <a:xfrm>
              <a:off x="752655" y="2544165"/>
              <a:ext cx="1085297" cy="729186"/>
              <a:chOff x="5056546" y="2909006"/>
              <a:chExt cx="1772914" cy="1421294"/>
            </a:xfrm>
          </p:grpSpPr>
          <p:pic>
            <p:nvPicPr>
              <p:cNvPr id="14"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6546" y="2909006"/>
                <a:ext cx="1772914" cy="1393004"/>
              </a:xfrm>
              <a:prstGeom prst="rect">
                <a:avLst/>
              </a:prstGeom>
            </p:spPr>
          </p:pic>
          <p:pic>
            <p:nvPicPr>
              <p:cNvPr id="17" name="图片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69550" y="3232489"/>
                <a:ext cx="455161" cy="736288"/>
              </a:xfrm>
              <a:prstGeom prst="rect">
                <a:avLst/>
              </a:prstGeom>
            </p:spPr>
          </p:pic>
          <p:pic>
            <p:nvPicPr>
              <p:cNvPr id="20"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42409" y="3537886"/>
                <a:ext cx="469353" cy="792414"/>
              </a:xfrm>
              <a:prstGeom prst="rect">
                <a:avLst/>
              </a:prstGeom>
            </p:spPr>
          </p:pic>
        </p:grpSp>
        <p:sp>
          <p:nvSpPr>
            <p:cNvPr id="34" name="TextBox 33">
              <a:extLst>
                <a:ext uri="{FF2B5EF4-FFF2-40B4-BE49-F238E27FC236}">
                  <a16:creationId xmlns:a16="http://schemas.microsoft.com/office/drawing/2014/main" id="{D4F928FB-968A-4666-9173-178A617D7C9E}"/>
                </a:ext>
              </a:extLst>
            </p:cNvPr>
            <p:cNvSpPr txBox="1"/>
            <p:nvPr/>
          </p:nvSpPr>
          <p:spPr>
            <a:xfrm>
              <a:off x="2056576" y="2500665"/>
              <a:ext cx="7746484" cy="584775"/>
            </a:xfrm>
            <a:prstGeom prst="rect">
              <a:avLst/>
            </a:prstGeom>
            <a:noFill/>
          </p:spPr>
          <p:txBody>
            <a:bodyPr wrap="square" rtlCol="0">
              <a:spAutoFit/>
            </a:bodyPr>
            <a:lstStyle/>
            <a:p>
              <a:r>
                <a:rPr lang="en-US" sz="3200" dirty="0" err="1">
                  <a:latin typeface="Times New Roman" pitchFamily="18" charset="0"/>
                  <a:cs typeface="Times New Roman" pitchFamily="18" charset="0"/>
                </a:rPr>
                <a:t>Học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sinh</a:t>
              </a:r>
              <a:r>
                <a:rPr lang="en-US" sz="3200" dirty="0">
                  <a:latin typeface="Times New Roman" pitchFamily="18" charset="0"/>
                  <a:cs typeface="Times New Roman" pitchFamily="18" charset="0"/>
                </a:rPr>
                <a:t> </a:t>
              </a:r>
              <a:r>
                <a:rPr lang="en-US" sz="2800" dirty="0" err="1">
                  <a:latin typeface="Times New Roman" pitchFamily="18" charset="0"/>
                  <a:cs typeface="Times New Roman" pitchFamily="18" charset="0"/>
                </a:rPr>
                <a:t>viết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2 - 3 </a:t>
              </a:r>
              <a:r>
                <a:rPr lang="en-US" sz="2800" dirty="0" err="1">
                  <a:latin typeface="Times New Roman" pitchFamily="18" charset="0"/>
                  <a:cs typeface="Times New Roman" pitchFamily="18" charset="0"/>
                </a:rPr>
                <a:t>câu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thiệu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bản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thân</a:t>
              </a:r>
              <a:r>
                <a:rPr lang="en-US" sz="2800" dirty="0">
                  <a:latin typeface="Times New Roman" pitchFamily="18" charset="0"/>
                  <a:cs typeface="Times New Roman" pitchFamily="18" charset="0"/>
                </a:rPr>
                <a:t>.</a:t>
              </a:r>
              <a:endParaRPr lang="en-US" sz="2800" b="1" dirty="0">
                <a:solidFill>
                  <a:srgbClr val="002060"/>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281241041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27" presetClass="emph" presetSubtype="0" repeatCount="indefinite" fill="remove" grpId="1" nodeType="withEffect">
                                  <p:stCondLst>
                                    <p:cond delay="0"/>
                                  </p:stCondLst>
                                  <p:childTnLst>
                                    <p:animClr clrSpc="rgb" dir="cw">
                                      <p:cBhvr override="childStyle">
                                        <p:cTn id="14" dur="625" autoRev="1" fill="remove"/>
                                        <p:tgtEl>
                                          <p:spTgt spid="25"/>
                                        </p:tgtEl>
                                        <p:attrNameLst>
                                          <p:attrName>style.color</p:attrName>
                                        </p:attrNameLst>
                                      </p:cBhvr>
                                      <p:to>
                                        <a:srgbClr val="66CCFF"/>
                                      </p:to>
                                    </p:animClr>
                                    <p:animClr clrSpc="rgb" dir="cw">
                                      <p:cBhvr>
                                        <p:cTn id="15" dur="625" autoRev="1" fill="remove"/>
                                        <p:tgtEl>
                                          <p:spTgt spid="25"/>
                                        </p:tgtEl>
                                        <p:attrNameLst>
                                          <p:attrName>fillcolor</p:attrName>
                                        </p:attrNameLst>
                                      </p:cBhvr>
                                      <p:to>
                                        <a:srgbClr val="66CCFF"/>
                                      </p:to>
                                    </p:animClr>
                                    <p:set>
                                      <p:cBhvr>
                                        <p:cTn id="16" dur="625" autoRev="1" fill="remove"/>
                                        <p:tgtEl>
                                          <p:spTgt spid="25"/>
                                        </p:tgtEl>
                                        <p:attrNameLst>
                                          <p:attrName>fill.type</p:attrName>
                                        </p:attrNameLst>
                                      </p:cBhvr>
                                      <p:to>
                                        <p:strVal val="solid"/>
                                      </p:to>
                                    </p:set>
                                    <p:set>
                                      <p:cBhvr>
                                        <p:cTn id="17" dur="625" autoRev="1" fill="remove"/>
                                        <p:tgtEl>
                                          <p:spTgt spid="25"/>
                                        </p:tgtEl>
                                        <p:attrNameLst>
                                          <p:attrName>fill.on</p:attrName>
                                        </p:attrNameLst>
                                      </p:cBhvr>
                                      <p:to>
                                        <p:strVal val="true"/>
                                      </p:to>
                                    </p:se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27" presetClass="emph" presetSubtype="0" repeatCount="indefinite" fill="remove" grpId="1" nodeType="withEffect">
                                  <p:stCondLst>
                                    <p:cond delay="0"/>
                                  </p:stCondLst>
                                  <p:childTnLst>
                                    <p:animClr clrSpc="rgb" dir="cw">
                                      <p:cBhvr override="childStyle">
                                        <p:cTn id="22" dur="625" autoRev="1" fill="remove"/>
                                        <p:tgtEl>
                                          <p:spTgt spid="27"/>
                                        </p:tgtEl>
                                        <p:attrNameLst>
                                          <p:attrName>style.color</p:attrName>
                                        </p:attrNameLst>
                                      </p:cBhvr>
                                      <p:to>
                                        <a:srgbClr val="FF6699"/>
                                      </p:to>
                                    </p:animClr>
                                    <p:animClr clrSpc="rgb" dir="cw">
                                      <p:cBhvr>
                                        <p:cTn id="23" dur="625" autoRev="1" fill="remove"/>
                                        <p:tgtEl>
                                          <p:spTgt spid="27"/>
                                        </p:tgtEl>
                                        <p:attrNameLst>
                                          <p:attrName>fillcolor</p:attrName>
                                        </p:attrNameLst>
                                      </p:cBhvr>
                                      <p:to>
                                        <a:srgbClr val="FF6699"/>
                                      </p:to>
                                    </p:animClr>
                                    <p:set>
                                      <p:cBhvr>
                                        <p:cTn id="24" dur="625" autoRev="1" fill="remove"/>
                                        <p:tgtEl>
                                          <p:spTgt spid="27"/>
                                        </p:tgtEl>
                                        <p:attrNameLst>
                                          <p:attrName>fill.type</p:attrName>
                                        </p:attrNameLst>
                                      </p:cBhvr>
                                      <p:to>
                                        <p:strVal val="solid"/>
                                      </p:to>
                                    </p:set>
                                    <p:set>
                                      <p:cBhvr>
                                        <p:cTn id="25" dur="625" autoRev="1" fill="remove"/>
                                        <p:tgtEl>
                                          <p:spTgt spid="27"/>
                                        </p:tgtEl>
                                        <p:attrNameLst>
                                          <p:attrName>fill.on</p:attrName>
                                        </p:attrNameLst>
                                      </p:cBhvr>
                                      <p:to>
                                        <p:strVal val="true"/>
                                      </p:to>
                                    </p:set>
                                  </p:childTnLst>
                                </p:cTn>
                              </p:par>
                              <p:par>
                                <p:cTn id="26" presetID="10"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27" presetClass="emph" presetSubtype="0" repeatCount="indefinite" fill="remove" grpId="1" nodeType="withEffect">
                                  <p:stCondLst>
                                    <p:cond delay="0"/>
                                  </p:stCondLst>
                                  <p:childTnLst>
                                    <p:animClr clrSpc="rgb" dir="cw">
                                      <p:cBhvr override="childStyle">
                                        <p:cTn id="30" dur="625" autoRev="1" fill="remove"/>
                                        <p:tgtEl>
                                          <p:spTgt spid="28"/>
                                        </p:tgtEl>
                                        <p:attrNameLst>
                                          <p:attrName>style.color</p:attrName>
                                        </p:attrNameLst>
                                      </p:cBhvr>
                                      <p:to>
                                        <a:srgbClr val="CCFF66"/>
                                      </p:to>
                                    </p:animClr>
                                    <p:animClr clrSpc="rgb" dir="cw">
                                      <p:cBhvr>
                                        <p:cTn id="31" dur="625" autoRev="1" fill="remove"/>
                                        <p:tgtEl>
                                          <p:spTgt spid="28"/>
                                        </p:tgtEl>
                                        <p:attrNameLst>
                                          <p:attrName>fillcolor</p:attrName>
                                        </p:attrNameLst>
                                      </p:cBhvr>
                                      <p:to>
                                        <a:srgbClr val="CCFF66"/>
                                      </p:to>
                                    </p:animClr>
                                    <p:set>
                                      <p:cBhvr>
                                        <p:cTn id="32" dur="625" autoRev="1" fill="remove"/>
                                        <p:tgtEl>
                                          <p:spTgt spid="28"/>
                                        </p:tgtEl>
                                        <p:attrNameLst>
                                          <p:attrName>fill.type</p:attrName>
                                        </p:attrNameLst>
                                      </p:cBhvr>
                                      <p:to>
                                        <p:strVal val="solid"/>
                                      </p:to>
                                    </p:set>
                                    <p:set>
                                      <p:cBhvr>
                                        <p:cTn id="33" dur="625" autoRev="1" fill="remove"/>
                                        <p:tgtEl>
                                          <p:spTgt spid="28"/>
                                        </p:tgtEl>
                                        <p:attrNameLst>
                                          <p:attrName>fill.on</p:attrName>
                                        </p:attrNameLst>
                                      </p:cBhvr>
                                      <p:to>
                                        <p:strVal val="true"/>
                                      </p:to>
                                    </p:set>
                                  </p:childTnLst>
                                </p:cTn>
                              </p:par>
                              <p:par>
                                <p:cTn id="34" presetID="10"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par>
                                <p:cTn id="37" presetID="27" presetClass="emph" presetSubtype="0" repeatCount="indefinite" fill="remove" grpId="1" nodeType="withEffect">
                                  <p:stCondLst>
                                    <p:cond delay="0"/>
                                  </p:stCondLst>
                                  <p:childTnLst>
                                    <p:animClr clrSpc="rgb" dir="cw">
                                      <p:cBhvr override="childStyle">
                                        <p:cTn id="38" dur="500" autoRev="1" fill="remove"/>
                                        <p:tgtEl>
                                          <p:spTgt spid="29"/>
                                        </p:tgtEl>
                                        <p:attrNameLst>
                                          <p:attrName>style.color</p:attrName>
                                        </p:attrNameLst>
                                      </p:cBhvr>
                                      <p:to>
                                        <a:schemeClr val="bg1"/>
                                      </p:to>
                                    </p:animClr>
                                    <p:animClr clrSpc="rgb" dir="cw">
                                      <p:cBhvr>
                                        <p:cTn id="39" dur="500" autoRev="1" fill="remove"/>
                                        <p:tgtEl>
                                          <p:spTgt spid="29"/>
                                        </p:tgtEl>
                                        <p:attrNameLst>
                                          <p:attrName>fillcolor</p:attrName>
                                        </p:attrNameLst>
                                      </p:cBhvr>
                                      <p:to>
                                        <a:schemeClr val="bg1"/>
                                      </p:to>
                                    </p:animClr>
                                    <p:set>
                                      <p:cBhvr>
                                        <p:cTn id="40" dur="500" autoRev="1" fill="remove"/>
                                        <p:tgtEl>
                                          <p:spTgt spid="29"/>
                                        </p:tgtEl>
                                        <p:attrNameLst>
                                          <p:attrName>fill.type</p:attrName>
                                        </p:attrNameLst>
                                      </p:cBhvr>
                                      <p:to>
                                        <p:strVal val="solid"/>
                                      </p:to>
                                    </p:set>
                                    <p:set>
                                      <p:cBhvr>
                                        <p:cTn id="41" dur="500" autoRev="1" fill="remove"/>
                                        <p:tgtEl>
                                          <p:spTgt spid="29"/>
                                        </p:tgtEl>
                                        <p:attrNameLst>
                                          <p:attrName>fill.on</p:attrName>
                                        </p:attrNameLst>
                                      </p:cBhvr>
                                      <p:to>
                                        <p:strVal val="true"/>
                                      </p:to>
                                    </p:set>
                                  </p:childTnLst>
                                </p:cTn>
                              </p:par>
                              <p:par>
                                <p:cTn id="42" presetID="10" presetClass="entr" presetSubtype="0"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par>
                                <p:cTn id="45" presetID="27" presetClass="emph" presetSubtype="0" repeatCount="indefinite" fill="remove" grpId="1" nodeType="withEffect">
                                  <p:stCondLst>
                                    <p:cond delay="0"/>
                                  </p:stCondLst>
                                  <p:childTnLst>
                                    <p:animClr clrSpc="rgb" dir="cw">
                                      <p:cBhvr override="childStyle">
                                        <p:cTn id="46" dur="625" autoRev="1" fill="remove"/>
                                        <p:tgtEl>
                                          <p:spTgt spid="30"/>
                                        </p:tgtEl>
                                        <p:attrNameLst>
                                          <p:attrName>style.color</p:attrName>
                                        </p:attrNameLst>
                                      </p:cBhvr>
                                      <p:to>
                                        <a:srgbClr val="FF6699"/>
                                      </p:to>
                                    </p:animClr>
                                    <p:animClr clrSpc="rgb" dir="cw">
                                      <p:cBhvr>
                                        <p:cTn id="47" dur="625" autoRev="1" fill="remove"/>
                                        <p:tgtEl>
                                          <p:spTgt spid="30"/>
                                        </p:tgtEl>
                                        <p:attrNameLst>
                                          <p:attrName>fillcolor</p:attrName>
                                        </p:attrNameLst>
                                      </p:cBhvr>
                                      <p:to>
                                        <a:srgbClr val="FF6699"/>
                                      </p:to>
                                    </p:animClr>
                                    <p:set>
                                      <p:cBhvr>
                                        <p:cTn id="48" dur="625" autoRev="1" fill="remove"/>
                                        <p:tgtEl>
                                          <p:spTgt spid="30"/>
                                        </p:tgtEl>
                                        <p:attrNameLst>
                                          <p:attrName>fill.type</p:attrName>
                                        </p:attrNameLst>
                                      </p:cBhvr>
                                      <p:to>
                                        <p:strVal val="solid"/>
                                      </p:to>
                                    </p:set>
                                    <p:set>
                                      <p:cBhvr>
                                        <p:cTn id="49" dur="625" autoRev="1" fill="remove"/>
                                        <p:tgtEl>
                                          <p:spTgt spid="30"/>
                                        </p:tgtEl>
                                        <p:attrNameLst>
                                          <p:attrName>fill.on</p:attrName>
                                        </p:attrNameLst>
                                      </p:cBhvr>
                                      <p:to>
                                        <p:strVal val="true"/>
                                      </p:to>
                                    </p:set>
                                  </p:childTnLst>
                                </p:cTn>
                              </p:par>
                              <p:par>
                                <p:cTn id="50" presetID="22" presetClass="entr" presetSubtype="4"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down)">
                                      <p:cBhvr>
                                        <p:cTn id="52" dur="500"/>
                                        <p:tgtEl>
                                          <p:spTgt spid="32"/>
                                        </p:tgtEl>
                                      </p:cBhvr>
                                    </p:animEffect>
                                  </p:childTnLst>
                                </p:cTn>
                              </p:par>
                              <p:par>
                                <p:cTn id="53" presetID="2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500"/>
                                        <p:tgtEl>
                                          <p:spTgt spid="33"/>
                                        </p:tgtEl>
                                      </p:cBhvr>
                                    </p:animEffect>
                                  </p:childTnLst>
                                </p:cTn>
                              </p:par>
                              <p:par>
                                <p:cTn id="56" presetID="32" presetClass="emph" presetSubtype="0" repeatCount="999000" fill="hold" nodeType="withEffect">
                                  <p:stCondLst>
                                    <p:cond delay="0"/>
                                  </p:stCondLst>
                                  <p:childTnLst>
                                    <p:animRot by="120000">
                                      <p:cBhvr>
                                        <p:cTn id="57" dur="100" fill="hold">
                                          <p:stCondLst>
                                            <p:cond delay="0"/>
                                          </p:stCondLst>
                                        </p:cTn>
                                        <p:tgtEl>
                                          <p:spTgt spid="32"/>
                                        </p:tgtEl>
                                        <p:attrNameLst>
                                          <p:attrName>r</p:attrName>
                                        </p:attrNameLst>
                                      </p:cBhvr>
                                    </p:animRot>
                                    <p:animRot by="-240000">
                                      <p:cBhvr>
                                        <p:cTn id="58" dur="200" fill="hold">
                                          <p:stCondLst>
                                            <p:cond delay="200"/>
                                          </p:stCondLst>
                                        </p:cTn>
                                        <p:tgtEl>
                                          <p:spTgt spid="32"/>
                                        </p:tgtEl>
                                        <p:attrNameLst>
                                          <p:attrName>r</p:attrName>
                                        </p:attrNameLst>
                                      </p:cBhvr>
                                    </p:animRot>
                                    <p:animRot by="240000">
                                      <p:cBhvr>
                                        <p:cTn id="59" dur="200" fill="hold">
                                          <p:stCondLst>
                                            <p:cond delay="400"/>
                                          </p:stCondLst>
                                        </p:cTn>
                                        <p:tgtEl>
                                          <p:spTgt spid="32"/>
                                        </p:tgtEl>
                                        <p:attrNameLst>
                                          <p:attrName>r</p:attrName>
                                        </p:attrNameLst>
                                      </p:cBhvr>
                                    </p:animRot>
                                    <p:animRot by="-240000">
                                      <p:cBhvr>
                                        <p:cTn id="60" dur="200" fill="hold">
                                          <p:stCondLst>
                                            <p:cond delay="600"/>
                                          </p:stCondLst>
                                        </p:cTn>
                                        <p:tgtEl>
                                          <p:spTgt spid="32"/>
                                        </p:tgtEl>
                                        <p:attrNameLst>
                                          <p:attrName>r</p:attrName>
                                        </p:attrNameLst>
                                      </p:cBhvr>
                                    </p:animRot>
                                    <p:animRot by="120000">
                                      <p:cBhvr>
                                        <p:cTn id="61" dur="200" fill="hold">
                                          <p:stCondLst>
                                            <p:cond delay="800"/>
                                          </p:stCondLst>
                                        </p:cTn>
                                        <p:tgtEl>
                                          <p:spTgt spid="32"/>
                                        </p:tgtEl>
                                        <p:attrNameLst>
                                          <p:attrName>r</p:attrName>
                                        </p:attrNameLst>
                                      </p:cBhvr>
                                    </p:animRot>
                                  </p:childTnLst>
                                </p:cTn>
                              </p:par>
                              <p:par>
                                <p:cTn id="62" presetID="32" presetClass="emph" presetSubtype="0" repeatCount="999000" fill="hold" nodeType="withEffect">
                                  <p:stCondLst>
                                    <p:cond delay="0"/>
                                  </p:stCondLst>
                                  <p:childTnLst>
                                    <p:animRot by="120000">
                                      <p:cBhvr>
                                        <p:cTn id="63" dur="100" fill="hold">
                                          <p:stCondLst>
                                            <p:cond delay="0"/>
                                          </p:stCondLst>
                                        </p:cTn>
                                        <p:tgtEl>
                                          <p:spTgt spid="33"/>
                                        </p:tgtEl>
                                        <p:attrNameLst>
                                          <p:attrName>r</p:attrName>
                                        </p:attrNameLst>
                                      </p:cBhvr>
                                    </p:animRot>
                                    <p:animRot by="-240000">
                                      <p:cBhvr>
                                        <p:cTn id="64" dur="200" fill="hold">
                                          <p:stCondLst>
                                            <p:cond delay="200"/>
                                          </p:stCondLst>
                                        </p:cTn>
                                        <p:tgtEl>
                                          <p:spTgt spid="33"/>
                                        </p:tgtEl>
                                        <p:attrNameLst>
                                          <p:attrName>r</p:attrName>
                                        </p:attrNameLst>
                                      </p:cBhvr>
                                    </p:animRot>
                                    <p:animRot by="240000">
                                      <p:cBhvr>
                                        <p:cTn id="65" dur="200" fill="hold">
                                          <p:stCondLst>
                                            <p:cond delay="400"/>
                                          </p:stCondLst>
                                        </p:cTn>
                                        <p:tgtEl>
                                          <p:spTgt spid="33"/>
                                        </p:tgtEl>
                                        <p:attrNameLst>
                                          <p:attrName>r</p:attrName>
                                        </p:attrNameLst>
                                      </p:cBhvr>
                                    </p:animRot>
                                    <p:animRot by="-240000">
                                      <p:cBhvr>
                                        <p:cTn id="66" dur="200" fill="hold">
                                          <p:stCondLst>
                                            <p:cond delay="600"/>
                                          </p:stCondLst>
                                        </p:cTn>
                                        <p:tgtEl>
                                          <p:spTgt spid="33"/>
                                        </p:tgtEl>
                                        <p:attrNameLst>
                                          <p:attrName>r</p:attrName>
                                        </p:attrNameLst>
                                      </p:cBhvr>
                                    </p:animRot>
                                    <p:animRot by="120000">
                                      <p:cBhvr>
                                        <p:cTn id="67" dur="200" fill="hold">
                                          <p:stCondLst>
                                            <p:cond delay="800"/>
                                          </p:stCondLst>
                                        </p:cTn>
                                        <p:tgtEl>
                                          <p:spTgt spid="33"/>
                                        </p:tgtEl>
                                        <p:attrNameLst>
                                          <p:attrName>r</p:attrName>
                                        </p:attrNameLst>
                                      </p:cBhvr>
                                    </p:animRo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wipe(left)">
                                      <p:cBhvr>
                                        <p:cTn id="72" dur="500"/>
                                        <p:tgtEl>
                                          <p:spTgt spid="2"/>
                                        </p:tgtEl>
                                      </p:cBhvr>
                                    </p:animEffect>
                                  </p:childTnLst>
                                </p:cTn>
                              </p:par>
                            </p:childTnLst>
                          </p:cTn>
                        </p:par>
                        <p:par>
                          <p:cTn id="73" fill="hold">
                            <p:stCondLst>
                              <p:cond delay="500"/>
                            </p:stCondLst>
                            <p:childTnLst>
                              <p:par>
                                <p:cTn id="74" presetID="22" presetClass="entr" presetSubtype="8" fill="hold" nodeType="afterEffect">
                                  <p:stCondLst>
                                    <p:cond delay="0"/>
                                  </p:stCondLst>
                                  <p:childTnLst>
                                    <p:set>
                                      <p:cBhvr>
                                        <p:cTn id="75" dur="1" fill="hold">
                                          <p:stCondLst>
                                            <p:cond delay="0"/>
                                          </p:stCondLst>
                                        </p:cTn>
                                        <p:tgtEl>
                                          <p:spTgt spid="3"/>
                                        </p:tgtEl>
                                        <p:attrNameLst>
                                          <p:attrName>style.visibility</p:attrName>
                                        </p:attrNameLst>
                                      </p:cBhvr>
                                      <p:to>
                                        <p:strVal val="visible"/>
                                      </p:to>
                                    </p:set>
                                    <p:animEffect transition="in" filter="wipe(left)">
                                      <p:cBhvr>
                                        <p:cTn id="7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5" grpId="1" bldLvl="0" animBg="1"/>
      <p:bldP spid="27" grpId="0" bldLvl="0" animBg="1"/>
      <p:bldP spid="27" grpId="1" bldLvl="0" animBg="1"/>
      <p:bldP spid="28" grpId="0" bldLvl="0" animBg="1"/>
      <p:bldP spid="28" grpId="1" bldLvl="0" animBg="1"/>
      <p:bldP spid="29" grpId="0" bldLvl="0" animBg="1"/>
      <p:bldP spid="29" grpId="1" bldLvl="0" animBg="1"/>
      <p:bldP spid="30" grpId="0" bldLvl="0" animBg="1"/>
      <p:bldP spid="30" grpId="1" bldLvl="0" animBg="1"/>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ARAOKE] CHÀO NGƯỜI BẠN MỚI ĐẾN  (BEAT CHUẨN) LỚP 1 - Kết Nối Tri Thức Với Cuộc Sống">
            <a:hlinkClick r:id="" action="ppaction://media"/>
            <a:extLst>
              <a:ext uri="{FF2B5EF4-FFF2-40B4-BE49-F238E27FC236}">
                <a16:creationId xmlns:a16="http://schemas.microsoft.com/office/drawing/2014/main" id="{060CAA59-A9D7-481F-A173-80C075EE990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51840" y="422910"/>
            <a:ext cx="10525760" cy="5920740"/>
          </a:xfrm>
          <a:prstGeom prst="rect">
            <a:avLst/>
          </a:prstGeom>
        </p:spPr>
      </p:pic>
    </p:spTree>
    <p:extLst>
      <p:ext uri="{BB962C8B-B14F-4D97-AF65-F5344CB8AC3E}">
        <p14:creationId xmlns:p14="http://schemas.microsoft.com/office/powerpoint/2010/main" val="3111944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1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83074" y="174398"/>
            <a:ext cx="7264241" cy="584775"/>
            <a:chOff x="238537" y="214390"/>
            <a:chExt cx="7264241" cy="584775"/>
          </a:xfrm>
        </p:grpSpPr>
        <p:sp>
          <p:nvSpPr>
            <p:cNvPr id="4" name="TextBox 3"/>
            <p:cNvSpPr txBox="1"/>
            <p:nvPr/>
          </p:nvSpPr>
          <p:spPr>
            <a:xfrm>
              <a:off x="779921" y="214390"/>
              <a:ext cx="6722857" cy="584775"/>
            </a:xfrm>
            <a:prstGeom prst="rect">
              <a:avLst/>
            </a:prstGeom>
            <a:noFill/>
          </p:spPr>
          <p:txBody>
            <a:bodyPr wrap="square" rtlCol="0">
              <a:spAutoFit/>
            </a:bodyPr>
            <a:lstStyle/>
            <a:p>
              <a:r>
                <a:rPr lang="en-US" sz="3200" b="1" dirty="0">
                  <a:solidFill>
                    <a:srgbClr val="00B050"/>
                  </a:solidFill>
                  <a:latin typeface="Arial-Rounded"/>
                  <a:cs typeface="Arial" pitchFamily="34" charset="0"/>
                </a:rPr>
                <a:t> </a:t>
              </a:r>
              <a:r>
                <a:rPr lang="en-US" sz="3200" b="1" dirty="0">
                  <a:solidFill>
                    <a:srgbClr val="00B050"/>
                  </a:solidFill>
                  <a:latin typeface="Times New Roman" pitchFamily="18" charset="0"/>
                  <a:cs typeface="Times New Roman" pitchFamily="18" charset="0"/>
                </a:rPr>
                <a:t>Quan sát tranh và trả lời câu hỏi. </a:t>
              </a:r>
              <a:endParaRPr lang="vi-VN" sz="3200" b="1" dirty="0">
                <a:solidFill>
                  <a:srgbClr val="00B050"/>
                </a:solidFill>
                <a:latin typeface="Times New Roman" pitchFamily="18" charset="0"/>
                <a:cs typeface="Times New Roman" pitchFamily="18" charset="0"/>
              </a:endParaRPr>
            </a:p>
          </p:txBody>
        </p:sp>
        <p:sp>
          <p:nvSpPr>
            <p:cNvPr id="5" name="Oval 4"/>
            <p:cNvSpPr/>
            <p:nvPr/>
          </p:nvSpPr>
          <p:spPr>
            <a:xfrm>
              <a:off x="238537" y="232458"/>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itchFamily="18" charset="0"/>
                  <a:cs typeface="Times New Roman" pitchFamily="18" charset="0"/>
                </a:rPr>
                <a:t>1</a:t>
              </a:r>
            </a:p>
          </p:txBody>
        </p:sp>
      </p:grpSp>
      <p:sp>
        <p:nvSpPr>
          <p:cNvPr id="1071" name="Rectangle 1070"/>
          <p:cNvSpPr/>
          <p:nvPr/>
        </p:nvSpPr>
        <p:spPr>
          <a:xfrm>
            <a:off x="1515450" y="4608373"/>
            <a:ext cx="8789692" cy="954107"/>
          </a:xfrm>
          <a:prstGeom prst="rect">
            <a:avLst/>
          </a:prstGeom>
        </p:spPr>
        <p:txBody>
          <a:bodyPr wrap="square">
            <a:spAutoFit/>
          </a:bodyPr>
          <a:lstStyle/>
          <a:p>
            <a:pPr algn="just">
              <a:lnSpc>
                <a:spcPct val="200000"/>
              </a:lnSpc>
            </a:pPr>
            <a:r>
              <a:rPr lang="en-US" sz="2800" b="1" dirty="0">
                <a:solidFill>
                  <a:srgbClr val="002060"/>
                </a:solidFill>
                <a:latin typeface="Arial-Rounded"/>
                <a:cs typeface="Arial" panose="020B0604020202020204" pitchFamily="34" charset="0"/>
              </a:rPr>
              <a:t>a</a:t>
            </a:r>
            <a:r>
              <a:rPr lang="en-US" sz="2800" b="1" dirty="0">
                <a:solidFill>
                  <a:srgbClr val="002060"/>
                </a:solidFill>
                <a:latin typeface="Times New Roman" pitchFamily="18" charset="0"/>
                <a:cs typeface="Times New Roman" pitchFamily="18" charset="0"/>
              </a:rPr>
              <a:t>) Bình và Khang gặp nhau và chào nhau ở đâu?</a:t>
            </a:r>
          </a:p>
        </p:txBody>
      </p:sp>
      <p:pic>
        <p:nvPicPr>
          <p:cNvPr id="102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6563" b="48438" l="54118" r="84926"/>
                    </a14:imgEffect>
                  </a14:imgLayer>
                </a14:imgProps>
              </a:ext>
              <a:ext uri="{28A0092B-C50C-407E-A947-70E740481C1C}">
                <a14:useLocalDpi xmlns:a14="http://schemas.microsoft.com/office/drawing/2010/main" val="0"/>
              </a:ext>
            </a:extLst>
          </a:blip>
          <a:srcRect l="54229" t="25992" r="15855" b="51937"/>
          <a:stretch/>
        </p:blipFill>
        <p:spPr bwMode="auto">
          <a:xfrm>
            <a:off x="8047239" y="915618"/>
            <a:ext cx="4144761" cy="1726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2"/>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23177" b="48047" l="25000" r="53015">
                        <a14:backgroundMark x1="28529" y1="42708" x2="36250" y2="42057"/>
                      </a14:backgroundRemoval>
                    </a14:imgEffect>
                  </a14:imgLayer>
                </a14:imgProps>
              </a:ext>
              <a:ext uri="{28A0092B-C50C-407E-A947-70E740481C1C}">
                <a14:useLocalDpi xmlns:a14="http://schemas.microsoft.com/office/drawing/2010/main" val="0"/>
              </a:ext>
            </a:extLst>
          </a:blip>
          <a:srcRect l="24314" t="25992" r="47801" b="53471"/>
          <a:stretch/>
        </p:blipFill>
        <p:spPr bwMode="auto">
          <a:xfrm>
            <a:off x="3603785" y="741107"/>
            <a:ext cx="4069504" cy="1692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2"/>
          <p:cNvPicPr>
            <a:picLocks noChangeAspect="1" noChangeArrowheads="1"/>
          </p:cNvPicPr>
          <p:nvPr/>
        </p:nvPicPr>
        <p:blipFill rotWithShape="1">
          <a:blip r:embed="rId5">
            <a:extLst>
              <a:ext uri="{BEBA8EAE-BF5A-486C-A8C5-ECC9F3942E4B}">
                <a14:imgProps xmlns:a14="http://schemas.microsoft.com/office/drawing/2010/main">
                  <a14:imgLayer r:embed="rId3">
                    <a14:imgEffect>
                      <a14:backgroundRemoval t="31771" b="91276" l="23971" r="78162">
                        <a14:foregroundMark x1="31103" y1="51042" x2="45882" y2="52344"/>
                      </a14:backgroundRemoval>
                    </a14:imgEffect>
                  </a14:imgLayer>
                </a14:imgProps>
              </a:ext>
              <a:ext uri="{28A0092B-C50C-407E-A947-70E740481C1C}">
                <a14:useLocalDpi xmlns:a14="http://schemas.microsoft.com/office/drawing/2010/main" val="0"/>
              </a:ext>
            </a:extLst>
          </a:blip>
          <a:srcRect l="24902" t="47087" r="15267" b="21806"/>
          <a:stretch/>
        </p:blipFill>
        <p:spPr bwMode="auto">
          <a:xfrm>
            <a:off x="4850954" y="2473838"/>
            <a:ext cx="6749143" cy="1981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Rectangle 46"/>
          <p:cNvSpPr/>
          <p:nvPr/>
        </p:nvSpPr>
        <p:spPr>
          <a:xfrm>
            <a:off x="1511291" y="5228661"/>
            <a:ext cx="9838992" cy="822341"/>
          </a:xfrm>
          <a:prstGeom prst="rect">
            <a:avLst/>
          </a:prstGeom>
        </p:spPr>
        <p:txBody>
          <a:bodyPr wrap="square">
            <a:spAutoFit/>
          </a:bodyPr>
          <a:lstStyle/>
          <a:p>
            <a:pPr algn="just">
              <a:lnSpc>
                <a:spcPct val="200000"/>
              </a:lnSpc>
            </a:pPr>
            <a:r>
              <a:rPr lang="en-US" sz="2800" b="1" dirty="0">
                <a:solidFill>
                  <a:srgbClr val="002060"/>
                </a:solidFill>
                <a:latin typeface="Arial-Rounded"/>
                <a:cs typeface="Arial" panose="020B0604020202020204" pitchFamily="34" charset="0"/>
              </a:rPr>
              <a:t>    </a:t>
            </a:r>
            <a:r>
              <a:rPr lang="en-US" sz="2800" b="1" dirty="0">
                <a:solidFill>
                  <a:srgbClr val="002060"/>
                </a:solidFill>
                <a:latin typeface="Times New Roman" pitchFamily="18" charset="0"/>
                <a:cs typeface="Times New Roman" pitchFamily="18" charset="0"/>
              </a:rPr>
              <a:t>Bình và Khang gặp nhau và chào nhau </a:t>
            </a:r>
            <a:r>
              <a:rPr lang="en-US" sz="2800" b="1" dirty="0">
                <a:solidFill>
                  <a:srgbClr val="FF0000"/>
                </a:solidFill>
                <a:latin typeface="Times New Roman" pitchFamily="18" charset="0"/>
                <a:cs typeface="Times New Roman" pitchFamily="18" charset="0"/>
              </a:rPr>
              <a:t>ở sân bóng</a:t>
            </a:r>
            <a:r>
              <a:rPr lang="en-US" sz="2800" b="1" dirty="0">
                <a:solidFill>
                  <a:srgbClr val="002060"/>
                </a:solidFill>
                <a:latin typeface="Times New Roman" pitchFamily="18" charset="0"/>
                <a:cs typeface="Times New Roman" pitchFamily="18" charset="0"/>
              </a:rPr>
              <a:t>.</a:t>
            </a:r>
          </a:p>
        </p:txBody>
      </p:sp>
      <p:grpSp>
        <p:nvGrpSpPr>
          <p:cNvPr id="49" name="Group 48"/>
          <p:cNvGrpSpPr/>
          <p:nvPr/>
        </p:nvGrpSpPr>
        <p:grpSpPr>
          <a:xfrm>
            <a:off x="999644" y="1707139"/>
            <a:ext cx="2482090" cy="1271511"/>
            <a:chOff x="3759267" y="334167"/>
            <a:chExt cx="5621970" cy="1418267"/>
          </a:xfrm>
        </p:grpSpPr>
        <p:sp>
          <p:nvSpPr>
            <p:cNvPr id="50" name="Cloud Callout 49"/>
            <p:cNvSpPr/>
            <p:nvPr/>
          </p:nvSpPr>
          <p:spPr>
            <a:xfrm>
              <a:off x="3759267" y="334167"/>
              <a:ext cx="5621970" cy="1403180"/>
            </a:xfrm>
            <a:prstGeom prst="cloudCallout">
              <a:avLst>
                <a:gd name="adj1" fmla="val -59859"/>
                <a:gd name="adj2" fmla="val 3989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Rounded"/>
              </a:endParaRPr>
            </a:p>
          </p:txBody>
        </p:sp>
        <p:sp>
          <p:nvSpPr>
            <p:cNvPr id="51" name="TextBox 50"/>
            <p:cNvSpPr txBox="1"/>
            <p:nvPr/>
          </p:nvSpPr>
          <p:spPr>
            <a:xfrm>
              <a:off x="4223658" y="688205"/>
              <a:ext cx="4919222" cy="1064229"/>
            </a:xfrm>
            <a:prstGeom prst="rect">
              <a:avLst/>
            </a:prstGeom>
            <a:noFill/>
            <a:ln>
              <a:noFill/>
            </a:ln>
          </p:spPr>
          <p:txBody>
            <a:bodyPr wrap="square" rtlCol="0">
              <a:spAutoFit/>
            </a:bodyPr>
            <a:lstStyle/>
            <a:p>
              <a:pPr algn="ctr"/>
              <a:r>
                <a:rPr lang="en-US" sz="2800" dirty="0">
                  <a:solidFill>
                    <a:srgbClr val="002060"/>
                  </a:solidFill>
                  <a:latin typeface="Times New Roman" pitchFamily="18" charset="0"/>
                  <a:ea typeface="Arial-Rounded" panose="020B0500000000000000" pitchFamily="34" charset="0"/>
                  <a:cs typeface="Times New Roman" pitchFamily="18" charset="0"/>
                </a:rPr>
                <a:t>Thảo luận nhóm</a:t>
              </a:r>
            </a:p>
          </p:txBody>
        </p:sp>
      </p:grpSp>
      <p:pic>
        <p:nvPicPr>
          <p:cNvPr id="6" name="Picture 5"/>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9978" y1="52652" x2="15401" y2="87121"/>
                        <a14:foregroundMark x1="24729" y1="89394" x2="31020" y2="95833"/>
                        <a14:foregroundMark x1="55315" y1="78409" x2="61388" y2="81061"/>
                        <a14:foregroundMark x1="65510" y1="92424" x2="94143" y2="90909"/>
                        <a14:foregroundMark x1="62907" y1="20833" x2="79393" y2="34091"/>
                        <a14:foregroundMark x1="51193" y1="21591" x2="52495" y2="33333"/>
                        <a14:foregroundMark x1="48590" y1="30303" x2="52495" y2="31818"/>
                        <a14:foregroundMark x1="9111" y1="25379" x2="16269" y2="34848"/>
                        <a14:foregroundMark x1="9544" y1="37121" x2="19089" y2="26136"/>
                        <a14:foregroundMark x1="6941" y1="30303" x2="19089" y2="28788"/>
                        <a14:foregroundMark x1="12798" y1="26136" x2="17570" y2="20076"/>
                        <a14:foregroundMark x1="10629" y1="51894" x2="17570" y2="56818"/>
                        <a14:foregroundMark x1="65076" y1="57576" x2="67245" y2="73864"/>
                      </a14:backgroundRemoval>
                    </a14:imgEffect>
                  </a14:imgLayer>
                </a14:imgProps>
              </a:ext>
              <a:ext uri="{28A0092B-C50C-407E-A947-70E740481C1C}">
                <a14:useLocalDpi xmlns:a14="http://schemas.microsoft.com/office/drawing/2010/main" val="0"/>
              </a:ext>
            </a:extLst>
          </a:blip>
          <a:stretch>
            <a:fillRect/>
          </a:stretch>
        </p:blipFill>
        <p:spPr>
          <a:xfrm>
            <a:off x="108278" y="2747109"/>
            <a:ext cx="3246872" cy="1861264"/>
          </a:xfrm>
          <a:prstGeom prst="rect">
            <a:avLst/>
          </a:prstGeom>
        </p:spPr>
      </p:pic>
    </p:spTree>
    <p:extLst>
      <p:ext uri="{BB962C8B-B14F-4D97-AF65-F5344CB8AC3E}">
        <p14:creationId xmlns:p14="http://schemas.microsoft.com/office/powerpoint/2010/main" val="141899505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p:cTn id="12" dur="500" fill="hold"/>
                                        <p:tgtEl>
                                          <p:spTgt spid="46"/>
                                        </p:tgtEl>
                                        <p:attrNameLst>
                                          <p:attrName>ppt_w</p:attrName>
                                        </p:attrNameLst>
                                      </p:cBhvr>
                                      <p:tavLst>
                                        <p:tav tm="0">
                                          <p:val>
                                            <p:fltVal val="0"/>
                                          </p:val>
                                        </p:tav>
                                        <p:tav tm="100000">
                                          <p:val>
                                            <p:strVal val="#ppt_w"/>
                                          </p:val>
                                        </p:tav>
                                      </p:tavLst>
                                    </p:anim>
                                    <p:anim calcmode="lin" valueType="num">
                                      <p:cBhvr>
                                        <p:cTn id="13" dur="500" fill="hold"/>
                                        <p:tgtEl>
                                          <p:spTgt spid="46"/>
                                        </p:tgtEl>
                                        <p:attrNameLst>
                                          <p:attrName>ppt_h</p:attrName>
                                        </p:attrNameLst>
                                      </p:cBhvr>
                                      <p:tavLst>
                                        <p:tav tm="0">
                                          <p:val>
                                            <p:fltVal val="0"/>
                                          </p:val>
                                        </p:tav>
                                        <p:tav tm="100000">
                                          <p:val>
                                            <p:strVal val="#ppt_h"/>
                                          </p:val>
                                        </p:tav>
                                      </p:tavLst>
                                    </p:anim>
                                    <p:animEffect transition="in" filter="fade">
                                      <p:cBhvr>
                                        <p:cTn id="14" dur="500"/>
                                        <p:tgtEl>
                                          <p:spTgt spid="4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barn(inVertical)">
                                      <p:cBhvr>
                                        <p:cTn id="19" dur="500"/>
                                        <p:tgtEl>
                                          <p:spTgt spid="4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barn(inVertical)">
                                      <p:cBhvr>
                                        <p:cTn id="24" dur="500"/>
                                        <p:tgtEl>
                                          <p:spTgt spid="102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071"/>
                                        </p:tgtEl>
                                        <p:attrNameLst>
                                          <p:attrName>style.visibility</p:attrName>
                                        </p:attrNameLst>
                                      </p:cBhvr>
                                      <p:to>
                                        <p:strVal val="visible"/>
                                      </p:to>
                                    </p:set>
                                    <p:animEffect transition="in" filter="wipe(down)">
                                      <p:cBhvr>
                                        <p:cTn id="29" dur="500"/>
                                        <p:tgtEl>
                                          <p:spTgt spid="1071"/>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1000"/>
                                        <p:tgtEl>
                                          <p:spTgt spid="49"/>
                                        </p:tgtEl>
                                      </p:cBhvr>
                                    </p:animEffect>
                                    <p:anim calcmode="lin" valueType="num">
                                      <p:cBhvr>
                                        <p:cTn id="35" dur="1000" fill="hold"/>
                                        <p:tgtEl>
                                          <p:spTgt spid="49"/>
                                        </p:tgtEl>
                                        <p:attrNameLst>
                                          <p:attrName>ppt_x</p:attrName>
                                        </p:attrNameLst>
                                      </p:cBhvr>
                                      <p:tavLst>
                                        <p:tav tm="0">
                                          <p:val>
                                            <p:strVal val="#ppt_x"/>
                                          </p:val>
                                        </p:tav>
                                        <p:tav tm="100000">
                                          <p:val>
                                            <p:strVal val="#ppt_x"/>
                                          </p:val>
                                        </p:tav>
                                      </p:tavLst>
                                    </p:anim>
                                    <p:anim calcmode="lin" valueType="num">
                                      <p:cBhvr>
                                        <p:cTn id="36" dur="1000" fill="hold"/>
                                        <p:tgtEl>
                                          <p:spTgt spid="49"/>
                                        </p:tgtEl>
                                        <p:attrNameLst>
                                          <p:attrName>ppt_y</p:attrName>
                                        </p:attrNameLst>
                                      </p:cBhvr>
                                      <p:tavLst>
                                        <p:tav tm="0">
                                          <p:val>
                                            <p:strVal val="#ppt_y+.1"/>
                                          </p:val>
                                        </p:tav>
                                        <p:tav tm="100000">
                                          <p:val>
                                            <p:strVal val="#ppt_y"/>
                                          </p:val>
                                        </p:tav>
                                      </p:tavLst>
                                    </p:anim>
                                  </p:childTnLst>
                                </p:cTn>
                              </p:par>
                              <p:par>
                                <p:cTn id="37" presetID="21" presetClass="entr" presetSubtype="1"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heel(1)">
                                      <p:cBhvr>
                                        <p:cTn id="39" dur="20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47"/>
                                        </p:tgtEl>
                                        <p:attrNameLst>
                                          <p:attrName>style.visibility</p:attrName>
                                        </p:attrNameLst>
                                      </p:cBhvr>
                                      <p:to>
                                        <p:strVal val="visible"/>
                                      </p:to>
                                    </p:set>
                                    <p:animEffect transition="in" filter="wipe(down)">
                                      <p:cBhvr>
                                        <p:cTn id="44"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1" grpId="0"/>
      <p:bldP spid="4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963884" y="884730"/>
            <a:ext cx="6749143" cy="3697894"/>
            <a:chOff x="4963884" y="884730"/>
            <a:chExt cx="6749143" cy="3697894"/>
          </a:xfrm>
        </p:grpSpPr>
        <p:pic>
          <p:nvPicPr>
            <p:cNvPr id="102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6563" b="48438" l="54118" r="84926"/>
                      </a14:imgEffect>
                    </a14:imgLayer>
                  </a14:imgProps>
                </a:ext>
                <a:ext uri="{28A0092B-C50C-407E-A947-70E740481C1C}">
                  <a14:useLocalDpi xmlns:a14="http://schemas.microsoft.com/office/drawing/2010/main" val="0"/>
                </a:ext>
              </a:extLst>
            </a:blip>
            <a:srcRect l="54229" t="25992" r="15855" b="51937"/>
            <a:stretch/>
          </p:blipFill>
          <p:spPr bwMode="auto">
            <a:xfrm>
              <a:off x="8338455" y="884730"/>
              <a:ext cx="3374572" cy="1405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2"/>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23177" b="48047" l="25000" r="53015">
                          <a14:backgroundMark x1="28529" y1="42708" x2="36250" y2="42057"/>
                        </a14:backgroundRemoval>
                      </a14:imgEffect>
                    </a14:imgLayer>
                  </a14:imgProps>
                </a:ext>
                <a:ext uri="{28A0092B-C50C-407E-A947-70E740481C1C}">
                  <a14:useLocalDpi xmlns:a14="http://schemas.microsoft.com/office/drawing/2010/main" val="0"/>
                </a:ext>
              </a:extLst>
            </a:blip>
            <a:srcRect l="24314" t="25992" r="47801" b="53471"/>
            <a:stretch/>
          </p:blipFill>
          <p:spPr bwMode="auto">
            <a:xfrm>
              <a:off x="4963884" y="884730"/>
              <a:ext cx="3145528" cy="1308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2"/>
            <p:cNvPicPr>
              <a:picLocks noChangeAspect="1" noChangeArrowheads="1"/>
            </p:cNvPicPr>
            <p:nvPr/>
          </p:nvPicPr>
          <p:blipFill rotWithShape="1">
            <a:blip r:embed="rId5">
              <a:extLst>
                <a:ext uri="{BEBA8EAE-BF5A-486C-A8C5-ECC9F3942E4B}">
                  <a14:imgProps xmlns:a14="http://schemas.microsoft.com/office/drawing/2010/main">
                    <a14:imgLayer r:embed="rId3">
                      <a14:imgEffect>
                        <a14:backgroundRemoval t="31771" b="91276" l="23971" r="78162">
                          <a14:foregroundMark x1="31103" y1="51042" x2="45882" y2="52344"/>
                        </a14:backgroundRemoval>
                      </a14:imgEffect>
                    </a14:imgLayer>
                  </a14:imgProps>
                </a:ext>
                <a:ext uri="{28A0092B-C50C-407E-A947-70E740481C1C}">
                  <a14:useLocalDpi xmlns:a14="http://schemas.microsoft.com/office/drawing/2010/main" val="0"/>
                </a:ext>
              </a:extLst>
            </a:blip>
            <a:srcRect l="24314" t="25992" r="15855" b="16072"/>
            <a:stretch/>
          </p:blipFill>
          <p:spPr bwMode="auto">
            <a:xfrm>
              <a:off x="4963884" y="892080"/>
              <a:ext cx="6749143" cy="3690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9" name="Group 48"/>
          <p:cNvGrpSpPr/>
          <p:nvPr/>
        </p:nvGrpSpPr>
        <p:grpSpPr>
          <a:xfrm>
            <a:off x="1597350" y="1697656"/>
            <a:ext cx="2482090" cy="1257985"/>
            <a:chOff x="3759267" y="334167"/>
            <a:chExt cx="5621970" cy="1403180"/>
          </a:xfrm>
        </p:grpSpPr>
        <p:sp>
          <p:nvSpPr>
            <p:cNvPr id="50" name="Cloud Callout 49"/>
            <p:cNvSpPr/>
            <p:nvPr/>
          </p:nvSpPr>
          <p:spPr>
            <a:xfrm>
              <a:off x="3759267" y="334167"/>
              <a:ext cx="5621970" cy="1403180"/>
            </a:xfrm>
            <a:prstGeom prst="cloudCallout">
              <a:avLst>
                <a:gd name="adj1" fmla="val -59859"/>
                <a:gd name="adj2" fmla="val 3989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Rounded"/>
              </a:endParaRPr>
            </a:p>
          </p:txBody>
        </p:sp>
        <p:sp>
          <p:nvSpPr>
            <p:cNvPr id="51" name="TextBox 50"/>
            <p:cNvSpPr txBox="1"/>
            <p:nvPr/>
          </p:nvSpPr>
          <p:spPr>
            <a:xfrm>
              <a:off x="4110641" y="586438"/>
              <a:ext cx="4919222" cy="1064229"/>
            </a:xfrm>
            <a:prstGeom prst="rect">
              <a:avLst/>
            </a:prstGeom>
            <a:noFill/>
            <a:ln>
              <a:noFill/>
            </a:ln>
          </p:spPr>
          <p:txBody>
            <a:bodyPr wrap="square" rtlCol="0">
              <a:spAutoFit/>
            </a:bodyPr>
            <a:lstStyle/>
            <a:p>
              <a:pPr algn="ctr"/>
              <a:r>
                <a:rPr lang="en-US" sz="2800" dirty="0">
                  <a:solidFill>
                    <a:srgbClr val="002060"/>
                  </a:solidFill>
                  <a:latin typeface="Times New Roman" pitchFamily="18" charset="0"/>
                  <a:ea typeface="Arial-Rounded" panose="020B0500000000000000" pitchFamily="34" charset="0"/>
                  <a:cs typeface="Times New Roman" pitchFamily="18" charset="0"/>
                </a:rPr>
                <a:t>Thảo luận nhóm</a:t>
              </a:r>
            </a:p>
          </p:txBody>
        </p:sp>
      </p:grpSp>
      <p:pic>
        <p:nvPicPr>
          <p:cNvPr id="16" name="Picture 15"/>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9978" y1="52652" x2="15401" y2="87121"/>
                        <a14:foregroundMark x1="24729" y1="89394" x2="31020" y2="95833"/>
                        <a14:foregroundMark x1="55315" y1="78409" x2="61388" y2="81061"/>
                        <a14:foregroundMark x1="65510" y1="92424" x2="94143" y2="90909"/>
                        <a14:foregroundMark x1="62907" y1="20833" x2="79393" y2="34091"/>
                        <a14:foregroundMark x1="51193" y1="21591" x2="52495" y2="33333"/>
                        <a14:foregroundMark x1="48590" y1="30303" x2="52495" y2="31818"/>
                        <a14:foregroundMark x1="9111" y1="25379" x2="16269" y2="34848"/>
                        <a14:foregroundMark x1="9544" y1="37121" x2="19089" y2="26136"/>
                        <a14:foregroundMark x1="6941" y1="30303" x2="19089" y2="28788"/>
                        <a14:foregroundMark x1="12798" y1="26136" x2="17570" y2="20076"/>
                        <a14:foregroundMark x1="10629" y1="51894" x2="17570" y2="56818"/>
                        <a14:foregroundMark x1="65076" y1="57576" x2="67245" y2="73864"/>
                      </a14:backgroundRemoval>
                    </a14:imgEffect>
                  </a14:imgLayer>
                </a14:imgProps>
              </a:ext>
              <a:ext uri="{28A0092B-C50C-407E-A947-70E740481C1C}">
                <a14:useLocalDpi xmlns:a14="http://schemas.microsoft.com/office/drawing/2010/main" val="0"/>
              </a:ext>
            </a:extLst>
          </a:blip>
          <a:stretch>
            <a:fillRect/>
          </a:stretch>
        </p:blipFill>
        <p:spPr>
          <a:xfrm>
            <a:off x="-122500" y="2492113"/>
            <a:ext cx="3246872" cy="1861264"/>
          </a:xfrm>
          <a:prstGeom prst="rect">
            <a:avLst/>
          </a:prstGeom>
        </p:spPr>
      </p:pic>
      <p:sp>
        <p:nvSpPr>
          <p:cNvPr id="13" name="TextBox 12">
            <a:extLst>
              <a:ext uri="{FF2B5EF4-FFF2-40B4-BE49-F238E27FC236}">
                <a16:creationId xmlns:a16="http://schemas.microsoft.com/office/drawing/2014/main" id="{FC3ADA9B-EAEE-40FD-93AB-D255D951CB67}"/>
              </a:ext>
            </a:extLst>
          </p:cNvPr>
          <p:cNvSpPr txBox="1"/>
          <p:nvPr/>
        </p:nvSpPr>
        <p:spPr>
          <a:xfrm>
            <a:off x="2022924" y="4535850"/>
            <a:ext cx="4442873" cy="523220"/>
          </a:xfrm>
          <a:prstGeom prst="rect">
            <a:avLst/>
          </a:prstGeom>
          <a:noFill/>
        </p:spPr>
        <p:txBody>
          <a:bodyPr wrap="square" rtlCol="0">
            <a:spAutoFit/>
          </a:bodyPr>
          <a:lstStyle/>
          <a:p>
            <a:r>
              <a:rPr lang="vi-VN" sz="2800" dirty="0">
                <a:latin typeface="+mj-lt"/>
              </a:rPr>
              <a:t>- Bình giới thiệu gì về mình?</a:t>
            </a:r>
            <a:endParaRPr lang="en-US" sz="2800" dirty="0">
              <a:latin typeface="+mj-lt"/>
            </a:endParaRPr>
          </a:p>
        </p:txBody>
      </p:sp>
      <p:sp>
        <p:nvSpPr>
          <p:cNvPr id="14" name="TextBox 13">
            <a:extLst>
              <a:ext uri="{FF2B5EF4-FFF2-40B4-BE49-F238E27FC236}">
                <a16:creationId xmlns:a16="http://schemas.microsoft.com/office/drawing/2014/main" id="{BCFECD0B-67FD-4DB1-8E13-DCAE84D72F96}"/>
              </a:ext>
            </a:extLst>
          </p:cNvPr>
          <p:cNvSpPr txBox="1"/>
          <p:nvPr/>
        </p:nvSpPr>
        <p:spPr>
          <a:xfrm>
            <a:off x="2022924" y="5023538"/>
            <a:ext cx="6363093" cy="523220"/>
          </a:xfrm>
          <a:prstGeom prst="rect">
            <a:avLst/>
          </a:prstGeom>
          <a:noFill/>
        </p:spPr>
        <p:txBody>
          <a:bodyPr wrap="square" rtlCol="0">
            <a:spAutoFit/>
          </a:bodyPr>
          <a:lstStyle/>
          <a:p>
            <a:r>
              <a:rPr lang="vi-VN"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Còn</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Khang giới thiệu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về mình?</a:t>
            </a:r>
            <a:endParaRPr lang="en-US" sz="28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04F0A85E-B91B-478E-8885-C6C408292E25}"/>
              </a:ext>
            </a:extLst>
          </p:cNvPr>
          <p:cNvSpPr txBox="1"/>
          <p:nvPr/>
        </p:nvSpPr>
        <p:spPr>
          <a:xfrm>
            <a:off x="6273620" y="4544412"/>
            <a:ext cx="2415045" cy="523220"/>
          </a:xfrm>
          <a:prstGeom prst="rect">
            <a:avLst/>
          </a:prstGeom>
          <a:noFill/>
        </p:spPr>
        <p:txBody>
          <a:bodyPr wrap="square" rtlCol="0">
            <a:spAutoFit/>
          </a:bodyPr>
          <a:lstStyle/>
          <a:p>
            <a:r>
              <a:rPr lang="en-US" sz="2800" i="1" dirty="0" err="1">
                <a:solidFill>
                  <a:srgbClr val="0000CC"/>
                </a:solidFill>
                <a:latin typeface="Times New Roman" panose="02020603050405020304" pitchFamily="18" charset="0"/>
                <a:cs typeface="Times New Roman" panose="02020603050405020304" pitchFamily="18" charset="0"/>
              </a:rPr>
              <a:t>Tớ</a:t>
            </a:r>
            <a:r>
              <a:rPr lang="en-US" sz="2800" i="1" dirty="0">
                <a:solidFill>
                  <a:srgbClr val="0000CC"/>
                </a:solidFill>
                <a:latin typeface="Times New Roman" panose="02020603050405020304" pitchFamily="18" charset="0"/>
                <a:cs typeface="Times New Roman" panose="02020603050405020304" pitchFamily="18" charset="0"/>
              </a:rPr>
              <a:t> </a:t>
            </a:r>
            <a:r>
              <a:rPr lang="en-US" sz="2800" i="1" dirty="0" err="1">
                <a:solidFill>
                  <a:srgbClr val="0000CC"/>
                </a:solidFill>
                <a:latin typeface="Times New Roman" panose="02020603050405020304" pitchFamily="18" charset="0"/>
                <a:cs typeface="Times New Roman" panose="02020603050405020304" pitchFamily="18" charset="0"/>
              </a:rPr>
              <a:t>tên</a:t>
            </a:r>
            <a:r>
              <a:rPr lang="en-US" sz="2800" i="1" dirty="0">
                <a:solidFill>
                  <a:srgbClr val="0000CC"/>
                </a:solidFill>
                <a:latin typeface="Times New Roman" panose="02020603050405020304" pitchFamily="18" charset="0"/>
                <a:cs typeface="Times New Roman" panose="02020603050405020304" pitchFamily="18" charset="0"/>
              </a:rPr>
              <a:t> </a:t>
            </a:r>
            <a:r>
              <a:rPr lang="en-US" sz="2800" i="1" dirty="0" err="1">
                <a:solidFill>
                  <a:srgbClr val="0000CC"/>
                </a:solidFill>
                <a:latin typeface="Times New Roman" panose="02020603050405020304" pitchFamily="18" charset="0"/>
                <a:cs typeface="Times New Roman" panose="02020603050405020304" pitchFamily="18" charset="0"/>
              </a:rPr>
              <a:t>là</a:t>
            </a:r>
            <a:r>
              <a:rPr lang="en-US" sz="2800" i="1" dirty="0">
                <a:solidFill>
                  <a:srgbClr val="0000CC"/>
                </a:solidFill>
                <a:latin typeface="Times New Roman" panose="02020603050405020304" pitchFamily="18" charset="0"/>
                <a:cs typeface="Times New Roman" panose="02020603050405020304" pitchFamily="18" charset="0"/>
              </a:rPr>
              <a:t> </a:t>
            </a:r>
            <a:r>
              <a:rPr lang="vi-VN" sz="2800" i="1" dirty="0">
                <a:solidFill>
                  <a:srgbClr val="0000CC"/>
                </a:solidFill>
                <a:latin typeface="Times New Roman" panose="02020603050405020304" pitchFamily="18" charset="0"/>
                <a:cs typeface="Times New Roman" panose="02020603050405020304" pitchFamily="18" charset="0"/>
              </a:rPr>
              <a:t>Bình</a:t>
            </a:r>
            <a:r>
              <a:rPr lang="en-US" sz="2800" i="1" dirty="0">
                <a:solidFill>
                  <a:srgbClr val="0000CC"/>
                </a:solidFill>
                <a:latin typeface="Times New Roman" panose="02020603050405020304" pitchFamily="18" charset="0"/>
                <a:cs typeface="Times New Roman" panose="02020603050405020304" pitchFamily="18" charset="0"/>
              </a:rPr>
              <a:t>.</a:t>
            </a:r>
          </a:p>
        </p:txBody>
      </p:sp>
      <p:sp>
        <p:nvSpPr>
          <p:cNvPr id="18" name="TextBox 17">
            <a:extLst>
              <a:ext uri="{FF2B5EF4-FFF2-40B4-BE49-F238E27FC236}">
                <a16:creationId xmlns:a16="http://schemas.microsoft.com/office/drawing/2014/main" id="{75DBAA56-441A-429F-9CF3-86E1F56355C5}"/>
              </a:ext>
            </a:extLst>
          </p:cNvPr>
          <p:cNvSpPr txBox="1"/>
          <p:nvPr/>
        </p:nvSpPr>
        <p:spPr>
          <a:xfrm>
            <a:off x="2445315" y="5457368"/>
            <a:ext cx="7720470" cy="523220"/>
          </a:xfrm>
          <a:prstGeom prst="rect">
            <a:avLst/>
          </a:prstGeom>
          <a:noFill/>
        </p:spPr>
        <p:txBody>
          <a:bodyPr wrap="square" rtlCol="0">
            <a:spAutoFit/>
          </a:bodyPr>
          <a:lstStyle/>
          <a:p>
            <a:r>
              <a:rPr lang="en-US" sz="2800" dirty="0" err="1">
                <a:solidFill>
                  <a:srgbClr val="0000CC"/>
                </a:solidFill>
                <a:latin typeface="Times New Roman" panose="02020603050405020304" pitchFamily="18" charset="0"/>
                <a:cs typeface="Times New Roman" panose="02020603050405020304" pitchFamily="18" charset="0"/>
              </a:rPr>
              <a:t>Tớ</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tên</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là</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Khang</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học</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lớp</a:t>
            </a:r>
            <a:r>
              <a:rPr lang="en-US" sz="2800" dirty="0">
                <a:solidFill>
                  <a:srgbClr val="0000CC"/>
                </a:solidFill>
                <a:latin typeface="Times New Roman" panose="02020603050405020304" pitchFamily="18" charset="0"/>
                <a:cs typeface="Times New Roman" panose="02020603050405020304" pitchFamily="18" charset="0"/>
              </a:rPr>
              <a:t> 2C. </a:t>
            </a:r>
            <a:r>
              <a:rPr lang="en-US" sz="2800" dirty="0" err="1">
                <a:solidFill>
                  <a:srgbClr val="0000CC"/>
                </a:solidFill>
                <a:latin typeface="Times New Roman" panose="02020603050405020304" pitchFamily="18" charset="0"/>
                <a:cs typeface="Times New Roman" panose="02020603050405020304" pitchFamily="18" charset="0"/>
              </a:rPr>
              <a:t>Tớ</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rất</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thích</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đá</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bóng</a:t>
            </a:r>
            <a:r>
              <a:rPr lang="en-US" sz="2800" dirty="0">
                <a:solidFill>
                  <a:srgbClr val="0000CC"/>
                </a:solidFill>
                <a:latin typeface="Times New Roman" panose="02020603050405020304" pitchFamily="18" charset="0"/>
                <a:cs typeface="Times New Roman" panose="02020603050405020304" pitchFamily="18" charset="0"/>
              </a:rPr>
              <a:t>.</a:t>
            </a:r>
          </a:p>
        </p:txBody>
      </p:sp>
      <p:sp>
        <p:nvSpPr>
          <p:cNvPr id="19" name="TextBox 18">
            <a:extLst>
              <a:ext uri="{FF2B5EF4-FFF2-40B4-BE49-F238E27FC236}">
                <a16:creationId xmlns:a16="http://schemas.microsoft.com/office/drawing/2014/main" id="{3B29023A-BC2E-40E9-B5F0-6C65FCC260CD}"/>
              </a:ext>
            </a:extLst>
          </p:cNvPr>
          <p:cNvSpPr txBox="1"/>
          <p:nvPr/>
        </p:nvSpPr>
        <p:spPr>
          <a:xfrm>
            <a:off x="8950976" y="4528836"/>
            <a:ext cx="2272170" cy="523220"/>
          </a:xfrm>
          <a:prstGeom prst="rect">
            <a:avLst/>
          </a:prstGeom>
          <a:solidFill>
            <a:schemeClr val="bg1"/>
          </a:solidFill>
          <a:ln>
            <a:solidFill>
              <a:schemeClr val="bg1"/>
            </a:solidFill>
          </a:ln>
        </p:spPr>
        <p:txBody>
          <a:bodyPr wrap="square" rtlCol="0">
            <a:spAutoFit/>
          </a:bodyPr>
          <a:lstStyle/>
          <a:p>
            <a:r>
              <a:rPr lang="en-US" sz="2800" i="1" dirty="0" err="1">
                <a:solidFill>
                  <a:srgbClr val="FF0000"/>
                </a:solidFill>
                <a:latin typeface="Times New Roman" panose="02020603050405020304" pitchFamily="18" charset="0"/>
                <a:cs typeface="Times New Roman" panose="02020603050405020304" pitchFamily="18" charset="0"/>
              </a:rPr>
              <a:t>Giới</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thiệu</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tên</a:t>
            </a:r>
            <a:r>
              <a:rPr lang="en-US" sz="2800" i="1" dirty="0">
                <a:solidFill>
                  <a:srgbClr val="FF0000"/>
                </a:solidFill>
                <a:latin typeface="Times New Roman" panose="02020603050405020304" pitchFamily="18" charset="0"/>
                <a:cs typeface="Times New Roman" panose="02020603050405020304" pitchFamily="18" charset="0"/>
              </a:rPr>
              <a:t>.</a:t>
            </a:r>
          </a:p>
        </p:txBody>
      </p:sp>
      <p:cxnSp>
        <p:nvCxnSpPr>
          <p:cNvPr id="20" name="Straight Arrow Connector 19">
            <a:extLst>
              <a:ext uri="{FF2B5EF4-FFF2-40B4-BE49-F238E27FC236}">
                <a16:creationId xmlns:a16="http://schemas.microsoft.com/office/drawing/2014/main" id="{962641AF-771F-423B-8AE9-B18E8AED918A}"/>
              </a:ext>
            </a:extLst>
          </p:cNvPr>
          <p:cNvCxnSpPr>
            <a:cxnSpLocks/>
          </p:cNvCxnSpPr>
          <p:nvPr/>
        </p:nvCxnSpPr>
        <p:spPr>
          <a:xfrm>
            <a:off x="8534400" y="4861076"/>
            <a:ext cx="49530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A20E131-3107-4155-A679-E1C7EF0E01C9}"/>
              </a:ext>
            </a:extLst>
          </p:cNvPr>
          <p:cNvCxnSpPr/>
          <p:nvPr/>
        </p:nvCxnSpPr>
        <p:spPr>
          <a:xfrm>
            <a:off x="2197665" y="6158993"/>
            <a:ext cx="49530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85CC9B0-021E-484A-9814-51FAF639E734}"/>
              </a:ext>
            </a:extLst>
          </p:cNvPr>
          <p:cNvSpPr txBox="1"/>
          <p:nvPr/>
        </p:nvSpPr>
        <p:spPr>
          <a:xfrm>
            <a:off x="2652255" y="5897383"/>
            <a:ext cx="2272170" cy="523220"/>
          </a:xfrm>
          <a:prstGeom prst="rect">
            <a:avLst/>
          </a:prstGeom>
          <a:noFill/>
          <a:ln>
            <a:noFill/>
          </a:ln>
        </p:spPr>
        <p:txBody>
          <a:bodyPr wrap="square" rtlCol="0">
            <a:spAutoFit/>
          </a:bodyPr>
          <a:lstStyle/>
          <a:p>
            <a:r>
              <a:rPr lang="en-US" sz="2800" i="1" dirty="0" err="1">
                <a:solidFill>
                  <a:srgbClr val="FF0000"/>
                </a:solidFill>
                <a:latin typeface="Times New Roman" panose="02020603050405020304" pitchFamily="18" charset="0"/>
                <a:cs typeface="Times New Roman" panose="02020603050405020304" pitchFamily="18" charset="0"/>
              </a:rPr>
              <a:t>Giới</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thiệu</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tên</a:t>
            </a:r>
            <a:endParaRPr lang="en-US" sz="2800" i="1" dirty="0">
              <a:solidFill>
                <a:srgbClr val="FF0000"/>
              </a:solidFill>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E25E242D-79B0-4C6F-8003-7152E017BCAD}"/>
              </a:ext>
            </a:extLst>
          </p:cNvPr>
          <p:cNvSpPr txBox="1"/>
          <p:nvPr/>
        </p:nvSpPr>
        <p:spPr>
          <a:xfrm>
            <a:off x="5456348" y="5890708"/>
            <a:ext cx="889842" cy="523220"/>
          </a:xfrm>
          <a:prstGeom prst="rect">
            <a:avLst/>
          </a:prstGeom>
          <a:noFill/>
          <a:ln>
            <a:solidFill>
              <a:schemeClr val="bg1"/>
            </a:solidFill>
          </a:ln>
        </p:spPr>
        <p:txBody>
          <a:bodyPr wrap="square" rtlCol="0">
            <a:spAutoFit/>
          </a:bodyPr>
          <a:lstStyle/>
          <a:p>
            <a:r>
              <a:rPr lang="en-US" sz="2800" i="1" dirty="0" err="1">
                <a:solidFill>
                  <a:srgbClr val="FF0000"/>
                </a:solidFill>
                <a:latin typeface="Times New Roman" panose="02020603050405020304" pitchFamily="18" charset="0"/>
                <a:cs typeface="Times New Roman" panose="02020603050405020304" pitchFamily="18" charset="0"/>
              </a:rPr>
              <a:t>lớp</a:t>
            </a:r>
            <a:endParaRPr lang="en-US" sz="2800" i="1" dirty="0">
              <a:solidFill>
                <a:srgbClr val="FF0000"/>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19FA35F8-3017-418E-A702-48B2F3406CA3}"/>
              </a:ext>
            </a:extLst>
          </p:cNvPr>
          <p:cNvSpPr txBox="1"/>
          <p:nvPr/>
        </p:nvSpPr>
        <p:spPr>
          <a:xfrm>
            <a:off x="7552580" y="5890708"/>
            <a:ext cx="2272170" cy="523220"/>
          </a:xfrm>
          <a:prstGeom prst="rect">
            <a:avLst/>
          </a:prstGeom>
          <a:noFill/>
          <a:ln>
            <a:solidFill>
              <a:schemeClr val="bg1"/>
            </a:solidFill>
          </a:ln>
        </p:spPr>
        <p:txBody>
          <a:bodyPr wrap="square" rtlCol="0">
            <a:spAutoFit/>
          </a:bodyPr>
          <a:lstStyle/>
          <a:p>
            <a:r>
              <a:rPr lang="en-US" sz="2800" i="1" dirty="0" err="1">
                <a:solidFill>
                  <a:srgbClr val="FF0000"/>
                </a:solidFill>
                <a:latin typeface="Times New Roman" panose="02020603050405020304" pitchFamily="18" charset="0"/>
                <a:cs typeface="Times New Roman" panose="02020603050405020304" pitchFamily="18" charset="0"/>
              </a:rPr>
              <a:t>sở</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thích</a:t>
            </a:r>
            <a:endParaRPr lang="en-US" sz="2800" i="1" dirty="0">
              <a:solidFill>
                <a:srgbClr val="FF0000"/>
              </a:solidFill>
              <a:latin typeface="Times New Roman" panose="02020603050405020304" pitchFamily="18" charset="0"/>
              <a:cs typeface="Times New Roman" panose="02020603050405020304" pitchFamily="18" charset="0"/>
            </a:endParaRPr>
          </a:p>
        </p:txBody>
      </p:sp>
      <p:cxnSp>
        <p:nvCxnSpPr>
          <p:cNvPr id="27" name="Straight Connector 26">
            <a:extLst>
              <a:ext uri="{FF2B5EF4-FFF2-40B4-BE49-F238E27FC236}">
                <a16:creationId xmlns:a16="http://schemas.microsoft.com/office/drawing/2014/main" id="{9166B5F6-CC90-41E1-B7D7-07A4BCF76F19}"/>
              </a:ext>
            </a:extLst>
          </p:cNvPr>
          <p:cNvCxnSpPr>
            <a:cxnSpLocks/>
          </p:cNvCxnSpPr>
          <p:nvPr/>
        </p:nvCxnSpPr>
        <p:spPr>
          <a:xfrm>
            <a:off x="2652255" y="5903586"/>
            <a:ext cx="221604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F9F0D60-753E-4A5D-8439-27CFEA4A6D82}"/>
              </a:ext>
            </a:extLst>
          </p:cNvPr>
          <p:cNvCxnSpPr>
            <a:cxnSpLocks/>
          </p:cNvCxnSpPr>
          <p:nvPr/>
        </p:nvCxnSpPr>
        <p:spPr>
          <a:xfrm>
            <a:off x="5018120" y="5919323"/>
            <a:ext cx="149444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F074F18-0DFA-406D-B57A-0FA23D51329A}"/>
              </a:ext>
            </a:extLst>
          </p:cNvPr>
          <p:cNvCxnSpPr>
            <a:cxnSpLocks/>
          </p:cNvCxnSpPr>
          <p:nvPr/>
        </p:nvCxnSpPr>
        <p:spPr>
          <a:xfrm flipV="1">
            <a:off x="6813653" y="5919323"/>
            <a:ext cx="2807276" cy="62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708738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fade">
                                      <p:cBhvr>
                                        <p:cTn id="10" dur="500"/>
                                        <p:tgtEl>
                                          <p:spTgt spid="4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arn(inVertical)">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arn(inVertical)">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barn(inVertical)">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barn(inVertical)">
                                      <p:cBhvr>
                                        <p:cTn id="50" dur="500"/>
                                        <p:tgtEl>
                                          <p:spTgt spid="27"/>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barn(inVertical)">
                                      <p:cBhvr>
                                        <p:cTn id="53" dur="500"/>
                                        <p:tgtEl>
                                          <p:spTgt spid="22"/>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barn(inVertical)">
                                      <p:cBhvr>
                                        <p:cTn id="58" dur="500"/>
                                        <p:tgtEl>
                                          <p:spTgt spid="28"/>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barn(inVertical)">
                                      <p:cBhvr>
                                        <p:cTn id="61" dur="500"/>
                                        <p:tgtEl>
                                          <p:spTgt spid="23"/>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barn(inVertical)">
                                      <p:cBhvr>
                                        <p:cTn id="66" dur="500"/>
                                        <p:tgtEl>
                                          <p:spTgt spid="29"/>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barn(inVertical)">
                                      <p:cBhvr>
                                        <p:cTn id="6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7" grpId="0"/>
      <p:bldP spid="18" grpId="0"/>
      <p:bldP spid="19" grpId="0" animBg="1"/>
      <p:bldP spid="22" grpId="0" animBg="1"/>
      <p:bldP spid="23" grpId="0" animBg="1"/>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E06438D-3223-41A1-8364-DC9BCBF9B566}"/>
              </a:ext>
            </a:extLst>
          </p:cNvPr>
          <p:cNvSpPr txBox="1"/>
          <p:nvPr/>
        </p:nvSpPr>
        <p:spPr>
          <a:xfrm>
            <a:off x="665478" y="1234193"/>
            <a:ext cx="9966960" cy="584775"/>
          </a:xfrm>
          <a:prstGeom prst="rect">
            <a:avLst/>
          </a:prstGeom>
          <a:noFill/>
        </p:spPr>
        <p:txBody>
          <a:bodyPr wrap="square" rtlCol="0">
            <a:spAutoFit/>
          </a:bodyPr>
          <a:lstStyle/>
          <a:p>
            <a:r>
              <a:rPr lang="vi-VN" sz="3200" b="1" dirty="0">
                <a:solidFill>
                  <a:srgbClr val="0000CC"/>
                </a:solidFill>
                <a:latin typeface="Times New Roman" panose="02020603050405020304" pitchFamily="18" charset="0"/>
                <a:cs typeface="Times New Roman" panose="02020603050405020304" pitchFamily="18" charset="0"/>
              </a:rPr>
              <a:t>Khi làm quen, em cần giới thiệu những gì về bản thân?</a:t>
            </a:r>
            <a:endParaRPr lang="en-US" sz="3200" b="1" dirty="0">
              <a:solidFill>
                <a:srgbClr val="0000CC"/>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53BEB64B-9274-49BE-8B45-1F187331F7C1}"/>
              </a:ext>
            </a:extLst>
          </p:cNvPr>
          <p:cNvSpPr txBox="1"/>
          <p:nvPr/>
        </p:nvSpPr>
        <p:spPr>
          <a:xfrm>
            <a:off x="3266438" y="3079754"/>
            <a:ext cx="5633722" cy="584775"/>
          </a:xfrm>
          <a:prstGeom prst="rect">
            <a:avLst/>
          </a:prstGeom>
          <a:noFill/>
        </p:spPr>
        <p:txBody>
          <a:bodyPr wrap="square" rtlCol="0">
            <a:spAutoFit/>
          </a:bodyPr>
          <a:lstStyle/>
          <a:p>
            <a:r>
              <a:rPr lang="vi-VN" sz="3200" b="1" i="1" dirty="0">
                <a:solidFill>
                  <a:srgbClr val="FF0000"/>
                </a:solidFill>
                <a:latin typeface="Times New Roman" panose="02020603050405020304" pitchFamily="18" charset="0"/>
                <a:cs typeface="Times New Roman" panose="02020603050405020304" pitchFamily="18" charset="0"/>
              </a:rPr>
              <a:t>- Lớp, trường mình đang học</a:t>
            </a:r>
            <a:r>
              <a:rPr lang="en-US" sz="3200" b="1" i="1" dirty="0">
                <a:solidFill>
                  <a:srgbClr val="FF0000"/>
                </a:solidFill>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0D586BC6-5AB4-4C5E-B4B9-4C97ADDD054C}"/>
              </a:ext>
            </a:extLst>
          </p:cNvPr>
          <p:cNvSpPr txBox="1"/>
          <p:nvPr/>
        </p:nvSpPr>
        <p:spPr>
          <a:xfrm>
            <a:off x="3266438" y="3835804"/>
            <a:ext cx="4881882" cy="584775"/>
          </a:xfrm>
          <a:prstGeom prst="rect">
            <a:avLst/>
          </a:prstGeom>
          <a:noFill/>
        </p:spPr>
        <p:txBody>
          <a:bodyPr wrap="square" rtlCol="0">
            <a:spAutoFit/>
          </a:bodyPr>
          <a:lstStyle/>
          <a:p>
            <a:r>
              <a:rPr lang="vi-VN" sz="3200" b="1" i="1" dirty="0">
                <a:solidFill>
                  <a:srgbClr val="FF0000"/>
                </a:solidFill>
                <a:latin typeface="Times New Roman" panose="02020603050405020304" pitchFamily="18" charset="0"/>
                <a:cs typeface="Times New Roman" panose="02020603050405020304" pitchFamily="18" charset="0"/>
              </a:rPr>
              <a:t>- Sở thích của</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bản</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thân</a:t>
            </a:r>
            <a:r>
              <a:rPr lang="en-US" sz="3200" b="1" i="1" dirty="0">
                <a:solidFill>
                  <a:srgbClr val="FF0000"/>
                </a:solidFill>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EB6F1CBC-DBA3-4046-A8EF-1ED1FD128AED}"/>
              </a:ext>
            </a:extLst>
          </p:cNvPr>
          <p:cNvSpPr txBox="1"/>
          <p:nvPr/>
        </p:nvSpPr>
        <p:spPr>
          <a:xfrm>
            <a:off x="3266438" y="2421946"/>
            <a:ext cx="3220720" cy="584775"/>
          </a:xfrm>
          <a:prstGeom prst="rect">
            <a:avLst/>
          </a:prstGeom>
          <a:noFill/>
        </p:spPr>
        <p:txBody>
          <a:bodyPr wrap="square">
            <a:spAutoFit/>
          </a:bodyPr>
          <a:lstStyle/>
          <a:p>
            <a:r>
              <a:rPr lang="vi-VN" sz="3200" b="1" i="1" dirty="0">
                <a:solidFill>
                  <a:srgbClr val="FF0000"/>
                </a:solidFill>
                <a:latin typeface="Times New Roman" panose="02020603050405020304" pitchFamily="18" charset="0"/>
                <a:cs typeface="Times New Roman" panose="02020603050405020304" pitchFamily="18" charset="0"/>
              </a:rPr>
              <a:t>- Tên của mình</a:t>
            </a:r>
            <a:r>
              <a:rPr lang="en-US" sz="3200" b="1" i="1" dirty="0">
                <a:solidFill>
                  <a:srgbClr val="FF0000"/>
                </a:solidFill>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B29AE252-2F14-433F-B32F-21A4E2E94A69}"/>
              </a:ext>
            </a:extLst>
          </p:cNvPr>
          <p:cNvSpPr txBox="1"/>
          <p:nvPr/>
        </p:nvSpPr>
        <p:spPr>
          <a:xfrm>
            <a:off x="665478" y="1828069"/>
            <a:ext cx="6096000" cy="584775"/>
          </a:xfrm>
          <a:prstGeom prst="rect">
            <a:avLst/>
          </a:prstGeom>
          <a:noFill/>
        </p:spPr>
        <p:txBody>
          <a:bodyPr wrap="square">
            <a:spAutoFit/>
          </a:bodyPr>
          <a:lstStyle/>
          <a:p>
            <a:r>
              <a:rPr lang="vi-VN" sz="3200" b="1" dirty="0">
                <a:solidFill>
                  <a:srgbClr val="0000CC"/>
                </a:solidFill>
                <a:latin typeface="Times New Roman" panose="02020603050405020304" pitchFamily="18" charset="0"/>
                <a:cs typeface="Times New Roman" panose="02020603050405020304" pitchFamily="18" charset="0"/>
              </a:rPr>
              <a:t>Khi làm quen, em cần giới thiệu:  </a:t>
            </a:r>
            <a:endParaRPr lang="en-US" sz="3200" b="1" dirty="0">
              <a:solidFill>
                <a:srgbClr val="0000CC"/>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052C4D80-942E-4CCF-A0A7-3F18280594D4}"/>
              </a:ext>
            </a:extLst>
          </p:cNvPr>
          <p:cNvSpPr txBox="1"/>
          <p:nvPr/>
        </p:nvSpPr>
        <p:spPr>
          <a:xfrm>
            <a:off x="812800" y="4856480"/>
            <a:ext cx="9845040" cy="584775"/>
          </a:xfrm>
          <a:prstGeom prst="rect">
            <a:avLst/>
          </a:prstGeom>
          <a:noFill/>
        </p:spPr>
        <p:txBody>
          <a:bodyPr wrap="square" rtlCol="0">
            <a:spAutoFit/>
          </a:bodyPr>
          <a:lstStyle/>
          <a:p>
            <a:r>
              <a:rPr lang="vi-VN" sz="3200" b="1" dirty="0">
                <a:solidFill>
                  <a:srgbClr val="0000CC"/>
                </a:solidFill>
                <a:latin typeface="Times New Roman" panose="02020603050405020304" pitchFamily="18" charset="0"/>
                <a:cs typeface="Times New Roman" panose="02020603050405020304" pitchFamily="18" charset="0"/>
              </a:rPr>
              <a:t>Lưu ý:</a:t>
            </a:r>
            <a:r>
              <a:rPr lang="vi-VN" sz="3200" b="1" dirty="0">
                <a:latin typeface="Times New Roman" panose="02020603050405020304" pitchFamily="18" charset="0"/>
                <a:cs typeface="Times New Roman" panose="02020603050405020304" pitchFamily="18" charset="0"/>
              </a:rPr>
              <a:t> </a:t>
            </a:r>
            <a:r>
              <a:rPr lang="vi-VN" sz="3200" b="1" i="1" dirty="0">
                <a:solidFill>
                  <a:srgbClr val="FF0000"/>
                </a:solidFill>
                <a:latin typeface="Times New Roman" panose="02020603050405020304" pitchFamily="18" charset="0"/>
                <a:cs typeface="Times New Roman" panose="02020603050405020304" pitchFamily="18" charset="0"/>
              </a:rPr>
              <a:t>Nói năng tự tin, xưng hô lịch sự, thái độ vui vẻ.</a:t>
            </a:r>
            <a:endParaRPr lang="en-US" sz="32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11807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1" nodeType="clickEffect">
                                  <p:stCondLst>
                                    <p:cond delay="0"/>
                                  </p:stCondLst>
                                  <p:childTnLst>
                                    <p:animEffect transition="out" filter="checkerboard(across)">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5" grpId="0"/>
      <p:bldP spid="7"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267200" y="4546600"/>
            <a:ext cx="6350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833103" y="234246"/>
            <a:ext cx="8211229" cy="584775"/>
          </a:xfrm>
          <a:prstGeom prst="rect">
            <a:avLst/>
          </a:prstGeom>
          <a:noFill/>
        </p:spPr>
        <p:txBody>
          <a:bodyPr wrap="square" rtlCol="0">
            <a:spAutoFit/>
          </a:bodyPr>
          <a:lstStyle/>
          <a:p>
            <a:r>
              <a:rPr lang="en-US" sz="3200" b="1" dirty="0">
                <a:latin typeface="Arial-Rounded"/>
                <a:cs typeface="Arial" pitchFamily="34" charset="0"/>
              </a:rPr>
              <a:t> </a:t>
            </a:r>
            <a:r>
              <a:rPr lang="en-US" sz="3200" b="1" dirty="0">
                <a:solidFill>
                  <a:srgbClr val="009900"/>
                </a:solidFill>
                <a:latin typeface="Times New Roman" pitchFamily="18" charset="0"/>
                <a:cs typeface="Times New Roman" pitchFamily="18" charset="0"/>
              </a:rPr>
              <a:t>Viết 2 – 3 câu tự giới thiệu về bản thân.</a:t>
            </a:r>
            <a:endParaRPr lang="vi-VN" sz="3200" b="1" dirty="0">
              <a:solidFill>
                <a:srgbClr val="009900"/>
              </a:solidFill>
              <a:latin typeface="Times New Roman" pitchFamily="18" charset="0"/>
              <a:cs typeface="Times New Roman" pitchFamily="18" charset="0"/>
            </a:endParaRPr>
          </a:p>
        </p:txBody>
      </p:sp>
      <p:sp>
        <p:nvSpPr>
          <p:cNvPr id="16" name="Oval 15"/>
          <p:cNvSpPr/>
          <p:nvPr/>
        </p:nvSpPr>
        <p:spPr>
          <a:xfrm>
            <a:off x="1183074" y="192466"/>
            <a:ext cx="650029"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itchFamily="18" charset="0"/>
                <a:cs typeface="Times New Roman" pitchFamily="18" charset="0"/>
              </a:rPr>
              <a:t>2</a:t>
            </a:r>
          </a:p>
        </p:txBody>
      </p:sp>
      <p:pic>
        <p:nvPicPr>
          <p:cNvPr id="17" name="图片 4">
            <a:extLst>
              <a:ext uri="{FF2B5EF4-FFF2-40B4-BE49-F238E27FC236}">
                <a16:creationId xmlns:a16="http://schemas.microsoft.com/office/drawing/2014/main" id="{1D7BF903-E6F8-4C5D-84EC-8C9BF12F5F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3660" y="1493268"/>
            <a:ext cx="6085114" cy="3055655"/>
          </a:xfrm>
          <a:prstGeom prst="rect">
            <a:avLst/>
          </a:prstGeom>
        </p:spPr>
      </p:pic>
      <p:sp>
        <p:nvSpPr>
          <p:cNvPr id="21" name="Rectangle 20"/>
          <p:cNvSpPr/>
          <p:nvPr/>
        </p:nvSpPr>
        <p:spPr>
          <a:xfrm>
            <a:off x="3644088" y="1792610"/>
            <a:ext cx="8789692" cy="2543966"/>
          </a:xfrm>
          <a:prstGeom prst="rect">
            <a:avLst/>
          </a:prstGeom>
        </p:spPr>
        <p:txBody>
          <a:bodyPr wrap="square">
            <a:spAutoFit/>
          </a:bodyPr>
          <a:lstStyle/>
          <a:p>
            <a:pPr marL="457200" indent="-457200" algn="just">
              <a:lnSpc>
                <a:spcPct val="200000"/>
              </a:lnSpc>
              <a:buFontTx/>
              <a:buChar char="-"/>
            </a:pPr>
            <a:r>
              <a:rPr lang="en-US" sz="2800" b="1" dirty="0">
                <a:solidFill>
                  <a:srgbClr val="002060"/>
                </a:solidFill>
                <a:latin typeface="Times New Roman" pitchFamily="18" charset="0"/>
                <a:cs typeface="Times New Roman" pitchFamily="18" charset="0"/>
              </a:rPr>
              <a:t>Họ và tên của em là gì?</a:t>
            </a:r>
          </a:p>
          <a:p>
            <a:pPr marL="457200" indent="-457200" algn="just">
              <a:lnSpc>
                <a:spcPct val="200000"/>
              </a:lnSpc>
              <a:buFontTx/>
              <a:buChar char="-"/>
            </a:pPr>
            <a:r>
              <a:rPr lang="en-US" sz="2800" b="1" dirty="0">
                <a:solidFill>
                  <a:srgbClr val="002060"/>
                </a:solidFill>
                <a:latin typeface="Times New Roman" pitchFamily="18" charset="0"/>
                <a:cs typeface="Times New Roman" pitchFamily="18" charset="0"/>
              </a:rPr>
              <a:t>Em học lớp nào, trường nào?</a:t>
            </a:r>
          </a:p>
          <a:p>
            <a:pPr marL="457200" indent="-457200" algn="just">
              <a:lnSpc>
                <a:spcPct val="200000"/>
              </a:lnSpc>
              <a:buFontTx/>
              <a:buChar char="-"/>
            </a:pPr>
            <a:r>
              <a:rPr lang="en-US" sz="2800" b="1" dirty="0">
                <a:solidFill>
                  <a:srgbClr val="002060"/>
                </a:solidFill>
                <a:latin typeface="Times New Roman" pitchFamily="18" charset="0"/>
                <a:cs typeface="Times New Roman" pitchFamily="18" charset="0"/>
              </a:rPr>
              <a:t>Sở thích của em là gì?</a:t>
            </a:r>
          </a:p>
        </p:txBody>
      </p:sp>
      <p:pic>
        <p:nvPicPr>
          <p:cNvPr id="24" name="图片 7"/>
          <p:cNvPicPr>
            <a:picLocks noChangeAspect="1"/>
          </p:cNvPicPr>
          <p:nvPr/>
        </p:nvPicPr>
        <p:blipFill>
          <a:blip r:embed="rId3"/>
          <a:stretch>
            <a:fillRect/>
          </a:stretch>
        </p:blipFill>
        <p:spPr>
          <a:xfrm>
            <a:off x="1692732" y="3736123"/>
            <a:ext cx="1670928" cy="2181904"/>
          </a:xfrm>
          <a:prstGeom prst="rect">
            <a:avLst/>
          </a:prstGeom>
          <a:noFill/>
          <a:ln w="9525">
            <a:noFill/>
          </a:ln>
        </p:spPr>
      </p:pic>
      <p:pic>
        <p:nvPicPr>
          <p:cNvPr id="25" name="图片 8"/>
          <p:cNvPicPr>
            <a:picLocks noChangeAspect="1"/>
          </p:cNvPicPr>
          <p:nvPr/>
        </p:nvPicPr>
        <p:blipFill>
          <a:blip r:embed="rId4"/>
          <a:stretch>
            <a:fillRect/>
          </a:stretch>
        </p:blipFill>
        <p:spPr>
          <a:xfrm>
            <a:off x="9226437" y="4083222"/>
            <a:ext cx="1504954" cy="2079337"/>
          </a:xfrm>
          <a:prstGeom prst="rect">
            <a:avLst/>
          </a:prstGeom>
          <a:noFill/>
          <a:ln w="9525">
            <a:noFill/>
          </a:ln>
        </p:spPr>
      </p:pic>
    </p:spTree>
    <p:extLst>
      <p:ext uri="{BB962C8B-B14F-4D97-AF65-F5344CB8AC3E}">
        <p14:creationId xmlns:p14="http://schemas.microsoft.com/office/powerpoint/2010/main" val="171861338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22" presetClass="entr" presetSubtype="4"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par>
                                <p:cTn id="18" presetID="22" presetClass="entr" presetSubtype="4"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par>
                                <p:cTn id="21" presetID="32" presetClass="emph" presetSubtype="0" repeatCount="999000" fill="hold" nodeType="withEffect">
                                  <p:stCondLst>
                                    <p:cond delay="0"/>
                                  </p:stCondLst>
                                  <p:childTnLst>
                                    <p:animRot by="120000">
                                      <p:cBhvr>
                                        <p:cTn id="22" dur="100" fill="hold">
                                          <p:stCondLst>
                                            <p:cond delay="0"/>
                                          </p:stCondLst>
                                        </p:cTn>
                                        <p:tgtEl>
                                          <p:spTgt spid="24"/>
                                        </p:tgtEl>
                                        <p:attrNameLst>
                                          <p:attrName>r</p:attrName>
                                        </p:attrNameLst>
                                      </p:cBhvr>
                                    </p:animRot>
                                    <p:animRot by="-240000">
                                      <p:cBhvr>
                                        <p:cTn id="23" dur="200" fill="hold">
                                          <p:stCondLst>
                                            <p:cond delay="200"/>
                                          </p:stCondLst>
                                        </p:cTn>
                                        <p:tgtEl>
                                          <p:spTgt spid="24"/>
                                        </p:tgtEl>
                                        <p:attrNameLst>
                                          <p:attrName>r</p:attrName>
                                        </p:attrNameLst>
                                      </p:cBhvr>
                                    </p:animRot>
                                    <p:animRot by="240000">
                                      <p:cBhvr>
                                        <p:cTn id="24" dur="200" fill="hold">
                                          <p:stCondLst>
                                            <p:cond delay="400"/>
                                          </p:stCondLst>
                                        </p:cTn>
                                        <p:tgtEl>
                                          <p:spTgt spid="24"/>
                                        </p:tgtEl>
                                        <p:attrNameLst>
                                          <p:attrName>r</p:attrName>
                                        </p:attrNameLst>
                                      </p:cBhvr>
                                    </p:animRot>
                                    <p:animRot by="-240000">
                                      <p:cBhvr>
                                        <p:cTn id="25" dur="200" fill="hold">
                                          <p:stCondLst>
                                            <p:cond delay="600"/>
                                          </p:stCondLst>
                                        </p:cTn>
                                        <p:tgtEl>
                                          <p:spTgt spid="24"/>
                                        </p:tgtEl>
                                        <p:attrNameLst>
                                          <p:attrName>r</p:attrName>
                                        </p:attrNameLst>
                                      </p:cBhvr>
                                    </p:animRot>
                                    <p:animRot by="120000">
                                      <p:cBhvr>
                                        <p:cTn id="26" dur="200" fill="hold">
                                          <p:stCondLst>
                                            <p:cond delay="800"/>
                                          </p:stCondLst>
                                        </p:cTn>
                                        <p:tgtEl>
                                          <p:spTgt spid="24"/>
                                        </p:tgtEl>
                                        <p:attrNameLst>
                                          <p:attrName>r</p:attrName>
                                        </p:attrNameLst>
                                      </p:cBhvr>
                                    </p:animRot>
                                  </p:childTnLst>
                                </p:cTn>
                              </p:par>
                              <p:par>
                                <p:cTn id="27" presetID="32" presetClass="emph" presetSubtype="0" repeatCount="999000" fill="hold" nodeType="withEffect">
                                  <p:stCondLst>
                                    <p:cond delay="0"/>
                                  </p:stCondLst>
                                  <p:childTnLst>
                                    <p:animRot by="120000">
                                      <p:cBhvr>
                                        <p:cTn id="28" dur="100" fill="hold">
                                          <p:stCondLst>
                                            <p:cond delay="0"/>
                                          </p:stCondLst>
                                        </p:cTn>
                                        <p:tgtEl>
                                          <p:spTgt spid="25"/>
                                        </p:tgtEl>
                                        <p:attrNameLst>
                                          <p:attrName>r</p:attrName>
                                        </p:attrNameLst>
                                      </p:cBhvr>
                                    </p:animRot>
                                    <p:animRot by="-240000">
                                      <p:cBhvr>
                                        <p:cTn id="29" dur="200" fill="hold">
                                          <p:stCondLst>
                                            <p:cond delay="200"/>
                                          </p:stCondLst>
                                        </p:cTn>
                                        <p:tgtEl>
                                          <p:spTgt spid="25"/>
                                        </p:tgtEl>
                                        <p:attrNameLst>
                                          <p:attrName>r</p:attrName>
                                        </p:attrNameLst>
                                      </p:cBhvr>
                                    </p:animRot>
                                    <p:animRot by="240000">
                                      <p:cBhvr>
                                        <p:cTn id="30" dur="200" fill="hold">
                                          <p:stCondLst>
                                            <p:cond delay="400"/>
                                          </p:stCondLst>
                                        </p:cTn>
                                        <p:tgtEl>
                                          <p:spTgt spid="25"/>
                                        </p:tgtEl>
                                        <p:attrNameLst>
                                          <p:attrName>r</p:attrName>
                                        </p:attrNameLst>
                                      </p:cBhvr>
                                    </p:animRot>
                                    <p:animRot by="-240000">
                                      <p:cBhvr>
                                        <p:cTn id="31" dur="200" fill="hold">
                                          <p:stCondLst>
                                            <p:cond delay="600"/>
                                          </p:stCondLst>
                                        </p:cTn>
                                        <p:tgtEl>
                                          <p:spTgt spid="25"/>
                                        </p:tgtEl>
                                        <p:attrNameLst>
                                          <p:attrName>r</p:attrName>
                                        </p:attrNameLst>
                                      </p:cBhvr>
                                    </p:animRot>
                                    <p:animRot by="120000">
                                      <p:cBhvr>
                                        <p:cTn id="32" dur="200" fill="hold">
                                          <p:stCondLst>
                                            <p:cond delay="8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702FA0F-4A97-42D6-A78E-74C07E4EDF0A}"/>
              </a:ext>
            </a:extLst>
          </p:cNvPr>
          <p:cNvSpPr txBox="1"/>
          <p:nvPr/>
        </p:nvSpPr>
        <p:spPr>
          <a:xfrm>
            <a:off x="1163320" y="752767"/>
            <a:ext cx="4733142" cy="584775"/>
          </a:xfrm>
          <a:prstGeom prst="rect">
            <a:avLst/>
          </a:prstGeom>
          <a:noFill/>
        </p:spPr>
        <p:txBody>
          <a:bodyPr wrap="square" rtlCol="0">
            <a:spAutoFit/>
          </a:bodyPr>
          <a:lstStyle/>
          <a:p>
            <a:r>
              <a:rPr lang="vi-VN" sz="3200" b="1" dirty="0">
                <a:solidFill>
                  <a:srgbClr val="0000CC"/>
                </a:solidFill>
                <a:latin typeface="Times New Roman" panose="02020603050405020304" pitchFamily="18" charset="0"/>
                <a:cs typeface="Times New Roman" panose="02020603050405020304" pitchFamily="18" charset="0"/>
              </a:rPr>
              <a:t>- Họ và tên em là gì?</a:t>
            </a:r>
            <a:endParaRPr lang="en-US" sz="3200" b="1" dirty="0">
              <a:solidFill>
                <a:srgbClr val="0000CC"/>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898CF76-CAC6-47BA-A4F9-396997253C4E}"/>
              </a:ext>
            </a:extLst>
          </p:cNvPr>
          <p:cNvSpPr txBox="1"/>
          <p:nvPr/>
        </p:nvSpPr>
        <p:spPr>
          <a:xfrm>
            <a:off x="1163320" y="2453769"/>
            <a:ext cx="6360160" cy="584775"/>
          </a:xfrm>
          <a:prstGeom prst="rect">
            <a:avLst/>
          </a:prstGeom>
          <a:noFill/>
        </p:spPr>
        <p:txBody>
          <a:bodyPr wrap="square" rtlCol="0">
            <a:spAutoFit/>
          </a:bodyPr>
          <a:lstStyle/>
          <a:p>
            <a:r>
              <a:rPr lang="vi-VN" sz="3200" b="1" dirty="0">
                <a:solidFill>
                  <a:srgbClr val="0000CC"/>
                </a:solidFill>
                <a:latin typeface="Times New Roman" panose="02020603050405020304" pitchFamily="18" charset="0"/>
                <a:cs typeface="Times New Roman" panose="02020603050405020304" pitchFamily="18" charset="0"/>
              </a:rPr>
              <a:t>- Em học lớp mấy, trường nào?</a:t>
            </a:r>
            <a:endParaRPr lang="en-US" sz="3200" b="1" dirty="0">
              <a:solidFill>
                <a:srgbClr val="0000CC"/>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84E52326-1C9F-43E7-8D04-44A32728D142}"/>
              </a:ext>
            </a:extLst>
          </p:cNvPr>
          <p:cNvSpPr txBox="1"/>
          <p:nvPr/>
        </p:nvSpPr>
        <p:spPr>
          <a:xfrm>
            <a:off x="1163320" y="4342894"/>
            <a:ext cx="4733142" cy="584775"/>
          </a:xfrm>
          <a:prstGeom prst="rect">
            <a:avLst/>
          </a:prstGeom>
          <a:noFill/>
        </p:spPr>
        <p:txBody>
          <a:bodyPr wrap="square" rtlCol="0">
            <a:spAutoFit/>
          </a:bodyPr>
          <a:lstStyle/>
          <a:p>
            <a:r>
              <a:rPr lang="vi-VN" sz="3200" b="1" dirty="0">
                <a:solidFill>
                  <a:srgbClr val="0000CC"/>
                </a:solidFill>
                <a:latin typeface="Times New Roman" panose="02020603050405020304" pitchFamily="18" charset="0"/>
                <a:cs typeface="Times New Roman" panose="02020603050405020304" pitchFamily="18" charset="0"/>
              </a:rPr>
              <a:t>- Sở thích của em là gì?</a:t>
            </a:r>
            <a:endParaRPr lang="en-US" sz="3200" b="1" dirty="0">
              <a:solidFill>
                <a:srgbClr val="0000CC"/>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4C87E6C7-C5EB-4C52-9B68-1E8EEA9F70DC}"/>
              </a:ext>
            </a:extLst>
          </p:cNvPr>
          <p:cNvSpPr txBox="1"/>
          <p:nvPr/>
        </p:nvSpPr>
        <p:spPr>
          <a:xfrm>
            <a:off x="1325880" y="1787532"/>
            <a:ext cx="7818120" cy="584775"/>
          </a:xfrm>
          <a:prstGeom prst="rect">
            <a:avLst/>
          </a:prstGeom>
          <a:noFill/>
        </p:spPr>
        <p:txBody>
          <a:bodyPr wrap="square" rtlCol="0">
            <a:spAutoFit/>
          </a:bodyPr>
          <a:lstStyle/>
          <a:p>
            <a:r>
              <a:rPr lang="en-US" sz="3200" b="1" i="1" dirty="0">
                <a:solidFill>
                  <a:srgbClr val="FF0000"/>
                </a:solidFill>
                <a:latin typeface="Times New Roman" panose="02020603050405020304" pitchFamily="18" charset="0"/>
                <a:cs typeface="Times New Roman" panose="02020603050405020304" pitchFamily="18" charset="0"/>
              </a:rPr>
              <a:t>T</a:t>
            </a:r>
            <a:r>
              <a:rPr lang="vi-VN" sz="3200" b="1" i="1" dirty="0">
                <a:solidFill>
                  <a:srgbClr val="FF0000"/>
                </a:solidFill>
                <a:latin typeface="Times New Roman" panose="02020603050405020304" pitchFamily="18" charset="0"/>
                <a:cs typeface="Times New Roman" panose="02020603050405020304" pitchFamily="18" charset="0"/>
              </a:rPr>
              <a:t>ên em </a:t>
            </a:r>
            <a:r>
              <a:rPr lang="vi-VN" sz="3200" b="1" i="1">
                <a:solidFill>
                  <a:srgbClr val="FF0000"/>
                </a:solidFill>
                <a:latin typeface="Times New Roman" panose="02020603050405020304" pitchFamily="18" charset="0"/>
                <a:cs typeface="Times New Roman" panose="02020603050405020304" pitchFamily="18" charset="0"/>
              </a:rPr>
              <a:t>là </a:t>
            </a:r>
            <a:r>
              <a:rPr lang="en-US" sz="3200" b="1" i="1">
                <a:solidFill>
                  <a:srgbClr val="FF0000"/>
                </a:solidFill>
                <a:latin typeface="Times New Roman" panose="02020603050405020304" pitchFamily="18" charset="0"/>
                <a:cs typeface="Times New Roman" panose="02020603050405020304" pitchFamily="18" charset="0"/>
              </a:rPr>
              <a:t>Lê Hà An.</a:t>
            </a:r>
            <a:endParaRPr lang="en-US" sz="3200" b="1" i="1" dirty="0">
              <a:solidFill>
                <a:srgbClr val="FF000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9806FBFF-9065-4F51-AD8A-E482901C7C24}"/>
              </a:ext>
            </a:extLst>
          </p:cNvPr>
          <p:cNvSpPr txBox="1"/>
          <p:nvPr/>
        </p:nvSpPr>
        <p:spPr>
          <a:xfrm>
            <a:off x="1397000" y="1259652"/>
            <a:ext cx="7818120" cy="584775"/>
          </a:xfrm>
          <a:prstGeom prst="rect">
            <a:avLst/>
          </a:prstGeom>
          <a:noFill/>
        </p:spPr>
        <p:txBody>
          <a:bodyPr wrap="square" rtlCol="0">
            <a:spAutoFit/>
          </a:bodyPr>
          <a:lstStyle/>
          <a:p>
            <a:r>
              <a:rPr lang="vi-VN" sz="3200" b="1" i="1" dirty="0">
                <a:solidFill>
                  <a:srgbClr val="FF0000"/>
                </a:solidFill>
                <a:latin typeface="Times New Roman" panose="02020603050405020304" pitchFamily="18" charset="0"/>
                <a:cs typeface="Times New Roman" panose="02020603050405020304" pitchFamily="18" charset="0"/>
              </a:rPr>
              <a:t>Họ và tên em </a:t>
            </a:r>
            <a:r>
              <a:rPr lang="vi-VN" sz="3200" b="1" i="1">
                <a:solidFill>
                  <a:srgbClr val="FF0000"/>
                </a:solidFill>
                <a:latin typeface="Times New Roman" panose="02020603050405020304" pitchFamily="18" charset="0"/>
                <a:cs typeface="Times New Roman" panose="02020603050405020304" pitchFamily="18" charset="0"/>
              </a:rPr>
              <a:t>là </a:t>
            </a:r>
            <a:r>
              <a:rPr lang="en-US" sz="3200" b="1" i="1">
                <a:solidFill>
                  <a:srgbClr val="FF0000"/>
                </a:solidFill>
                <a:latin typeface="Times New Roman" panose="02020603050405020304" pitchFamily="18" charset="0"/>
                <a:cs typeface="Times New Roman" panose="02020603050405020304" pitchFamily="18" charset="0"/>
              </a:rPr>
              <a:t>Lê Hà An.</a:t>
            </a:r>
            <a:endParaRPr lang="en-US" sz="3200" b="1" i="1" dirty="0">
              <a:solidFill>
                <a:srgbClr val="FF000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47EF1748-E7AE-4205-80E2-0199C3C1171B}"/>
              </a:ext>
            </a:extLst>
          </p:cNvPr>
          <p:cNvSpPr txBox="1"/>
          <p:nvPr/>
        </p:nvSpPr>
        <p:spPr>
          <a:xfrm>
            <a:off x="1328420" y="2947467"/>
            <a:ext cx="10195560" cy="584775"/>
          </a:xfrm>
          <a:prstGeom prst="rect">
            <a:avLst/>
          </a:prstGeom>
          <a:noFill/>
        </p:spPr>
        <p:txBody>
          <a:bodyPr wrap="square" rtlCol="0">
            <a:spAutoFit/>
          </a:bodyPr>
          <a:lstStyle/>
          <a:p>
            <a:r>
              <a:rPr lang="en-US" sz="3200" b="1" i="1" dirty="0" err="1">
                <a:solidFill>
                  <a:srgbClr val="FF0000"/>
                </a:solidFill>
                <a:latin typeface="Times New Roman" panose="02020603050405020304" pitchFamily="18" charset="0"/>
                <a:cs typeface="Times New Roman" panose="02020603050405020304" pitchFamily="18" charset="0"/>
              </a:rPr>
              <a:t>Em</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học</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lớp</a:t>
            </a:r>
            <a:r>
              <a:rPr lang="en-US" sz="3200" b="1" i="1" dirty="0">
                <a:solidFill>
                  <a:srgbClr val="FF0000"/>
                </a:solidFill>
                <a:latin typeface="Times New Roman" panose="02020603050405020304" pitchFamily="18" charset="0"/>
                <a:cs typeface="Times New Roman" panose="02020603050405020304" pitchFamily="18" charset="0"/>
              </a:rPr>
              <a:t> 2A3 </a:t>
            </a:r>
            <a:r>
              <a:rPr lang="en-US" sz="3200" b="1" i="1" dirty="0" err="1">
                <a:solidFill>
                  <a:srgbClr val="FF0000"/>
                </a:solidFill>
                <a:latin typeface="Times New Roman" panose="02020603050405020304" pitchFamily="18" charset="0"/>
                <a:cs typeface="Times New Roman" panose="02020603050405020304" pitchFamily="18" charset="0"/>
              </a:rPr>
              <a:t>trường</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Tiểu</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học</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Ngọc</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Lâm</a:t>
            </a:r>
            <a:endParaRPr lang="en-US" sz="3200" b="1" i="1" dirty="0">
              <a:solidFill>
                <a:srgbClr val="FF0000"/>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7EF9D070-B6C2-4F71-8617-289187263C0A}"/>
              </a:ext>
            </a:extLst>
          </p:cNvPr>
          <p:cNvSpPr txBox="1"/>
          <p:nvPr/>
        </p:nvSpPr>
        <p:spPr>
          <a:xfrm>
            <a:off x="1397000" y="4805199"/>
            <a:ext cx="7818120" cy="584775"/>
          </a:xfrm>
          <a:prstGeom prst="rect">
            <a:avLst/>
          </a:prstGeom>
          <a:noFill/>
        </p:spPr>
        <p:txBody>
          <a:bodyPr wrap="square" rtlCol="0">
            <a:spAutoFit/>
          </a:bodyPr>
          <a:lstStyle/>
          <a:p>
            <a:r>
              <a:rPr lang="en-US" sz="3200" b="1" i="1" dirty="0" err="1">
                <a:solidFill>
                  <a:srgbClr val="FF0000"/>
                </a:solidFill>
                <a:latin typeface="Times New Roman" panose="02020603050405020304" pitchFamily="18" charset="0"/>
                <a:cs typeface="Times New Roman" panose="02020603050405020304" pitchFamily="18" charset="0"/>
              </a:rPr>
              <a:t>Sở</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thích</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của</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em</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là</a:t>
            </a:r>
            <a:r>
              <a:rPr lang="en-US" sz="3200" b="1" i="1" dirty="0">
                <a:solidFill>
                  <a:srgbClr val="FF0000"/>
                </a:solidFill>
                <a:latin typeface="Times New Roman" panose="02020603050405020304" pitchFamily="18" charset="0"/>
                <a:cs typeface="Times New Roman" panose="02020603050405020304" pitchFamily="18" charset="0"/>
              </a:rPr>
              <a:t>…………</a:t>
            </a:r>
          </a:p>
        </p:txBody>
      </p:sp>
      <p:sp>
        <p:nvSpPr>
          <p:cNvPr id="16" name="TextBox 15">
            <a:extLst>
              <a:ext uri="{FF2B5EF4-FFF2-40B4-BE49-F238E27FC236}">
                <a16:creationId xmlns:a16="http://schemas.microsoft.com/office/drawing/2014/main" id="{6D8DC06D-B9C1-4593-B22D-3E38DB4480F9}"/>
              </a:ext>
            </a:extLst>
          </p:cNvPr>
          <p:cNvSpPr txBox="1"/>
          <p:nvPr/>
        </p:nvSpPr>
        <p:spPr>
          <a:xfrm>
            <a:off x="1397000" y="5389974"/>
            <a:ext cx="7147560" cy="584775"/>
          </a:xfrm>
          <a:prstGeom prst="rect">
            <a:avLst/>
          </a:prstGeom>
          <a:noFill/>
        </p:spPr>
        <p:txBody>
          <a:bodyPr wrap="square" rtlCol="0">
            <a:spAutoFit/>
          </a:bodyPr>
          <a:lstStyle/>
          <a:p>
            <a:r>
              <a:rPr lang="en-US" sz="3200" b="1" i="1" dirty="0" err="1">
                <a:solidFill>
                  <a:srgbClr val="FF0000"/>
                </a:solidFill>
                <a:latin typeface="Times New Roman" panose="02020603050405020304" pitchFamily="18" charset="0"/>
                <a:cs typeface="Times New Roman" panose="02020603050405020304" pitchFamily="18" charset="0"/>
              </a:rPr>
              <a:t>Em</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rất</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thích</a:t>
            </a:r>
            <a:r>
              <a:rPr lang="en-US" sz="3200" b="1" i="1" dirty="0">
                <a:solidFill>
                  <a:srgbClr val="FF0000"/>
                </a:solidFill>
                <a:latin typeface="Times New Roman" panose="02020603050405020304" pitchFamily="18" charset="0"/>
                <a:cs typeface="Times New Roman" panose="02020603050405020304" pitchFamily="18" charset="0"/>
              </a:rPr>
              <a:t>………………</a:t>
            </a:r>
          </a:p>
        </p:txBody>
      </p:sp>
      <p:sp>
        <p:nvSpPr>
          <p:cNvPr id="17" name="TextBox 16">
            <a:extLst>
              <a:ext uri="{FF2B5EF4-FFF2-40B4-BE49-F238E27FC236}">
                <a16:creationId xmlns:a16="http://schemas.microsoft.com/office/drawing/2014/main" id="{031FFD44-E3B5-4BCC-9A62-B904347D576E}"/>
              </a:ext>
            </a:extLst>
          </p:cNvPr>
          <p:cNvSpPr txBox="1"/>
          <p:nvPr/>
        </p:nvSpPr>
        <p:spPr>
          <a:xfrm>
            <a:off x="1325880" y="3502571"/>
            <a:ext cx="11069320" cy="584775"/>
          </a:xfrm>
          <a:prstGeom prst="rect">
            <a:avLst/>
          </a:prstGeom>
          <a:noFill/>
        </p:spPr>
        <p:txBody>
          <a:bodyPr wrap="square" rtlCol="0">
            <a:spAutoFit/>
          </a:bodyPr>
          <a:lstStyle/>
          <a:p>
            <a:r>
              <a:rPr lang="en-US" sz="3200" b="1" i="1" dirty="0" err="1">
                <a:solidFill>
                  <a:srgbClr val="FF0000"/>
                </a:solidFill>
                <a:latin typeface="Times New Roman" panose="02020603050405020304" pitchFamily="18" charset="0"/>
                <a:cs typeface="Times New Roman" panose="02020603050405020304" pitchFamily="18" charset="0"/>
              </a:rPr>
              <a:t>Em</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là</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học</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sinh</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lớp</a:t>
            </a:r>
            <a:r>
              <a:rPr lang="en-US" sz="3200" b="1" i="1" dirty="0">
                <a:solidFill>
                  <a:srgbClr val="FF0000"/>
                </a:solidFill>
                <a:latin typeface="Times New Roman" panose="02020603050405020304" pitchFamily="18" charset="0"/>
                <a:cs typeface="Times New Roman" panose="02020603050405020304" pitchFamily="18" charset="0"/>
              </a:rPr>
              <a:t> 2A3 </a:t>
            </a:r>
            <a:r>
              <a:rPr lang="en-US" sz="3200" b="1" i="1" dirty="0" err="1">
                <a:solidFill>
                  <a:srgbClr val="FF0000"/>
                </a:solidFill>
                <a:latin typeface="Times New Roman" panose="02020603050405020304" pitchFamily="18" charset="0"/>
                <a:cs typeface="Times New Roman" panose="02020603050405020304" pitchFamily="18" charset="0"/>
              </a:rPr>
              <a:t>trường</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Tiểu</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học</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Ngọc</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Lâm</a:t>
            </a:r>
            <a:r>
              <a:rPr lang="en-US" sz="3200" b="1" i="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80983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randombar(horizont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randombar(horizont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randombar(horizontal)">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randombar(horizontal)">
                                      <p:cBhvr>
                                        <p:cTn id="4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P spid="13" grpId="0"/>
      <p:bldP spid="14" grpId="0"/>
      <p:bldP spid="15" grpId="0"/>
      <p:bldP spid="16"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8D740E1-39C6-4A91-887A-3644E1C93C33}"/>
              </a:ext>
            </a:extLst>
          </p:cNvPr>
          <p:cNvSpPr/>
          <p:nvPr/>
        </p:nvSpPr>
        <p:spPr>
          <a:xfrm>
            <a:off x="1767839" y="894080"/>
            <a:ext cx="9032241" cy="4592320"/>
          </a:xfrm>
          <a:prstGeom prst="roundRect">
            <a:avLst/>
          </a:prstGeom>
          <a:solidFill>
            <a:srgbClr val="00206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err="1">
                <a:solidFill>
                  <a:srgbClr val="FFFF00"/>
                </a:solidFill>
                <a:latin typeface="Times New Roman" panose="02020603050405020304" pitchFamily="18" charset="0"/>
                <a:cs typeface="Times New Roman" panose="02020603050405020304" pitchFamily="18" charset="0"/>
              </a:rPr>
              <a:t>Lưu</a:t>
            </a:r>
            <a:r>
              <a:rPr lang="en-US" sz="3000" b="1" dirty="0">
                <a:solidFill>
                  <a:srgbClr val="FFFF00"/>
                </a:solidFill>
                <a:latin typeface="Times New Roman" panose="02020603050405020304" pitchFamily="18" charset="0"/>
                <a:cs typeface="Times New Roman" panose="02020603050405020304" pitchFamily="18" charset="0"/>
              </a:rPr>
              <a:t> ý </a:t>
            </a:r>
            <a:r>
              <a:rPr lang="en-US" sz="3000" b="1" dirty="0" err="1">
                <a:solidFill>
                  <a:srgbClr val="FFFF00"/>
                </a:solidFill>
                <a:latin typeface="Times New Roman" panose="02020603050405020304" pitchFamily="18" charset="0"/>
                <a:cs typeface="Times New Roman" panose="02020603050405020304" pitchFamily="18" charset="0"/>
              </a:rPr>
              <a:t>khi</a:t>
            </a:r>
            <a:r>
              <a:rPr lang="en-US" sz="3000" b="1" dirty="0">
                <a:solidFill>
                  <a:srgbClr val="FFFF00"/>
                </a:solidFill>
                <a:latin typeface="Times New Roman" panose="02020603050405020304" pitchFamily="18" charset="0"/>
                <a:cs typeface="Times New Roman" panose="02020603050405020304" pitchFamily="18" charset="0"/>
              </a:rPr>
              <a:t> </a:t>
            </a:r>
            <a:r>
              <a:rPr lang="en-US" sz="3000" b="1" dirty="0" err="1">
                <a:solidFill>
                  <a:srgbClr val="FFFF00"/>
                </a:solidFill>
                <a:latin typeface="Times New Roman" panose="02020603050405020304" pitchFamily="18" charset="0"/>
                <a:cs typeface="Times New Roman" panose="02020603050405020304" pitchFamily="18" charset="0"/>
              </a:rPr>
              <a:t>viết</a:t>
            </a:r>
            <a:r>
              <a:rPr lang="en-US" sz="3000" b="1" dirty="0">
                <a:solidFill>
                  <a:srgbClr val="FFFF00"/>
                </a:solidFill>
                <a:latin typeface="Times New Roman" panose="02020603050405020304" pitchFamily="18" charset="0"/>
                <a:cs typeface="Times New Roman" panose="02020603050405020304" pitchFamily="18" charset="0"/>
              </a:rPr>
              <a:t>:</a:t>
            </a:r>
          </a:p>
          <a:p>
            <a:pPr marL="0" marR="0" algn="just">
              <a:lnSpc>
                <a:spcPct val="107000"/>
              </a:lnSpc>
              <a:spcBef>
                <a:spcPts val="0"/>
              </a:spcBef>
              <a:spcAft>
                <a:spcPts val="0"/>
              </a:spcAft>
              <a:tabLst>
                <a:tab pos="3336925" algn="r"/>
              </a:tabLst>
            </a:pPr>
            <a:r>
              <a:rPr lang="en-US" sz="3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Viết</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dựa</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gợi</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tabLst>
                <a:tab pos="3336925" algn="r"/>
              </a:tabLst>
            </a:pP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Đảm</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bảo</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cầu</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tabLst>
                <a:tab pos="3336925" algn="r"/>
              </a:tabLst>
            </a:pP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nối</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tiếp</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nhau</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000" dirty="0">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tabLst>
                <a:tab pos="3336925" algn="r"/>
              </a:tabLst>
            </a:pP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Chữ</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cái</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đầu</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viết</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hoa</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cuối</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đánh</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dấu</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chấm</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tabLst>
                <a:tab pos="3336925" algn="r"/>
              </a:tabLst>
            </a:pP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Chữ</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đầu</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viết</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lề</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vở</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1 ô.</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tabLst>
                <a:tab pos="3336925" algn="r"/>
              </a:tabLst>
            </a:pP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Tên</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tên</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viết</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hoa</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quy</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tắc</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chính</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effectLst/>
                <a:latin typeface="Times New Roman" panose="02020603050405020304" pitchFamily="18" charset="0"/>
                <a:ea typeface="Calibri" panose="020F0502020204030204" pitchFamily="34" charset="0"/>
                <a:cs typeface="Times New Roman" panose="02020603050405020304" pitchFamily="18" charset="0"/>
              </a:rPr>
              <a:t>tả</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0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73479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422</TotalTime>
  <Words>505</Words>
  <Application>Microsoft Office PowerPoint</Application>
  <PresentationFormat>Widescreen</PresentationFormat>
  <Paragraphs>64</Paragraphs>
  <Slides>14</Slides>
  <Notes>2</Notes>
  <HiddenSlides>0</HiddenSlides>
  <MMClips>2</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14</vt:i4>
      </vt:variant>
    </vt:vector>
  </HeadingPairs>
  <TitlesOfParts>
    <vt:vector size="24" baseType="lpstr">
      <vt:lpstr>Arial</vt:lpstr>
      <vt:lpstr>Arial-Rounded</vt:lpstr>
      <vt:lpstr>Calibri</vt:lpstr>
      <vt:lpstr>Calibri Light</vt:lpstr>
      <vt:lpstr>HP001 4 hàng</vt:lpstr>
      <vt:lpstr>HP001 5 hàng</vt:lpstr>
      <vt:lpstr>Times New Roman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166</cp:revision>
  <dcterms:created xsi:type="dcterms:W3CDTF">2021-05-29T04:05:18Z</dcterms:created>
  <dcterms:modified xsi:type="dcterms:W3CDTF">2023-09-05T05:20:18Z</dcterms:modified>
</cp:coreProperties>
</file>