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21"/>
  </p:notesMasterIdLst>
  <p:sldIdLst>
    <p:sldId id="2927" r:id="rId5"/>
    <p:sldId id="2928" r:id="rId6"/>
    <p:sldId id="259" r:id="rId7"/>
    <p:sldId id="2931" r:id="rId8"/>
    <p:sldId id="2935" r:id="rId9"/>
    <p:sldId id="2933" r:id="rId10"/>
    <p:sldId id="2934" r:id="rId11"/>
    <p:sldId id="2936" r:id="rId12"/>
    <p:sldId id="2910" r:id="rId13"/>
    <p:sldId id="2926" r:id="rId14"/>
    <p:sldId id="267" r:id="rId15"/>
    <p:sldId id="2932" r:id="rId16"/>
    <p:sldId id="2924" r:id="rId17"/>
    <p:sldId id="2929" r:id="rId18"/>
    <p:sldId id="293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01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65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87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1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04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2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62.png"/><Relationship Id="rId26" Type="http://schemas.openxmlformats.org/officeDocument/2006/relationships/image" Target="../media/image66.gif"/><Relationship Id="rId3" Type="http://schemas.openxmlformats.org/officeDocument/2006/relationships/image" Target="../media/image53.png"/><Relationship Id="rId21" Type="http://schemas.microsoft.com/office/2007/relationships/hdphoto" Target="../media/hdphoto10.wdp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gif"/><Relationship Id="rId25" Type="http://schemas.microsoft.com/office/2007/relationships/hdphoto" Target="../media/hdphoto12.wdp"/><Relationship Id="rId2" Type="http://schemas.openxmlformats.org/officeDocument/2006/relationships/notesSlide" Target="../notesSlides/notesSlide13.xml"/><Relationship Id="rId16" Type="http://schemas.microsoft.com/office/2007/relationships/hdphoto" Target="../media/hdphoto8.wdp"/><Relationship Id="rId20" Type="http://schemas.openxmlformats.org/officeDocument/2006/relationships/image" Target="../media/image63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65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microsoft.com/office/2007/relationships/hdphoto" Target="../media/hdphoto11.wdp"/><Relationship Id="rId28" Type="http://schemas.microsoft.com/office/2007/relationships/hdphoto" Target="../media/hdphoto13.wdp"/><Relationship Id="rId10" Type="http://schemas.openxmlformats.org/officeDocument/2006/relationships/image" Target="../media/image57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56.gif"/><Relationship Id="rId14" Type="http://schemas.openxmlformats.org/officeDocument/2006/relationships/image" Target="../media/image59.gif"/><Relationship Id="rId22" Type="http://schemas.openxmlformats.org/officeDocument/2006/relationships/image" Target="../media/image64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425660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1107669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367" y="2510"/>
              <a:ext cx="4385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Đặc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điểm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khiến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nhớ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nhất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: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gìn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, </a:t>
            </a:r>
            <a:r>
              <a:rPr lang="en-US" sz="3200" b="1" dirty="0" err="1"/>
              <a:t>sạch</a:t>
            </a:r>
            <a:r>
              <a:rPr lang="en-US" sz="3200" b="1" dirty="0"/>
              <a:t>, </a:t>
            </a:r>
            <a:r>
              <a:rPr lang="en-US" sz="3200" b="1" dirty="0" err="1"/>
              <a:t>đẹp</a:t>
            </a:r>
            <a:r>
              <a:rPr lang="en-US" sz="3200" b="1" dirty="0"/>
              <a:t> ở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02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72856" y="247096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88905" y="2495326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898" y="405418"/>
            <a:ext cx="2296285" cy="220033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4230" y="1224467"/>
            <a:ext cx="178752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7992" y="282617"/>
            <a:ext cx="10779643" cy="101559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5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139" y="253301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4695" y="2726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tre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DA320-3B14-0A2D-5F6A-4B2010D942D0}"/>
              </a:ext>
            </a:extLst>
          </p:cNvPr>
          <p:cNvSpPr txBox="1"/>
          <p:nvPr/>
        </p:nvSpPr>
        <p:spPr>
          <a:xfrm>
            <a:off x="4188268" y="4201040"/>
            <a:ext cx="674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ĐỌC MỞ RỘNG ( 53)</a:t>
            </a:r>
          </a:p>
        </p:txBody>
      </p:sp>
    </p:spTree>
    <p:extLst>
      <p:ext uri="{BB962C8B-B14F-4D97-AF65-F5344CB8AC3E}">
        <p14:creationId xmlns:p14="http://schemas.microsoft.com/office/powerpoint/2010/main" val="8332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" y="0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loài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nuôi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nhà</a:t>
              </a:r>
              <a:endPara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2924316"/>
            <a:ext cx="8671459" cy="782647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nuôi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" y="0"/>
            <a:ext cx="12158443" cy="1366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940638" y="13667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thể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bộ lông gồm ba màu trắng, đen, vàng rất đẹp.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 ta thường rất chăm chỉ và kiên nhẫn liếm liếm khắp mình, có lẽ nhờ vậy mà bộ lông của nó mượt mà trông đến thích. Đầu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tròn, hai tai dựng đứng để nghe ngóng.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hiền và ngoan lắm. Em chỉ cần gọi “M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là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nhảy vọt vào lòng em. Em coi nó là người bạn thân nhất của em trong nhà.</a:t>
            </a:r>
          </a:p>
        </p:txBody>
      </p:sp>
    </p:spTree>
    <p:extLst>
      <p:ext uri="{BB962C8B-B14F-4D97-AF65-F5344CB8AC3E}">
        <p14:creationId xmlns:p14="http://schemas.microsoft.com/office/powerpoint/2010/main" val="33750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1105469" y="13492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chó của nhà em rất đáng yêu. Nó mới được sáu tháng tuổi. Nó là chú chó lai cao to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 cái chân cao, bụng thon và tai to dựng đứng. Hàm răng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nhọn hoắt, trắng bóng. Cái đuôi dài uốn cong. Nó ăn khỏe và rất sạch sẽ.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 ngủ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tấm đệm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góc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 ra vào. Lúc nào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nó ngồi chống hai chân trước, hai chân sau xếp lại, đuôi vắt ngang lưng.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3138985"/>
            <a:ext cx="9389951" cy="151490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khiến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8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5" y="1134227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690709" y="2316057"/>
            <a:ext cx="6810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Trao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đổi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thông</a:t>
            </a:r>
            <a:r>
              <a:rPr lang="en-US" sz="4000" b="1" dirty="0">
                <a:solidFill>
                  <a:srgbClr val="FFFF00"/>
                </a:solidFill>
              </a:rPr>
              <a:t> tin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một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nuôi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trong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nhà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598</Words>
  <Application>Microsoft Office PowerPoint</Application>
  <PresentationFormat>Widescreen</PresentationFormat>
  <Paragraphs>56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等线</vt:lpstr>
      <vt:lpstr>微软雅黑</vt:lpstr>
      <vt:lpstr>Arial</vt:lpstr>
      <vt:lpstr>Arial-Rounded</vt:lpstr>
      <vt:lpstr>Averta Std CY Bold</vt:lpstr>
      <vt:lpstr>Calibri</vt:lpstr>
      <vt:lpstr>隶书</vt:lpstr>
      <vt:lpstr>Quicksand Medium</vt:lpstr>
      <vt:lpstr>Times New Roman</vt:lpstr>
      <vt:lpstr>UTM Avo</vt:lpstr>
      <vt:lpstr>UTM Cookies</vt:lpstr>
      <vt:lpstr>Wingdings</vt:lpstr>
      <vt:lpstr>华康少女文字W5(P)</vt:lpstr>
      <vt:lpstr>Hoạt động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Kim Chi</cp:lastModifiedBy>
  <cp:revision>8</cp:revision>
  <dcterms:created xsi:type="dcterms:W3CDTF">2021-07-31T09:04:45Z</dcterms:created>
  <dcterms:modified xsi:type="dcterms:W3CDTF">2023-07-19T14:16:41Z</dcterms:modified>
</cp:coreProperties>
</file>