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56" r:id="rId4"/>
    <p:sldId id="294" r:id="rId5"/>
    <p:sldId id="295" r:id="rId6"/>
    <p:sldId id="296" r:id="rId7"/>
    <p:sldId id="297" r:id="rId8"/>
    <p:sldId id="298" r:id="rId9"/>
    <p:sldId id="299" r:id="rId10"/>
    <p:sldId id="264" r:id="rId11"/>
    <p:sldId id="272" r:id="rId12"/>
    <p:sldId id="284" r:id="rId13"/>
    <p:sldId id="280" r:id="rId14"/>
    <p:sldId id="290" r:id="rId15"/>
    <p:sldId id="291" r:id="rId16"/>
    <p:sldId id="288" r:id="rId17"/>
    <p:sldId id="281" r:id="rId18"/>
    <p:sldId id="300" r:id="rId19"/>
    <p:sldId id="287" r:id="rId20"/>
    <p:sldId id="293" r:id="rId21"/>
    <p:sldId id="289" r:id="rId22"/>
    <p:sldId id="292" r:id="rId23"/>
    <p:sldId id="270"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FBD456-5177-4033-B866-44A028640944}" v="111" dt="2021-12-21T15:02:29.292"/>
    <p1510:client id="{BC7F75FE-9EFE-4936-8656-5988E5883965}" v="441" dt="2022-01-18T10:11:31.772"/>
    <p1510:client id="{E09B71DF-0F7D-DF4A-BC49-68F69CB1DBBD}" v="1" dt="2022-01-18T08:48:18.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9" autoAdjust="0"/>
    <p:restoredTop sz="93927" autoAdjust="0"/>
  </p:normalViewPr>
  <p:slideViewPr>
    <p:cSldViewPr snapToGrid="0">
      <p:cViewPr varScale="1">
        <p:scale>
          <a:sx n="68" d="100"/>
          <a:sy n="68" d="100"/>
        </p:scale>
        <p:origin x="70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hung Nguyen" userId="177559efd2366614" providerId="Windows Live" clId="Web-{BC7F75FE-9EFE-4936-8656-5988E5883965}"/>
    <pc:docChg chg="addSld delSld modSld sldOrd">
      <pc:chgData name="Nhung Nguyen" userId="177559efd2366614" providerId="Windows Live" clId="Web-{BC7F75FE-9EFE-4936-8656-5988E5883965}" dt="2022-01-18T10:11:31.772" v="390" actId="1076"/>
      <pc:docMkLst>
        <pc:docMk/>
      </pc:docMkLst>
      <pc:sldChg chg="addSp delSp modSp addAnim delAnim modAnim">
        <pc:chgData name="Nhung Nguyen" userId="177559efd2366614" providerId="Windows Live" clId="Web-{BC7F75FE-9EFE-4936-8656-5988E5883965}" dt="2022-01-18T09:57:58.489" v="165"/>
        <pc:sldMkLst>
          <pc:docMk/>
          <pc:sldMk cId="1790959735" sldId="272"/>
        </pc:sldMkLst>
        <pc:spChg chg="add mod">
          <ac:chgData name="Nhung Nguyen" userId="177559efd2366614" providerId="Windows Live" clId="Web-{BC7F75FE-9EFE-4936-8656-5988E5883965}" dt="2022-01-18T09:56:38.128" v="108"/>
          <ac:spMkLst>
            <pc:docMk/>
            <pc:sldMk cId="1790959735" sldId="272"/>
            <ac:spMk id="7" creationId="{87011E99-FE96-44A8-9924-327232C4426D}"/>
          </ac:spMkLst>
        </pc:spChg>
        <pc:spChg chg="del">
          <ac:chgData name="Nhung Nguyen" userId="177559efd2366614" providerId="Windows Live" clId="Web-{BC7F75FE-9EFE-4936-8656-5988E5883965}" dt="2022-01-18T09:47:12.913" v="4"/>
          <ac:spMkLst>
            <pc:docMk/>
            <pc:sldMk cId="1790959735" sldId="272"/>
            <ac:spMk id="8" creationId="{14B26D2C-1BC9-4238-BC4C-795267AEDD6F}"/>
          </ac:spMkLst>
        </pc:spChg>
        <pc:spChg chg="add mod">
          <ac:chgData name="Nhung Nguyen" userId="177559efd2366614" providerId="Windows Live" clId="Web-{BC7F75FE-9EFE-4936-8656-5988E5883965}" dt="2022-01-18T09:56:26.862" v="107"/>
          <ac:spMkLst>
            <pc:docMk/>
            <pc:sldMk cId="1790959735" sldId="272"/>
            <ac:spMk id="9" creationId="{0F345120-900F-4AE1-9307-0E0A16F649B8}"/>
          </ac:spMkLst>
        </pc:spChg>
        <pc:picChg chg="del">
          <ac:chgData name="Nhung Nguyen" userId="177559efd2366614" providerId="Windows Live" clId="Web-{BC7F75FE-9EFE-4936-8656-5988E5883965}" dt="2022-01-18T09:47:09.975" v="3"/>
          <ac:picMkLst>
            <pc:docMk/>
            <pc:sldMk cId="1790959735" sldId="272"/>
            <ac:picMk id="2" creationId="{ED3A5AEA-85EC-0242-BB23-E4EBA01E18F2}"/>
          </ac:picMkLst>
        </pc:picChg>
        <pc:picChg chg="add del mod">
          <ac:chgData name="Nhung Nguyen" userId="177559efd2366614" providerId="Windows Live" clId="Web-{BC7F75FE-9EFE-4936-8656-5988E5883965}" dt="2022-01-18T09:50:51.777" v="38"/>
          <ac:picMkLst>
            <pc:docMk/>
            <pc:sldMk cId="1790959735" sldId="272"/>
            <ac:picMk id="3" creationId="{16F5EAF6-CEDA-49D7-973A-994F02D1F6A8}"/>
          </ac:picMkLst>
        </pc:picChg>
        <pc:picChg chg="add mod">
          <ac:chgData name="Nhung Nguyen" userId="177559efd2366614" providerId="Windows Live" clId="Web-{BC7F75FE-9EFE-4936-8656-5988E5883965}" dt="2022-01-18T09:56:45.065" v="110" actId="1076"/>
          <ac:picMkLst>
            <pc:docMk/>
            <pc:sldMk cId="1790959735" sldId="272"/>
            <ac:picMk id="4" creationId="{5D8C9F2A-2135-4BE4-A149-3B739E96581D}"/>
          </ac:picMkLst>
        </pc:picChg>
        <pc:picChg chg="add mod">
          <ac:chgData name="Nhung Nguyen" userId="177559efd2366614" providerId="Windows Live" clId="Web-{BC7F75FE-9EFE-4936-8656-5988E5883965}" dt="2022-01-18T09:56:42.300" v="109" actId="1076"/>
          <ac:picMkLst>
            <pc:docMk/>
            <pc:sldMk cId="1790959735" sldId="272"/>
            <ac:picMk id="5" creationId="{3B04BF1B-660C-43B4-ABB0-6B5E69536EB7}"/>
          </ac:picMkLst>
        </pc:picChg>
        <pc:picChg chg="add mod">
          <ac:chgData name="Nhung Nguyen" userId="177559efd2366614" providerId="Windows Live" clId="Web-{BC7F75FE-9EFE-4936-8656-5988E5883965}" dt="2022-01-18T09:55:52.752" v="95" actId="1076"/>
          <ac:picMkLst>
            <pc:docMk/>
            <pc:sldMk cId="1790959735" sldId="272"/>
            <ac:picMk id="6" creationId="{34D8C62B-AD52-4919-BB6B-974B685F02AA}"/>
          </ac:picMkLst>
        </pc:picChg>
      </pc:sldChg>
      <pc:sldChg chg="del">
        <pc:chgData name="Nhung Nguyen" userId="177559efd2366614" providerId="Windows Live" clId="Web-{BC7F75FE-9EFE-4936-8656-5988E5883965}" dt="2022-01-18T09:47:58.976" v="15"/>
        <pc:sldMkLst>
          <pc:docMk/>
          <pc:sldMk cId="3439283864" sldId="276"/>
        </pc:sldMkLst>
      </pc:sldChg>
      <pc:sldChg chg="modSp">
        <pc:chgData name="Nhung Nguyen" userId="177559efd2366614" providerId="Windows Live" clId="Web-{BC7F75FE-9EFE-4936-8656-5988E5883965}" dt="2022-01-18T09:55:14.923" v="78" actId="1076"/>
        <pc:sldMkLst>
          <pc:docMk/>
          <pc:sldMk cId="2454958529" sldId="277"/>
        </pc:sldMkLst>
        <pc:spChg chg="mod">
          <ac:chgData name="Nhung Nguyen" userId="177559efd2366614" providerId="Windows Live" clId="Web-{BC7F75FE-9EFE-4936-8656-5988E5883965}" dt="2022-01-18T09:55:12.048" v="77" actId="1076"/>
          <ac:spMkLst>
            <pc:docMk/>
            <pc:sldMk cId="2454958529" sldId="277"/>
            <ac:spMk id="7" creationId="{8335C7F1-7D73-42EF-972E-05DE2BB5909A}"/>
          </ac:spMkLst>
        </pc:spChg>
        <pc:spChg chg="mod">
          <ac:chgData name="Nhung Nguyen" userId="177559efd2366614" providerId="Windows Live" clId="Web-{BC7F75FE-9EFE-4936-8656-5988E5883965}" dt="2022-01-18T09:55:14.923" v="78" actId="1076"/>
          <ac:spMkLst>
            <pc:docMk/>
            <pc:sldMk cId="2454958529" sldId="277"/>
            <ac:spMk id="8" creationId="{86A14355-88C9-4328-B899-C6DA64E46706}"/>
          </ac:spMkLst>
        </pc:spChg>
        <pc:spChg chg="mod">
          <ac:chgData name="Nhung Nguyen" userId="177559efd2366614" providerId="Windows Live" clId="Web-{BC7F75FE-9EFE-4936-8656-5988E5883965}" dt="2022-01-18T09:54:40.141" v="74" actId="1076"/>
          <ac:spMkLst>
            <pc:docMk/>
            <pc:sldMk cId="2454958529" sldId="277"/>
            <ac:spMk id="11" creationId="{FA022A75-22EB-481E-8CA2-69B773B0AAD2}"/>
          </ac:spMkLst>
        </pc:spChg>
      </pc:sldChg>
      <pc:sldChg chg="del">
        <pc:chgData name="Nhung Nguyen" userId="177559efd2366614" providerId="Windows Live" clId="Web-{BC7F75FE-9EFE-4936-8656-5988E5883965}" dt="2022-01-18T09:47:51.914" v="11"/>
        <pc:sldMkLst>
          <pc:docMk/>
          <pc:sldMk cId="2490393133" sldId="278"/>
        </pc:sldMkLst>
      </pc:sldChg>
      <pc:sldChg chg="del">
        <pc:chgData name="Nhung Nguyen" userId="177559efd2366614" providerId="Windows Live" clId="Web-{BC7F75FE-9EFE-4936-8656-5988E5883965}" dt="2022-01-18T09:47:53.101" v="12"/>
        <pc:sldMkLst>
          <pc:docMk/>
          <pc:sldMk cId="2400897170" sldId="279"/>
        </pc:sldMkLst>
      </pc:sldChg>
      <pc:sldChg chg="addSp delSp modSp addAnim delAnim modAnim">
        <pc:chgData name="Nhung Nguyen" userId="177559efd2366614" providerId="Windows Live" clId="Web-{BC7F75FE-9EFE-4936-8656-5988E5883965}" dt="2022-01-18T09:57:56.723" v="163" actId="20577"/>
        <pc:sldMkLst>
          <pc:docMk/>
          <pc:sldMk cId="1772978634" sldId="280"/>
        </pc:sldMkLst>
        <pc:spChg chg="add mod">
          <ac:chgData name="Nhung Nguyen" userId="177559efd2366614" providerId="Windows Live" clId="Web-{BC7F75FE-9EFE-4936-8656-5988E5883965}" dt="2022-01-18T09:57:21.301" v="128" actId="1076"/>
          <ac:spMkLst>
            <pc:docMk/>
            <pc:sldMk cId="1772978634" sldId="280"/>
            <ac:spMk id="6" creationId="{42DB464C-FEA1-49E0-BB2B-3ACE3FCAC99D}"/>
          </ac:spMkLst>
        </pc:spChg>
        <pc:spChg chg="add mod">
          <ac:chgData name="Nhung Nguyen" userId="177559efd2366614" providerId="Windows Live" clId="Web-{BC7F75FE-9EFE-4936-8656-5988E5883965}" dt="2022-01-18T09:57:56.723" v="163" actId="20577"/>
          <ac:spMkLst>
            <pc:docMk/>
            <pc:sldMk cId="1772978634" sldId="280"/>
            <ac:spMk id="7" creationId="{A613EEEB-D4E1-4F87-B25D-427A37FF3198}"/>
          </ac:spMkLst>
        </pc:spChg>
        <pc:spChg chg="del">
          <ac:chgData name="Nhung Nguyen" userId="177559efd2366614" providerId="Windows Live" clId="Web-{BC7F75FE-9EFE-4936-8656-5988E5883965}" dt="2022-01-18T09:47:56.898" v="14"/>
          <ac:spMkLst>
            <pc:docMk/>
            <pc:sldMk cId="1772978634" sldId="280"/>
            <ac:spMk id="8" creationId="{14B26D2C-1BC9-4238-BC4C-795267AEDD6F}"/>
          </ac:spMkLst>
        </pc:spChg>
        <pc:picChg chg="del">
          <ac:chgData name="Nhung Nguyen" userId="177559efd2366614" providerId="Windows Live" clId="Web-{BC7F75FE-9EFE-4936-8656-5988E5883965}" dt="2022-01-18T09:47:54.898" v="13"/>
          <ac:picMkLst>
            <pc:docMk/>
            <pc:sldMk cId="1772978634" sldId="280"/>
            <ac:picMk id="2" creationId="{ED3A5AEA-85EC-0242-BB23-E4EBA01E18F2}"/>
          </ac:picMkLst>
        </pc:picChg>
        <pc:picChg chg="add del mod">
          <ac:chgData name="Nhung Nguyen" userId="177559efd2366614" providerId="Windows Live" clId="Web-{BC7F75FE-9EFE-4936-8656-5988E5883965}" dt="2022-01-18T09:51:42.434" v="53"/>
          <ac:picMkLst>
            <pc:docMk/>
            <pc:sldMk cId="1772978634" sldId="280"/>
            <ac:picMk id="3" creationId="{BD6AC877-C605-44FE-A6E3-EB163289A9CE}"/>
          </ac:picMkLst>
        </pc:picChg>
        <pc:picChg chg="add mod">
          <ac:chgData name="Nhung Nguyen" userId="177559efd2366614" providerId="Windows Live" clId="Web-{BC7F75FE-9EFE-4936-8656-5988E5883965}" dt="2022-01-18T09:56:55.534" v="114" actId="1076"/>
          <ac:picMkLst>
            <pc:docMk/>
            <pc:sldMk cId="1772978634" sldId="280"/>
            <ac:picMk id="4" creationId="{28432C17-87BB-4731-BE8C-3E2E092721CB}"/>
          </ac:picMkLst>
        </pc:picChg>
        <pc:picChg chg="add mod">
          <ac:chgData name="Nhung Nguyen" userId="177559efd2366614" providerId="Windows Live" clId="Web-{BC7F75FE-9EFE-4936-8656-5988E5883965}" dt="2022-01-18T09:56:57.456" v="115" actId="1076"/>
          <ac:picMkLst>
            <pc:docMk/>
            <pc:sldMk cId="1772978634" sldId="280"/>
            <ac:picMk id="5" creationId="{DFFC0ED1-AB7D-4F0F-BD3A-82929CE4D683}"/>
          </ac:picMkLst>
        </pc:picChg>
      </pc:sldChg>
      <pc:sldChg chg="addSp modSp add replId">
        <pc:chgData name="Nhung Nguyen" userId="177559efd2366614" providerId="Windows Live" clId="Web-{BC7F75FE-9EFE-4936-8656-5988E5883965}" dt="2022-01-18T09:49:32.197" v="33" actId="14100"/>
        <pc:sldMkLst>
          <pc:docMk/>
          <pc:sldMk cId="1195251732" sldId="281"/>
        </pc:sldMkLst>
        <pc:picChg chg="add mod">
          <ac:chgData name="Nhung Nguyen" userId="177559efd2366614" providerId="Windows Live" clId="Web-{BC7F75FE-9EFE-4936-8656-5988E5883965}" dt="2022-01-18T09:49:02.571" v="28" actId="1076"/>
          <ac:picMkLst>
            <pc:docMk/>
            <pc:sldMk cId="1195251732" sldId="281"/>
            <ac:picMk id="2" creationId="{C8A81C63-71CB-49E9-9300-62BACD2160F0}"/>
          </ac:picMkLst>
        </pc:picChg>
        <pc:picChg chg="add mod">
          <ac:chgData name="Nhung Nguyen" userId="177559efd2366614" providerId="Windows Live" clId="Web-{BC7F75FE-9EFE-4936-8656-5988E5883965}" dt="2022-01-18T09:49:32.197" v="33" actId="14100"/>
          <ac:picMkLst>
            <pc:docMk/>
            <pc:sldMk cId="1195251732" sldId="281"/>
            <ac:picMk id="3" creationId="{B86973F9-19CD-4ED2-8879-AD9DE478FA4D}"/>
          </ac:picMkLst>
        </pc:picChg>
      </pc:sldChg>
      <pc:sldChg chg="del">
        <pc:chgData name="Nhung Nguyen" userId="177559efd2366614" providerId="Windows Live" clId="Web-{BC7F75FE-9EFE-4936-8656-5988E5883965}" dt="2022-01-18T09:48:00.523" v="16"/>
        <pc:sldMkLst>
          <pc:docMk/>
          <pc:sldMk cId="3583779892" sldId="281"/>
        </pc:sldMkLst>
      </pc:sldChg>
      <pc:sldChg chg="addSp delSp modSp add ord replId">
        <pc:chgData name="Nhung Nguyen" userId="177559efd2366614" providerId="Windows Live" clId="Web-{BC7F75FE-9EFE-4936-8656-5988E5883965}" dt="2022-01-18T10:07:36.548" v="171"/>
        <pc:sldMkLst>
          <pc:docMk/>
          <pc:sldMk cId="1941648262" sldId="282"/>
        </pc:sldMkLst>
        <pc:picChg chg="add del mod">
          <ac:chgData name="Nhung Nguyen" userId="177559efd2366614" providerId="Windows Live" clId="Web-{BC7F75FE-9EFE-4936-8656-5988E5883965}" dt="2022-01-18T10:07:17.251" v="167"/>
          <ac:picMkLst>
            <pc:docMk/>
            <pc:sldMk cId="1941648262" sldId="282"/>
            <ac:picMk id="2" creationId="{065C45B5-0677-4239-B352-F810E6E17451}"/>
          </ac:picMkLst>
        </pc:picChg>
        <pc:picChg chg="add mod">
          <ac:chgData name="Nhung Nguyen" userId="177559efd2366614" providerId="Windows Live" clId="Web-{BC7F75FE-9EFE-4936-8656-5988E5883965}" dt="2022-01-18T10:07:24.063" v="170" actId="14100"/>
          <ac:picMkLst>
            <pc:docMk/>
            <pc:sldMk cId="1941648262" sldId="282"/>
            <ac:picMk id="3" creationId="{4A885F66-216F-449A-88B7-B6C46FED8BDC}"/>
          </ac:picMkLst>
        </pc:picChg>
      </pc:sldChg>
      <pc:sldChg chg="delSp modSp new addAnim modAnim">
        <pc:chgData name="Nhung Nguyen" userId="177559efd2366614" providerId="Windows Live" clId="Web-{BC7F75FE-9EFE-4936-8656-5988E5883965}" dt="2022-01-18T10:11:31.772" v="390" actId="1076"/>
        <pc:sldMkLst>
          <pc:docMk/>
          <pc:sldMk cId="3380942504" sldId="283"/>
        </pc:sldMkLst>
        <pc:spChg chg="del">
          <ac:chgData name="Nhung Nguyen" userId="177559efd2366614" providerId="Windows Live" clId="Web-{BC7F75FE-9EFE-4936-8656-5988E5883965}" dt="2022-01-18T10:09:27.535" v="363"/>
          <ac:spMkLst>
            <pc:docMk/>
            <pc:sldMk cId="3380942504" sldId="283"/>
            <ac:spMk id="2" creationId="{13EC9BD7-9CC2-4BEF-937B-7CA1B7983459}"/>
          </ac:spMkLst>
        </pc:spChg>
        <pc:spChg chg="mod">
          <ac:chgData name="Nhung Nguyen" userId="177559efd2366614" providerId="Windows Live" clId="Web-{BC7F75FE-9EFE-4936-8656-5988E5883965}" dt="2022-01-18T10:11:31.772" v="390" actId="1076"/>
          <ac:spMkLst>
            <pc:docMk/>
            <pc:sldMk cId="3380942504" sldId="283"/>
            <ac:spMk id="3" creationId="{BBE48EBA-F113-4BFD-8043-AECCBEA568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6/3/2023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lgn="r">
              <a:defRPr/>
            </a:pPr>
            <a:fld id="{A78B9875-32C4-4C84-9637-1750AFC85A4D}" type="slidenum">
              <a:rPr lang="en-US" sz="1200" smtClean="0">
                <a:solidFill>
                  <a:prstClr val="black"/>
                </a:solidFill>
                <a:sym typeface="Arial"/>
              </a:rPr>
              <a:pPr algn="r">
                <a:defRPr/>
              </a:pPr>
              <a:t>2</a:t>
            </a:fld>
            <a:endParaRPr lang="en-US" sz="1200">
              <a:solidFill>
                <a:prstClr val="black"/>
              </a:solidFill>
              <a:sym typeface="Arial"/>
            </a:endParaRPr>
          </a:p>
        </p:txBody>
      </p:sp>
    </p:spTree>
    <p:extLst>
      <p:ext uri="{BB962C8B-B14F-4D97-AF65-F5344CB8AC3E}">
        <p14:creationId xmlns:p14="http://schemas.microsoft.com/office/powerpoint/2010/main" val="1908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0672-AB2C-4B15-8A81-455247B6250E}" type="slidenum">
              <a:rPr lang="en-US" smtClean="0"/>
              <a:t>14</a:t>
            </a:fld>
            <a:endParaRPr lang="en-US"/>
          </a:p>
        </p:txBody>
      </p:sp>
    </p:spTree>
    <p:extLst>
      <p:ext uri="{BB962C8B-B14F-4D97-AF65-F5344CB8AC3E}">
        <p14:creationId xmlns:p14="http://schemas.microsoft.com/office/powerpoint/2010/main" val="134575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936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257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lgn="r">
              <a:defRPr/>
            </a:pPr>
            <a:fld id="{A78B9875-32C4-4C84-9637-1750AFC85A4D}" type="slidenum">
              <a:rPr lang="en-US" sz="1200" smtClean="0">
                <a:solidFill>
                  <a:prstClr val="black"/>
                </a:solidFill>
                <a:sym typeface="Arial"/>
              </a:rPr>
              <a:pPr algn="r">
                <a:defRPr/>
              </a:pPr>
              <a:t>3</a:t>
            </a:fld>
            <a:endParaRPr lang="en-US" sz="1200">
              <a:solidFill>
                <a:prstClr val="black"/>
              </a:solidFill>
              <a:sym typeface="Arial"/>
            </a:endParaRPr>
          </a:p>
        </p:txBody>
      </p:sp>
    </p:spTree>
    <p:extLst>
      <p:ext uri="{BB962C8B-B14F-4D97-AF65-F5344CB8AC3E}">
        <p14:creationId xmlns:p14="http://schemas.microsoft.com/office/powerpoint/2010/main" val="414900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lgn="r">
              <a:defRPr/>
            </a:pPr>
            <a:fld id="{A78B9875-32C4-4C84-9637-1750AFC85A4D}" type="slidenum">
              <a:rPr lang="en-US" sz="1200" smtClean="0">
                <a:solidFill>
                  <a:prstClr val="black"/>
                </a:solidFill>
                <a:sym typeface="Arial"/>
              </a:rPr>
              <a:pPr algn="r">
                <a:defRPr/>
              </a:pPr>
              <a:t>4</a:t>
            </a:fld>
            <a:endParaRPr lang="en-US" sz="1200">
              <a:solidFill>
                <a:prstClr val="black"/>
              </a:solidFill>
              <a:sym typeface="Arial"/>
            </a:endParaRPr>
          </a:p>
        </p:txBody>
      </p:sp>
    </p:spTree>
    <p:extLst>
      <p:ext uri="{BB962C8B-B14F-4D97-AF65-F5344CB8AC3E}">
        <p14:creationId xmlns:p14="http://schemas.microsoft.com/office/powerpoint/2010/main" val="306192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lgn="r">
              <a:defRPr/>
            </a:pPr>
            <a:fld id="{A78B9875-32C4-4C84-9637-1750AFC85A4D}" type="slidenum">
              <a:rPr lang="en-US" sz="1200" smtClean="0">
                <a:solidFill>
                  <a:prstClr val="black"/>
                </a:solidFill>
                <a:sym typeface="Arial"/>
              </a:rPr>
              <a:pPr algn="r">
                <a:defRPr/>
              </a:pPr>
              <a:t>5</a:t>
            </a:fld>
            <a:endParaRPr lang="en-US" sz="1200">
              <a:solidFill>
                <a:prstClr val="black"/>
              </a:solidFill>
              <a:sym typeface="Arial"/>
            </a:endParaRPr>
          </a:p>
        </p:txBody>
      </p:sp>
    </p:spTree>
    <p:extLst>
      <p:ext uri="{BB962C8B-B14F-4D97-AF65-F5344CB8AC3E}">
        <p14:creationId xmlns:p14="http://schemas.microsoft.com/office/powerpoint/2010/main" val="277717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lgn="r">
              <a:defRPr/>
            </a:pPr>
            <a:fld id="{A78B9875-32C4-4C84-9637-1750AFC85A4D}" type="slidenum">
              <a:rPr lang="en-US" sz="1200" smtClean="0">
                <a:solidFill>
                  <a:prstClr val="black"/>
                </a:solidFill>
                <a:sym typeface="Arial"/>
              </a:rPr>
              <a:pPr algn="r">
                <a:defRPr/>
              </a:pPr>
              <a:t>6</a:t>
            </a:fld>
            <a:endParaRPr lang="en-US" sz="1200">
              <a:solidFill>
                <a:prstClr val="black"/>
              </a:solidFill>
              <a:sym typeface="Arial"/>
            </a:endParaRPr>
          </a:p>
        </p:txBody>
      </p:sp>
    </p:spTree>
    <p:extLst>
      <p:ext uri="{BB962C8B-B14F-4D97-AF65-F5344CB8AC3E}">
        <p14:creationId xmlns:p14="http://schemas.microsoft.com/office/powerpoint/2010/main" val="171893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vi-VN" sz="1100" dirty="0"/>
          </a:p>
        </p:txBody>
      </p:sp>
    </p:spTree>
    <p:extLst>
      <p:ext uri="{BB962C8B-B14F-4D97-AF65-F5344CB8AC3E}">
        <p14:creationId xmlns:p14="http://schemas.microsoft.com/office/powerpoint/2010/main" val="2530267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0672-AB2C-4B15-8A81-455247B6250E}" type="slidenum">
              <a:rPr lang="en-US" smtClean="0"/>
              <a:t>11</a:t>
            </a:fld>
            <a:endParaRPr lang="en-US"/>
          </a:p>
        </p:txBody>
      </p:sp>
    </p:spTree>
    <p:extLst>
      <p:ext uri="{BB962C8B-B14F-4D97-AF65-F5344CB8AC3E}">
        <p14:creationId xmlns:p14="http://schemas.microsoft.com/office/powerpoint/2010/main" val="306175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0672-AB2C-4B15-8A81-455247B6250E}" type="slidenum">
              <a:rPr lang="en-US" smtClean="0"/>
              <a:t>13</a:t>
            </a:fld>
            <a:endParaRPr lang="en-US"/>
          </a:p>
        </p:txBody>
      </p:sp>
    </p:spTree>
    <p:extLst>
      <p:ext uri="{BB962C8B-B14F-4D97-AF65-F5344CB8AC3E}">
        <p14:creationId xmlns:p14="http://schemas.microsoft.com/office/powerpoint/2010/main" val="3961860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 name="Google Shape;10;p2"/>
          <p:cNvSpPr txBox="1">
            <a:spLocks noGrp="1"/>
          </p:cNvSpPr>
          <p:nvPr>
            <p:ph type="ctrTitle"/>
          </p:nvPr>
        </p:nvSpPr>
        <p:spPr>
          <a:xfrm>
            <a:off x="1240600" y="2578533"/>
            <a:ext cx="658080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40600" y="4774100"/>
            <a:ext cx="658080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5167" y="1437000"/>
            <a:ext cx="6317200"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4422" y="490828"/>
            <a:ext cx="10869170"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350598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532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23"/>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1" name="Google Shape;361;p23"/>
          <p:cNvSpPr txBox="1">
            <a:spLocks noGrp="1"/>
          </p:cNvSpPr>
          <p:nvPr>
            <p:ph type="title"/>
          </p:nvPr>
        </p:nvSpPr>
        <p:spPr>
          <a:xfrm>
            <a:off x="950800" y="2119000"/>
            <a:ext cx="4346000"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50800" y="2944600"/>
            <a:ext cx="4346000"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extLst>
      <p:ext uri="{BB962C8B-B14F-4D97-AF65-F5344CB8AC3E}">
        <p14:creationId xmlns:p14="http://schemas.microsoft.com/office/powerpoint/2010/main" val="147119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sp>
        <p:nvSpPr>
          <p:cNvPr id="553" name="Google Shape;553;p37"/>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554" name="Google Shape;554;p37"/>
          <p:cNvGrpSpPr/>
          <p:nvPr/>
        </p:nvGrpSpPr>
        <p:grpSpPr>
          <a:xfrm>
            <a:off x="983967" y="757469"/>
            <a:ext cx="10249647"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578" name="Google Shape;578;p37"/>
          <p:cNvGrpSpPr/>
          <p:nvPr/>
        </p:nvGrpSpPr>
        <p:grpSpPr>
          <a:xfrm>
            <a:off x="1882438" y="1478932"/>
            <a:ext cx="7990503"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894910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25201" y="2393000"/>
            <a:ext cx="7084800" cy="6688400"/>
          </a:xfrm>
          <a:prstGeom prst="ellipse">
            <a:avLst/>
          </a:prstGeom>
          <a:solidFill>
            <a:schemeClr val="accent1"/>
          </a:solidFill>
          <a:ln>
            <a:noFill/>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 name="Google Shape;162;p14"/>
          <p:cNvSpPr/>
          <p:nvPr/>
        </p:nvSpPr>
        <p:spPr>
          <a:xfrm>
            <a:off x="10925618" y="18457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26767" y="22128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82900" y="11373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5" name="Google Shape;165;p14"/>
          <p:cNvSpPr/>
          <p:nvPr/>
        </p:nvSpPr>
        <p:spPr>
          <a:xfrm>
            <a:off x="464835" y="60660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4015" y="64331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402968" y="53914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998" y="3755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402967" y="58765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 name="Google Shape;170;p14"/>
          <p:cNvSpPr/>
          <p:nvPr/>
        </p:nvSpPr>
        <p:spPr>
          <a:xfrm>
            <a:off x="1321034" y="-12531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 name="Google Shape;171;p14"/>
          <p:cNvSpPr/>
          <p:nvPr/>
        </p:nvSpPr>
        <p:spPr>
          <a:xfrm rot="7641468">
            <a:off x="12079882" y="2655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 name="Google Shape;172;p14"/>
          <p:cNvSpPr/>
          <p:nvPr/>
        </p:nvSpPr>
        <p:spPr>
          <a:xfrm rot="7641468">
            <a:off x="-88085" y="5586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73;p14"/>
          <p:cNvSpPr txBox="1">
            <a:spLocks noGrp="1"/>
          </p:cNvSpPr>
          <p:nvPr>
            <p:ph type="subTitle" idx="1"/>
          </p:nvPr>
        </p:nvSpPr>
        <p:spPr>
          <a:xfrm flipH="1">
            <a:off x="985600" y="911800"/>
            <a:ext cx="5618400"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4900" y="4436800"/>
            <a:ext cx="3665600"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997005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015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GB" sz="1900" kern="0" smtClean="0">
                <a:solidFill>
                  <a:srgbClr val="000000"/>
                </a:solidFill>
                <a:cs typeface="Arial"/>
                <a:sym typeface="Arial"/>
              </a:rPr>
              <a:pPr>
                <a:buClr>
                  <a:srgbClr val="000000"/>
                </a:buClr>
                <a:buFont typeface="Arial"/>
                <a:buNone/>
              </a:pPr>
              <a:t>‹#›</a:t>
            </a:fld>
            <a:endParaRPr lang="en-GB" sz="1900" kern="0">
              <a:solidFill>
                <a:srgbClr val="000000"/>
              </a:solidFill>
              <a:cs typeface="Arial"/>
              <a:sym typeface="Arial"/>
            </a:endParaRPr>
          </a:p>
        </p:txBody>
      </p:sp>
    </p:spTree>
    <p:extLst>
      <p:ext uri="{BB962C8B-B14F-4D97-AF65-F5344CB8AC3E}">
        <p14:creationId xmlns:p14="http://schemas.microsoft.com/office/powerpoint/2010/main" val="597985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
                <a:srgbClr val="000000"/>
              </a:buClr>
              <a:buFont typeface="Arial"/>
              <a:buNone/>
            </a:pPr>
            <a:fld id="{D59D0918-B3BC-4D15-9AF8-385E8378AD06}" type="datetimeFigureOut">
              <a:rPr lang="en-US" sz="1900" kern="0" smtClean="0">
                <a:solidFill>
                  <a:srgbClr val="000000"/>
                </a:solidFill>
                <a:cs typeface="Arial"/>
                <a:sym typeface="Arial"/>
              </a:rPr>
              <a:pPr>
                <a:buClr>
                  <a:srgbClr val="000000"/>
                </a:buClr>
                <a:buFont typeface="Arial"/>
                <a:buNone/>
              </a:pPr>
              <a:t>6/3/2023</a:t>
            </a:fld>
            <a:endParaRPr lang="en-US" sz="1900"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en-US" sz="1900"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AE638271-59F9-4398-B3B9-61938CFED463}" type="slidenum">
              <a:rPr lang="en-US" sz="1900" kern="0" smtClean="0">
                <a:solidFill>
                  <a:srgbClr val="000000"/>
                </a:solidFill>
                <a:cs typeface="Arial"/>
                <a:sym typeface="Arial"/>
              </a:rPr>
              <a:pPr>
                <a:buClr>
                  <a:srgbClr val="000000"/>
                </a:buClr>
                <a:buFont typeface="Arial"/>
                <a:buNone/>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101298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a:off x="-49" y="134"/>
            <a:ext cx="12192090" cy="6857812"/>
            <a:chOff x="1190198" y="503225"/>
            <a:chExt cx="5212077" cy="4946964"/>
          </a:xfrm>
        </p:grpSpPr>
        <p:sp>
          <p:nvSpPr>
            <p:cNvPr id="10" name="Google Shape;10;p2"/>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 name="Google Shape;11;p2"/>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 name="Google Shape;12;p2"/>
            <p:cNvSpPr/>
            <p:nvPr/>
          </p:nvSpPr>
          <p:spPr>
            <a:xfrm>
              <a:off x="1190198" y="5269634"/>
              <a:ext cx="5212075" cy="180555"/>
            </a:xfrm>
            <a:custGeom>
              <a:avLst/>
              <a:gdLst/>
              <a:ahLst/>
              <a:cxnLst/>
              <a:rect l="l" t="t" r="r" b="b"/>
              <a:pathLst>
                <a:path w="208483" h="79191" extrusionOk="0">
                  <a:moveTo>
                    <a:pt x="0" y="1"/>
                  </a:moveTo>
                  <a:lnTo>
                    <a:pt x="0" y="79191"/>
                  </a:lnTo>
                  <a:lnTo>
                    <a:pt x="208482" y="79191"/>
                  </a:lnTo>
                  <a:lnTo>
                    <a:pt x="208482" y="1"/>
                  </a:lnTo>
                  <a:close/>
                </a:path>
              </a:pathLst>
            </a:custGeom>
            <a:solidFill>
              <a:srgbClr val="FDFDF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13" name="Google Shape;13;p2"/>
          <p:cNvGrpSpPr/>
          <p:nvPr/>
        </p:nvGrpSpPr>
        <p:grpSpPr>
          <a:xfrm>
            <a:off x="-42" y="49"/>
            <a:ext cx="12192093" cy="6025699"/>
            <a:chOff x="-32" y="36"/>
            <a:chExt cx="9144070" cy="4519274"/>
          </a:xfrm>
        </p:grpSpPr>
        <p:sp>
          <p:nvSpPr>
            <p:cNvPr id="14" name="Google Shape;14;p2"/>
            <p:cNvSpPr/>
            <p:nvPr/>
          </p:nvSpPr>
          <p:spPr>
            <a:xfrm>
              <a:off x="2190437" y="4266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nvGrpSpPr>
            <p:cNvPr id="15" name="Google Shape;15;p2"/>
            <p:cNvGrpSpPr/>
            <p:nvPr/>
          </p:nvGrpSpPr>
          <p:grpSpPr>
            <a:xfrm flipH="1">
              <a:off x="3710895" y="36"/>
              <a:ext cx="5433143" cy="4519274"/>
              <a:chOff x="1533850" y="565700"/>
              <a:chExt cx="3084384" cy="2565874"/>
            </a:xfrm>
          </p:grpSpPr>
          <p:sp>
            <p:nvSpPr>
              <p:cNvPr id="16" name="Google Shape;16;p2"/>
              <p:cNvSpPr/>
              <p:nvPr/>
            </p:nvSpPr>
            <p:spPr>
              <a:xfrm>
                <a:off x="2185950" y="1330200"/>
                <a:ext cx="31875" cy="31875"/>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 name="Google Shape;17;p2"/>
              <p:cNvSpPr/>
              <p:nvPr/>
            </p:nvSpPr>
            <p:spPr>
              <a:xfrm>
                <a:off x="2336708" y="1601979"/>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 name="Google Shape;18;p2"/>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 name="Google Shape;19;p2"/>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 name="Google Shape;20;p2"/>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 name="Google Shape;21;p2"/>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 name="Google Shape;22;p2"/>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 name="Google Shape;23;p2"/>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 name="Google Shape;24;p2"/>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 name="Google Shape;25;p2"/>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6" name="Google Shape;26;p2"/>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 name="Google Shape;27;p2"/>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 name="Google Shape;28;p2"/>
              <p:cNvSpPr/>
              <p:nvPr/>
            </p:nvSpPr>
            <p:spPr>
              <a:xfrm>
                <a:off x="3034915" y="797263"/>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9" name="Google Shape;29;p2"/>
              <p:cNvSpPr/>
              <p:nvPr/>
            </p:nvSpPr>
            <p:spPr>
              <a:xfrm>
                <a:off x="3185398" y="3072938"/>
                <a:ext cx="58700" cy="52850"/>
              </a:xfrm>
              <a:custGeom>
                <a:avLst/>
                <a:gdLst/>
                <a:ahLst/>
                <a:cxnLst/>
                <a:rect l="l" t="t" r="r" b="b"/>
                <a:pathLst>
                  <a:path w="2348" h="2114" extrusionOk="0">
                    <a:moveTo>
                      <a:pt x="1046" y="1"/>
                    </a:moveTo>
                    <a:cubicBezTo>
                      <a:pt x="709" y="1"/>
                      <a:pt x="382" y="98"/>
                      <a:pt x="239" y="329"/>
                    </a:cubicBezTo>
                    <a:cubicBezTo>
                      <a:pt x="0" y="747"/>
                      <a:pt x="259" y="1802"/>
                      <a:pt x="716" y="2040"/>
                    </a:cubicBezTo>
                    <a:cubicBezTo>
                      <a:pt x="798" y="2091"/>
                      <a:pt x="892" y="2114"/>
                      <a:pt x="992" y="2114"/>
                    </a:cubicBezTo>
                    <a:cubicBezTo>
                      <a:pt x="1398" y="2114"/>
                      <a:pt x="1901" y="1739"/>
                      <a:pt x="2109" y="1404"/>
                    </a:cubicBezTo>
                    <a:cubicBezTo>
                      <a:pt x="2348" y="986"/>
                      <a:pt x="2209" y="429"/>
                      <a:pt x="1791" y="170"/>
                    </a:cubicBezTo>
                    <a:cubicBezTo>
                      <a:pt x="1596" y="64"/>
                      <a:pt x="1317" y="1"/>
                      <a:pt x="104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0" name="Google Shape;30;p2"/>
              <p:cNvSpPr/>
              <p:nvPr/>
            </p:nvSpPr>
            <p:spPr>
              <a:xfrm>
                <a:off x="3239468" y="1091178"/>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1" name="Google Shape;31;p2"/>
              <p:cNvSpPr/>
              <p:nvPr/>
            </p:nvSpPr>
            <p:spPr>
              <a:xfrm>
                <a:off x="2777395"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2" name="Google Shape;32;p2"/>
              <p:cNvSpPr/>
              <p:nvPr/>
            </p:nvSpPr>
            <p:spPr>
              <a:xfrm>
                <a:off x="3925375" y="939250"/>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3" name="Google Shape;33;p2"/>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4" name="Google Shape;34;p2"/>
              <p:cNvSpPr/>
              <p:nvPr/>
            </p:nvSpPr>
            <p:spPr>
              <a:xfrm>
                <a:off x="3546350" y="748250"/>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5" name="Google Shape;35;p2"/>
              <p:cNvSpPr/>
              <p:nvPr/>
            </p:nvSpPr>
            <p:spPr>
              <a:xfrm>
                <a:off x="4594334"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6" name="Google Shape;36;p2"/>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7" name="Google Shape;37;p2"/>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8" name="Google Shape;38;p2"/>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39" name="Google Shape;39;p2"/>
              <p:cNvSpPr/>
              <p:nvPr/>
            </p:nvSpPr>
            <p:spPr>
              <a:xfrm>
                <a:off x="3617000" y="90890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0" name="Google Shape;40;p2"/>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1" name="Google Shape;41;p2"/>
              <p:cNvSpPr/>
              <p:nvPr/>
            </p:nvSpPr>
            <p:spPr>
              <a:xfrm>
                <a:off x="2715281" y="2778131"/>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2" name="Google Shape;42;p2"/>
              <p:cNvSpPr/>
              <p:nvPr/>
            </p:nvSpPr>
            <p:spPr>
              <a:xfrm>
                <a:off x="4176108" y="3107674"/>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3" name="Google Shape;43;p2"/>
              <p:cNvSpPr/>
              <p:nvPr/>
            </p:nvSpPr>
            <p:spPr>
              <a:xfrm>
                <a:off x="2029812" y="2331449"/>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4" name="Google Shape;44;p2"/>
              <p:cNvSpPr/>
              <p:nvPr/>
            </p:nvSpPr>
            <p:spPr>
              <a:xfrm>
                <a:off x="4083059" y="1103400"/>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5" name="Google Shape;45;p2"/>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6" name="Google Shape;46;p2"/>
              <p:cNvSpPr/>
              <p:nvPr/>
            </p:nvSpPr>
            <p:spPr>
              <a:xfrm>
                <a:off x="4495867" y="3001839"/>
                <a:ext cx="23900" cy="23400"/>
              </a:xfrm>
              <a:custGeom>
                <a:avLst/>
                <a:gdLst/>
                <a:ahLst/>
                <a:cxnLst/>
                <a:rect l="l" t="t" r="r" b="b"/>
                <a:pathLst>
                  <a:path w="956" h="936" extrusionOk="0">
                    <a:moveTo>
                      <a:pt x="558" y="0"/>
                    </a:moveTo>
                    <a:cubicBezTo>
                      <a:pt x="339" y="0"/>
                      <a:pt x="1" y="319"/>
                      <a:pt x="1" y="537"/>
                    </a:cubicBezTo>
                    <a:cubicBezTo>
                      <a:pt x="1" y="756"/>
                      <a:pt x="339" y="935"/>
                      <a:pt x="558" y="935"/>
                    </a:cubicBezTo>
                    <a:cubicBezTo>
                      <a:pt x="777" y="935"/>
                      <a:pt x="956" y="756"/>
                      <a:pt x="956" y="537"/>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7" name="Google Shape;47;p2"/>
              <p:cNvSpPr/>
              <p:nvPr/>
            </p:nvSpPr>
            <p:spPr>
              <a:xfrm>
                <a:off x="2360050" y="2204104"/>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8" name="Google Shape;48;p2"/>
              <p:cNvSpPr/>
              <p:nvPr/>
            </p:nvSpPr>
            <p:spPr>
              <a:xfrm>
                <a:off x="2213448" y="2541365"/>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49" name="Google Shape;49;p2"/>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0" name="Google Shape;50;p2"/>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1" name="Google Shape;51;p2"/>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2" name="Google Shape;52;p2"/>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3" name="Google Shape;53;p2"/>
              <p:cNvSpPr/>
              <p:nvPr/>
            </p:nvSpPr>
            <p:spPr>
              <a:xfrm>
                <a:off x="2485900" y="1264550"/>
                <a:ext cx="23400" cy="23400"/>
              </a:xfrm>
              <a:custGeom>
                <a:avLst/>
                <a:gdLst/>
                <a:ahLst/>
                <a:cxnLst/>
                <a:rect l="l" t="t" r="r" b="b"/>
                <a:pathLst>
                  <a:path w="936" h="936" extrusionOk="0">
                    <a:moveTo>
                      <a:pt x="537" y="0"/>
                    </a:moveTo>
                    <a:cubicBezTo>
                      <a:pt x="319" y="0"/>
                      <a:pt x="0" y="319"/>
                      <a:pt x="0" y="538"/>
                    </a:cubicBezTo>
                    <a:cubicBezTo>
                      <a:pt x="0" y="756"/>
                      <a:pt x="319" y="936"/>
                      <a:pt x="537" y="936"/>
                    </a:cubicBezTo>
                    <a:cubicBezTo>
                      <a:pt x="776" y="936"/>
                      <a:pt x="935" y="75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4" name="Google Shape;54;p2"/>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5" name="Google Shape;55;p2"/>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6" name="Google Shape;56;p2"/>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7" name="Google Shape;57;p2"/>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8" name="Google Shape;58;p2"/>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59" name="Google Shape;59;p2"/>
              <p:cNvSpPr/>
              <p:nvPr/>
            </p:nvSpPr>
            <p:spPr>
              <a:xfrm>
                <a:off x="1960141" y="1851952"/>
                <a:ext cx="23400" cy="23900"/>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60" name="Google Shape;60;p2"/>
            <p:cNvGrpSpPr/>
            <p:nvPr/>
          </p:nvGrpSpPr>
          <p:grpSpPr>
            <a:xfrm>
              <a:off x="-32" y="36"/>
              <a:ext cx="8001237" cy="4488725"/>
              <a:chOff x="1533850" y="565700"/>
              <a:chExt cx="4542286" cy="2548529"/>
            </a:xfrm>
          </p:grpSpPr>
          <p:sp>
            <p:nvSpPr>
              <p:cNvPr id="61" name="Google Shape;61;p2"/>
              <p:cNvSpPr/>
              <p:nvPr/>
            </p:nvSpPr>
            <p:spPr>
              <a:xfrm>
                <a:off x="2250191" y="1385662"/>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62" name="Google Shape;62;p2"/>
              <p:cNvSpPr/>
              <p:nvPr/>
            </p:nvSpPr>
            <p:spPr>
              <a:xfrm>
                <a:off x="2183475" y="1736054"/>
                <a:ext cx="23900" cy="23400"/>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63" name="Google Shape;63;p2"/>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64" name="Google Shape;64;p2"/>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65" name="Google Shape;65;p2"/>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66" name="Google Shape;66;p2"/>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67" name="Google Shape;67;p2"/>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68" name="Google Shape;68;p2"/>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69" name="Google Shape;69;p2"/>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0" name="Google Shape;70;p2"/>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1" name="Google Shape;71;p2"/>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2" name="Google Shape;72;p2"/>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3" name="Google Shape;73;p2"/>
              <p:cNvSpPr/>
              <p:nvPr/>
            </p:nvSpPr>
            <p:spPr>
              <a:xfrm>
                <a:off x="4442728" y="2925180"/>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4" name="Google Shape;74;p2"/>
              <p:cNvSpPr/>
              <p:nvPr/>
            </p:nvSpPr>
            <p:spPr>
              <a:xfrm>
                <a:off x="5543485" y="1076892"/>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5" name="Google Shape;75;p2"/>
              <p:cNvSpPr/>
              <p:nvPr/>
            </p:nvSpPr>
            <p:spPr>
              <a:xfrm>
                <a:off x="4904644"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6" name="Google Shape;76;p2"/>
              <p:cNvSpPr/>
              <p:nvPr/>
            </p:nvSpPr>
            <p:spPr>
              <a:xfrm>
                <a:off x="3882116" y="982513"/>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7" name="Google Shape;77;p2"/>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8" name="Google Shape;78;p2"/>
              <p:cNvSpPr/>
              <p:nvPr/>
            </p:nvSpPr>
            <p:spPr>
              <a:xfrm>
                <a:off x="3200281" y="834777"/>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79" name="Google Shape;79;p2"/>
              <p:cNvSpPr/>
              <p:nvPr/>
            </p:nvSpPr>
            <p:spPr>
              <a:xfrm>
                <a:off x="4421300"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0" name="Google Shape;80;p2"/>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1" name="Google Shape;81;p2"/>
              <p:cNvSpPr/>
              <p:nvPr/>
            </p:nvSpPr>
            <p:spPr>
              <a:xfrm>
                <a:off x="3165850" y="1060494"/>
                <a:ext cx="58725" cy="52775"/>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2" name="Google Shape;82;p2"/>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3" name="Google Shape;83;p2"/>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4" name="Google Shape;84;p2"/>
              <p:cNvSpPr/>
              <p:nvPr/>
            </p:nvSpPr>
            <p:spPr>
              <a:xfrm>
                <a:off x="3487224" y="103869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5" name="Google Shape;85;p2"/>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6" name="Google Shape;86;p2"/>
              <p:cNvSpPr/>
              <p:nvPr/>
            </p:nvSpPr>
            <p:spPr>
              <a:xfrm>
                <a:off x="2383949" y="2407289"/>
                <a:ext cx="23900" cy="23425"/>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7" name="Google Shape;87;p2"/>
              <p:cNvSpPr/>
              <p:nvPr/>
            </p:nvSpPr>
            <p:spPr>
              <a:xfrm>
                <a:off x="2801013" y="1014569"/>
                <a:ext cx="23400" cy="23400"/>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8" name="Google Shape;88;p2"/>
              <p:cNvSpPr/>
              <p:nvPr/>
            </p:nvSpPr>
            <p:spPr>
              <a:xfrm>
                <a:off x="3353998" y="3090329"/>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89" name="Google Shape;89;p2"/>
              <p:cNvSpPr/>
              <p:nvPr/>
            </p:nvSpPr>
            <p:spPr>
              <a:xfrm>
                <a:off x="5686745" y="2603629"/>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0" name="Google Shape;90;p2"/>
              <p:cNvSpPr/>
              <p:nvPr/>
            </p:nvSpPr>
            <p:spPr>
              <a:xfrm>
                <a:off x="6052236" y="1875848"/>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1" name="Google Shape;91;p2"/>
              <p:cNvSpPr/>
              <p:nvPr/>
            </p:nvSpPr>
            <p:spPr>
              <a:xfrm>
                <a:off x="4712586" y="3081811"/>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2" name="Google Shape;92;p2"/>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3" name="Google Shape;93;p2"/>
              <p:cNvSpPr/>
              <p:nvPr/>
            </p:nvSpPr>
            <p:spPr>
              <a:xfrm>
                <a:off x="2360050" y="2031050"/>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4" name="Google Shape;94;p2"/>
              <p:cNvSpPr/>
              <p:nvPr/>
            </p:nvSpPr>
            <p:spPr>
              <a:xfrm>
                <a:off x="2646034" y="2584629"/>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5" name="Google Shape;95;p2"/>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6" name="Google Shape;96;p2"/>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7" name="Google Shape;97;p2"/>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8" name="Google Shape;98;p2"/>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99" name="Google Shape;99;p2"/>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00" name="Google Shape;100;p2"/>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01" name="Google Shape;101;p2"/>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02" name="Google Shape;102;p2"/>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03" name="Google Shape;103;p2"/>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sp>
        <p:nvSpPr>
          <p:cNvPr id="104" name="Google Shape;104;p2"/>
          <p:cNvSpPr txBox="1">
            <a:spLocks noGrp="1"/>
          </p:cNvSpPr>
          <p:nvPr>
            <p:ph type="ctrTitle"/>
          </p:nvPr>
        </p:nvSpPr>
        <p:spPr>
          <a:xfrm>
            <a:off x="2057700" y="1448600"/>
            <a:ext cx="8076800" cy="290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645" b="1">
                <a:solidFill>
                  <a:schemeClr val="lt1"/>
                </a:solidFill>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5" name="Google Shape;105;p2"/>
          <p:cNvSpPr txBox="1">
            <a:spLocks noGrp="1"/>
          </p:cNvSpPr>
          <p:nvPr>
            <p:ph type="subTitle" idx="1"/>
          </p:nvPr>
        </p:nvSpPr>
        <p:spPr>
          <a:xfrm>
            <a:off x="3189967" y="43554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solidFill>
                  <a:schemeClr val="lt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grpSp>
        <p:nvGrpSpPr>
          <p:cNvPr id="106" name="Google Shape;106;p2"/>
          <p:cNvGrpSpPr/>
          <p:nvPr/>
        </p:nvGrpSpPr>
        <p:grpSpPr>
          <a:xfrm>
            <a:off x="11491091" y="4288890"/>
            <a:ext cx="1446555" cy="2185692"/>
            <a:chOff x="5736750" y="2784150"/>
            <a:chExt cx="696575" cy="1052500"/>
          </a:xfrm>
        </p:grpSpPr>
        <p:sp>
          <p:nvSpPr>
            <p:cNvPr id="107" name="Google Shape;107;p2"/>
            <p:cNvSpPr/>
            <p:nvPr/>
          </p:nvSpPr>
          <p:spPr>
            <a:xfrm>
              <a:off x="5766775" y="3217350"/>
              <a:ext cx="629250" cy="601400"/>
            </a:xfrm>
            <a:custGeom>
              <a:avLst/>
              <a:gdLst/>
              <a:ahLst/>
              <a:cxnLst/>
              <a:rect l="l" t="t" r="r" b="b"/>
              <a:pathLst>
                <a:path w="25170" h="24056" extrusionOk="0">
                  <a:moveTo>
                    <a:pt x="1" y="1"/>
                  </a:moveTo>
                  <a:lnTo>
                    <a:pt x="1" y="24055"/>
                  </a:lnTo>
                  <a:lnTo>
                    <a:pt x="25170" y="24055"/>
                  </a:lnTo>
                  <a:lnTo>
                    <a:pt x="25170" y="1"/>
                  </a:lnTo>
                  <a:close/>
                </a:path>
              </a:pathLst>
            </a:custGeom>
            <a:solidFill>
              <a:srgbClr val="E7BDA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08" name="Google Shape;108;p2"/>
            <p:cNvSpPr/>
            <p:nvPr/>
          </p:nvSpPr>
          <p:spPr>
            <a:xfrm>
              <a:off x="5973200" y="3401900"/>
              <a:ext cx="216400" cy="79600"/>
            </a:xfrm>
            <a:custGeom>
              <a:avLst/>
              <a:gdLst/>
              <a:ahLst/>
              <a:cxnLst/>
              <a:rect l="l" t="t" r="r" b="b"/>
              <a:pathLst>
                <a:path w="8656" h="3184" extrusionOk="0">
                  <a:moveTo>
                    <a:pt x="8656" y="1353"/>
                  </a:moveTo>
                  <a:lnTo>
                    <a:pt x="8656" y="1354"/>
                  </a:lnTo>
                  <a:lnTo>
                    <a:pt x="8656" y="1354"/>
                  </a:lnTo>
                  <a:cubicBezTo>
                    <a:pt x="8656" y="1354"/>
                    <a:pt x="8656" y="1353"/>
                    <a:pt x="8656" y="1353"/>
                  </a:cubicBezTo>
                  <a:close/>
                  <a:moveTo>
                    <a:pt x="4338" y="0"/>
                  </a:moveTo>
                  <a:cubicBezTo>
                    <a:pt x="1155" y="0"/>
                    <a:pt x="1" y="1353"/>
                    <a:pt x="1" y="1353"/>
                  </a:cubicBezTo>
                  <a:lnTo>
                    <a:pt x="1274" y="3184"/>
                  </a:lnTo>
                  <a:lnTo>
                    <a:pt x="7382" y="3184"/>
                  </a:lnTo>
                  <a:lnTo>
                    <a:pt x="8656" y="1354"/>
                  </a:lnTo>
                  <a:lnTo>
                    <a:pt x="8656" y="1354"/>
                  </a:lnTo>
                  <a:cubicBezTo>
                    <a:pt x="8656" y="1354"/>
                    <a:pt x="8656" y="1354"/>
                    <a:pt x="8656" y="1354"/>
                  </a:cubicBezTo>
                  <a:cubicBezTo>
                    <a:pt x="8639" y="1354"/>
                    <a:pt x="7499" y="0"/>
                    <a:pt x="4338" y="0"/>
                  </a:cubicBezTo>
                  <a:close/>
                </a:path>
              </a:pathLst>
            </a:custGeom>
            <a:solidFill>
              <a:srgbClr val="E2947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09" name="Google Shape;109;p2"/>
            <p:cNvSpPr/>
            <p:nvPr/>
          </p:nvSpPr>
          <p:spPr>
            <a:xfrm>
              <a:off x="5989100" y="3431125"/>
              <a:ext cx="27100" cy="46525"/>
            </a:xfrm>
            <a:custGeom>
              <a:avLst/>
              <a:gdLst/>
              <a:ahLst/>
              <a:cxnLst/>
              <a:rect l="l" t="t" r="r" b="b"/>
              <a:pathLst>
                <a:path w="1084" h="1861" extrusionOk="0">
                  <a:moveTo>
                    <a:pt x="139" y="0"/>
                  </a:moveTo>
                  <a:cubicBezTo>
                    <a:pt x="71" y="0"/>
                    <a:pt x="1" y="63"/>
                    <a:pt x="41" y="145"/>
                  </a:cubicBezTo>
                  <a:cubicBezTo>
                    <a:pt x="320" y="702"/>
                    <a:pt x="598" y="1279"/>
                    <a:pt x="877" y="1816"/>
                  </a:cubicBezTo>
                  <a:cubicBezTo>
                    <a:pt x="896" y="1847"/>
                    <a:pt x="925" y="1861"/>
                    <a:pt x="954" y="1861"/>
                  </a:cubicBezTo>
                  <a:cubicBezTo>
                    <a:pt x="1018" y="1861"/>
                    <a:pt x="1083" y="1798"/>
                    <a:pt x="1056" y="1716"/>
                  </a:cubicBezTo>
                  <a:cubicBezTo>
                    <a:pt x="777" y="1139"/>
                    <a:pt x="479" y="602"/>
                    <a:pt x="220" y="45"/>
                  </a:cubicBezTo>
                  <a:cubicBezTo>
                    <a:pt x="201" y="14"/>
                    <a:pt x="171" y="0"/>
                    <a:pt x="139" y="0"/>
                  </a:cubicBezTo>
                  <a:close/>
                </a:path>
              </a:pathLst>
            </a:custGeom>
            <a:solidFill>
              <a:srgbClr val="E7BDA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0" name="Google Shape;110;p2"/>
            <p:cNvSpPr/>
            <p:nvPr/>
          </p:nvSpPr>
          <p:spPr>
            <a:xfrm>
              <a:off x="6017875" y="3421275"/>
              <a:ext cx="17625" cy="52075"/>
            </a:xfrm>
            <a:custGeom>
              <a:avLst/>
              <a:gdLst/>
              <a:ahLst/>
              <a:cxnLst/>
              <a:rect l="l" t="t" r="r" b="b"/>
              <a:pathLst>
                <a:path w="705" h="2083" extrusionOk="0">
                  <a:moveTo>
                    <a:pt x="118" y="0"/>
                  </a:moveTo>
                  <a:cubicBezTo>
                    <a:pt x="61" y="0"/>
                    <a:pt x="1" y="50"/>
                    <a:pt x="24" y="121"/>
                  </a:cubicBezTo>
                  <a:cubicBezTo>
                    <a:pt x="184" y="738"/>
                    <a:pt x="343" y="1394"/>
                    <a:pt x="502" y="2011"/>
                  </a:cubicBezTo>
                  <a:cubicBezTo>
                    <a:pt x="510" y="2061"/>
                    <a:pt x="550" y="2083"/>
                    <a:pt x="590" y="2083"/>
                  </a:cubicBezTo>
                  <a:cubicBezTo>
                    <a:pt x="647" y="2083"/>
                    <a:pt x="704" y="2040"/>
                    <a:pt x="681" y="1971"/>
                  </a:cubicBezTo>
                  <a:cubicBezTo>
                    <a:pt x="522" y="1334"/>
                    <a:pt x="383" y="718"/>
                    <a:pt x="203" y="81"/>
                  </a:cubicBezTo>
                  <a:cubicBezTo>
                    <a:pt x="195" y="24"/>
                    <a:pt x="157" y="0"/>
                    <a:pt x="118" y="0"/>
                  </a:cubicBezTo>
                  <a:close/>
                </a:path>
              </a:pathLst>
            </a:custGeom>
            <a:solidFill>
              <a:srgbClr val="E7BDA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1" name="Google Shape;111;p2"/>
            <p:cNvSpPr/>
            <p:nvPr/>
          </p:nvSpPr>
          <p:spPr>
            <a:xfrm>
              <a:off x="6046250" y="3414525"/>
              <a:ext cx="13825" cy="57050"/>
            </a:xfrm>
            <a:custGeom>
              <a:avLst/>
              <a:gdLst/>
              <a:ahLst/>
              <a:cxnLst/>
              <a:rect l="l" t="t" r="r" b="b"/>
              <a:pathLst>
                <a:path w="553" h="2282" extrusionOk="0">
                  <a:moveTo>
                    <a:pt x="110" y="0"/>
                  </a:moveTo>
                  <a:cubicBezTo>
                    <a:pt x="58" y="0"/>
                    <a:pt x="0" y="43"/>
                    <a:pt x="23" y="112"/>
                  </a:cubicBezTo>
                  <a:cubicBezTo>
                    <a:pt x="143" y="809"/>
                    <a:pt x="242" y="1505"/>
                    <a:pt x="362" y="2201"/>
                  </a:cubicBezTo>
                  <a:cubicBezTo>
                    <a:pt x="370" y="2258"/>
                    <a:pt x="404" y="2282"/>
                    <a:pt x="441" y="2282"/>
                  </a:cubicBezTo>
                  <a:cubicBezTo>
                    <a:pt x="495" y="2282"/>
                    <a:pt x="553" y="2232"/>
                    <a:pt x="541" y="2161"/>
                  </a:cubicBezTo>
                  <a:cubicBezTo>
                    <a:pt x="421" y="1465"/>
                    <a:pt x="322" y="769"/>
                    <a:pt x="183" y="72"/>
                  </a:cubicBezTo>
                  <a:cubicBezTo>
                    <a:pt x="183" y="22"/>
                    <a:pt x="148" y="0"/>
                    <a:pt x="110" y="0"/>
                  </a:cubicBezTo>
                  <a:close/>
                </a:path>
              </a:pathLst>
            </a:custGeom>
            <a:solidFill>
              <a:srgbClr val="E7BDA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2" name="Google Shape;112;p2"/>
            <p:cNvSpPr/>
            <p:nvPr/>
          </p:nvSpPr>
          <p:spPr>
            <a:xfrm>
              <a:off x="6079150" y="3410850"/>
              <a:ext cx="5000" cy="60700"/>
            </a:xfrm>
            <a:custGeom>
              <a:avLst/>
              <a:gdLst/>
              <a:ahLst/>
              <a:cxnLst/>
              <a:rect l="l" t="t" r="r" b="b"/>
              <a:pathLst>
                <a:path w="200" h="2428" extrusionOk="0">
                  <a:moveTo>
                    <a:pt x="100" y="1"/>
                  </a:moveTo>
                  <a:cubicBezTo>
                    <a:pt x="41" y="1"/>
                    <a:pt x="1" y="20"/>
                    <a:pt x="1" y="100"/>
                  </a:cubicBezTo>
                  <a:lnTo>
                    <a:pt x="1" y="2328"/>
                  </a:lnTo>
                  <a:cubicBezTo>
                    <a:pt x="1" y="2408"/>
                    <a:pt x="41" y="2428"/>
                    <a:pt x="100" y="2428"/>
                  </a:cubicBezTo>
                  <a:cubicBezTo>
                    <a:pt x="140" y="2428"/>
                    <a:pt x="200" y="2408"/>
                    <a:pt x="200" y="2328"/>
                  </a:cubicBezTo>
                  <a:lnTo>
                    <a:pt x="200" y="100"/>
                  </a:lnTo>
                  <a:cubicBezTo>
                    <a:pt x="200" y="40"/>
                    <a:pt x="140" y="1"/>
                    <a:pt x="100" y="1"/>
                  </a:cubicBezTo>
                  <a:close/>
                </a:path>
              </a:pathLst>
            </a:custGeom>
            <a:solidFill>
              <a:srgbClr val="E7BDA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3" name="Google Shape;113;p2"/>
            <p:cNvSpPr/>
            <p:nvPr/>
          </p:nvSpPr>
          <p:spPr>
            <a:xfrm>
              <a:off x="6147100" y="3430900"/>
              <a:ext cx="27275" cy="46675"/>
            </a:xfrm>
            <a:custGeom>
              <a:avLst/>
              <a:gdLst/>
              <a:ahLst/>
              <a:cxnLst/>
              <a:rect l="l" t="t" r="r" b="b"/>
              <a:pathLst>
                <a:path w="1091" h="1867" extrusionOk="0">
                  <a:moveTo>
                    <a:pt x="953" y="0"/>
                  </a:moveTo>
                  <a:cubicBezTo>
                    <a:pt x="923" y="0"/>
                    <a:pt x="897" y="16"/>
                    <a:pt x="884" y="54"/>
                  </a:cubicBezTo>
                  <a:cubicBezTo>
                    <a:pt x="605" y="611"/>
                    <a:pt x="307" y="1188"/>
                    <a:pt x="28" y="1725"/>
                  </a:cubicBezTo>
                  <a:cubicBezTo>
                    <a:pt x="0" y="1796"/>
                    <a:pt x="62" y="1866"/>
                    <a:pt x="128" y="1866"/>
                  </a:cubicBezTo>
                  <a:cubicBezTo>
                    <a:pt x="156" y="1866"/>
                    <a:pt x="184" y="1854"/>
                    <a:pt x="207" y="1825"/>
                  </a:cubicBezTo>
                  <a:cubicBezTo>
                    <a:pt x="486" y="1288"/>
                    <a:pt x="784" y="711"/>
                    <a:pt x="1063" y="154"/>
                  </a:cubicBezTo>
                  <a:cubicBezTo>
                    <a:pt x="1090" y="72"/>
                    <a:pt x="1016" y="0"/>
                    <a:pt x="953" y="0"/>
                  </a:cubicBezTo>
                  <a:close/>
                </a:path>
              </a:pathLst>
            </a:custGeom>
            <a:solidFill>
              <a:srgbClr val="E7BDA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4" name="Google Shape;114;p2"/>
            <p:cNvSpPr/>
            <p:nvPr/>
          </p:nvSpPr>
          <p:spPr>
            <a:xfrm>
              <a:off x="6127600" y="3421850"/>
              <a:ext cx="17325" cy="51500"/>
            </a:xfrm>
            <a:custGeom>
              <a:avLst/>
              <a:gdLst/>
              <a:ahLst/>
              <a:cxnLst/>
              <a:rect l="l" t="t" r="r" b="b"/>
              <a:pathLst>
                <a:path w="693" h="2060" extrusionOk="0">
                  <a:moveTo>
                    <a:pt x="574" y="0"/>
                  </a:moveTo>
                  <a:cubicBezTo>
                    <a:pt x="535" y="0"/>
                    <a:pt x="498" y="18"/>
                    <a:pt x="490" y="58"/>
                  </a:cubicBezTo>
                  <a:cubicBezTo>
                    <a:pt x="351" y="675"/>
                    <a:pt x="172" y="1311"/>
                    <a:pt x="13" y="1948"/>
                  </a:cubicBezTo>
                  <a:cubicBezTo>
                    <a:pt x="1" y="2017"/>
                    <a:pt x="57" y="2060"/>
                    <a:pt x="109" y="2060"/>
                  </a:cubicBezTo>
                  <a:cubicBezTo>
                    <a:pt x="147" y="2060"/>
                    <a:pt x="183" y="2038"/>
                    <a:pt x="192" y="1988"/>
                  </a:cubicBezTo>
                  <a:cubicBezTo>
                    <a:pt x="351" y="1371"/>
                    <a:pt x="510" y="715"/>
                    <a:pt x="669" y="98"/>
                  </a:cubicBezTo>
                  <a:cubicBezTo>
                    <a:pt x="693" y="38"/>
                    <a:pt x="632" y="0"/>
                    <a:pt x="574" y="0"/>
                  </a:cubicBezTo>
                  <a:close/>
                </a:path>
              </a:pathLst>
            </a:custGeom>
            <a:solidFill>
              <a:srgbClr val="E7BDA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5" name="Google Shape;115;p2"/>
            <p:cNvSpPr/>
            <p:nvPr/>
          </p:nvSpPr>
          <p:spPr>
            <a:xfrm>
              <a:off x="6102725" y="3414525"/>
              <a:ext cx="14050" cy="57050"/>
            </a:xfrm>
            <a:custGeom>
              <a:avLst/>
              <a:gdLst/>
              <a:ahLst/>
              <a:cxnLst/>
              <a:rect l="l" t="t" r="r" b="b"/>
              <a:pathLst>
                <a:path w="562" h="2282" extrusionOk="0">
                  <a:moveTo>
                    <a:pt x="453" y="0"/>
                  </a:moveTo>
                  <a:cubicBezTo>
                    <a:pt x="415" y="0"/>
                    <a:pt x="379" y="22"/>
                    <a:pt x="371" y="72"/>
                  </a:cubicBezTo>
                  <a:cubicBezTo>
                    <a:pt x="251" y="769"/>
                    <a:pt x="152" y="1465"/>
                    <a:pt x="13" y="2161"/>
                  </a:cubicBezTo>
                  <a:cubicBezTo>
                    <a:pt x="1" y="2232"/>
                    <a:pt x="66" y="2282"/>
                    <a:pt x="121" y="2282"/>
                  </a:cubicBezTo>
                  <a:cubicBezTo>
                    <a:pt x="159" y="2282"/>
                    <a:pt x="192" y="2258"/>
                    <a:pt x="192" y="2201"/>
                  </a:cubicBezTo>
                  <a:cubicBezTo>
                    <a:pt x="311" y="1505"/>
                    <a:pt x="411" y="809"/>
                    <a:pt x="550" y="112"/>
                  </a:cubicBezTo>
                  <a:cubicBezTo>
                    <a:pt x="562" y="43"/>
                    <a:pt x="506" y="0"/>
                    <a:pt x="453" y="0"/>
                  </a:cubicBezTo>
                  <a:close/>
                </a:path>
              </a:pathLst>
            </a:custGeom>
            <a:solidFill>
              <a:srgbClr val="E7BDA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6" name="Google Shape;116;p2"/>
            <p:cNvSpPr/>
            <p:nvPr/>
          </p:nvSpPr>
          <p:spPr>
            <a:xfrm>
              <a:off x="6005550" y="3481975"/>
              <a:ext cx="152725" cy="336775"/>
            </a:xfrm>
            <a:custGeom>
              <a:avLst/>
              <a:gdLst/>
              <a:ahLst/>
              <a:cxnLst/>
              <a:rect l="l" t="t" r="r" b="b"/>
              <a:pathLst>
                <a:path w="6109" h="13471" extrusionOk="0">
                  <a:moveTo>
                    <a:pt x="0" y="1"/>
                  </a:moveTo>
                  <a:lnTo>
                    <a:pt x="0" y="13470"/>
                  </a:lnTo>
                  <a:lnTo>
                    <a:pt x="6108" y="13470"/>
                  </a:lnTo>
                  <a:lnTo>
                    <a:pt x="610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7" name="Google Shape;117;p2"/>
            <p:cNvSpPr/>
            <p:nvPr/>
          </p:nvSpPr>
          <p:spPr>
            <a:xfrm>
              <a:off x="6023450" y="3500375"/>
              <a:ext cx="115925" cy="95525"/>
            </a:xfrm>
            <a:custGeom>
              <a:avLst/>
              <a:gdLst/>
              <a:ahLst/>
              <a:cxnLst/>
              <a:rect l="l" t="t" r="r" b="b"/>
              <a:pathLst>
                <a:path w="4637" h="3821" extrusionOk="0">
                  <a:moveTo>
                    <a:pt x="4378" y="240"/>
                  </a:moveTo>
                  <a:lnTo>
                    <a:pt x="4378" y="3582"/>
                  </a:lnTo>
                  <a:lnTo>
                    <a:pt x="279" y="3582"/>
                  </a:lnTo>
                  <a:lnTo>
                    <a:pt x="279" y="240"/>
                  </a:lnTo>
                  <a:close/>
                  <a:moveTo>
                    <a:pt x="0" y="1"/>
                  </a:moveTo>
                  <a:lnTo>
                    <a:pt x="0" y="3821"/>
                  </a:lnTo>
                  <a:lnTo>
                    <a:pt x="4636" y="3821"/>
                  </a:lnTo>
                  <a:lnTo>
                    <a:pt x="4636" y="1"/>
                  </a:lnTo>
                  <a:close/>
                </a:path>
              </a:pathLst>
            </a:custGeom>
            <a:solidFill>
              <a:srgbClr val="FFFFFF">
                <a:alpha val="4101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8" name="Google Shape;118;p2"/>
            <p:cNvSpPr/>
            <p:nvPr/>
          </p:nvSpPr>
          <p:spPr>
            <a:xfrm>
              <a:off x="6023450" y="3610300"/>
              <a:ext cx="115925" cy="188550"/>
            </a:xfrm>
            <a:custGeom>
              <a:avLst/>
              <a:gdLst/>
              <a:ahLst/>
              <a:cxnLst/>
              <a:rect l="l" t="t" r="r" b="b"/>
              <a:pathLst>
                <a:path w="4637" h="7542" extrusionOk="0">
                  <a:moveTo>
                    <a:pt x="4378" y="220"/>
                  </a:moveTo>
                  <a:lnTo>
                    <a:pt x="4378" y="7263"/>
                  </a:lnTo>
                  <a:lnTo>
                    <a:pt x="279" y="7263"/>
                  </a:lnTo>
                  <a:lnTo>
                    <a:pt x="279" y="220"/>
                  </a:lnTo>
                  <a:close/>
                  <a:moveTo>
                    <a:pt x="0" y="1"/>
                  </a:moveTo>
                  <a:lnTo>
                    <a:pt x="0" y="7542"/>
                  </a:lnTo>
                  <a:lnTo>
                    <a:pt x="4636" y="7542"/>
                  </a:lnTo>
                  <a:lnTo>
                    <a:pt x="4636" y="1"/>
                  </a:lnTo>
                  <a:close/>
                </a:path>
              </a:pathLst>
            </a:custGeom>
            <a:solidFill>
              <a:srgbClr val="FFFFFF">
                <a:alpha val="4101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19" name="Google Shape;119;p2"/>
            <p:cNvSpPr/>
            <p:nvPr/>
          </p:nvSpPr>
          <p:spPr>
            <a:xfrm>
              <a:off x="6129400" y="3645125"/>
              <a:ext cx="19925" cy="19925"/>
            </a:xfrm>
            <a:custGeom>
              <a:avLst/>
              <a:gdLst/>
              <a:ahLst/>
              <a:cxnLst/>
              <a:rect l="l" t="t" r="r" b="b"/>
              <a:pathLst>
                <a:path w="797" h="797" extrusionOk="0">
                  <a:moveTo>
                    <a:pt x="398" y="1"/>
                  </a:moveTo>
                  <a:cubicBezTo>
                    <a:pt x="179" y="1"/>
                    <a:pt x="0" y="180"/>
                    <a:pt x="0" y="399"/>
                  </a:cubicBezTo>
                  <a:cubicBezTo>
                    <a:pt x="0" y="617"/>
                    <a:pt x="179" y="797"/>
                    <a:pt x="398" y="797"/>
                  </a:cubicBezTo>
                  <a:cubicBezTo>
                    <a:pt x="617" y="797"/>
                    <a:pt x="796" y="617"/>
                    <a:pt x="796" y="399"/>
                  </a:cubicBezTo>
                  <a:cubicBezTo>
                    <a:pt x="796" y="180"/>
                    <a:pt x="617" y="21"/>
                    <a:pt x="39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0" name="Google Shape;120;p2"/>
            <p:cNvSpPr/>
            <p:nvPr/>
          </p:nvSpPr>
          <p:spPr>
            <a:xfrm>
              <a:off x="5819500" y="3332250"/>
              <a:ext cx="106975" cy="168650"/>
            </a:xfrm>
            <a:custGeom>
              <a:avLst/>
              <a:gdLst/>
              <a:ahLst/>
              <a:cxnLst/>
              <a:rect l="l" t="t" r="r" b="b"/>
              <a:pathLst>
                <a:path w="4279" h="6746" extrusionOk="0">
                  <a:moveTo>
                    <a:pt x="2150" y="1"/>
                  </a:moveTo>
                  <a:cubicBezTo>
                    <a:pt x="976" y="1"/>
                    <a:pt x="1" y="976"/>
                    <a:pt x="1" y="2150"/>
                  </a:cubicBezTo>
                  <a:lnTo>
                    <a:pt x="1" y="6746"/>
                  </a:lnTo>
                  <a:lnTo>
                    <a:pt x="4279" y="6746"/>
                  </a:lnTo>
                  <a:lnTo>
                    <a:pt x="4279" y="2150"/>
                  </a:lnTo>
                  <a:cubicBezTo>
                    <a:pt x="4279" y="976"/>
                    <a:pt x="3324" y="1"/>
                    <a:pt x="2150" y="1"/>
                  </a:cubicBezTo>
                  <a:close/>
                </a:path>
              </a:pathLst>
            </a:custGeom>
            <a:solidFill>
              <a:srgbClr val="56656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1" name="Google Shape;121;p2"/>
            <p:cNvSpPr/>
            <p:nvPr/>
          </p:nvSpPr>
          <p:spPr>
            <a:xfrm>
              <a:off x="5814525" y="3327775"/>
              <a:ext cx="116425" cy="178600"/>
            </a:xfrm>
            <a:custGeom>
              <a:avLst/>
              <a:gdLst/>
              <a:ahLst/>
              <a:cxnLst/>
              <a:rect l="l" t="t" r="r" b="b"/>
              <a:pathLst>
                <a:path w="4657" h="7144" extrusionOk="0">
                  <a:moveTo>
                    <a:pt x="2528" y="379"/>
                  </a:moveTo>
                  <a:cubicBezTo>
                    <a:pt x="3523" y="498"/>
                    <a:pt x="4279" y="1334"/>
                    <a:pt x="4279" y="2329"/>
                  </a:cubicBezTo>
                  <a:lnTo>
                    <a:pt x="4279" y="3363"/>
                  </a:lnTo>
                  <a:lnTo>
                    <a:pt x="2528" y="3363"/>
                  </a:lnTo>
                  <a:lnTo>
                    <a:pt x="2528" y="379"/>
                  </a:lnTo>
                  <a:close/>
                  <a:moveTo>
                    <a:pt x="2150" y="399"/>
                  </a:moveTo>
                  <a:lnTo>
                    <a:pt x="2150" y="3383"/>
                  </a:lnTo>
                  <a:lnTo>
                    <a:pt x="399" y="3383"/>
                  </a:lnTo>
                  <a:lnTo>
                    <a:pt x="399" y="2349"/>
                  </a:lnTo>
                  <a:cubicBezTo>
                    <a:pt x="379" y="1334"/>
                    <a:pt x="1155" y="498"/>
                    <a:pt x="2150" y="399"/>
                  </a:cubicBezTo>
                  <a:close/>
                  <a:moveTo>
                    <a:pt x="2130" y="3761"/>
                  </a:moveTo>
                  <a:lnTo>
                    <a:pt x="2130" y="6746"/>
                  </a:lnTo>
                  <a:lnTo>
                    <a:pt x="379" y="6746"/>
                  </a:lnTo>
                  <a:lnTo>
                    <a:pt x="379" y="3761"/>
                  </a:lnTo>
                  <a:close/>
                  <a:moveTo>
                    <a:pt x="4279" y="3761"/>
                  </a:moveTo>
                  <a:lnTo>
                    <a:pt x="4279" y="6746"/>
                  </a:lnTo>
                  <a:lnTo>
                    <a:pt x="2528" y="6746"/>
                  </a:lnTo>
                  <a:lnTo>
                    <a:pt x="2528" y="3761"/>
                  </a:lnTo>
                  <a:close/>
                  <a:moveTo>
                    <a:pt x="2349" y="1"/>
                  </a:moveTo>
                  <a:cubicBezTo>
                    <a:pt x="1055" y="1"/>
                    <a:pt x="1" y="1055"/>
                    <a:pt x="1" y="2349"/>
                  </a:cubicBezTo>
                  <a:lnTo>
                    <a:pt x="1" y="7144"/>
                  </a:lnTo>
                  <a:lnTo>
                    <a:pt x="4657" y="7144"/>
                  </a:lnTo>
                  <a:lnTo>
                    <a:pt x="4657" y="2349"/>
                  </a:lnTo>
                  <a:cubicBezTo>
                    <a:pt x="4657" y="1055"/>
                    <a:pt x="3622" y="1"/>
                    <a:pt x="23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2" name="Google Shape;122;p2"/>
            <p:cNvSpPr/>
            <p:nvPr/>
          </p:nvSpPr>
          <p:spPr>
            <a:xfrm>
              <a:off x="5779225" y="3486300"/>
              <a:ext cx="178750" cy="29525"/>
            </a:xfrm>
            <a:custGeom>
              <a:avLst/>
              <a:gdLst/>
              <a:ahLst/>
              <a:cxnLst/>
              <a:rect l="l" t="t" r="r" b="b"/>
              <a:pathLst>
                <a:path w="7150" h="1181" extrusionOk="0">
                  <a:moveTo>
                    <a:pt x="6604" y="1"/>
                  </a:moveTo>
                  <a:cubicBezTo>
                    <a:pt x="6216" y="1"/>
                    <a:pt x="5708" y="133"/>
                    <a:pt x="5432" y="265"/>
                  </a:cubicBezTo>
                  <a:cubicBezTo>
                    <a:pt x="5246" y="347"/>
                    <a:pt x="5082" y="385"/>
                    <a:pt x="4912" y="385"/>
                  </a:cubicBezTo>
                  <a:cubicBezTo>
                    <a:pt x="4628" y="385"/>
                    <a:pt x="4328" y="280"/>
                    <a:pt x="3880" y="106"/>
                  </a:cubicBezTo>
                  <a:cubicBezTo>
                    <a:pt x="3703" y="37"/>
                    <a:pt x="3542" y="10"/>
                    <a:pt x="3388" y="10"/>
                  </a:cubicBezTo>
                  <a:cubicBezTo>
                    <a:pt x="2922" y="10"/>
                    <a:pt x="2529" y="265"/>
                    <a:pt x="1990" y="385"/>
                  </a:cubicBezTo>
                  <a:cubicBezTo>
                    <a:pt x="1913" y="400"/>
                    <a:pt x="1841" y="406"/>
                    <a:pt x="1773" y="406"/>
                  </a:cubicBezTo>
                  <a:cubicBezTo>
                    <a:pt x="1309" y="406"/>
                    <a:pt x="1015" y="109"/>
                    <a:pt x="703" y="109"/>
                  </a:cubicBezTo>
                  <a:cubicBezTo>
                    <a:pt x="630" y="109"/>
                    <a:pt x="556" y="125"/>
                    <a:pt x="478" y="166"/>
                  </a:cubicBezTo>
                  <a:cubicBezTo>
                    <a:pt x="0" y="385"/>
                    <a:pt x="1095" y="1181"/>
                    <a:pt x="1095" y="1181"/>
                  </a:cubicBezTo>
                  <a:lnTo>
                    <a:pt x="6148" y="1181"/>
                  </a:lnTo>
                  <a:cubicBezTo>
                    <a:pt x="6148" y="1181"/>
                    <a:pt x="7044" y="862"/>
                    <a:pt x="7123" y="325"/>
                  </a:cubicBezTo>
                  <a:cubicBezTo>
                    <a:pt x="7150" y="86"/>
                    <a:pt x="6916" y="1"/>
                    <a:pt x="660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3" name="Google Shape;123;p2"/>
            <p:cNvSpPr/>
            <p:nvPr/>
          </p:nvSpPr>
          <p:spPr>
            <a:xfrm>
              <a:off x="5842875" y="3491425"/>
              <a:ext cx="35350" cy="8225"/>
            </a:xfrm>
            <a:custGeom>
              <a:avLst/>
              <a:gdLst/>
              <a:ahLst/>
              <a:cxnLst/>
              <a:rect l="l" t="t" r="r" b="b"/>
              <a:pathLst>
                <a:path w="1414" h="329" extrusionOk="0">
                  <a:moveTo>
                    <a:pt x="717" y="1"/>
                  </a:moveTo>
                  <a:cubicBezTo>
                    <a:pt x="618" y="1"/>
                    <a:pt x="518" y="21"/>
                    <a:pt x="419" y="60"/>
                  </a:cubicBezTo>
                  <a:cubicBezTo>
                    <a:pt x="339" y="80"/>
                    <a:pt x="260" y="100"/>
                    <a:pt x="200" y="160"/>
                  </a:cubicBezTo>
                  <a:cubicBezTo>
                    <a:pt x="41" y="259"/>
                    <a:pt x="1" y="319"/>
                    <a:pt x="1" y="319"/>
                  </a:cubicBezTo>
                  <a:cubicBezTo>
                    <a:pt x="1" y="319"/>
                    <a:pt x="100" y="319"/>
                    <a:pt x="240" y="299"/>
                  </a:cubicBezTo>
                  <a:cubicBezTo>
                    <a:pt x="359" y="279"/>
                    <a:pt x="538" y="259"/>
                    <a:pt x="717" y="259"/>
                  </a:cubicBezTo>
                  <a:lnTo>
                    <a:pt x="956" y="259"/>
                  </a:lnTo>
                  <a:cubicBezTo>
                    <a:pt x="1036" y="259"/>
                    <a:pt x="1115" y="279"/>
                    <a:pt x="1195" y="279"/>
                  </a:cubicBezTo>
                  <a:cubicBezTo>
                    <a:pt x="1280" y="293"/>
                    <a:pt x="1354" y="308"/>
                    <a:pt x="1391" y="315"/>
                  </a:cubicBezTo>
                  <a:lnTo>
                    <a:pt x="1391" y="315"/>
                  </a:lnTo>
                  <a:cubicBezTo>
                    <a:pt x="1363" y="287"/>
                    <a:pt x="1311" y="224"/>
                    <a:pt x="1235" y="160"/>
                  </a:cubicBezTo>
                  <a:cubicBezTo>
                    <a:pt x="1215" y="120"/>
                    <a:pt x="1195" y="100"/>
                    <a:pt x="1135" y="80"/>
                  </a:cubicBezTo>
                  <a:cubicBezTo>
                    <a:pt x="1115" y="60"/>
                    <a:pt x="1055" y="21"/>
                    <a:pt x="1016" y="21"/>
                  </a:cubicBezTo>
                  <a:cubicBezTo>
                    <a:pt x="916" y="1"/>
                    <a:pt x="817" y="1"/>
                    <a:pt x="717" y="1"/>
                  </a:cubicBezTo>
                  <a:close/>
                  <a:moveTo>
                    <a:pt x="1391" y="315"/>
                  </a:moveTo>
                  <a:cubicBezTo>
                    <a:pt x="1399" y="323"/>
                    <a:pt x="1406" y="328"/>
                    <a:pt x="1409" y="328"/>
                  </a:cubicBezTo>
                  <a:cubicBezTo>
                    <a:pt x="1412" y="328"/>
                    <a:pt x="1414" y="325"/>
                    <a:pt x="1414" y="319"/>
                  </a:cubicBezTo>
                  <a:cubicBezTo>
                    <a:pt x="1414" y="319"/>
                    <a:pt x="1405" y="317"/>
                    <a:pt x="1391" y="315"/>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4" name="Google Shape;124;p2"/>
            <p:cNvSpPr/>
            <p:nvPr/>
          </p:nvSpPr>
          <p:spPr>
            <a:xfrm>
              <a:off x="5919000" y="3491175"/>
              <a:ext cx="28375" cy="8250"/>
            </a:xfrm>
            <a:custGeom>
              <a:avLst/>
              <a:gdLst/>
              <a:ahLst/>
              <a:cxnLst/>
              <a:rect l="l" t="t" r="r" b="b"/>
              <a:pathLst>
                <a:path w="1135" h="330" extrusionOk="0">
                  <a:moveTo>
                    <a:pt x="764" y="1"/>
                  </a:moveTo>
                  <a:cubicBezTo>
                    <a:pt x="687" y="1"/>
                    <a:pt x="607" y="11"/>
                    <a:pt x="537" y="31"/>
                  </a:cubicBezTo>
                  <a:cubicBezTo>
                    <a:pt x="378" y="70"/>
                    <a:pt x="259" y="130"/>
                    <a:pt x="159" y="210"/>
                  </a:cubicBezTo>
                  <a:cubicBezTo>
                    <a:pt x="60" y="289"/>
                    <a:pt x="0" y="329"/>
                    <a:pt x="0" y="329"/>
                  </a:cubicBezTo>
                  <a:cubicBezTo>
                    <a:pt x="0" y="329"/>
                    <a:pt x="80" y="329"/>
                    <a:pt x="179" y="309"/>
                  </a:cubicBezTo>
                  <a:cubicBezTo>
                    <a:pt x="299" y="289"/>
                    <a:pt x="438" y="249"/>
                    <a:pt x="577" y="210"/>
                  </a:cubicBezTo>
                  <a:cubicBezTo>
                    <a:pt x="657" y="190"/>
                    <a:pt x="696" y="190"/>
                    <a:pt x="776" y="150"/>
                  </a:cubicBezTo>
                  <a:cubicBezTo>
                    <a:pt x="856" y="150"/>
                    <a:pt x="895" y="130"/>
                    <a:pt x="955" y="130"/>
                  </a:cubicBezTo>
                  <a:lnTo>
                    <a:pt x="1035" y="130"/>
                  </a:lnTo>
                  <a:cubicBezTo>
                    <a:pt x="1055" y="150"/>
                    <a:pt x="1075" y="150"/>
                    <a:pt x="1075" y="150"/>
                  </a:cubicBezTo>
                  <a:cubicBezTo>
                    <a:pt x="1094" y="190"/>
                    <a:pt x="1134" y="190"/>
                    <a:pt x="1134" y="190"/>
                  </a:cubicBezTo>
                  <a:cubicBezTo>
                    <a:pt x="1134" y="190"/>
                    <a:pt x="1134" y="170"/>
                    <a:pt x="1094" y="130"/>
                  </a:cubicBezTo>
                  <a:cubicBezTo>
                    <a:pt x="1094" y="110"/>
                    <a:pt x="1075" y="110"/>
                    <a:pt x="1055" y="90"/>
                  </a:cubicBezTo>
                  <a:cubicBezTo>
                    <a:pt x="1035" y="70"/>
                    <a:pt x="995" y="70"/>
                    <a:pt x="975" y="31"/>
                  </a:cubicBezTo>
                  <a:cubicBezTo>
                    <a:pt x="915" y="11"/>
                    <a:pt x="841" y="1"/>
                    <a:pt x="7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5" name="Google Shape;125;p2"/>
            <p:cNvSpPr/>
            <p:nvPr/>
          </p:nvSpPr>
          <p:spPr>
            <a:xfrm>
              <a:off x="5793650" y="3493850"/>
              <a:ext cx="17925" cy="5575"/>
            </a:xfrm>
            <a:custGeom>
              <a:avLst/>
              <a:gdLst/>
              <a:ahLst/>
              <a:cxnLst/>
              <a:rect l="l" t="t" r="r" b="b"/>
              <a:pathLst>
                <a:path w="717" h="223" extrusionOk="0">
                  <a:moveTo>
                    <a:pt x="189" y="0"/>
                  </a:moveTo>
                  <a:cubicBezTo>
                    <a:pt x="145" y="0"/>
                    <a:pt x="105" y="6"/>
                    <a:pt x="80" y="23"/>
                  </a:cubicBezTo>
                  <a:cubicBezTo>
                    <a:pt x="40" y="23"/>
                    <a:pt x="20" y="63"/>
                    <a:pt x="20" y="63"/>
                  </a:cubicBezTo>
                  <a:lnTo>
                    <a:pt x="0" y="83"/>
                  </a:lnTo>
                  <a:lnTo>
                    <a:pt x="0" y="103"/>
                  </a:lnTo>
                  <a:cubicBezTo>
                    <a:pt x="0" y="103"/>
                    <a:pt x="20" y="103"/>
                    <a:pt x="20" y="83"/>
                  </a:cubicBezTo>
                  <a:lnTo>
                    <a:pt x="100" y="83"/>
                  </a:lnTo>
                  <a:cubicBezTo>
                    <a:pt x="120" y="83"/>
                    <a:pt x="179" y="83"/>
                    <a:pt x="219" y="103"/>
                  </a:cubicBezTo>
                  <a:cubicBezTo>
                    <a:pt x="279" y="103"/>
                    <a:pt x="319" y="123"/>
                    <a:pt x="339" y="123"/>
                  </a:cubicBezTo>
                  <a:cubicBezTo>
                    <a:pt x="438" y="162"/>
                    <a:pt x="537" y="182"/>
                    <a:pt x="617" y="202"/>
                  </a:cubicBezTo>
                  <a:cubicBezTo>
                    <a:pt x="677" y="222"/>
                    <a:pt x="717" y="222"/>
                    <a:pt x="717" y="222"/>
                  </a:cubicBezTo>
                  <a:cubicBezTo>
                    <a:pt x="717" y="222"/>
                    <a:pt x="697" y="182"/>
                    <a:pt x="617" y="162"/>
                  </a:cubicBezTo>
                  <a:cubicBezTo>
                    <a:pt x="537" y="103"/>
                    <a:pt x="478" y="63"/>
                    <a:pt x="378" y="23"/>
                  </a:cubicBezTo>
                  <a:cubicBezTo>
                    <a:pt x="321" y="12"/>
                    <a:pt x="250" y="0"/>
                    <a:pt x="189" y="0"/>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6" name="Google Shape;126;p2"/>
            <p:cNvSpPr/>
            <p:nvPr/>
          </p:nvSpPr>
          <p:spPr>
            <a:xfrm>
              <a:off x="6237325" y="3332250"/>
              <a:ext cx="106975" cy="168650"/>
            </a:xfrm>
            <a:custGeom>
              <a:avLst/>
              <a:gdLst/>
              <a:ahLst/>
              <a:cxnLst/>
              <a:rect l="l" t="t" r="r" b="b"/>
              <a:pathLst>
                <a:path w="4279" h="6746" extrusionOk="0">
                  <a:moveTo>
                    <a:pt x="2150" y="1"/>
                  </a:moveTo>
                  <a:cubicBezTo>
                    <a:pt x="976" y="1"/>
                    <a:pt x="1" y="976"/>
                    <a:pt x="1" y="2150"/>
                  </a:cubicBezTo>
                  <a:lnTo>
                    <a:pt x="1" y="6746"/>
                  </a:lnTo>
                  <a:lnTo>
                    <a:pt x="4278" y="6746"/>
                  </a:lnTo>
                  <a:lnTo>
                    <a:pt x="4278" y="2150"/>
                  </a:lnTo>
                  <a:cubicBezTo>
                    <a:pt x="4278" y="976"/>
                    <a:pt x="3323" y="1"/>
                    <a:pt x="21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7" name="Google Shape;127;p2"/>
            <p:cNvSpPr/>
            <p:nvPr/>
          </p:nvSpPr>
          <p:spPr>
            <a:xfrm>
              <a:off x="6232350" y="3327775"/>
              <a:ext cx="116925" cy="178600"/>
            </a:xfrm>
            <a:custGeom>
              <a:avLst/>
              <a:gdLst/>
              <a:ahLst/>
              <a:cxnLst/>
              <a:rect l="l" t="t" r="r" b="b"/>
              <a:pathLst>
                <a:path w="4677" h="7144" extrusionOk="0">
                  <a:moveTo>
                    <a:pt x="2547" y="379"/>
                  </a:moveTo>
                  <a:cubicBezTo>
                    <a:pt x="3542" y="498"/>
                    <a:pt x="4318" y="1334"/>
                    <a:pt x="4318" y="2329"/>
                  </a:cubicBezTo>
                  <a:lnTo>
                    <a:pt x="4318" y="3363"/>
                  </a:lnTo>
                  <a:lnTo>
                    <a:pt x="2547" y="3363"/>
                  </a:lnTo>
                  <a:lnTo>
                    <a:pt x="2547" y="379"/>
                  </a:lnTo>
                  <a:close/>
                  <a:moveTo>
                    <a:pt x="2169" y="399"/>
                  </a:moveTo>
                  <a:lnTo>
                    <a:pt x="2169" y="3383"/>
                  </a:lnTo>
                  <a:lnTo>
                    <a:pt x="438" y="3383"/>
                  </a:lnTo>
                  <a:lnTo>
                    <a:pt x="438" y="2349"/>
                  </a:lnTo>
                  <a:cubicBezTo>
                    <a:pt x="399" y="1334"/>
                    <a:pt x="1175" y="498"/>
                    <a:pt x="2169" y="399"/>
                  </a:cubicBezTo>
                  <a:close/>
                  <a:moveTo>
                    <a:pt x="2150" y="3761"/>
                  </a:moveTo>
                  <a:lnTo>
                    <a:pt x="2150" y="6746"/>
                  </a:lnTo>
                  <a:lnTo>
                    <a:pt x="399" y="6746"/>
                  </a:lnTo>
                  <a:lnTo>
                    <a:pt x="399" y="3761"/>
                  </a:lnTo>
                  <a:close/>
                  <a:moveTo>
                    <a:pt x="4318" y="3761"/>
                  </a:moveTo>
                  <a:lnTo>
                    <a:pt x="4318" y="6746"/>
                  </a:lnTo>
                  <a:lnTo>
                    <a:pt x="2547" y="6746"/>
                  </a:lnTo>
                  <a:lnTo>
                    <a:pt x="2547" y="3761"/>
                  </a:lnTo>
                  <a:close/>
                  <a:moveTo>
                    <a:pt x="2349" y="1"/>
                  </a:moveTo>
                  <a:cubicBezTo>
                    <a:pt x="1055" y="1"/>
                    <a:pt x="1" y="1055"/>
                    <a:pt x="1" y="2349"/>
                  </a:cubicBezTo>
                  <a:lnTo>
                    <a:pt x="1" y="7144"/>
                  </a:lnTo>
                  <a:lnTo>
                    <a:pt x="4656" y="7144"/>
                  </a:lnTo>
                  <a:lnTo>
                    <a:pt x="4656" y="2349"/>
                  </a:lnTo>
                  <a:cubicBezTo>
                    <a:pt x="4676" y="1055"/>
                    <a:pt x="3642" y="1"/>
                    <a:pt x="234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8" name="Google Shape;128;p2"/>
            <p:cNvSpPr/>
            <p:nvPr/>
          </p:nvSpPr>
          <p:spPr>
            <a:xfrm>
              <a:off x="6197550" y="3486300"/>
              <a:ext cx="178975" cy="29525"/>
            </a:xfrm>
            <a:custGeom>
              <a:avLst/>
              <a:gdLst/>
              <a:ahLst/>
              <a:cxnLst/>
              <a:rect l="l" t="t" r="r" b="b"/>
              <a:pathLst>
                <a:path w="7159" h="1181" extrusionOk="0">
                  <a:moveTo>
                    <a:pt x="6612" y="1"/>
                  </a:moveTo>
                  <a:cubicBezTo>
                    <a:pt x="6222" y="1"/>
                    <a:pt x="5708" y="133"/>
                    <a:pt x="5432" y="265"/>
                  </a:cubicBezTo>
                  <a:cubicBezTo>
                    <a:pt x="5245" y="347"/>
                    <a:pt x="5084" y="385"/>
                    <a:pt x="4917" y="385"/>
                  </a:cubicBezTo>
                  <a:cubicBezTo>
                    <a:pt x="4637" y="385"/>
                    <a:pt x="4340" y="280"/>
                    <a:pt x="3880" y="106"/>
                  </a:cubicBezTo>
                  <a:cubicBezTo>
                    <a:pt x="3703" y="37"/>
                    <a:pt x="3543" y="10"/>
                    <a:pt x="3391" y="10"/>
                  </a:cubicBezTo>
                  <a:cubicBezTo>
                    <a:pt x="2929" y="10"/>
                    <a:pt x="2544" y="265"/>
                    <a:pt x="1990" y="385"/>
                  </a:cubicBezTo>
                  <a:cubicBezTo>
                    <a:pt x="1913" y="400"/>
                    <a:pt x="1841" y="406"/>
                    <a:pt x="1773" y="406"/>
                  </a:cubicBezTo>
                  <a:cubicBezTo>
                    <a:pt x="1312" y="406"/>
                    <a:pt x="1028" y="109"/>
                    <a:pt x="710" y="109"/>
                  </a:cubicBezTo>
                  <a:cubicBezTo>
                    <a:pt x="635" y="109"/>
                    <a:pt x="559" y="125"/>
                    <a:pt x="478" y="166"/>
                  </a:cubicBezTo>
                  <a:cubicBezTo>
                    <a:pt x="0" y="385"/>
                    <a:pt x="1094" y="1181"/>
                    <a:pt x="1094" y="1181"/>
                  </a:cubicBezTo>
                  <a:lnTo>
                    <a:pt x="6148" y="1181"/>
                  </a:lnTo>
                  <a:cubicBezTo>
                    <a:pt x="6148" y="1181"/>
                    <a:pt x="7043" y="862"/>
                    <a:pt x="7123" y="325"/>
                  </a:cubicBezTo>
                  <a:cubicBezTo>
                    <a:pt x="7158" y="86"/>
                    <a:pt x="6925" y="1"/>
                    <a:pt x="661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29" name="Google Shape;129;p2"/>
            <p:cNvSpPr/>
            <p:nvPr/>
          </p:nvSpPr>
          <p:spPr>
            <a:xfrm>
              <a:off x="6260700" y="3491425"/>
              <a:ext cx="35350" cy="8225"/>
            </a:xfrm>
            <a:custGeom>
              <a:avLst/>
              <a:gdLst/>
              <a:ahLst/>
              <a:cxnLst/>
              <a:rect l="l" t="t" r="r" b="b"/>
              <a:pathLst>
                <a:path w="1414" h="329" extrusionOk="0">
                  <a:moveTo>
                    <a:pt x="717" y="1"/>
                  </a:moveTo>
                  <a:cubicBezTo>
                    <a:pt x="618" y="1"/>
                    <a:pt x="518" y="21"/>
                    <a:pt x="419" y="60"/>
                  </a:cubicBezTo>
                  <a:cubicBezTo>
                    <a:pt x="339" y="80"/>
                    <a:pt x="260" y="100"/>
                    <a:pt x="200" y="160"/>
                  </a:cubicBezTo>
                  <a:cubicBezTo>
                    <a:pt x="41" y="259"/>
                    <a:pt x="1" y="319"/>
                    <a:pt x="1" y="319"/>
                  </a:cubicBezTo>
                  <a:cubicBezTo>
                    <a:pt x="1" y="319"/>
                    <a:pt x="120" y="319"/>
                    <a:pt x="240" y="299"/>
                  </a:cubicBezTo>
                  <a:cubicBezTo>
                    <a:pt x="359" y="279"/>
                    <a:pt x="538" y="259"/>
                    <a:pt x="717" y="259"/>
                  </a:cubicBezTo>
                  <a:lnTo>
                    <a:pt x="956" y="259"/>
                  </a:lnTo>
                  <a:cubicBezTo>
                    <a:pt x="1035" y="259"/>
                    <a:pt x="1115" y="279"/>
                    <a:pt x="1195" y="279"/>
                  </a:cubicBezTo>
                  <a:cubicBezTo>
                    <a:pt x="1279" y="293"/>
                    <a:pt x="1354" y="308"/>
                    <a:pt x="1390" y="315"/>
                  </a:cubicBezTo>
                  <a:lnTo>
                    <a:pt x="1390" y="315"/>
                  </a:lnTo>
                  <a:cubicBezTo>
                    <a:pt x="1363" y="287"/>
                    <a:pt x="1311" y="224"/>
                    <a:pt x="1234" y="160"/>
                  </a:cubicBezTo>
                  <a:cubicBezTo>
                    <a:pt x="1215" y="120"/>
                    <a:pt x="1195" y="100"/>
                    <a:pt x="1135" y="80"/>
                  </a:cubicBezTo>
                  <a:cubicBezTo>
                    <a:pt x="1115" y="60"/>
                    <a:pt x="1055" y="21"/>
                    <a:pt x="1016" y="21"/>
                  </a:cubicBezTo>
                  <a:cubicBezTo>
                    <a:pt x="916" y="1"/>
                    <a:pt x="817"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0" name="Google Shape;130;p2"/>
            <p:cNvSpPr/>
            <p:nvPr/>
          </p:nvSpPr>
          <p:spPr>
            <a:xfrm>
              <a:off x="6337800" y="3491175"/>
              <a:ext cx="27875" cy="8250"/>
            </a:xfrm>
            <a:custGeom>
              <a:avLst/>
              <a:gdLst/>
              <a:ahLst/>
              <a:cxnLst/>
              <a:rect l="l" t="t" r="r" b="b"/>
              <a:pathLst>
                <a:path w="1115" h="330" extrusionOk="0">
                  <a:moveTo>
                    <a:pt x="744" y="1"/>
                  </a:moveTo>
                  <a:cubicBezTo>
                    <a:pt x="667" y="1"/>
                    <a:pt x="588" y="11"/>
                    <a:pt x="518" y="31"/>
                  </a:cubicBezTo>
                  <a:cubicBezTo>
                    <a:pt x="359" y="70"/>
                    <a:pt x="240" y="130"/>
                    <a:pt x="140" y="210"/>
                  </a:cubicBezTo>
                  <a:cubicBezTo>
                    <a:pt x="41" y="289"/>
                    <a:pt x="1" y="329"/>
                    <a:pt x="1" y="329"/>
                  </a:cubicBezTo>
                  <a:cubicBezTo>
                    <a:pt x="1" y="329"/>
                    <a:pt x="60" y="329"/>
                    <a:pt x="160" y="309"/>
                  </a:cubicBezTo>
                  <a:cubicBezTo>
                    <a:pt x="299" y="289"/>
                    <a:pt x="419" y="249"/>
                    <a:pt x="558" y="210"/>
                  </a:cubicBezTo>
                  <a:cubicBezTo>
                    <a:pt x="637" y="190"/>
                    <a:pt x="697" y="190"/>
                    <a:pt x="757" y="150"/>
                  </a:cubicBezTo>
                  <a:cubicBezTo>
                    <a:pt x="836" y="150"/>
                    <a:pt x="876" y="130"/>
                    <a:pt x="936" y="130"/>
                  </a:cubicBezTo>
                  <a:lnTo>
                    <a:pt x="1015" y="130"/>
                  </a:lnTo>
                  <a:cubicBezTo>
                    <a:pt x="1035" y="150"/>
                    <a:pt x="1055" y="150"/>
                    <a:pt x="1055" y="150"/>
                  </a:cubicBezTo>
                  <a:cubicBezTo>
                    <a:pt x="1095" y="190"/>
                    <a:pt x="1115" y="190"/>
                    <a:pt x="1115" y="190"/>
                  </a:cubicBezTo>
                  <a:cubicBezTo>
                    <a:pt x="1115" y="190"/>
                    <a:pt x="1115" y="170"/>
                    <a:pt x="1095" y="130"/>
                  </a:cubicBezTo>
                  <a:cubicBezTo>
                    <a:pt x="1095" y="110"/>
                    <a:pt x="1055" y="110"/>
                    <a:pt x="1035" y="90"/>
                  </a:cubicBezTo>
                  <a:cubicBezTo>
                    <a:pt x="1015" y="70"/>
                    <a:pt x="996" y="70"/>
                    <a:pt x="956" y="31"/>
                  </a:cubicBezTo>
                  <a:cubicBezTo>
                    <a:pt x="896" y="11"/>
                    <a:pt x="821" y="1"/>
                    <a:pt x="7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1" name="Google Shape;131;p2"/>
            <p:cNvSpPr/>
            <p:nvPr/>
          </p:nvSpPr>
          <p:spPr>
            <a:xfrm>
              <a:off x="6211975" y="3493850"/>
              <a:ext cx="17925" cy="5575"/>
            </a:xfrm>
            <a:custGeom>
              <a:avLst/>
              <a:gdLst/>
              <a:ahLst/>
              <a:cxnLst/>
              <a:rect l="l" t="t" r="r" b="b"/>
              <a:pathLst>
                <a:path w="717" h="223" extrusionOk="0">
                  <a:moveTo>
                    <a:pt x="197" y="0"/>
                  </a:moveTo>
                  <a:cubicBezTo>
                    <a:pt x="154" y="0"/>
                    <a:pt x="113" y="6"/>
                    <a:pt x="80" y="23"/>
                  </a:cubicBezTo>
                  <a:cubicBezTo>
                    <a:pt x="60" y="23"/>
                    <a:pt x="20" y="63"/>
                    <a:pt x="20" y="63"/>
                  </a:cubicBezTo>
                  <a:lnTo>
                    <a:pt x="0" y="83"/>
                  </a:lnTo>
                  <a:lnTo>
                    <a:pt x="0" y="103"/>
                  </a:lnTo>
                  <a:cubicBezTo>
                    <a:pt x="0" y="103"/>
                    <a:pt x="20" y="103"/>
                    <a:pt x="20" y="83"/>
                  </a:cubicBezTo>
                  <a:lnTo>
                    <a:pt x="99" y="83"/>
                  </a:lnTo>
                  <a:cubicBezTo>
                    <a:pt x="119" y="83"/>
                    <a:pt x="179" y="83"/>
                    <a:pt x="219" y="103"/>
                  </a:cubicBezTo>
                  <a:cubicBezTo>
                    <a:pt x="279" y="103"/>
                    <a:pt x="318" y="123"/>
                    <a:pt x="358" y="123"/>
                  </a:cubicBezTo>
                  <a:cubicBezTo>
                    <a:pt x="458" y="162"/>
                    <a:pt x="557" y="182"/>
                    <a:pt x="617" y="202"/>
                  </a:cubicBezTo>
                  <a:cubicBezTo>
                    <a:pt x="676" y="222"/>
                    <a:pt x="716" y="222"/>
                    <a:pt x="716" y="222"/>
                  </a:cubicBezTo>
                  <a:cubicBezTo>
                    <a:pt x="716" y="222"/>
                    <a:pt x="696" y="182"/>
                    <a:pt x="617" y="162"/>
                  </a:cubicBezTo>
                  <a:cubicBezTo>
                    <a:pt x="557" y="103"/>
                    <a:pt x="478" y="63"/>
                    <a:pt x="378" y="23"/>
                  </a:cubicBezTo>
                  <a:cubicBezTo>
                    <a:pt x="321" y="12"/>
                    <a:pt x="257" y="0"/>
                    <a:pt x="19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2" name="Google Shape;132;p2"/>
            <p:cNvSpPr/>
            <p:nvPr/>
          </p:nvSpPr>
          <p:spPr>
            <a:xfrm>
              <a:off x="5806575" y="3596375"/>
              <a:ext cx="37325" cy="15950"/>
            </a:xfrm>
            <a:custGeom>
              <a:avLst/>
              <a:gdLst/>
              <a:ahLst/>
              <a:cxnLst/>
              <a:rect l="l" t="t" r="r" b="b"/>
              <a:pathLst>
                <a:path w="1493" h="638" extrusionOk="0">
                  <a:moveTo>
                    <a:pt x="1" y="1"/>
                  </a:moveTo>
                  <a:lnTo>
                    <a:pt x="1" y="638"/>
                  </a:lnTo>
                  <a:lnTo>
                    <a:pt x="1493" y="638"/>
                  </a:lnTo>
                  <a:lnTo>
                    <a:pt x="1493" y="1"/>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3" name="Google Shape;133;p2"/>
            <p:cNvSpPr/>
            <p:nvPr/>
          </p:nvSpPr>
          <p:spPr>
            <a:xfrm>
              <a:off x="5840900" y="36242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4" name="Google Shape;134;p2"/>
            <p:cNvSpPr/>
            <p:nvPr/>
          </p:nvSpPr>
          <p:spPr>
            <a:xfrm>
              <a:off x="6274150" y="3688400"/>
              <a:ext cx="37325" cy="15950"/>
            </a:xfrm>
            <a:custGeom>
              <a:avLst/>
              <a:gdLst/>
              <a:ahLst/>
              <a:cxnLst/>
              <a:rect l="l" t="t" r="r" b="b"/>
              <a:pathLst>
                <a:path w="1493" h="638" extrusionOk="0">
                  <a:moveTo>
                    <a:pt x="0" y="1"/>
                  </a:moveTo>
                  <a:lnTo>
                    <a:pt x="0" y="637"/>
                  </a:lnTo>
                  <a:lnTo>
                    <a:pt x="1492" y="637"/>
                  </a:lnTo>
                  <a:lnTo>
                    <a:pt x="1492" y="1"/>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5" name="Google Shape;135;p2"/>
            <p:cNvSpPr/>
            <p:nvPr/>
          </p:nvSpPr>
          <p:spPr>
            <a:xfrm>
              <a:off x="6308450" y="3717250"/>
              <a:ext cx="37350" cy="15450"/>
            </a:xfrm>
            <a:custGeom>
              <a:avLst/>
              <a:gdLst/>
              <a:ahLst/>
              <a:cxnLst/>
              <a:rect l="l" t="t" r="r" b="b"/>
              <a:pathLst>
                <a:path w="1494" h="618" extrusionOk="0">
                  <a:moveTo>
                    <a:pt x="1" y="1"/>
                  </a:moveTo>
                  <a:lnTo>
                    <a:pt x="1" y="617"/>
                  </a:lnTo>
                  <a:lnTo>
                    <a:pt x="1493" y="617"/>
                  </a:lnTo>
                  <a:lnTo>
                    <a:pt x="1493" y="1"/>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6" name="Google Shape;136;p2"/>
            <p:cNvSpPr/>
            <p:nvPr/>
          </p:nvSpPr>
          <p:spPr>
            <a:xfrm>
              <a:off x="6274150" y="3752075"/>
              <a:ext cx="37325" cy="15450"/>
            </a:xfrm>
            <a:custGeom>
              <a:avLst/>
              <a:gdLst/>
              <a:ahLst/>
              <a:cxnLst/>
              <a:rect l="l" t="t" r="r" b="b"/>
              <a:pathLst>
                <a:path w="1493" h="618" extrusionOk="0">
                  <a:moveTo>
                    <a:pt x="0" y="0"/>
                  </a:moveTo>
                  <a:lnTo>
                    <a:pt x="0" y="617"/>
                  </a:lnTo>
                  <a:lnTo>
                    <a:pt x="1492" y="617"/>
                  </a:lnTo>
                  <a:lnTo>
                    <a:pt x="1492" y="0"/>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7" name="Google Shape;137;p2"/>
            <p:cNvSpPr/>
            <p:nvPr/>
          </p:nvSpPr>
          <p:spPr>
            <a:xfrm>
              <a:off x="6308450" y="3780425"/>
              <a:ext cx="37350" cy="15950"/>
            </a:xfrm>
            <a:custGeom>
              <a:avLst/>
              <a:gdLst/>
              <a:ahLst/>
              <a:cxnLst/>
              <a:rect l="l" t="t" r="r" b="b"/>
              <a:pathLst>
                <a:path w="1494" h="638" extrusionOk="0">
                  <a:moveTo>
                    <a:pt x="1" y="0"/>
                  </a:moveTo>
                  <a:lnTo>
                    <a:pt x="1"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8" name="Google Shape;138;p2"/>
            <p:cNvSpPr/>
            <p:nvPr/>
          </p:nvSpPr>
          <p:spPr>
            <a:xfrm>
              <a:off x="6119450" y="3323800"/>
              <a:ext cx="37325" cy="15450"/>
            </a:xfrm>
            <a:custGeom>
              <a:avLst/>
              <a:gdLst/>
              <a:ahLst/>
              <a:cxnLst/>
              <a:rect l="l" t="t" r="r" b="b"/>
              <a:pathLst>
                <a:path w="1493" h="618" extrusionOk="0">
                  <a:moveTo>
                    <a:pt x="0" y="1"/>
                  </a:moveTo>
                  <a:lnTo>
                    <a:pt x="0" y="617"/>
                  </a:lnTo>
                  <a:lnTo>
                    <a:pt x="1493" y="617"/>
                  </a:lnTo>
                  <a:lnTo>
                    <a:pt x="1493" y="1"/>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39" name="Google Shape;139;p2"/>
            <p:cNvSpPr/>
            <p:nvPr/>
          </p:nvSpPr>
          <p:spPr>
            <a:xfrm>
              <a:off x="6153775" y="33521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0" name="Google Shape;140;p2"/>
            <p:cNvSpPr/>
            <p:nvPr/>
          </p:nvSpPr>
          <p:spPr>
            <a:xfrm>
              <a:off x="5873225" y="3752575"/>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1" name="Google Shape;141;p2"/>
            <p:cNvSpPr/>
            <p:nvPr/>
          </p:nvSpPr>
          <p:spPr>
            <a:xfrm>
              <a:off x="5907050" y="37809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2" name="Google Shape;142;p2"/>
            <p:cNvSpPr/>
            <p:nvPr/>
          </p:nvSpPr>
          <p:spPr>
            <a:xfrm>
              <a:off x="5748875" y="2829375"/>
              <a:ext cx="669050" cy="454650"/>
            </a:xfrm>
            <a:custGeom>
              <a:avLst/>
              <a:gdLst/>
              <a:ahLst/>
              <a:cxnLst/>
              <a:rect l="l" t="t" r="r" b="b"/>
              <a:pathLst>
                <a:path w="26762" h="18186" extrusionOk="0">
                  <a:moveTo>
                    <a:pt x="2706" y="1"/>
                  </a:moveTo>
                  <a:lnTo>
                    <a:pt x="80" y="16117"/>
                  </a:lnTo>
                  <a:cubicBezTo>
                    <a:pt x="40" y="16216"/>
                    <a:pt x="21" y="16316"/>
                    <a:pt x="21" y="16415"/>
                  </a:cubicBezTo>
                  <a:lnTo>
                    <a:pt x="1" y="16535"/>
                  </a:lnTo>
                  <a:cubicBezTo>
                    <a:pt x="1" y="17450"/>
                    <a:pt x="737" y="18186"/>
                    <a:pt x="1632" y="18186"/>
                  </a:cubicBezTo>
                  <a:cubicBezTo>
                    <a:pt x="2269" y="18186"/>
                    <a:pt x="2806" y="17828"/>
                    <a:pt x="3104" y="17311"/>
                  </a:cubicBezTo>
                  <a:cubicBezTo>
                    <a:pt x="3383" y="17828"/>
                    <a:pt x="3920" y="18186"/>
                    <a:pt x="4577" y="18186"/>
                  </a:cubicBezTo>
                  <a:cubicBezTo>
                    <a:pt x="5194" y="18186"/>
                    <a:pt x="5751" y="17828"/>
                    <a:pt x="6029" y="17311"/>
                  </a:cubicBezTo>
                  <a:cubicBezTo>
                    <a:pt x="6308" y="17828"/>
                    <a:pt x="6865" y="18186"/>
                    <a:pt x="7501" y="18186"/>
                  </a:cubicBezTo>
                  <a:cubicBezTo>
                    <a:pt x="8118" y="18186"/>
                    <a:pt x="8675" y="17828"/>
                    <a:pt x="8974" y="17311"/>
                  </a:cubicBezTo>
                  <a:cubicBezTo>
                    <a:pt x="9252" y="17828"/>
                    <a:pt x="9790" y="18186"/>
                    <a:pt x="10446" y="18186"/>
                  </a:cubicBezTo>
                  <a:cubicBezTo>
                    <a:pt x="11063" y="18186"/>
                    <a:pt x="11600" y="17828"/>
                    <a:pt x="11899" y="17311"/>
                  </a:cubicBezTo>
                  <a:cubicBezTo>
                    <a:pt x="12177" y="17828"/>
                    <a:pt x="12734" y="18186"/>
                    <a:pt x="13371" y="18186"/>
                  </a:cubicBezTo>
                  <a:cubicBezTo>
                    <a:pt x="13988" y="18186"/>
                    <a:pt x="14545" y="17828"/>
                    <a:pt x="14843" y="17311"/>
                  </a:cubicBezTo>
                  <a:cubicBezTo>
                    <a:pt x="15122" y="17828"/>
                    <a:pt x="15659" y="18186"/>
                    <a:pt x="16316" y="18186"/>
                  </a:cubicBezTo>
                  <a:cubicBezTo>
                    <a:pt x="16952" y="18186"/>
                    <a:pt x="17470" y="17828"/>
                    <a:pt x="17768" y="17311"/>
                  </a:cubicBezTo>
                  <a:cubicBezTo>
                    <a:pt x="18047" y="17828"/>
                    <a:pt x="18604" y="18186"/>
                    <a:pt x="19240" y="18186"/>
                  </a:cubicBezTo>
                  <a:cubicBezTo>
                    <a:pt x="19857" y="18186"/>
                    <a:pt x="20414" y="17828"/>
                    <a:pt x="20713" y="17311"/>
                  </a:cubicBezTo>
                  <a:cubicBezTo>
                    <a:pt x="20991" y="17828"/>
                    <a:pt x="21528" y="18186"/>
                    <a:pt x="22185" y="18186"/>
                  </a:cubicBezTo>
                  <a:cubicBezTo>
                    <a:pt x="22802" y="18186"/>
                    <a:pt x="23339" y="17828"/>
                    <a:pt x="23637" y="17311"/>
                  </a:cubicBezTo>
                  <a:cubicBezTo>
                    <a:pt x="23916" y="17828"/>
                    <a:pt x="24473" y="18186"/>
                    <a:pt x="25110" y="18186"/>
                  </a:cubicBezTo>
                  <a:cubicBezTo>
                    <a:pt x="26025" y="18186"/>
                    <a:pt x="26761" y="17430"/>
                    <a:pt x="26761" y="16535"/>
                  </a:cubicBezTo>
                  <a:cubicBezTo>
                    <a:pt x="26642" y="16336"/>
                    <a:pt x="26602" y="16157"/>
                    <a:pt x="26562" y="16017"/>
                  </a:cubicBezTo>
                  <a:lnTo>
                    <a:pt x="2395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3" name="Google Shape;143;p2"/>
            <p:cNvSpPr/>
            <p:nvPr/>
          </p:nvSpPr>
          <p:spPr>
            <a:xfrm>
              <a:off x="5824219" y="2792270"/>
              <a:ext cx="70425" cy="454186"/>
            </a:xfrm>
            <a:custGeom>
              <a:avLst/>
              <a:gdLst/>
              <a:ahLst/>
              <a:cxnLst/>
              <a:rect l="l" t="t" r="r" b="b"/>
              <a:pathLst>
                <a:path w="2817" h="20195" extrusionOk="0">
                  <a:moveTo>
                    <a:pt x="2660" y="0"/>
                  </a:moveTo>
                  <a:cubicBezTo>
                    <a:pt x="2577" y="0"/>
                    <a:pt x="2488" y="50"/>
                    <a:pt x="2478" y="149"/>
                  </a:cubicBezTo>
                  <a:cubicBezTo>
                    <a:pt x="1662" y="6795"/>
                    <a:pt x="846" y="13440"/>
                    <a:pt x="11" y="20046"/>
                  </a:cubicBezTo>
                  <a:cubicBezTo>
                    <a:pt x="1" y="20145"/>
                    <a:pt x="75" y="20195"/>
                    <a:pt x="158" y="20195"/>
                  </a:cubicBezTo>
                  <a:cubicBezTo>
                    <a:pt x="240" y="20195"/>
                    <a:pt x="329" y="20145"/>
                    <a:pt x="349" y="20046"/>
                  </a:cubicBezTo>
                  <a:cubicBezTo>
                    <a:pt x="1165" y="13400"/>
                    <a:pt x="1981" y="6775"/>
                    <a:pt x="2796" y="149"/>
                  </a:cubicBezTo>
                  <a:cubicBezTo>
                    <a:pt x="2816" y="50"/>
                    <a:pt x="2742" y="0"/>
                    <a:pt x="266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4" name="Google Shape;144;p2"/>
            <p:cNvSpPr/>
            <p:nvPr/>
          </p:nvSpPr>
          <p:spPr>
            <a:xfrm>
              <a:off x="5896596" y="2791821"/>
              <a:ext cx="51525" cy="450497"/>
            </a:xfrm>
            <a:custGeom>
              <a:avLst/>
              <a:gdLst/>
              <a:ahLst/>
              <a:cxnLst/>
              <a:rect l="l" t="t" r="r" b="b"/>
              <a:pathLst>
                <a:path w="2061" h="20031" extrusionOk="0">
                  <a:moveTo>
                    <a:pt x="1906" y="0"/>
                  </a:moveTo>
                  <a:cubicBezTo>
                    <a:pt x="1826" y="0"/>
                    <a:pt x="1742" y="50"/>
                    <a:pt x="1732" y="150"/>
                  </a:cubicBezTo>
                  <a:cubicBezTo>
                    <a:pt x="1155" y="6715"/>
                    <a:pt x="578" y="13301"/>
                    <a:pt x="1" y="19867"/>
                  </a:cubicBezTo>
                  <a:cubicBezTo>
                    <a:pt x="1" y="19976"/>
                    <a:pt x="85" y="20031"/>
                    <a:pt x="170" y="20031"/>
                  </a:cubicBezTo>
                  <a:cubicBezTo>
                    <a:pt x="254" y="20031"/>
                    <a:pt x="339" y="19976"/>
                    <a:pt x="339" y="19867"/>
                  </a:cubicBezTo>
                  <a:cubicBezTo>
                    <a:pt x="896" y="13301"/>
                    <a:pt x="1473" y="6715"/>
                    <a:pt x="2050" y="150"/>
                  </a:cubicBezTo>
                  <a:cubicBezTo>
                    <a:pt x="2060" y="50"/>
                    <a:pt x="1985" y="0"/>
                    <a:pt x="1906" y="0"/>
                  </a:cubicBezTo>
                  <a:close/>
                </a:path>
              </a:pathLst>
            </a:custGeom>
            <a:solidFill>
              <a:srgbClr val="FFFFFF">
                <a:alpha val="2978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5" name="Google Shape;145;p2"/>
            <p:cNvSpPr/>
            <p:nvPr/>
          </p:nvSpPr>
          <p:spPr>
            <a:xfrm>
              <a:off x="5969723" y="2792270"/>
              <a:ext cx="35850" cy="445684"/>
            </a:xfrm>
            <a:custGeom>
              <a:avLst/>
              <a:gdLst/>
              <a:ahLst/>
              <a:cxnLst/>
              <a:rect l="l" t="t" r="r" b="b"/>
              <a:pathLst>
                <a:path w="1434" h="19817" extrusionOk="0">
                  <a:moveTo>
                    <a:pt x="1281" y="0"/>
                  </a:moveTo>
                  <a:cubicBezTo>
                    <a:pt x="1204" y="0"/>
                    <a:pt x="1125" y="50"/>
                    <a:pt x="1115" y="149"/>
                  </a:cubicBezTo>
                  <a:cubicBezTo>
                    <a:pt x="737" y="6675"/>
                    <a:pt x="359" y="13162"/>
                    <a:pt x="1" y="19668"/>
                  </a:cubicBezTo>
                  <a:cubicBezTo>
                    <a:pt x="1" y="19767"/>
                    <a:pt x="75" y="19817"/>
                    <a:pt x="152" y="19817"/>
                  </a:cubicBezTo>
                  <a:cubicBezTo>
                    <a:pt x="229" y="19817"/>
                    <a:pt x="309" y="19767"/>
                    <a:pt x="319" y="19668"/>
                  </a:cubicBezTo>
                  <a:cubicBezTo>
                    <a:pt x="697" y="13162"/>
                    <a:pt x="1055" y="6675"/>
                    <a:pt x="1433" y="149"/>
                  </a:cubicBezTo>
                  <a:cubicBezTo>
                    <a:pt x="1433" y="50"/>
                    <a:pt x="1358" y="0"/>
                    <a:pt x="128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6" name="Google Shape;146;p2"/>
            <p:cNvSpPr/>
            <p:nvPr/>
          </p:nvSpPr>
          <p:spPr>
            <a:xfrm>
              <a:off x="6039850" y="2792270"/>
              <a:ext cx="8000" cy="441209"/>
            </a:xfrm>
            <a:custGeom>
              <a:avLst/>
              <a:gdLst/>
              <a:ahLst/>
              <a:cxnLst/>
              <a:rect l="l" t="t" r="r" b="b"/>
              <a:pathLst>
                <a:path w="320" h="19618" extrusionOk="0">
                  <a:moveTo>
                    <a:pt x="160" y="0"/>
                  </a:moveTo>
                  <a:cubicBezTo>
                    <a:pt x="80" y="0"/>
                    <a:pt x="1" y="50"/>
                    <a:pt x="1" y="149"/>
                  </a:cubicBezTo>
                  <a:lnTo>
                    <a:pt x="1" y="19469"/>
                  </a:lnTo>
                  <a:cubicBezTo>
                    <a:pt x="1" y="19568"/>
                    <a:pt x="80" y="19618"/>
                    <a:pt x="160" y="19618"/>
                  </a:cubicBezTo>
                  <a:cubicBezTo>
                    <a:pt x="240" y="19618"/>
                    <a:pt x="319" y="19568"/>
                    <a:pt x="319" y="19469"/>
                  </a:cubicBezTo>
                  <a:lnTo>
                    <a:pt x="319" y="149"/>
                  </a:lnTo>
                  <a:cubicBezTo>
                    <a:pt x="319" y="50"/>
                    <a:pt x="240" y="0"/>
                    <a:pt x="16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7" name="Google Shape;147;p2"/>
            <p:cNvSpPr/>
            <p:nvPr/>
          </p:nvSpPr>
          <p:spPr>
            <a:xfrm>
              <a:off x="6263455" y="2792270"/>
              <a:ext cx="70150" cy="454186"/>
            </a:xfrm>
            <a:custGeom>
              <a:avLst/>
              <a:gdLst/>
              <a:ahLst/>
              <a:cxnLst/>
              <a:rect l="l" t="t" r="r" b="b"/>
              <a:pathLst>
                <a:path w="2806" h="20195" extrusionOk="0">
                  <a:moveTo>
                    <a:pt x="154" y="0"/>
                  </a:moveTo>
                  <a:cubicBezTo>
                    <a:pt x="75" y="0"/>
                    <a:pt x="0" y="50"/>
                    <a:pt x="10" y="149"/>
                  </a:cubicBezTo>
                  <a:cubicBezTo>
                    <a:pt x="826" y="6775"/>
                    <a:pt x="1642" y="13400"/>
                    <a:pt x="2477" y="20046"/>
                  </a:cubicBezTo>
                  <a:cubicBezTo>
                    <a:pt x="2487" y="20145"/>
                    <a:pt x="2572" y="20195"/>
                    <a:pt x="2651" y="20195"/>
                  </a:cubicBezTo>
                  <a:cubicBezTo>
                    <a:pt x="2731" y="20195"/>
                    <a:pt x="2806" y="20145"/>
                    <a:pt x="2796" y="20046"/>
                  </a:cubicBezTo>
                  <a:cubicBezTo>
                    <a:pt x="1980" y="13440"/>
                    <a:pt x="1144" y="6795"/>
                    <a:pt x="329" y="149"/>
                  </a:cubicBezTo>
                  <a:cubicBezTo>
                    <a:pt x="319" y="50"/>
                    <a:pt x="234" y="0"/>
                    <a:pt x="15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8" name="Google Shape;148;p2"/>
            <p:cNvSpPr/>
            <p:nvPr/>
          </p:nvSpPr>
          <p:spPr>
            <a:xfrm>
              <a:off x="6209729" y="2791821"/>
              <a:ext cx="51500" cy="450497"/>
            </a:xfrm>
            <a:custGeom>
              <a:avLst/>
              <a:gdLst/>
              <a:ahLst/>
              <a:cxnLst/>
              <a:rect l="l" t="t" r="r" b="b"/>
              <a:pathLst>
                <a:path w="2060" h="20031" extrusionOk="0">
                  <a:moveTo>
                    <a:pt x="157" y="0"/>
                  </a:moveTo>
                  <a:cubicBezTo>
                    <a:pt x="75" y="0"/>
                    <a:pt x="0" y="50"/>
                    <a:pt x="10" y="150"/>
                  </a:cubicBezTo>
                  <a:cubicBezTo>
                    <a:pt x="587" y="6715"/>
                    <a:pt x="1164" y="13301"/>
                    <a:pt x="1741" y="19867"/>
                  </a:cubicBezTo>
                  <a:cubicBezTo>
                    <a:pt x="1751" y="19976"/>
                    <a:pt x="1831" y="20031"/>
                    <a:pt x="1908" y="20031"/>
                  </a:cubicBezTo>
                  <a:cubicBezTo>
                    <a:pt x="1985" y="20031"/>
                    <a:pt x="2060" y="19976"/>
                    <a:pt x="2060" y="19867"/>
                  </a:cubicBezTo>
                  <a:cubicBezTo>
                    <a:pt x="1483" y="13301"/>
                    <a:pt x="906" y="6715"/>
                    <a:pt x="349" y="150"/>
                  </a:cubicBezTo>
                  <a:cubicBezTo>
                    <a:pt x="329" y="50"/>
                    <a:pt x="239" y="0"/>
                    <a:pt x="15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49" name="Google Shape;149;p2"/>
            <p:cNvSpPr/>
            <p:nvPr/>
          </p:nvSpPr>
          <p:spPr>
            <a:xfrm>
              <a:off x="6152278" y="2792270"/>
              <a:ext cx="36575" cy="445684"/>
            </a:xfrm>
            <a:custGeom>
              <a:avLst/>
              <a:gdLst/>
              <a:ahLst/>
              <a:cxnLst/>
              <a:rect l="l" t="t" r="r" b="b"/>
              <a:pathLst>
                <a:path w="1463" h="19817" extrusionOk="0">
                  <a:moveTo>
                    <a:pt x="152" y="0"/>
                  </a:moveTo>
                  <a:cubicBezTo>
                    <a:pt x="75" y="0"/>
                    <a:pt x="0" y="50"/>
                    <a:pt x="0" y="149"/>
                  </a:cubicBezTo>
                  <a:cubicBezTo>
                    <a:pt x="378" y="6675"/>
                    <a:pt x="757" y="13162"/>
                    <a:pt x="1115" y="19668"/>
                  </a:cubicBezTo>
                  <a:cubicBezTo>
                    <a:pt x="1135" y="19767"/>
                    <a:pt x="1224" y="19817"/>
                    <a:pt x="1306" y="19817"/>
                  </a:cubicBezTo>
                  <a:cubicBezTo>
                    <a:pt x="1388" y="19817"/>
                    <a:pt x="1463" y="19767"/>
                    <a:pt x="1453" y="19668"/>
                  </a:cubicBezTo>
                  <a:cubicBezTo>
                    <a:pt x="1075" y="13162"/>
                    <a:pt x="697" y="6675"/>
                    <a:pt x="319" y="149"/>
                  </a:cubicBezTo>
                  <a:cubicBezTo>
                    <a:pt x="309" y="50"/>
                    <a:pt x="229" y="0"/>
                    <a:pt x="152" y="0"/>
                  </a:cubicBezTo>
                  <a:close/>
                </a:path>
              </a:pathLst>
            </a:custGeom>
            <a:solidFill>
              <a:srgbClr val="FFFFFF">
                <a:alpha val="2978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0" name="Google Shape;150;p2"/>
            <p:cNvSpPr/>
            <p:nvPr/>
          </p:nvSpPr>
          <p:spPr>
            <a:xfrm>
              <a:off x="6110001" y="2792270"/>
              <a:ext cx="7975" cy="441209"/>
            </a:xfrm>
            <a:custGeom>
              <a:avLst/>
              <a:gdLst/>
              <a:ahLst/>
              <a:cxnLst/>
              <a:rect l="l" t="t" r="r" b="b"/>
              <a:pathLst>
                <a:path w="319" h="19618" extrusionOk="0">
                  <a:moveTo>
                    <a:pt x="159" y="0"/>
                  </a:moveTo>
                  <a:cubicBezTo>
                    <a:pt x="80" y="0"/>
                    <a:pt x="0" y="50"/>
                    <a:pt x="0" y="149"/>
                  </a:cubicBezTo>
                  <a:lnTo>
                    <a:pt x="0" y="19469"/>
                  </a:lnTo>
                  <a:cubicBezTo>
                    <a:pt x="0" y="19568"/>
                    <a:pt x="80" y="19618"/>
                    <a:pt x="159" y="19618"/>
                  </a:cubicBezTo>
                  <a:cubicBezTo>
                    <a:pt x="239" y="19618"/>
                    <a:pt x="319" y="19568"/>
                    <a:pt x="319" y="19469"/>
                  </a:cubicBezTo>
                  <a:lnTo>
                    <a:pt x="319" y="149"/>
                  </a:lnTo>
                  <a:cubicBezTo>
                    <a:pt x="319" y="50"/>
                    <a:pt x="239" y="0"/>
                    <a:pt x="159" y="0"/>
                  </a:cubicBezTo>
                  <a:close/>
                </a:path>
              </a:pathLst>
            </a:custGeom>
            <a:solidFill>
              <a:srgbClr val="FFFFFF">
                <a:alpha val="2978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1" name="Google Shape;151;p2"/>
            <p:cNvSpPr/>
            <p:nvPr/>
          </p:nvSpPr>
          <p:spPr>
            <a:xfrm>
              <a:off x="5749375" y="2784150"/>
              <a:ext cx="674000" cy="224825"/>
            </a:xfrm>
            <a:custGeom>
              <a:avLst/>
              <a:gdLst/>
              <a:ahLst/>
              <a:cxnLst/>
              <a:rect l="l" t="t" r="r" b="b"/>
              <a:pathLst>
                <a:path w="26960" h="8993" extrusionOk="0">
                  <a:moveTo>
                    <a:pt x="15110" y="1"/>
                  </a:moveTo>
                  <a:cubicBezTo>
                    <a:pt x="9926" y="1"/>
                    <a:pt x="3873" y="133"/>
                    <a:pt x="3303" y="517"/>
                  </a:cubicBezTo>
                  <a:cubicBezTo>
                    <a:pt x="2289" y="1153"/>
                    <a:pt x="2050" y="3640"/>
                    <a:pt x="1552" y="4376"/>
                  </a:cubicBezTo>
                  <a:cubicBezTo>
                    <a:pt x="1552" y="4376"/>
                    <a:pt x="1" y="6525"/>
                    <a:pt x="1513" y="6923"/>
                  </a:cubicBezTo>
                  <a:cubicBezTo>
                    <a:pt x="1591" y="6942"/>
                    <a:pt x="1668" y="6952"/>
                    <a:pt x="1743" y="6952"/>
                  </a:cubicBezTo>
                  <a:cubicBezTo>
                    <a:pt x="3127" y="6952"/>
                    <a:pt x="4119" y="3896"/>
                    <a:pt x="5478" y="3896"/>
                  </a:cubicBezTo>
                  <a:cubicBezTo>
                    <a:pt x="5503" y="3896"/>
                    <a:pt x="5527" y="3897"/>
                    <a:pt x="5552" y="3899"/>
                  </a:cubicBezTo>
                  <a:cubicBezTo>
                    <a:pt x="7024" y="4018"/>
                    <a:pt x="7064" y="6923"/>
                    <a:pt x="8476" y="6963"/>
                  </a:cubicBezTo>
                  <a:cubicBezTo>
                    <a:pt x="8486" y="6963"/>
                    <a:pt x="8495" y="6963"/>
                    <a:pt x="8505" y="6963"/>
                  </a:cubicBezTo>
                  <a:cubicBezTo>
                    <a:pt x="9824" y="6963"/>
                    <a:pt x="9664" y="5675"/>
                    <a:pt x="10716" y="5675"/>
                  </a:cubicBezTo>
                  <a:cubicBezTo>
                    <a:pt x="10780" y="5675"/>
                    <a:pt x="10849" y="5679"/>
                    <a:pt x="10924" y="5690"/>
                  </a:cubicBezTo>
                  <a:cubicBezTo>
                    <a:pt x="12217" y="5869"/>
                    <a:pt x="12018" y="7779"/>
                    <a:pt x="13251" y="7858"/>
                  </a:cubicBezTo>
                  <a:cubicBezTo>
                    <a:pt x="13262" y="7859"/>
                    <a:pt x="13273" y="7859"/>
                    <a:pt x="13284" y="7859"/>
                  </a:cubicBezTo>
                  <a:cubicBezTo>
                    <a:pt x="14496" y="7859"/>
                    <a:pt x="14829" y="4574"/>
                    <a:pt x="16361" y="4574"/>
                  </a:cubicBezTo>
                  <a:cubicBezTo>
                    <a:pt x="16378" y="4574"/>
                    <a:pt x="16397" y="4575"/>
                    <a:pt x="16415" y="4575"/>
                  </a:cubicBezTo>
                  <a:cubicBezTo>
                    <a:pt x="17987" y="4635"/>
                    <a:pt x="16912" y="7898"/>
                    <a:pt x="18424" y="8276"/>
                  </a:cubicBezTo>
                  <a:cubicBezTo>
                    <a:pt x="18531" y="8302"/>
                    <a:pt x="18631" y="8315"/>
                    <a:pt x="18724" y="8315"/>
                  </a:cubicBezTo>
                  <a:cubicBezTo>
                    <a:pt x="19976" y="8315"/>
                    <a:pt x="20147" y="6125"/>
                    <a:pt x="21369" y="6088"/>
                  </a:cubicBezTo>
                  <a:cubicBezTo>
                    <a:pt x="21382" y="6087"/>
                    <a:pt x="21394" y="6087"/>
                    <a:pt x="21407" y="6087"/>
                  </a:cubicBezTo>
                  <a:cubicBezTo>
                    <a:pt x="22668" y="6087"/>
                    <a:pt x="23387" y="8993"/>
                    <a:pt x="25134" y="8993"/>
                  </a:cubicBezTo>
                  <a:cubicBezTo>
                    <a:pt x="25146" y="8993"/>
                    <a:pt x="25157" y="8993"/>
                    <a:pt x="25169" y="8992"/>
                  </a:cubicBezTo>
                  <a:cubicBezTo>
                    <a:pt x="26960" y="8953"/>
                    <a:pt x="26084" y="6466"/>
                    <a:pt x="25866" y="5829"/>
                  </a:cubicBezTo>
                  <a:cubicBezTo>
                    <a:pt x="25667" y="5272"/>
                    <a:pt x="23796" y="397"/>
                    <a:pt x="22563" y="158"/>
                  </a:cubicBezTo>
                  <a:cubicBezTo>
                    <a:pt x="22042" y="68"/>
                    <a:pt x="18796" y="1"/>
                    <a:pt x="1511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2" name="Google Shape;152;p2"/>
            <p:cNvSpPr/>
            <p:nvPr/>
          </p:nvSpPr>
          <p:spPr>
            <a:xfrm>
              <a:off x="5783700" y="2909975"/>
              <a:ext cx="50250" cy="28875"/>
            </a:xfrm>
            <a:custGeom>
              <a:avLst/>
              <a:gdLst/>
              <a:ahLst/>
              <a:cxnLst/>
              <a:rect l="l" t="t" r="r" b="b"/>
              <a:pathLst>
                <a:path w="2010" h="1155" extrusionOk="0">
                  <a:moveTo>
                    <a:pt x="2010" y="0"/>
                  </a:moveTo>
                  <a:cubicBezTo>
                    <a:pt x="2010" y="0"/>
                    <a:pt x="1871" y="100"/>
                    <a:pt x="1692" y="259"/>
                  </a:cubicBezTo>
                  <a:cubicBezTo>
                    <a:pt x="1592" y="338"/>
                    <a:pt x="1473" y="398"/>
                    <a:pt x="1373" y="497"/>
                  </a:cubicBezTo>
                  <a:cubicBezTo>
                    <a:pt x="1313" y="557"/>
                    <a:pt x="1234" y="577"/>
                    <a:pt x="1194" y="637"/>
                  </a:cubicBezTo>
                  <a:cubicBezTo>
                    <a:pt x="1134" y="677"/>
                    <a:pt x="1075" y="696"/>
                    <a:pt x="1015" y="756"/>
                  </a:cubicBezTo>
                  <a:cubicBezTo>
                    <a:pt x="935" y="796"/>
                    <a:pt x="896" y="836"/>
                    <a:pt x="816" y="856"/>
                  </a:cubicBezTo>
                  <a:cubicBezTo>
                    <a:pt x="737" y="875"/>
                    <a:pt x="677" y="895"/>
                    <a:pt x="617" y="935"/>
                  </a:cubicBezTo>
                  <a:cubicBezTo>
                    <a:pt x="577" y="955"/>
                    <a:pt x="498" y="955"/>
                    <a:pt x="438" y="955"/>
                  </a:cubicBezTo>
                  <a:cubicBezTo>
                    <a:pt x="398" y="955"/>
                    <a:pt x="339" y="955"/>
                    <a:pt x="299" y="935"/>
                  </a:cubicBezTo>
                  <a:cubicBezTo>
                    <a:pt x="239" y="895"/>
                    <a:pt x="199" y="875"/>
                    <a:pt x="160" y="856"/>
                  </a:cubicBezTo>
                  <a:cubicBezTo>
                    <a:pt x="120" y="836"/>
                    <a:pt x="100" y="796"/>
                    <a:pt x="80" y="776"/>
                  </a:cubicBezTo>
                  <a:lnTo>
                    <a:pt x="0" y="696"/>
                  </a:lnTo>
                  <a:lnTo>
                    <a:pt x="0" y="696"/>
                  </a:lnTo>
                  <a:cubicBezTo>
                    <a:pt x="0" y="696"/>
                    <a:pt x="0" y="756"/>
                    <a:pt x="40" y="776"/>
                  </a:cubicBezTo>
                  <a:cubicBezTo>
                    <a:pt x="40" y="836"/>
                    <a:pt x="80" y="856"/>
                    <a:pt x="100" y="895"/>
                  </a:cubicBezTo>
                  <a:lnTo>
                    <a:pt x="219" y="1035"/>
                  </a:lnTo>
                  <a:cubicBezTo>
                    <a:pt x="259" y="1074"/>
                    <a:pt x="339" y="1094"/>
                    <a:pt x="418" y="1134"/>
                  </a:cubicBezTo>
                  <a:cubicBezTo>
                    <a:pt x="498" y="1154"/>
                    <a:pt x="597" y="1154"/>
                    <a:pt x="657" y="1154"/>
                  </a:cubicBezTo>
                  <a:cubicBezTo>
                    <a:pt x="737" y="1134"/>
                    <a:pt x="836" y="1094"/>
                    <a:pt x="916" y="1074"/>
                  </a:cubicBezTo>
                  <a:cubicBezTo>
                    <a:pt x="995" y="1035"/>
                    <a:pt x="1075" y="995"/>
                    <a:pt x="1134" y="955"/>
                  </a:cubicBezTo>
                  <a:cubicBezTo>
                    <a:pt x="1214" y="895"/>
                    <a:pt x="1294" y="856"/>
                    <a:pt x="1333" y="796"/>
                  </a:cubicBezTo>
                  <a:cubicBezTo>
                    <a:pt x="1393" y="756"/>
                    <a:pt x="1453" y="696"/>
                    <a:pt x="1512" y="657"/>
                  </a:cubicBezTo>
                  <a:cubicBezTo>
                    <a:pt x="1612" y="557"/>
                    <a:pt x="1711" y="458"/>
                    <a:pt x="1791" y="358"/>
                  </a:cubicBezTo>
                  <a:cubicBezTo>
                    <a:pt x="1930" y="159"/>
                    <a:pt x="2010" y="0"/>
                    <a:pt x="201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3" name="Google Shape;153;p2"/>
            <p:cNvSpPr/>
            <p:nvPr/>
          </p:nvSpPr>
          <p:spPr>
            <a:xfrm>
              <a:off x="5933425" y="2911450"/>
              <a:ext cx="48750" cy="35225"/>
            </a:xfrm>
            <a:custGeom>
              <a:avLst/>
              <a:gdLst/>
              <a:ahLst/>
              <a:cxnLst/>
              <a:rect l="l" t="t" r="r" b="b"/>
              <a:pathLst>
                <a:path w="1950" h="1409" extrusionOk="0">
                  <a:moveTo>
                    <a:pt x="0" y="1"/>
                  </a:moveTo>
                  <a:lnTo>
                    <a:pt x="0" y="1"/>
                  </a:lnTo>
                  <a:cubicBezTo>
                    <a:pt x="0" y="1"/>
                    <a:pt x="20" y="140"/>
                    <a:pt x="159" y="419"/>
                  </a:cubicBezTo>
                  <a:cubicBezTo>
                    <a:pt x="259" y="637"/>
                    <a:pt x="418" y="936"/>
                    <a:pt x="696" y="1155"/>
                  </a:cubicBezTo>
                  <a:cubicBezTo>
                    <a:pt x="756" y="1234"/>
                    <a:pt x="856" y="1254"/>
                    <a:pt x="915" y="1314"/>
                  </a:cubicBezTo>
                  <a:cubicBezTo>
                    <a:pt x="995" y="1334"/>
                    <a:pt x="1075" y="1393"/>
                    <a:pt x="1174" y="1393"/>
                  </a:cubicBezTo>
                  <a:cubicBezTo>
                    <a:pt x="1224" y="1403"/>
                    <a:pt x="1269" y="1408"/>
                    <a:pt x="1308" y="1408"/>
                  </a:cubicBezTo>
                  <a:cubicBezTo>
                    <a:pt x="1348" y="1408"/>
                    <a:pt x="1383" y="1403"/>
                    <a:pt x="1413" y="1393"/>
                  </a:cubicBezTo>
                  <a:cubicBezTo>
                    <a:pt x="1492" y="1354"/>
                    <a:pt x="1572" y="1334"/>
                    <a:pt x="1612" y="1314"/>
                  </a:cubicBezTo>
                  <a:cubicBezTo>
                    <a:pt x="1671" y="1254"/>
                    <a:pt x="1711" y="1234"/>
                    <a:pt x="1771" y="1214"/>
                  </a:cubicBezTo>
                  <a:lnTo>
                    <a:pt x="1870" y="1115"/>
                  </a:lnTo>
                  <a:lnTo>
                    <a:pt x="1950" y="1035"/>
                  </a:lnTo>
                  <a:lnTo>
                    <a:pt x="1950" y="1035"/>
                  </a:lnTo>
                  <a:cubicBezTo>
                    <a:pt x="1950" y="1035"/>
                    <a:pt x="1910" y="1035"/>
                    <a:pt x="1850" y="1075"/>
                  </a:cubicBezTo>
                  <a:cubicBezTo>
                    <a:pt x="1791" y="1095"/>
                    <a:pt x="1771" y="1095"/>
                    <a:pt x="1711" y="1115"/>
                  </a:cubicBezTo>
                  <a:cubicBezTo>
                    <a:pt x="1671" y="1115"/>
                    <a:pt x="1612" y="1115"/>
                    <a:pt x="1572" y="1135"/>
                  </a:cubicBezTo>
                  <a:cubicBezTo>
                    <a:pt x="1512" y="1175"/>
                    <a:pt x="1453" y="1175"/>
                    <a:pt x="1393" y="1175"/>
                  </a:cubicBezTo>
                  <a:cubicBezTo>
                    <a:pt x="1313" y="1175"/>
                    <a:pt x="1273" y="1135"/>
                    <a:pt x="1194" y="1135"/>
                  </a:cubicBezTo>
                  <a:cubicBezTo>
                    <a:pt x="1114" y="1115"/>
                    <a:pt x="1075" y="1095"/>
                    <a:pt x="995" y="1075"/>
                  </a:cubicBezTo>
                  <a:cubicBezTo>
                    <a:pt x="955" y="1015"/>
                    <a:pt x="876" y="996"/>
                    <a:pt x="816" y="936"/>
                  </a:cubicBezTo>
                  <a:cubicBezTo>
                    <a:pt x="696" y="876"/>
                    <a:pt x="597" y="737"/>
                    <a:pt x="498" y="637"/>
                  </a:cubicBezTo>
                  <a:cubicBezTo>
                    <a:pt x="398" y="518"/>
                    <a:pt x="318" y="419"/>
                    <a:pt x="259" y="319"/>
                  </a:cubicBezTo>
                  <a:cubicBezTo>
                    <a:pt x="100" y="120"/>
                    <a:pt x="0" y="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4" name="Google Shape;154;p2"/>
            <p:cNvSpPr/>
            <p:nvPr/>
          </p:nvSpPr>
          <p:spPr>
            <a:xfrm>
              <a:off x="6066725" y="2928875"/>
              <a:ext cx="42300" cy="35325"/>
            </a:xfrm>
            <a:custGeom>
              <a:avLst/>
              <a:gdLst/>
              <a:ahLst/>
              <a:cxnLst/>
              <a:rect l="l" t="t" r="r" b="b"/>
              <a:pathLst>
                <a:path w="1692" h="1413" extrusionOk="0">
                  <a:moveTo>
                    <a:pt x="1691" y="0"/>
                  </a:moveTo>
                  <a:cubicBezTo>
                    <a:pt x="1691" y="0"/>
                    <a:pt x="1552" y="120"/>
                    <a:pt x="1433" y="299"/>
                  </a:cubicBezTo>
                  <a:cubicBezTo>
                    <a:pt x="1353" y="378"/>
                    <a:pt x="1254" y="498"/>
                    <a:pt x="1194" y="597"/>
                  </a:cubicBezTo>
                  <a:cubicBezTo>
                    <a:pt x="1154" y="677"/>
                    <a:pt x="1115" y="716"/>
                    <a:pt x="1055" y="756"/>
                  </a:cubicBezTo>
                  <a:lnTo>
                    <a:pt x="916" y="915"/>
                  </a:lnTo>
                  <a:cubicBezTo>
                    <a:pt x="856" y="995"/>
                    <a:pt x="816" y="1015"/>
                    <a:pt x="756" y="1075"/>
                  </a:cubicBezTo>
                  <a:cubicBezTo>
                    <a:pt x="717" y="1094"/>
                    <a:pt x="657" y="1134"/>
                    <a:pt x="617" y="1174"/>
                  </a:cubicBezTo>
                  <a:cubicBezTo>
                    <a:pt x="597" y="1194"/>
                    <a:pt x="557" y="1194"/>
                    <a:pt x="538" y="1214"/>
                  </a:cubicBezTo>
                  <a:cubicBezTo>
                    <a:pt x="518" y="1214"/>
                    <a:pt x="498" y="1234"/>
                    <a:pt x="458" y="1234"/>
                  </a:cubicBezTo>
                  <a:lnTo>
                    <a:pt x="319" y="1234"/>
                  </a:lnTo>
                  <a:cubicBezTo>
                    <a:pt x="259" y="1234"/>
                    <a:pt x="239" y="1234"/>
                    <a:pt x="199" y="1214"/>
                  </a:cubicBezTo>
                  <a:cubicBezTo>
                    <a:pt x="159" y="1194"/>
                    <a:pt x="120" y="1194"/>
                    <a:pt x="100" y="1174"/>
                  </a:cubicBezTo>
                  <a:cubicBezTo>
                    <a:pt x="20" y="1134"/>
                    <a:pt x="0" y="1114"/>
                    <a:pt x="0" y="1114"/>
                  </a:cubicBezTo>
                  <a:lnTo>
                    <a:pt x="0" y="1114"/>
                  </a:lnTo>
                  <a:cubicBezTo>
                    <a:pt x="0" y="1114"/>
                    <a:pt x="20" y="1174"/>
                    <a:pt x="0" y="1174"/>
                  </a:cubicBezTo>
                  <a:cubicBezTo>
                    <a:pt x="20" y="1194"/>
                    <a:pt x="40" y="1234"/>
                    <a:pt x="100" y="1273"/>
                  </a:cubicBezTo>
                  <a:cubicBezTo>
                    <a:pt x="140" y="1313"/>
                    <a:pt x="159" y="1333"/>
                    <a:pt x="239" y="1373"/>
                  </a:cubicBezTo>
                  <a:cubicBezTo>
                    <a:pt x="299" y="1413"/>
                    <a:pt x="358" y="1413"/>
                    <a:pt x="438" y="1413"/>
                  </a:cubicBezTo>
                  <a:lnTo>
                    <a:pt x="557" y="1413"/>
                  </a:lnTo>
                  <a:cubicBezTo>
                    <a:pt x="617" y="1413"/>
                    <a:pt x="637" y="1413"/>
                    <a:pt x="697" y="1393"/>
                  </a:cubicBezTo>
                  <a:cubicBezTo>
                    <a:pt x="756" y="1333"/>
                    <a:pt x="836" y="1313"/>
                    <a:pt x="916" y="1273"/>
                  </a:cubicBezTo>
                  <a:cubicBezTo>
                    <a:pt x="995" y="1214"/>
                    <a:pt x="1055" y="1174"/>
                    <a:pt x="1115" y="1114"/>
                  </a:cubicBezTo>
                  <a:cubicBezTo>
                    <a:pt x="1154" y="1075"/>
                    <a:pt x="1214" y="1015"/>
                    <a:pt x="1254" y="935"/>
                  </a:cubicBezTo>
                  <a:cubicBezTo>
                    <a:pt x="1313" y="876"/>
                    <a:pt x="1333" y="796"/>
                    <a:pt x="1393" y="736"/>
                  </a:cubicBezTo>
                  <a:cubicBezTo>
                    <a:pt x="1433" y="677"/>
                    <a:pt x="1453" y="597"/>
                    <a:pt x="1493" y="537"/>
                  </a:cubicBezTo>
                  <a:cubicBezTo>
                    <a:pt x="1512" y="478"/>
                    <a:pt x="1532" y="418"/>
                    <a:pt x="1552" y="378"/>
                  </a:cubicBezTo>
                  <a:cubicBezTo>
                    <a:pt x="1652" y="139"/>
                    <a:pt x="1691" y="0"/>
                    <a:pt x="169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5" name="Google Shape;155;p2"/>
            <p:cNvSpPr/>
            <p:nvPr/>
          </p:nvSpPr>
          <p:spPr>
            <a:xfrm>
              <a:off x="6194050" y="2938825"/>
              <a:ext cx="32350" cy="41800"/>
            </a:xfrm>
            <a:custGeom>
              <a:avLst/>
              <a:gdLst/>
              <a:ahLst/>
              <a:cxnLst/>
              <a:rect l="l" t="t" r="r" b="b"/>
              <a:pathLst>
                <a:path w="1294" h="1672" extrusionOk="0">
                  <a:moveTo>
                    <a:pt x="120" y="0"/>
                  </a:moveTo>
                  <a:cubicBezTo>
                    <a:pt x="120" y="0"/>
                    <a:pt x="41" y="139"/>
                    <a:pt x="21" y="398"/>
                  </a:cubicBezTo>
                  <a:cubicBezTo>
                    <a:pt x="1" y="517"/>
                    <a:pt x="1" y="637"/>
                    <a:pt x="21" y="796"/>
                  </a:cubicBezTo>
                  <a:cubicBezTo>
                    <a:pt x="41" y="875"/>
                    <a:pt x="41" y="935"/>
                    <a:pt x="80" y="1015"/>
                  </a:cubicBezTo>
                  <a:cubicBezTo>
                    <a:pt x="100" y="1094"/>
                    <a:pt x="140" y="1174"/>
                    <a:pt x="180" y="1234"/>
                  </a:cubicBezTo>
                  <a:cubicBezTo>
                    <a:pt x="240" y="1393"/>
                    <a:pt x="379" y="1512"/>
                    <a:pt x="518" y="1592"/>
                  </a:cubicBezTo>
                  <a:cubicBezTo>
                    <a:pt x="538" y="1612"/>
                    <a:pt x="598" y="1632"/>
                    <a:pt x="618" y="1632"/>
                  </a:cubicBezTo>
                  <a:cubicBezTo>
                    <a:pt x="637" y="1632"/>
                    <a:pt x="697" y="1671"/>
                    <a:pt x="717" y="1671"/>
                  </a:cubicBezTo>
                  <a:lnTo>
                    <a:pt x="916" y="1671"/>
                  </a:lnTo>
                  <a:cubicBezTo>
                    <a:pt x="976" y="1671"/>
                    <a:pt x="1015" y="1671"/>
                    <a:pt x="1075" y="1632"/>
                  </a:cubicBezTo>
                  <a:cubicBezTo>
                    <a:pt x="1115" y="1612"/>
                    <a:pt x="1155" y="1592"/>
                    <a:pt x="1195" y="1592"/>
                  </a:cubicBezTo>
                  <a:cubicBezTo>
                    <a:pt x="1254" y="1572"/>
                    <a:pt x="1294" y="1532"/>
                    <a:pt x="1294" y="1532"/>
                  </a:cubicBezTo>
                  <a:cubicBezTo>
                    <a:pt x="1294" y="1532"/>
                    <a:pt x="1254" y="1512"/>
                    <a:pt x="1195" y="1512"/>
                  </a:cubicBezTo>
                  <a:lnTo>
                    <a:pt x="1075" y="1512"/>
                  </a:lnTo>
                  <a:cubicBezTo>
                    <a:pt x="1015" y="1512"/>
                    <a:pt x="976" y="1492"/>
                    <a:pt x="916" y="1492"/>
                  </a:cubicBezTo>
                  <a:cubicBezTo>
                    <a:pt x="856" y="1492"/>
                    <a:pt x="816" y="1472"/>
                    <a:pt x="757" y="1433"/>
                  </a:cubicBezTo>
                  <a:cubicBezTo>
                    <a:pt x="737" y="1433"/>
                    <a:pt x="717" y="1413"/>
                    <a:pt x="697" y="1413"/>
                  </a:cubicBezTo>
                  <a:cubicBezTo>
                    <a:pt x="677" y="1393"/>
                    <a:pt x="637" y="1393"/>
                    <a:pt x="618" y="1373"/>
                  </a:cubicBezTo>
                  <a:cubicBezTo>
                    <a:pt x="578" y="1333"/>
                    <a:pt x="538" y="1293"/>
                    <a:pt x="498" y="1234"/>
                  </a:cubicBezTo>
                  <a:cubicBezTo>
                    <a:pt x="478" y="1194"/>
                    <a:pt x="419" y="1134"/>
                    <a:pt x="399" y="1094"/>
                  </a:cubicBezTo>
                  <a:cubicBezTo>
                    <a:pt x="319" y="975"/>
                    <a:pt x="279" y="836"/>
                    <a:pt x="240" y="716"/>
                  </a:cubicBezTo>
                  <a:cubicBezTo>
                    <a:pt x="220" y="597"/>
                    <a:pt x="200" y="478"/>
                    <a:pt x="180" y="378"/>
                  </a:cubicBezTo>
                  <a:cubicBezTo>
                    <a:pt x="140" y="139"/>
                    <a:pt x="120" y="0"/>
                    <a:pt x="12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6" name="Google Shape;156;p2"/>
            <p:cNvSpPr/>
            <p:nvPr/>
          </p:nvSpPr>
          <p:spPr>
            <a:xfrm>
              <a:off x="6331850" y="2942300"/>
              <a:ext cx="66675" cy="56725"/>
            </a:xfrm>
            <a:custGeom>
              <a:avLst/>
              <a:gdLst/>
              <a:ahLst/>
              <a:cxnLst/>
              <a:rect l="l" t="t" r="r" b="b"/>
              <a:pathLst>
                <a:path w="2667" h="2269" extrusionOk="0">
                  <a:moveTo>
                    <a:pt x="2049" y="0"/>
                  </a:moveTo>
                  <a:cubicBezTo>
                    <a:pt x="2049" y="0"/>
                    <a:pt x="2069" y="80"/>
                    <a:pt x="2129" y="199"/>
                  </a:cubicBezTo>
                  <a:cubicBezTo>
                    <a:pt x="2189" y="339"/>
                    <a:pt x="2248" y="538"/>
                    <a:pt x="2328" y="756"/>
                  </a:cubicBezTo>
                  <a:cubicBezTo>
                    <a:pt x="2368" y="876"/>
                    <a:pt x="2388" y="995"/>
                    <a:pt x="2427" y="1134"/>
                  </a:cubicBezTo>
                  <a:cubicBezTo>
                    <a:pt x="2427" y="1274"/>
                    <a:pt x="2447" y="1393"/>
                    <a:pt x="2447" y="1552"/>
                  </a:cubicBezTo>
                  <a:cubicBezTo>
                    <a:pt x="2447" y="1672"/>
                    <a:pt x="2388" y="1831"/>
                    <a:pt x="2328" y="1890"/>
                  </a:cubicBezTo>
                  <a:cubicBezTo>
                    <a:pt x="2288" y="1890"/>
                    <a:pt x="2288" y="1930"/>
                    <a:pt x="2268" y="1950"/>
                  </a:cubicBezTo>
                  <a:lnTo>
                    <a:pt x="2169" y="1990"/>
                  </a:lnTo>
                  <a:cubicBezTo>
                    <a:pt x="2169" y="2030"/>
                    <a:pt x="2129" y="2030"/>
                    <a:pt x="2089" y="2030"/>
                  </a:cubicBezTo>
                  <a:lnTo>
                    <a:pt x="1890" y="2030"/>
                  </a:lnTo>
                  <a:cubicBezTo>
                    <a:pt x="1870" y="2030"/>
                    <a:pt x="1830" y="1990"/>
                    <a:pt x="1791" y="1990"/>
                  </a:cubicBezTo>
                  <a:cubicBezTo>
                    <a:pt x="1731" y="1990"/>
                    <a:pt x="1671" y="1950"/>
                    <a:pt x="1592" y="1930"/>
                  </a:cubicBezTo>
                  <a:cubicBezTo>
                    <a:pt x="1472" y="1871"/>
                    <a:pt x="1353" y="1771"/>
                    <a:pt x="1234" y="1691"/>
                  </a:cubicBezTo>
                  <a:cubicBezTo>
                    <a:pt x="1094" y="1592"/>
                    <a:pt x="975" y="1532"/>
                    <a:pt x="875" y="1433"/>
                  </a:cubicBezTo>
                  <a:cubicBezTo>
                    <a:pt x="776" y="1353"/>
                    <a:pt x="676" y="1254"/>
                    <a:pt x="577" y="1174"/>
                  </a:cubicBezTo>
                  <a:cubicBezTo>
                    <a:pt x="398" y="1035"/>
                    <a:pt x="259" y="876"/>
                    <a:pt x="159" y="776"/>
                  </a:cubicBezTo>
                  <a:lnTo>
                    <a:pt x="0" y="637"/>
                  </a:lnTo>
                  <a:lnTo>
                    <a:pt x="0" y="637"/>
                  </a:lnTo>
                  <a:cubicBezTo>
                    <a:pt x="0" y="637"/>
                    <a:pt x="40" y="697"/>
                    <a:pt x="99" y="796"/>
                  </a:cubicBezTo>
                  <a:cubicBezTo>
                    <a:pt x="179" y="896"/>
                    <a:pt x="298" y="1075"/>
                    <a:pt x="458" y="1274"/>
                  </a:cubicBezTo>
                  <a:cubicBezTo>
                    <a:pt x="597" y="1453"/>
                    <a:pt x="796" y="1672"/>
                    <a:pt x="1055" y="1871"/>
                  </a:cubicBezTo>
                  <a:cubicBezTo>
                    <a:pt x="1174" y="1970"/>
                    <a:pt x="1333" y="2070"/>
                    <a:pt x="1472" y="2149"/>
                  </a:cubicBezTo>
                  <a:cubicBezTo>
                    <a:pt x="1552" y="2169"/>
                    <a:pt x="1632" y="2229"/>
                    <a:pt x="1731" y="2249"/>
                  </a:cubicBezTo>
                  <a:cubicBezTo>
                    <a:pt x="1751" y="2249"/>
                    <a:pt x="1791" y="2268"/>
                    <a:pt x="1850" y="2268"/>
                  </a:cubicBezTo>
                  <a:lnTo>
                    <a:pt x="1990" y="2268"/>
                  </a:lnTo>
                  <a:cubicBezTo>
                    <a:pt x="2049" y="2268"/>
                    <a:pt x="2089" y="2249"/>
                    <a:pt x="2149" y="2249"/>
                  </a:cubicBezTo>
                  <a:lnTo>
                    <a:pt x="2228" y="2229"/>
                  </a:lnTo>
                  <a:lnTo>
                    <a:pt x="2288" y="2229"/>
                  </a:lnTo>
                  <a:lnTo>
                    <a:pt x="2388" y="2169"/>
                  </a:lnTo>
                  <a:cubicBezTo>
                    <a:pt x="2447" y="2169"/>
                    <a:pt x="2487" y="2129"/>
                    <a:pt x="2527" y="2070"/>
                  </a:cubicBezTo>
                  <a:cubicBezTo>
                    <a:pt x="2646" y="1890"/>
                    <a:pt x="2666" y="1731"/>
                    <a:pt x="2666" y="1552"/>
                  </a:cubicBezTo>
                  <a:cubicBezTo>
                    <a:pt x="2666" y="1393"/>
                    <a:pt x="2646" y="1254"/>
                    <a:pt x="2587" y="1095"/>
                  </a:cubicBezTo>
                  <a:lnTo>
                    <a:pt x="2447" y="736"/>
                  </a:lnTo>
                  <a:cubicBezTo>
                    <a:pt x="2248" y="259"/>
                    <a:pt x="2049" y="0"/>
                    <a:pt x="204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7" name="Google Shape;157;p2"/>
            <p:cNvSpPr/>
            <p:nvPr/>
          </p:nvSpPr>
          <p:spPr>
            <a:xfrm>
              <a:off x="5736750" y="3762725"/>
              <a:ext cx="696575" cy="73925"/>
            </a:xfrm>
            <a:custGeom>
              <a:avLst/>
              <a:gdLst/>
              <a:ahLst/>
              <a:cxnLst/>
              <a:rect l="l" t="t" r="r" b="b"/>
              <a:pathLst>
                <a:path w="27863" h="2957" extrusionOk="0">
                  <a:moveTo>
                    <a:pt x="12367" y="1"/>
                  </a:moveTo>
                  <a:cubicBezTo>
                    <a:pt x="11692" y="1"/>
                    <a:pt x="10909" y="158"/>
                    <a:pt x="9877" y="549"/>
                  </a:cubicBezTo>
                  <a:cubicBezTo>
                    <a:pt x="8801" y="940"/>
                    <a:pt x="8066"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29" y="2957"/>
                  </a:lnTo>
                  <a:cubicBezTo>
                    <a:pt x="26629" y="2957"/>
                    <a:pt x="27863" y="2240"/>
                    <a:pt x="27266" y="1484"/>
                  </a:cubicBezTo>
                  <a:cubicBezTo>
                    <a:pt x="27004" y="1152"/>
                    <a:pt x="26743" y="1041"/>
                    <a:pt x="26458" y="1041"/>
                  </a:cubicBezTo>
                  <a:cubicBezTo>
                    <a:pt x="25941" y="1041"/>
                    <a:pt x="25348" y="1407"/>
                    <a:pt x="24540" y="1484"/>
                  </a:cubicBezTo>
                  <a:cubicBezTo>
                    <a:pt x="24492" y="1489"/>
                    <a:pt x="24445" y="1491"/>
                    <a:pt x="24398" y="1491"/>
                  </a:cubicBezTo>
                  <a:cubicBezTo>
                    <a:pt x="23387" y="1491"/>
                    <a:pt x="22666" y="482"/>
                    <a:pt x="21359" y="482"/>
                  </a:cubicBezTo>
                  <a:cubicBezTo>
                    <a:pt x="21126" y="482"/>
                    <a:pt x="20875" y="514"/>
                    <a:pt x="20601" y="589"/>
                  </a:cubicBezTo>
                  <a:cubicBezTo>
                    <a:pt x="19399" y="905"/>
                    <a:pt x="18278" y="1230"/>
                    <a:pt x="17165" y="1230"/>
                  </a:cubicBezTo>
                  <a:cubicBezTo>
                    <a:pt x="16528" y="1230"/>
                    <a:pt x="15894" y="1123"/>
                    <a:pt x="15249" y="848"/>
                  </a:cubicBezTo>
                  <a:cubicBezTo>
                    <a:pt x="14198" y="377"/>
                    <a:pt x="13411" y="1"/>
                    <a:pt x="12367" y="1"/>
                  </a:cubicBez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8" name="Google Shape;158;p2"/>
            <p:cNvSpPr/>
            <p:nvPr/>
          </p:nvSpPr>
          <p:spPr>
            <a:xfrm>
              <a:off x="6007025" y="3772475"/>
              <a:ext cx="91550" cy="22900"/>
            </a:xfrm>
            <a:custGeom>
              <a:avLst/>
              <a:gdLst/>
              <a:ahLst/>
              <a:cxnLst/>
              <a:rect l="l" t="t" r="r" b="b"/>
              <a:pathLst>
                <a:path w="3662" h="916" extrusionOk="0">
                  <a:moveTo>
                    <a:pt x="1533" y="0"/>
                  </a:moveTo>
                  <a:cubicBezTo>
                    <a:pt x="1413" y="0"/>
                    <a:pt x="1294" y="20"/>
                    <a:pt x="1155" y="60"/>
                  </a:cubicBezTo>
                  <a:cubicBezTo>
                    <a:pt x="936" y="100"/>
                    <a:pt x="717" y="179"/>
                    <a:pt x="538" y="259"/>
                  </a:cubicBezTo>
                  <a:cubicBezTo>
                    <a:pt x="180" y="398"/>
                    <a:pt x="1" y="577"/>
                    <a:pt x="1" y="577"/>
                  </a:cubicBezTo>
                  <a:cubicBezTo>
                    <a:pt x="1" y="577"/>
                    <a:pt x="240" y="557"/>
                    <a:pt x="618" y="497"/>
                  </a:cubicBezTo>
                  <a:cubicBezTo>
                    <a:pt x="697" y="478"/>
                    <a:pt x="797" y="478"/>
                    <a:pt x="896" y="478"/>
                  </a:cubicBezTo>
                  <a:lnTo>
                    <a:pt x="1533" y="478"/>
                  </a:lnTo>
                  <a:cubicBezTo>
                    <a:pt x="1592" y="488"/>
                    <a:pt x="1652" y="488"/>
                    <a:pt x="1709" y="488"/>
                  </a:cubicBezTo>
                  <a:cubicBezTo>
                    <a:pt x="1767" y="488"/>
                    <a:pt x="1821" y="488"/>
                    <a:pt x="1871" y="497"/>
                  </a:cubicBezTo>
                  <a:cubicBezTo>
                    <a:pt x="1970" y="497"/>
                    <a:pt x="2110" y="497"/>
                    <a:pt x="2209" y="517"/>
                  </a:cubicBezTo>
                  <a:cubicBezTo>
                    <a:pt x="2309" y="557"/>
                    <a:pt x="2428" y="557"/>
                    <a:pt x="2528" y="577"/>
                  </a:cubicBezTo>
                  <a:lnTo>
                    <a:pt x="2826" y="657"/>
                  </a:lnTo>
                  <a:cubicBezTo>
                    <a:pt x="2926" y="677"/>
                    <a:pt x="3025" y="696"/>
                    <a:pt x="3105" y="716"/>
                  </a:cubicBezTo>
                  <a:lnTo>
                    <a:pt x="3323" y="796"/>
                  </a:lnTo>
                  <a:cubicBezTo>
                    <a:pt x="3363" y="856"/>
                    <a:pt x="3443" y="856"/>
                    <a:pt x="3503" y="876"/>
                  </a:cubicBezTo>
                  <a:cubicBezTo>
                    <a:pt x="3602" y="895"/>
                    <a:pt x="3662" y="915"/>
                    <a:pt x="3662" y="915"/>
                  </a:cubicBezTo>
                  <a:cubicBezTo>
                    <a:pt x="3662" y="915"/>
                    <a:pt x="3642" y="876"/>
                    <a:pt x="3582" y="796"/>
                  </a:cubicBezTo>
                  <a:lnTo>
                    <a:pt x="3423" y="657"/>
                  </a:lnTo>
                  <a:cubicBezTo>
                    <a:pt x="3383" y="577"/>
                    <a:pt x="3304" y="517"/>
                    <a:pt x="3224" y="478"/>
                  </a:cubicBezTo>
                  <a:cubicBezTo>
                    <a:pt x="3164" y="418"/>
                    <a:pt x="3144" y="398"/>
                    <a:pt x="3105" y="378"/>
                  </a:cubicBezTo>
                  <a:lnTo>
                    <a:pt x="2945" y="299"/>
                  </a:lnTo>
                  <a:cubicBezTo>
                    <a:pt x="2846" y="259"/>
                    <a:pt x="2746" y="179"/>
                    <a:pt x="2627" y="159"/>
                  </a:cubicBezTo>
                  <a:cubicBezTo>
                    <a:pt x="2528" y="119"/>
                    <a:pt x="2408" y="80"/>
                    <a:pt x="2289" y="60"/>
                  </a:cubicBezTo>
                  <a:cubicBezTo>
                    <a:pt x="2150" y="20"/>
                    <a:pt x="2030" y="0"/>
                    <a:pt x="1911" y="0"/>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59" name="Google Shape;159;p2"/>
            <p:cNvSpPr/>
            <p:nvPr/>
          </p:nvSpPr>
          <p:spPr>
            <a:xfrm>
              <a:off x="5765800" y="3783900"/>
              <a:ext cx="58200" cy="34350"/>
            </a:xfrm>
            <a:custGeom>
              <a:avLst/>
              <a:gdLst/>
              <a:ahLst/>
              <a:cxnLst/>
              <a:rect l="l" t="t" r="r" b="b"/>
              <a:pathLst>
                <a:path w="2328" h="1374" extrusionOk="0">
                  <a:moveTo>
                    <a:pt x="1413" y="1"/>
                  </a:moveTo>
                  <a:cubicBezTo>
                    <a:pt x="1313" y="1"/>
                    <a:pt x="1214" y="1"/>
                    <a:pt x="1114" y="21"/>
                  </a:cubicBezTo>
                  <a:cubicBezTo>
                    <a:pt x="1015" y="21"/>
                    <a:pt x="915" y="60"/>
                    <a:pt x="816" y="100"/>
                  </a:cubicBezTo>
                  <a:cubicBezTo>
                    <a:pt x="716" y="140"/>
                    <a:pt x="637" y="200"/>
                    <a:pt x="537" y="239"/>
                  </a:cubicBezTo>
                  <a:cubicBezTo>
                    <a:pt x="458" y="299"/>
                    <a:pt x="378" y="359"/>
                    <a:pt x="318" y="438"/>
                  </a:cubicBezTo>
                  <a:cubicBezTo>
                    <a:pt x="259" y="498"/>
                    <a:pt x="239" y="518"/>
                    <a:pt x="219" y="558"/>
                  </a:cubicBezTo>
                  <a:cubicBezTo>
                    <a:pt x="199" y="617"/>
                    <a:pt x="159" y="637"/>
                    <a:pt x="139" y="697"/>
                  </a:cubicBezTo>
                  <a:cubicBezTo>
                    <a:pt x="100" y="757"/>
                    <a:pt x="60" y="836"/>
                    <a:pt x="40" y="916"/>
                  </a:cubicBezTo>
                  <a:cubicBezTo>
                    <a:pt x="0" y="1035"/>
                    <a:pt x="20" y="1194"/>
                    <a:pt x="20" y="1254"/>
                  </a:cubicBezTo>
                  <a:cubicBezTo>
                    <a:pt x="20" y="1334"/>
                    <a:pt x="40" y="1374"/>
                    <a:pt x="40" y="1374"/>
                  </a:cubicBezTo>
                  <a:cubicBezTo>
                    <a:pt x="40" y="1374"/>
                    <a:pt x="139" y="1214"/>
                    <a:pt x="338" y="996"/>
                  </a:cubicBezTo>
                  <a:cubicBezTo>
                    <a:pt x="398" y="956"/>
                    <a:pt x="438" y="916"/>
                    <a:pt x="497" y="856"/>
                  </a:cubicBezTo>
                  <a:lnTo>
                    <a:pt x="557" y="797"/>
                  </a:lnTo>
                  <a:cubicBezTo>
                    <a:pt x="597" y="797"/>
                    <a:pt x="617" y="757"/>
                    <a:pt x="637" y="737"/>
                  </a:cubicBezTo>
                  <a:cubicBezTo>
                    <a:pt x="696" y="717"/>
                    <a:pt x="756" y="657"/>
                    <a:pt x="816" y="637"/>
                  </a:cubicBezTo>
                  <a:cubicBezTo>
                    <a:pt x="895" y="617"/>
                    <a:pt x="935" y="598"/>
                    <a:pt x="1015" y="558"/>
                  </a:cubicBezTo>
                  <a:lnTo>
                    <a:pt x="1234" y="498"/>
                  </a:lnTo>
                  <a:cubicBezTo>
                    <a:pt x="1254" y="498"/>
                    <a:pt x="1313" y="458"/>
                    <a:pt x="1333" y="458"/>
                  </a:cubicBezTo>
                  <a:cubicBezTo>
                    <a:pt x="1393" y="458"/>
                    <a:pt x="1413" y="438"/>
                    <a:pt x="1453" y="438"/>
                  </a:cubicBezTo>
                  <a:cubicBezTo>
                    <a:pt x="1532" y="419"/>
                    <a:pt x="1612" y="399"/>
                    <a:pt x="1691" y="399"/>
                  </a:cubicBezTo>
                  <a:cubicBezTo>
                    <a:pt x="1751" y="399"/>
                    <a:pt x="1811" y="399"/>
                    <a:pt x="1890" y="359"/>
                  </a:cubicBezTo>
                  <a:cubicBezTo>
                    <a:pt x="2010" y="339"/>
                    <a:pt x="2129" y="339"/>
                    <a:pt x="2209" y="319"/>
                  </a:cubicBezTo>
                  <a:cubicBezTo>
                    <a:pt x="2288" y="319"/>
                    <a:pt x="2328" y="299"/>
                    <a:pt x="2328" y="299"/>
                  </a:cubicBezTo>
                  <a:cubicBezTo>
                    <a:pt x="2328" y="299"/>
                    <a:pt x="2288" y="259"/>
                    <a:pt x="2209" y="220"/>
                  </a:cubicBezTo>
                  <a:cubicBezTo>
                    <a:pt x="2189" y="200"/>
                    <a:pt x="2129" y="160"/>
                    <a:pt x="2089" y="140"/>
                  </a:cubicBezTo>
                  <a:cubicBezTo>
                    <a:pt x="2029" y="120"/>
                    <a:pt x="1990" y="100"/>
                    <a:pt x="1910" y="60"/>
                  </a:cubicBezTo>
                  <a:cubicBezTo>
                    <a:pt x="1831" y="40"/>
                    <a:pt x="175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60" name="Google Shape;160;p2"/>
            <p:cNvSpPr/>
            <p:nvPr/>
          </p:nvSpPr>
          <p:spPr>
            <a:xfrm>
              <a:off x="6238325"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59" y="319"/>
                    <a:pt x="160" y="398"/>
                    <a:pt x="100" y="478"/>
                  </a:cubicBezTo>
                  <a:cubicBezTo>
                    <a:pt x="20" y="518"/>
                    <a:pt x="1" y="577"/>
                    <a:pt x="1" y="577"/>
                  </a:cubicBezTo>
                  <a:cubicBezTo>
                    <a:pt x="1" y="577"/>
                    <a:pt x="147" y="534"/>
                    <a:pt x="351" y="534"/>
                  </a:cubicBezTo>
                  <a:cubicBezTo>
                    <a:pt x="385" y="534"/>
                    <a:pt x="421" y="535"/>
                    <a:pt x="458" y="538"/>
                  </a:cubicBezTo>
                  <a:cubicBezTo>
                    <a:pt x="617" y="538"/>
                    <a:pt x="757" y="518"/>
                    <a:pt x="936" y="518"/>
                  </a:cubicBezTo>
                  <a:cubicBezTo>
                    <a:pt x="1115" y="518"/>
                    <a:pt x="1294" y="518"/>
                    <a:pt x="1453" y="538"/>
                  </a:cubicBezTo>
                  <a:cubicBezTo>
                    <a:pt x="1533" y="538"/>
                    <a:pt x="1632" y="577"/>
                    <a:pt x="1712" y="577"/>
                  </a:cubicBezTo>
                  <a:cubicBezTo>
                    <a:pt x="1791" y="597"/>
                    <a:pt x="1891" y="597"/>
                    <a:pt x="1950" y="617"/>
                  </a:cubicBezTo>
                  <a:cubicBezTo>
                    <a:pt x="2030" y="617"/>
                    <a:pt x="2110" y="657"/>
                    <a:pt x="2189" y="677"/>
                  </a:cubicBezTo>
                  <a:cubicBezTo>
                    <a:pt x="2249" y="677"/>
                    <a:pt x="2328" y="697"/>
                    <a:pt x="2408" y="717"/>
                  </a:cubicBezTo>
                  <a:cubicBezTo>
                    <a:pt x="2468" y="757"/>
                    <a:pt x="2547" y="757"/>
                    <a:pt x="2607" y="776"/>
                  </a:cubicBezTo>
                  <a:cubicBezTo>
                    <a:pt x="2647" y="796"/>
                    <a:pt x="2706" y="796"/>
                    <a:pt x="2746" y="816"/>
                  </a:cubicBezTo>
                  <a:cubicBezTo>
                    <a:pt x="2846" y="856"/>
                    <a:pt x="2905" y="856"/>
                    <a:pt x="2905" y="856"/>
                  </a:cubicBezTo>
                  <a:cubicBezTo>
                    <a:pt x="2905" y="856"/>
                    <a:pt x="2885" y="796"/>
                    <a:pt x="2826" y="717"/>
                  </a:cubicBezTo>
                  <a:cubicBezTo>
                    <a:pt x="2786" y="657"/>
                    <a:pt x="2706" y="558"/>
                    <a:pt x="2587" y="458"/>
                  </a:cubicBezTo>
                  <a:cubicBezTo>
                    <a:pt x="2527" y="398"/>
                    <a:pt x="2448" y="359"/>
                    <a:pt x="2388" y="299"/>
                  </a:cubicBezTo>
                  <a:cubicBezTo>
                    <a:pt x="2308" y="259"/>
                    <a:pt x="2229" y="199"/>
                    <a:pt x="2129" y="160"/>
                  </a:cubicBezTo>
                  <a:cubicBezTo>
                    <a:pt x="2030" y="120"/>
                    <a:pt x="1930" y="80"/>
                    <a:pt x="183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61" name="Google Shape;161;p2"/>
            <p:cNvSpPr/>
            <p:nvPr/>
          </p:nvSpPr>
          <p:spPr>
            <a:xfrm>
              <a:off x="6017475" y="3400275"/>
              <a:ext cx="155450" cy="42475"/>
            </a:xfrm>
            <a:custGeom>
              <a:avLst/>
              <a:gdLst/>
              <a:ahLst/>
              <a:cxnLst/>
              <a:rect l="l" t="t" r="r" b="b"/>
              <a:pathLst>
                <a:path w="6218" h="1699" extrusionOk="0">
                  <a:moveTo>
                    <a:pt x="2729" y="0"/>
                  </a:moveTo>
                  <a:cubicBezTo>
                    <a:pt x="1946" y="0"/>
                    <a:pt x="1045" y="114"/>
                    <a:pt x="40" y="424"/>
                  </a:cubicBezTo>
                  <a:cubicBezTo>
                    <a:pt x="40" y="424"/>
                    <a:pt x="1" y="961"/>
                    <a:pt x="916" y="1418"/>
                  </a:cubicBezTo>
                  <a:cubicBezTo>
                    <a:pt x="1053" y="1484"/>
                    <a:pt x="1195" y="1513"/>
                    <a:pt x="1355" y="1513"/>
                  </a:cubicBezTo>
                  <a:cubicBezTo>
                    <a:pt x="1680" y="1513"/>
                    <a:pt x="2079" y="1393"/>
                    <a:pt x="2667" y="1219"/>
                  </a:cubicBezTo>
                  <a:cubicBezTo>
                    <a:pt x="3052" y="1108"/>
                    <a:pt x="3316" y="1037"/>
                    <a:pt x="3546" y="1037"/>
                  </a:cubicBezTo>
                  <a:cubicBezTo>
                    <a:pt x="3849" y="1037"/>
                    <a:pt x="4092" y="1161"/>
                    <a:pt x="4477" y="1478"/>
                  </a:cubicBezTo>
                  <a:cubicBezTo>
                    <a:pt x="4667" y="1634"/>
                    <a:pt x="4874" y="1698"/>
                    <a:pt x="5077" y="1698"/>
                  </a:cubicBezTo>
                  <a:cubicBezTo>
                    <a:pt x="5598" y="1698"/>
                    <a:pt x="6094" y="1279"/>
                    <a:pt x="6208" y="921"/>
                  </a:cubicBezTo>
                  <a:cubicBezTo>
                    <a:pt x="6208" y="921"/>
                    <a:pt x="6209" y="921"/>
                    <a:pt x="6209" y="921"/>
                  </a:cubicBezTo>
                  <a:cubicBezTo>
                    <a:pt x="6218" y="921"/>
                    <a:pt x="4950" y="0"/>
                    <a:pt x="272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62" name="Google Shape;162;p2"/>
            <p:cNvSpPr/>
            <p:nvPr/>
          </p:nvSpPr>
          <p:spPr>
            <a:xfrm>
              <a:off x="6039850" y="3422300"/>
              <a:ext cx="39325" cy="13650"/>
            </a:xfrm>
            <a:custGeom>
              <a:avLst/>
              <a:gdLst/>
              <a:ahLst/>
              <a:cxnLst/>
              <a:rect l="l" t="t" r="r" b="b"/>
              <a:pathLst>
                <a:path w="1573" h="546" extrusionOk="0">
                  <a:moveTo>
                    <a:pt x="1573" y="0"/>
                  </a:moveTo>
                  <a:cubicBezTo>
                    <a:pt x="1573" y="0"/>
                    <a:pt x="1533" y="0"/>
                    <a:pt x="1493" y="40"/>
                  </a:cubicBezTo>
                  <a:cubicBezTo>
                    <a:pt x="1433" y="60"/>
                    <a:pt x="1374" y="80"/>
                    <a:pt x="1294" y="100"/>
                  </a:cubicBezTo>
                  <a:cubicBezTo>
                    <a:pt x="1195" y="139"/>
                    <a:pt x="1115" y="179"/>
                    <a:pt x="1016" y="199"/>
                  </a:cubicBezTo>
                  <a:cubicBezTo>
                    <a:pt x="936" y="259"/>
                    <a:pt x="837" y="279"/>
                    <a:pt x="737" y="299"/>
                  </a:cubicBezTo>
                  <a:cubicBezTo>
                    <a:pt x="611" y="336"/>
                    <a:pt x="509" y="350"/>
                    <a:pt x="410" y="350"/>
                  </a:cubicBezTo>
                  <a:cubicBezTo>
                    <a:pt x="354" y="350"/>
                    <a:pt x="298" y="346"/>
                    <a:pt x="240" y="338"/>
                  </a:cubicBezTo>
                  <a:cubicBezTo>
                    <a:pt x="180" y="299"/>
                    <a:pt x="120" y="299"/>
                    <a:pt x="80" y="279"/>
                  </a:cubicBezTo>
                  <a:cubicBezTo>
                    <a:pt x="21" y="259"/>
                    <a:pt x="1" y="259"/>
                    <a:pt x="1" y="259"/>
                  </a:cubicBezTo>
                  <a:lnTo>
                    <a:pt x="1" y="259"/>
                  </a:lnTo>
                  <a:cubicBezTo>
                    <a:pt x="1" y="259"/>
                    <a:pt x="1" y="338"/>
                    <a:pt x="120" y="438"/>
                  </a:cubicBezTo>
                  <a:cubicBezTo>
                    <a:pt x="180" y="478"/>
                    <a:pt x="240" y="498"/>
                    <a:pt x="359" y="537"/>
                  </a:cubicBezTo>
                  <a:cubicBezTo>
                    <a:pt x="386" y="543"/>
                    <a:pt x="417" y="545"/>
                    <a:pt x="451" y="545"/>
                  </a:cubicBezTo>
                  <a:cubicBezTo>
                    <a:pt x="544" y="545"/>
                    <a:pt x="660" y="527"/>
                    <a:pt x="777" y="498"/>
                  </a:cubicBezTo>
                  <a:cubicBezTo>
                    <a:pt x="916" y="458"/>
                    <a:pt x="1036" y="398"/>
                    <a:pt x="1135" y="358"/>
                  </a:cubicBezTo>
                  <a:cubicBezTo>
                    <a:pt x="1234" y="279"/>
                    <a:pt x="1314" y="239"/>
                    <a:pt x="1394" y="179"/>
                  </a:cubicBezTo>
                  <a:lnTo>
                    <a:pt x="1513" y="60"/>
                  </a:lnTo>
                  <a:lnTo>
                    <a:pt x="1573"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63" name="Google Shape;163;p2"/>
            <p:cNvSpPr/>
            <p:nvPr/>
          </p:nvSpPr>
          <p:spPr>
            <a:xfrm>
              <a:off x="6131375" y="3428250"/>
              <a:ext cx="25900" cy="12850"/>
            </a:xfrm>
            <a:custGeom>
              <a:avLst/>
              <a:gdLst/>
              <a:ahLst/>
              <a:cxnLst/>
              <a:rect l="l" t="t" r="r" b="b"/>
              <a:pathLst>
                <a:path w="1036" h="514" extrusionOk="0">
                  <a:moveTo>
                    <a:pt x="21" y="1"/>
                  </a:moveTo>
                  <a:cubicBezTo>
                    <a:pt x="21" y="1"/>
                    <a:pt x="1" y="61"/>
                    <a:pt x="21" y="200"/>
                  </a:cubicBezTo>
                  <a:cubicBezTo>
                    <a:pt x="41" y="240"/>
                    <a:pt x="61" y="319"/>
                    <a:pt x="140" y="359"/>
                  </a:cubicBezTo>
                  <a:cubicBezTo>
                    <a:pt x="200" y="439"/>
                    <a:pt x="299" y="459"/>
                    <a:pt x="399" y="498"/>
                  </a:cubicBezTo>
                  <a:cubicBezTo>
                    <a:pt x="448" y="508"/>
                    <a:pt x="498" y="513"/>
                    <a:pt x="543" y="513"/>
                  </a:cubicBezTo>
                  <a:cubicBezTo>
                    <a:pt x="588" y="513"/>
                    <a:pt x="628" y="508"/>
                    <a:pt x="657" y="498"/>
                  </a:cubicBezTo>
                  <a:cubicBezTo>
                    <a:pt x="737" y="459"/>
                    <a:pt x="817" y="439"/>
                    <a:pt x="856" y="419"/>
                  </a:cubicBezTo>
                  <a:cubicBezTo>
                    <a:pt x="916" y="399"/>
                    <a:pt x="956" y="359"/>
                    <a:pt x="996" y="339"/>
                  </a:cubicBezTo>
                  <a:cubicBezTo>
                    <a:pt x="1016" y="339"/>
                    <a:pt x="1035" y="319"/>
                    <a:pt x="1035" y="319"/>
                  </a:cubicBezTo>
                  <a:lnTo>
                    <a:pt x="638" y="319"/>
                  </a:lnTo>
                  <a:cubicBezTo>
                    <a:pt x="558" y="319"/>
                    <a:pt x="498" y="319"/>
                    <a:pt x="439" y="299"/>
                  </a:cubicBezTo>
                  <a:cubicBezTo>
                    <a:pt x="319" y="260"/>
                    <a:pt x="220" y="220"/>
                    <a:pt x="140" y="140"/>
                  </a:cubicBezTo>
                  <a:lnTo>
                    <a:pt x="41" y="41"/>
                  </a:ln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164" name="Google Shape;164;p2"/>
          <p:cNvGrpSpPr/>
          <p:nvPr/>
        </p:nvGrpSpPr>
        <p:grpSpPr>
          <a:xfrm>
            <a:off x="9970644" y="4329386"/>
            <a:ext cx="1563937" cy="2145196"/>
            <a:chOff x="6481050" y="2803650"/>
            <a:chExt cx="753100" cy="1033000"/>
          </a:xfrm>
        </p:grpSpPr>
        <p:sp>
          <p:nvSpPr>
            <p:cNvPr id="165" name="Google Shape;165;p2"/>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rgbClr val="F3D29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66" name="Google Shape;166;p2"/>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67" name="Google Shape;167;p2"/>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68" name="Google Shape;168;p2"/>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69" name="Google Shape;169;p2"/>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0" name="Google Shape;170;p2"/>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1" name="Google Shape;171;p2"/>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2" name="Google Shape;172;p2"/>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3" name="Google Shape;173;p2"/>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4" name="Google Shape;174;p2"/>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5" name="Google Shape;175;p2"/>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6" name="Google Shape;176;p2"/>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7" name="Google Shape;177;p2"/>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rgbClr val="9E5038">
                <a:alpha val="66850"/>
              </a:srgbClr>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8" name="Google Shape;178;p2"/>
            <p:cNvSpPr/>
            <p:nvPr/>
          </p:nvSpPr>
          <p:spPr>
            <a:xfrm>
              <a:off x="6756125" y="3431750"/>
              <a:ext cx="6000" cy="387000"/>
            </a:xfrm>
            <a:custGeom>
              <a:avLst/>
              <a:gdLst/>
              <a:ahLst/>
              <a:cxnLst/>
              <a:rect l="l" t="t" r="r" b="b"/>
              <a:pathLst>
                <a:path w="240" h="15480" extrusionOk="0">
                  <a:moveTo>
                    <a:pt x="1" y="0"/>
                  </a:moveTo>
                  <a:lnTo>
                    <a:pt x="1"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79" name="Google Shape;179;p2"/>
            <p:cNvSpPr/>
            <p:nvPr/>
          </p:nvSpPr>
          <p:spPr>
            <a:xfrm>
              <a:off x="6788950" y="3431750"/>
              <a:ext cx="6000" cy="387000"/>
            </a:xfrm>
            <a:custGeom>
              <a:avLst/>
              <a:gdLst/>
              <a:ahLst/>
              <a:cxnLst/>
              <a:rect l="l" t="t" r="r" b="b"/>
              <a:pathLst>
                <a:path w="240" h="15480" extrusionOk="0">
                  <a:moveTo>
                    <a:pt x="1" y="0"/>
                  </a:moveTo>
                  <a:lnTo>
                    <a:pt x="1"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0" name="Google Shape;180;p2"/>
            <p:cNvSpPr/>
            <p:nvPr/>
          </p:nvSpPr>
          <p:spPr>
            <a:xfrm>
              <a:off x="6821775" y="3431750"/>
              <a:ext cx="6500" cy="387000"/>
            </a:xfrm>
            <a:custGeom>
              <a:avLst/>
              <a:gdLst/>
              <a:ahLst/>
              <a:cxnLst/>
              <a:rect l="l" t="t" r="r" b="b"/>
              <a:pathLst>
                <a:path w="260" h="15480" extrusionOk="0">
                  <a:moveTo>
                    <a:pt x="1" y="0"/>
                  </a:moveTo>
                  <a:lnTo>
                    <a:pt x="1"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1" name="Google Shape;181;p2"/>
            <p:cNvSpPr/>
            <p:nvPr/>
          </p:nvSpPr>
          <p:spPr>
            <a:xfrm>
              <a:off x="6854125" y="3431750"/>
              <a:ext cx="6475" cy="387000"/>
            </a:xfrm>
            <a:custGeom>
              <a:avLst/>
              <a:gdLst/>
              <a:ahLst/>
              <a:cxnLst/>
              <a:rect l="l" t="t" r="r" b="b"/>
              <a:pathLst>
                <a:path w="259" h="15480" extrusionOk="0">
                  <a:moveTo>
                    <a:pt x="0" y="0"/>
                  </a:moveTo>
                  <a:lnTo>
                    <a:pt x="0"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2" name="Google Shape;182;p2"/>
            <p:cNvSpPr/>
            <p:nvPr/>
          </p:nvSpPr>
          <p:spPr>
            <a:xfrm>
              <a:off x="6887450" y="3431750"/>
              <a:ext cx="5975" cy="387000"/>
            </a:xfrm>
            <a:custGeom>
              <a:avLst/>
              <a:gdLst/>
              <a:ahLst/>
              <a:cxnLst/>
              <a:rect l="l" t="t" r="r" b="b"/>
              <a:pathLst>
                <a:path w="239" h="15480" extrusionOk="0">
                  <a:moveTo>
                    <a:pt x="0" y="0"/>
                  </a:moveTo>
                  <a:lnTo>
                    <a:pt x="0"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3" name="Google Shape;183;p2"/>
            <p:cNvSpPr/>
            <p:nvPr/>
          </p:nvSpPr>
          <p:spPr>
            <a:xfrm>
              <a:off x="6920275" y="3431750"/>
              <a:ext cx="6000" cy="387000"/>
            </a:xfrm>
            <a:custGeom>
              <a:avLst/>
              <a:gdLst/>
              <a:ahLst/>
              <a:cxnLst/>
              <a:rect l="l" t="t" r="r" b="b"/>
              <a:pathLst>
                <a:path w="240" h="15480" extrusionOk="0">
                  <a:moveTo>
                    <a:pt x="0" y="0"/>
                  </a:moveTo>
                  <a:lnTo>
                    <a:pt x="0"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4" name="Google Shape;184;p2"/>
            <p:cNvSpPr/>
            <p:nvPr/>
          </p:nvSpPr>
          <p:spPr>
            <a:xfrm>
              <a:off x="6953100" y="3431750"/>
              <a:ext cx="6500" cy="387000"/>
            </a:xfrm>
            <a:custGeom>
              <a:avLst/>
              <a:gdLst/>
              <a:ahLst/>
              <a:cxnLst/>
              <a:rect l="l" t="t" r="r" b="b"/>
              <a:pathLst>
                <a:path w="260" h="15480" extrusionOk="0">
                  <a:moveTo>
                    <a:pt x="0" y="0"/>
                  </a:moveTo>
                  <a:lnTo>
                    <a:pt x="0"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5" name="Google Shape;185;p2"/>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6" name="Google Shape;186;p2"/>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rgbClr val="56656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7" name="Google Shape;187;p2"/>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8" name="Google Shape;188;p2"/>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89" name="Google Shape;189;p2"/>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0" name="Google Shape;190;p2"/>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1" name="Google Shape;191;p2"/>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2" name="Google Shape;192;p2"/>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3" name="Google Shape;193;p2"/>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4" name="Google Shape;194;p2"/>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5" name="Google Shape;195;p2"/>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6" name="Google Shape;196;p2"/>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7" name="Google Shape;197;p2"/>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8" name="Google Shape;198;p2"/>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199" name="Google Shape;199;p2"/>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0" name="Google Shape;200;p2"/>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1" name="Google Shape;201;p2"/>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2" name="Google Shape;202;p2"/>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3" name="Google Shape;203;p2"/>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4" name="Google Shape;204;p2"/>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5" name="Google Shape;205;p2"/>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6" name="Google Shape;206;p2"/>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7" name="Google Shape;207;p2"/>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8" name="Google Shape;208;p2"/>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09" name="Google Shape;209;p2"/>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0" name="Google Shape;210;p2"/>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1" name="Google Shape;211;p2"/>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2" name="Google Shape;212;p2"/>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3" name="Google Shape;213;p2"/>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4" name="Google Shape;214;p2"/>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5" name="Google Shape;215;p2"/>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6" name="Google Shape;216;p2"/>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7" name="Google Shape;217;p2"/>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8" name="Google Shape;218;p2"/>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19" name="Google Shape;219;p2"/>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0" name="Google Shape;220;p2"/>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1" name="Google Shape;221;p2"/>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2" name="Google Shape;222;p2"/>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3" name="Google Shape;223;p2"/>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4" name="Google Shape;224;p2"/>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25" name="Google Shape;225;p2"/>
          <p:cNvGrpSpPr/>
          <p:nvPr/>
        </p:nvGrpSpPr>
        <p:grpSpPr>
          <a:xfrm>
            <a:off x="-690381" y="2442959"/>
            <a:ext cx="3077902" cy="4129448"/>
            <a:chOff x="3914675" y="3690400"/>
            <a:chExt cx="1165225" cy="1563237"/>
          </a:xfrm>
        </p:grpSpPr>
        <p:sp>
          <p:nvSpPr>
            <p:cNvPr id="226" name="Google Shape;226;p2"/>
            <p:cNvSpPr/>
            <p:nvPr/>
          </p:nvSpPr>
          <p:spPr>
            <a:xfrm>
              <a:off x="4037300" y="4026150"/>
              <a:ext cx="946600" cy="1017700"/>
            </a:xfrm>
            <a:custGeom>
              <a:avLst/>
              <a:gdLst/>
              <a:ahLst/>
              <a:cxnLst/>
              <a:rect l="l" t="t" r="r" b="b"/>
              <a:pathLst>
                <a:path w="37864" h="40708" extrusionOk="0">
                  <a:moveTo>
                    <a:pt x="18405" y="0"/>
                  </a:moveTo>
                  <a:lnTo>
                    <a:pt x="1" y="40708"/>
                  </a:lnTo>
                  <a:lnTo>
                    <a:pt x="37863" y="40708"/>
                  </a:lnTo>
                  <a:lnTo>
                    <a:pt x="18405" y="0"/>
                  </a:lnTo>
                  <a:close/>
                </a:path>
              </a:pathLst>
            </a:custGeom>
            <a:solidFill>
              <a:srgbClr val="2EAA8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7" name="Google Shape;227;p2"/>
            <p:cNvSpPr/>
            <p:nvPr/>
          </p:nvSpPr>
          <p:spPr>
            <a:xfrm>
              <a:off x="4114400" y="3911750"/>
              <a:ext cx="791900" cy="777450"/>
            </a:xfrm>
            <a:custGeom>
              <a:avLst/>
              <a:gdLst/>
              <a:ahLst/>
              <a:cxnLst/>
              <a:rect l="l" t="t" r="r" b="b"/>
              <a:pathLst>
                <a:path w="31676" h="31098" extrusionOk="0">
                  <a:moveTo>
                    <a:pt x="15420" y="0"/>
                  </a:moveTo>
                  <a:lnTo>
                    <a:pt x="1" y="31098"/>
                  </a:lnTo>
                  <a:lnTo>
                    <a:pt x="31675" y="31098"/>
                  </a:lnTo>
                  <a:lnTo>
                    <a:pt x="15420" y="0"/>
                  </a:lnTo>
                  <a:close/>
                </a:path>
              </a:pathLst>
            </a:custGeom>
            <a:solidFill>
              <a:srgbClr val="42B795"/>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8" name="Google Shape;228;p2"/>
            <p:cNvSpPr/>
            <p:nvPr/>
          </p:nvSpPr>
          <p:spPr>
            <a:xfrm>
              <a:off x="4289000" y="3789875"/>
              <a:ext cx="443200" cy="435250"/>
            </a:xfrm>
            <a:custGeom>
              <a:avLst/>
              <a:gdLst/>
              <a:ahLst/>
              <a:cxnLst/>
              <a:rect l="l" t="t" r="r" b="b"/>
              <a:pathLst>
                <a:path w="17728" h="17410" extrusionOk="0">
                  <a:moveTo>
                    <a:pt x="8595" y="0"/>
                  </a:moveTo>
                  <a:lnTo>
                    <a:pt x="0" y="17410"/>
                  </a:lnTo>
                  <a:lnTo>
                    <a:pt x="17728" y="17410"/>
                  </a:lnTo>
                  <a:lnTo>
                    <a:pt x="8595" y="0"/>
                  </a:lnTo>
                  <a:close/>
                </a:path>
              </a:pathLst>
            </a:custGeom>
            <a:solidFill>
              <a:srgbClr val="60C4AA"/>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29" name="Google Shape;229;p2"/>
            <p:cNvSpPr/>
            <p:nvPr/>
          </p:nvSpPr>
          <p:spPr>
            <a:xfrm>
              <a:off x="4473029" y="5043829"/>
              <a:ext cx="75617" cy="209808"/>
            </a:xfrm>
            <a:custGeom>
              <a:avLst/>
              <a:gdLst/>
              <a:ahLst/>
              <a:cxnLst/>
              <a:rect l="l" t="t" r="r" b="b"/>
              <a:pathLst>
                <a:path w="3025" h="3384" extrusionOk="0">
                  <a:moveTo>
                    <a:pt x="1" y="1"/>
                  </a:moveTo>
                  <a:lnTo>
                    <a:pt x="1" y="3383"/>
                  </a:lnTo>
                  <a:lnTo>
                    <a:pt x="3025" y="3383"/>
                  </a:lnTo>
                  <a:lnTo>
                    <a:pt x="3025"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0" name="Google Shape;230;p2"/>
            <p:cNvSpPr/>
            <p:nvPr/>
          </p:nvSpPr>
          <p:spPr>
            <a:xfrm>
              <a:off x="4436225" y="3690400"/>
              <a:ext cx="148750" cy="141775"/>
            </a:xfrm>
            <a:custGeom>
              <a:avLst/>
              <a:gdLst/>
              <a:ahLst/>
              <a:cxnLst/>
              <a:rect l="l" t="t" r="r" b="b"/>
              <a:pathLst>
                <a:path w="5950" h="5671" extrusionOk="0">
                  <a:moveTo>
                    <a:pt x="2965" y="0"/>
                  </a:moveTo>
                  <a:lnTo>
                    <a:pt x="2050" y="1870"/>
                  </a:lnTo>
                  <a:lnTo>
                    <a:pt x="0" y="2169"/>
                  </a:lnTo>
                  <a:lnTo>
                    <a:pt x="1493" y="3621"/>
                  </a:lnTo>
                  <a:lnTo>
                    <a:pt x="1154" y="5671"/>
                  </a:lnTo>
                  <a:lnTo>
                    <a:pt x="2965" y="4696"/>
                  </a:lnTo>
                  <a:lnTo>
                    <a:pt x="4795" y="5671"/>
                  </a:lnTo>
                  <a:lnTo>
                    <a:pt x="4457" y="3621"/>
                  </a:lnTo>
                  <a:lnTo>
                    <a:pt x="5949" y="2169"/>
                  </a:lnTo>
                  <a:lnTo>
                    <a:pt x="3880" y="1870"/>
                  </a:lnTo>
                  <a:lnTo>
                    <a:pt x="2965"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1" name="Google Shape;231;p2"/>
            <p:cNvSpPr/>
            <p:nvPr/>
          </p:nvSpPr>
          <p:spPr>
            <a:xfrm>
              <a:off x="4326825" y="4014375"/>
              <a:ext cx="317850" cy="116525"/>
            </a:xfrm>
            <a:custGeom>
              <a:avLst/>
              <a:gdLst/>
              <a:ahLst/>
              <a:cxnLst/>
              <a:rect l="l" t="t" r="r" b="b"/>
              <a:pathLst>
                <a:path w="12714" h="4661" extrusionOk="0">
                  <a:moveTo>
                    <a:pt x="12048" y="0"/>
                  </a:moveTo>
                  <a:cubicBezTo>
                    <a:pt x="11941" y="0"/>
                    <a:pt x="11832" y="45"/>
                    <a:pt x="11738" y="153"/>
                  </a:cubicBezTo>
                  <a:cubicBezTo>
                    <a:pt x="9312" y="2665"/>
                    <a:pt x="5648" y="3744"/>
                    <a:pt x="2154" y="3744"/>
                  </a:cubicBezTo>
                  <a:cubicBezTo>
                    <a:pt x="1636" y="3744"/>
                    <a:pt x="1122" y="3721"/>
                    <a:pt x="616" y="3674"/>
                  </a:cubicBezTo>
                  <a:cubicBezTo>
                    <a:pt x="591" y="3671"/>
                    <a:pt x="568" y="3670"/>
                    <a:pt x="545" y="3670"/>
                  </a:cubicBezTo>
                  <a:cubicBezTo>
                    <a:pt x="0" y="3670"/>
                    <a:pt x="23" y="4551"/>
                    <a:pt x="596" y="4590"/>
                  </a:cubicBezTo>
                  <a:cubicBezTo>
                    <a:pt x="1113" y="4637"/>
                    <a:pt x="1638" y="4661"/>
                    <a:pt x="2166" y="4661"/>
                  </a:cubicBezTo>
                  <a:cubicBezTo>
                    <a:pt x="5890" y="4661"/>
                    <a:pt x="9799" y="3473"/>
                    <a:pt x="12395" y="789"/>
                  </a:cubicBezTo>
                  <a:cubicBezTo>
                    <a:pt x="12714" y="470"/>
                    <a:pt x="12394" y="0"/>
                    <a:pt x="1204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2" name="Google Shape;232;p2"/>
            <p:cNvSpPr/>
            <p:nvPr/>
          </p:nvSpPr>
          <p:spPr>
            <a:xfrm>
              <a:off x="4152475" y="4406350"/>
              <a:ext cx="628925" cy="191900"/>
            </a:xfrm>
            <a:custGeom>
              <a:avLst/>
              <a:gdLst/>
              <a:ahLst/>
              <a:cxnLst/>
              <a:rect l="l" t="t" r="r" b="b"/>
              <a:pathLst>
                <a:path w="25157" h="7676" extrusionOk="0">
                  <a:moveTo>
                    <a:pt x="24465" y="1"/>
                  </a:moveTo>
                  <a:cubicBezTo>
                    <a:pt x="24362" y="1"/>
                    <a:pt x="24256" y="39"/>
                    <a:pt x="24164" y="132"/>
                  </a:cubicBezTo>
                  <a:cubicBezTo>
                    <a:pt x="19231" y="4643"/>
                    <a:pt x="12101" y="6785"/>
                    <a:pt x="5322" y="6785"/>
                  </a:cubicBezTo>
                  <a:cubicBezTo>
                    <a:pt x="3789" y="6785"/>
                    <a:pt x="2273" y="6676"/>
                    <a:pt x="805" y="6459"/>
                  </a:cubicBezTo>
                  <a:cubicBezTo>
                    <a:pt x="774" y="6454"/>
                    <a:pt x="744" y="6451"/>
                    <a:pt x="714" y="6451"/>
                  </a:cubicBezTo>
                  <a:cubicBezTo>
                    <a:pt x="186" y="6451"/>
                    <a:pt x="0" y="7259"/>
                    <a:pt x="547" y="7335"/>
                  </a:cubicBezTo>
                  <a:cubicBezTo>
                    <a:pt x="2107" y="7561"/>
                    <a:pt x="3710" y="7676"/>
                    <a:pt x="5326" y="7676"/>
                  </a:cubicBezTo>
                  <a:cubicBezTo>
                    <a:pt x="12382" y="7676"/>
                    <a:pt x="19684" y="5484"/>
                    <a:pt x="24800" y="789"/>
                  </a:cubicBezTo>
                  <a:cubicBezTo>
                    <a:pt x="25156" y="479"/>
                    <a:pt x="24826" y="1"/>
                    <a:pt x="2446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3" name="Google Shape;233;p2"/>
            <p:cNvSpPr/>
            <p:nvPr/>
          </p:nvSpPr>
          <p:spPr>
            <a:xfrm>
              <a:off x="4124350" y="4860125"/>
              <a:ext cx="794875" cy="195675"/>
            </a:xfrm>
            <a:custGeom>
              <a:avLst/>
              <a:gdLst/>
              <a:ahLst/>
              <a:cxnLst/>
              <a:rect l="l" t="t" r="r" b="b"/>
              <a:pathLst>
                <a:path w="31795" h="7827" extrusionOk="0">
                  <a:moveTo>
                    <a:pt x="31111" y="1"/>
                  </a:moveTo>
                  <a:cubicBezTo>
                    <a:pt x="31037" y="1"/>
                    <a:pt x="30959" y="21"/>
                    <a:pt x="30879" y="67"/>
                  </a:cubicBezTo>
                  <a:cubicBezTo>
                    <a:pt x="25328" y="3250"/>
                    <a:pt x="18564" y="4444"/>
                    <a:pt x="12336" y="5459"/>
                  </a:cubicBezTo>
                  <a:cubicBezTo>
                    <a:pt x="8456" y="6115"/>
                    <a:pt x="4517" y="6613"/>
                    <a:pt x="597" y="6911"/>
                  </a:cubicBezTo>
                  <a:cubicBezTo>
                    <a:pt x="7" y="6931"/>
                    <a:pt x="1" y="7827"/>
                    <a:pt x="578" y="7827"/>
                  </a:cubicBezTo>
                  <a:cubicBezTo>
                    <a:pt x="585" y="7827"/>
                    <a:pt x="591" y="7827"/>
                    <a:pt x="597" y="7826"/>
                  </a:cubicBezTo>
                  <a:cubicBezTo>
                    <a:pt x="4596" y="7528"/>
                    <a:pt x="8596" y="7011"/>
                    <a:pt x="12575" y="6354"/>
                  </a:cubicBezTo>
                  <a:cubicBezTo>
                    <a:pt x="18902" y="5339"/>
                    <a:pt x="25726" y="4106"/>
                    <a:pt x="31357" y="863"/>
                  </a:cubicBezTo>
                  <a:cubicBezTo>
                    <a:pt x="31795" y="610"/>
                    <a:pt x="31520" y="1"/>
                    <a:pt x="3111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4" name="Google Shape;234;p2"/>
            <p:cNvSpPr/>
            <p:nvPr/>
          </p:nvSpPr>
          <p:spPr>
            <a:xfrm>
              <a:off x="4442700" y="3958500"/>
              <a:ext cx="83075" cy="83075"/>
            </a:xfrm>
            <a:custGeom>
              <a:avLst/>
              <a:gdLst/>
              <a:ahLst/>
              <a:cxnLst/>
              <a:rect l="l" t="t" r="r" b="b"/>
              <a:pathLst>
                <a:path w="3323" h="3323" extrusionOk="0">
                  <a:moveTo>
                    <a:pt x="1651" y="0"/>
                  </a:moveTo>
                  <a:cubicBezTo>
                    <a:pt x="736" y="0"/>
                    <a:pt x="0" y="736"/>
                    <a:pt x="0" y="1672"/>
                  </a:cubicBezTo>
                  <a:cubicBezTo>
                    <a:pt x="0" y="2587"/>
                    <a:pt x="736" y="3323"/>
                    <a:pt x="1651" y="3323"/>
                  </a:cubicBezTo>
                  <a:cubicBezTo>
                    <a:pt x="2587" y="3323"/>
                    <a:pt x="3323" y="2587"/>
                    <a:pt x="3323" y="1672"/>
                  </a:cubicBezTo>
                  <a:cubicBezTo>
                    <a:pt x="3323" y="736"/>
                    <a:pt x="2587" y="0"/>
                    <a:pt x="1651" y="0"/>
                  </a:cubicBez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5" name="Google Shape;235;p2"/>
            <p:cNvSpPr/>
            <p:nvPr/>
          </p:nvSpPr>
          <p:spPr>
            <a:xfrm>
              <a:off x="4578475" y="4143525"/>
              <a:ext cx="61200" cy="61200"/>
            </a:xfrm>
            <a:custGeom>
              <a:avLst/>
              <a:gdLst/>
              <a:ahLst/>
              <a:cxnLst/>
              <a:rect l="l" t="t" r="r" b="b"/>
              <a:pathLst>
                <a:path w="2448" h="2448" extrusionOk="0">
                  <a:moveTo>
                    <a:pt x="1234" y="1"/>
                  </a:moveTo>
                  <a:cubicBezTo>
                    <a:pt x="558" y="1"/>
                    <a:pt x="1" y="558"/>
                    <a:pt x="1" y="1234"/>
                  </a:cubicBezTo>
                  <a:cubicBezTo>
                    <a:pt x="1" y="1891"/>
                    <a:pt x="558" y="2448"/>
                    <a:pt x="1234" y="2448"/>
                  </a:cubicBezTo>
                  <a:cubicBezTo>
                    <a:pt x="1891" y="2448"/>
                    <a:pt x="2448" y="1891"/>
                    <a:pt x="2448" y="1234"/>
                  </a:cubicBezTo>
                  <a:cubicBezTo>
                    <a:pt x="2448" y="558"/>
                    <a:pt x="1891" y="1"/>
                    <a:pt x="1234" y="1"/>
                  </a:cubicBezTo>
                  <a:close/>
                </a:path>
              </a:pathLst>
            </a:custGeom>
            <a:solidFill>
              <a:srgbClr val="C5C5FC"/>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6" name="Google Shape;236;p2"/>
            <p:cNvSpPr/>
            <p:nvPr/>
          </p:nvSpPr>
          <p:spPr>
            <a:xfrm>
              <a:off x="4373550" y="4269875"/>
              <a:ext cx="60700" cy="60700"/>
            </a:xfrm>
            <a:custGeom>
              <a:avLst/>
              <a:gdLst/>
              <a:ahLst/>
              <a:cxnLst/>
              <a:rect l="l" t="t" r="r" b="b"/>
              <a:pathLst>
                <a:path w="2428" h="2428" extrusionOk="0">
                  <a:moveTo>
                    <a:pt x="1214" y="0"/>
                  </a:moveTo>
                  <a:cubicBezTo>
                    <a:pt x="538" y="0"/>
                    <a:pt x="0" y="537"/>
                    <a:pt x="0" y="1214"/>
                  </a:cubicBezTo>
                  <a:cubicBezTo>
                    <a:pt x="0" y="1890"/>
                    <a:pt x="538" y="2428"/>
                    <a:pt x="1214" y="2428"/>
                  </a:cubicBezTo>
                  <a:cubicBezTo>
                    <a:pt x="1891" y="2428"/>
                    <a:pt x="2428" y="1890"/>
                    <a:pt x="2428" y="1214"/>
                  </a:cubicBezTo>
                  <a:cubicBezTo>
                    <a:pt x="2428" y="557"/>
                    <a:pt x="1891" y="0"/>
                    <a:pt x="12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7" name="Google Shape;237;p2"/>
            <p:cNvSpPr/>
            <p:nvPr/>
          </p:nvSpPr>
          <p:spPr>
            <a:xfrm>
              <a:off x="4543175" y="4314625"/>
              <a:ext cx="83575" cy="83600"/>
            </a:xfrm>
            <a:custGeom>
              <a:avLst/>
              <a:gdLst/>
              <a:ahLst/>
              <a:cxnLst/>
              <a:rect l="l" t="t" r="r" b="b"/>
              <a:pathLst>
                <a:path w="3343" h="3344" extrusionOk="0">
                  <a:moveTo>
                    <a:pt x="1671" y="1"/>
                  </a:moveTo>
                  <a:cubicBezTo>
                    <a:pt x="736" y="1"/>
                    <a:pt x="0" y="737"/>
                    <a:pt x="0" y="1672"/>
                  </a:cubicBezTo>
                  <a:cubicBezTo>
                    <a:pt x="0" y="2587"/>
                    <a:pt x="736" y="3344"/>
                    <a:pt x="1671" y="3344"/>
                  </a:cubicBezTo>
                  <a:cubicBezTo>
                    <a:pt x="2587" y="3344"/>
                    <a:pt x="3343" y="2587"/>
                    <a:pt x="3343" y="1672"/>
                  </a:cubicBezTo>
                  <a:cubicBezTo>
                    <a:pt x="3343" y="717"/>
                    <a:pt x="2587" y="1"/>
                    <a:pt x="1671" y="1"/>
                  </a:cubicBez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8" name="Google Shape;238;p2"/>
            <p:cNvSpPr/>
            <p:nvPr/>
          </p:nvSpPr>
          <p:spPr>
            <a:xfrm>
              <a:off x="4329775" y="4431525"/>
              <a:ext cx="61200" cy="60700"/>
            </a:xfrm>
            <a:custGeom>
              <a:avLst/>
              <a:gdLst/>
              <a:ahLst/>
              <a:cxnLst/>
              <a:rect l="l" t="t" r="r" b="b"/>
              <a:pathLst>
                <a:path w="2448" h="2428" extrusionOk="0">
                  <a:moveTo>
                    <a:pt x="1234" y="1"/>
                  </a:moveTo>
                  <a:cubicBezTo>
                    <a:pt x="558" y="1"/>
                    <a:pt x="1" y="538"/>
                    <a:pt x="1" y="1214"/>
                  </a:cubicBezTo>
                  <a:cubicBezTo>
                    <a:pt x="1" y="1891"/>
                    <a:pt x="558" y="2428"/>
                    <a:pt x="1234" y="2428"/>
                  </a:cubicBezTo>
                  <a:cubicBezTo>
                    <a:pt x="1891" y="2428"/>
                    <a:pt x="2448" y="1891"/>
                    <a:pt x="2448" y="1214"/>
                  </a:cubicBezTo>
                  <a:cubicBezTo>
                    <a:pt x="2448" y="558"/>
                    <a:pt x="1931" y="20"/>
                    <a:pt x="1234" y="1"/>
                  </a:cubicBezTo>
                  <a:close/>
                </a:path>
              </a:pathLst>
            </a:custGeom>
            <a:solidFill>
              <a:srgbClr val="C9CAFC"/>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39" name="Google Shape;239;p2"/>
            <p:cNvSpPr/>
            <p:nvPr/>
          </p:nvSpPr>
          <p:spPr>
            <a:xfrm>
              <a:off x="4715275" y="4534975"/>
              <a:ext cx="61200" cy="60725"/>
            </a:xfrm>
            <a:custGeom>
              <a:avLst/>
              <a:gdLst/>
              <a:ahLst/>
              <a:cxnLst/>
              <a:rect l="l" t="t" r="r" b="b"/>
              <a:pathLst>
                <a:path w="2448" h="2429" extrusionOk="0">
                  <a:moveTo>
                    <a:pt x="1234" y="1"/>
                  </a:moveTo>
                  <a:cubicBezTo>
                    <a:pt x="557" y="1"/>
                    <a:pt x="0" y="538"/>
                    <a:pt x="0" y="1215"/>
                  </a:cubicBezTo>
                  <a:cubicBezTo>
                    <a:pt x="0" y="1871"/>
                    <a:pt x="557" y="2428"/>
                    <a:pt x="1234" y="2428"/>
                  </a:cubicBezTo>
                  <a:cubicBezTo>
                    <a:pt x="1890" y="2428"/>
                    <a:pt x="2447" y="1891"/>
                    <a:pt x="2447" y="1215"/>
                  </a:cubicBezTo>
                  <a:cubicBezTo>
                    <a:pt x="2447" y="538"/>
                    <a:pt x="1890" y="1"/>
                    <a:pt x="123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0" name="Google Shape;240;p2"/>
            <p:cNvSpPr/>
            <p:nvPr/>
          </p:nvSpPr>
          <p:spPr>
            <a:xfrm>
              <a:off x="4289000" y="4678250"/>
              <a:ext cx="83075" cy="83575"/>
            </a:xfrm>
            <a:custGeom>
              <a:avLst/>
              <a:gdLst/>
              <a:ahLst/>
              <a:cxnLst/>
              <a:rect l="l" t="t" r="r" b="b"/>
              <a:pathLst>
                <a:path w="3323" h="3343" extrusionOk="0">
                  <a:moveTo>
                    <a:pt x="1671" y="0"/>
                  </a:moveTo>
                  <a:cubicBezTo>
                    <a:pt x="736" y="0"/>
                    <a:pt x="0" y="756"/>
                    <a:pt x="0" y="1671"/>
                  </a:cubicBezTo>
                  <a:cubicBezTo>
                    <a:pt x="0" y="2587"/>
                    <a:pt x="736" y="3343"/>
                    <a:pt x="1671" y="3343"/>
                  </a:cubicBezTo>
                  <a:cubicBezTo>
                    <a:pt x="2587" y="3343"/>
                    <a:pt x="3323" y="2587"/>
                    <a:pt x="3323" y="1671"/>
                  </a:cubicBezTo>
                  <a:cubicBezTo>
                    <a:pt x="3323" y="756"/>
                    <a:pt x="2587" y="0"/>
                    <a:pt x="1671" y="0"/>
                  </a:cubicBez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1" name="Google Shape;241;p2"/>
            <p:cNvSpPr/>
            <p:nvPr/>
          </p:nvSpPr>
          <p:spPr>
            <a:xfrm>
              <a:off x="4578475" y="4635475"/>
              <a:ext cx="61200" cy="61200"/>
            </a:xfrm>
            <a:custGeom>
              <a:avLst/>
              <a:gdLst/>
              <a:ahLst/>
              <a:cxnLst/>
              <a:rect l="l" t="t" r="r" b="b"/>
              <a:pathLst>
                <a:path w="2448" h="2448" extrusionOk="0">
                  <a:moveTo>
                    <a:pt x="1234" y="0"/>
                  </a:moveTo>
                  <a:cubicBezTo>
                    <a:pt x="558" y="0"/>
                    <a:pt x="1" y="557"/>
                    <a:pt x="1" y="1214"/>
                  </a:cubicBezTo>
                  <a:cubicBezTo>
                    <a:pt x="1" y="1890"/>
                    <a:pt x="558" y="2447"/>
                    <a:pt x="1234" y="2447"/>
                  </a:cubicBezTo>
                  <a:cubicBezTo>
                    <a:pt x="1891" y="2447"/>
                    <a:pt x="2448" y="1890"/>
                    <a:pt x="2448" y="1214"/>
                  </a:cubicBezTo>
                  <a:cubicBezTo>
                    <a:pt x="2448" y="557"/>
                    <a:pt x="1891" y="0"/>
                    <a:pt x="1234" y="0"/>
                  </a:cubicBezTo>
                  <a:close/>
                </a:path>
              </a:pathLst>
            </a:custGeom>
            <a:solidFill>
              <a:srgbClr val="C8CBFC"/>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2" name="Google Shape;242;p2"/>
            <p:cNvSpPr/>
            <p:nvPr/>
          </p:nvSpPr>
          <p:spPr>
            <a:xfrm>
              <a:off x="4433725" y="4821500"/>
              <a:ext cx="61225" cy="60700"/>
            </a:xfrm>
            <a:custGeom>
              <a:avLst/>
              <a:gdLst/>
              <a:ahLst/>
              <a:cxnLst/>
              <a:rect l="l" t="t" r="r" b="b"/>
              <a:pathLst>
                <a:path w="2449" h="2428" extrusionOk="0">
                  <a:moveTo>
                    <a:pt x="1215" y="0"/>
                  </a:moveTo>
                  <a:cubicBezTo>
                    <a:pt x="558" y="0"/>
                    <a:pt x="1" y="537"/>
                    <a:pt x="1" y="1214"/>
                  </a:cubicBezTo>
                  <a:cubicBezTo>
                    <a:pt x="1" y="1890"/>
                    <a:pt x="558" y="2428"/>
                    <a:pt x="1215" y="2428"/>
                  </a:cubicBezTo>
                  <a:cubicBezTo>
                    <a:pt x="1891" y="2428"/>
                    <a:pt x="2448" y="1890"/>
                    <a:pt x="2448" y="1214"/>
                  </a:cubicBezTo>
                  <a:cubicBezTo>
                    <a:pt x="2448" y="537"/>
                    <a:pt x="1911" y="0"/>
                    <a:pt x="121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3" name="Google Shape;243;p2"/>
            <p:cNvSpPr/>
            <p:nvPr/>
          </p:nvSpPr>
          <p:spPr>
            <a:xfrm>
              <a:off x="4692875" y="4754350"/>
              <a:ext cx="83600" cy="83075"/>
            </a:xfrm>
            <a:custGeom>
              <a:avLst/>
              <a:gdLst/>
              <a:ahLst/>
              <a:cxnLst/>
              <a:rect l="l" t="t" r="r" b="b"/>
              <a:pathLst>
                <a:path w="3344" h="3323" extrusionOk="0">
                  <a:moveTo>
                    <a:pt x="1672" y="0"/>
                  </a:moveTo>
                  <a:cubicBezTo>
                    <a:pt x="757" y="0"/>
                    <a:pt x="1" y="736"/>
                    <a:pt x="1" y="1671"/>
                  </a:cubicBezTo>
                  <a:cubicBezTo>
                    <a:pt x="1" y="2587"/>
                    <a:pt x="757" y="3323"/>
                    <a:pt x="1672" y="3323"/>
                  </a:cubicBezTo>
                  <a:cubicBezTo>
                    <a:pt x="2587" y="3323"/>
                    <a:pt x="3343" y="2587"/>
                    <a:pt x="3343" y="1671"/>
                  </a:cubicBezTo>
                  <a:cubicBezTo>
                    <a:pt x="3343" y="736"/>
                    <a:pt x="2587" y="0"/>
                    <a:pt x="1672" y="0"/>
                  </a:cubicBez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4" name="Google Shape;244;p2"/>
            <p:cNvSpPr/>
            <p:nvPr/>
          </p:nvSpPr>
          <p:spPr>
            <a:xfrm>
              <a:off x="4214875" y="4873725"/>
              <a:ext cx="61200" cy="60700"/>
            </a:xfrm>
            <a:custGeom>
              <a:avLst/>
              <a:gdLst/>
              <a:ahLst/>
              <a:cxnLst/>
              <a:rect l="l" t="t" r="r" b="b"/>
              <a:pathLst>
                <a:path w="2448" h="2428" extrusionOk="0">
                  <a:moveTo>
                    <a:pt x="1214" y="0"/>
                  </a:moveTo>
                  <a:cubicBezTo>
                    <a:pt x="558" y="0"/>
                    <a:pt x="1" y="537"/>
                    <a:pt x="1" y="1214"/>
                  </a:cubicBezTo>
                  <a:cubicBezTo>
                    <a:pt x="1" y="1890"/>
                    <a:pt x="538" y="2428"/>
                    <a:pt x="1214" y="2428"/>
                  </a:cubicBezTo>
                  <a:cubicBezTo>
                    <a:pt x="1891" y="2428"/>
                    <a:pt x="2448" y="1890"/>
                    <a:pt x="2448" y="1214"/>
                  </a:cubicBezTo>
                  <a:cubicBezTo>
                    <a:pt x="2448" y="537"/>
                    <a:pt x="1891" y="20"/>
                    <a:pt x="1214" y="0"/>
                  </a:cubicBezTo>
                  <a:close/>
                </a:path>
              </a:pathLst>
            </a:custGeom>
            <a:solidFill>
              <a:srgbClr val="C8CBFC"/>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5" name="Google Shape;245;p2"/>
            <p:cNvSpPr/>
            <p:nvPr/>
          </p:nvSpPr>
          <p:spPr>
            <a:xfrm>
              <a:off x="4852050" y="4948325"/>
              <a:ext cx="61200" cy="60725"/>
            </a:xfrm>
            <a:custGeom>
              <a:avLst/>
              <a:gdLst/>
              <a:ahLst/>
              <a:cxnLst/>
              <a:rect l="l" t="t" r="r" b="b"/>
              <a:pathLst>
                <a:path w="2448" h="2429" extrusionOk="0">
                  <a:moveTo>
                    <a:pt x="1234" y="1"/>
                  </a:moveTo>
                  <a:cubicBezTo>
                    <a:pt x="558" y="1"/>
                    <a:pt x="1" y="538"/>
                    <a:pt x="1" y="1214"/>
                  </a:cubicBezTo>
                  <a:cubicBezTo>
                    <a:pt x="1" y="1891"/>
                    <a:pt x="558" y="2428"/>
                    <a:pt x="1234" y="2428"/>
                  </a:cubicBezTo>
                  <a:cubicBezTo>
                    <a:pt x="1891" y="2428"/>
                    <a:pt x="2448" y="1891"/>
                    <a:pt x="2448" y="1214"/>
                  </a:cubicBezTo>
                  <a:cubicBezTo>
                    <a:pt x="2448" y="538"/>
                    <a:pt x="1891" y="1"/>
                    <a:pt x="1234" y="1"/>
                  </a:cubicBezTo>
                  <a:close/>
                </a:path>
              </a:pathLst>
            </a:custGeom>
            <a:solidFill>
              <a:srgbClr val="C8CBFC"/>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6" name="Google Shape;246;p2"/>
            <p:cNvSpPr/>
            <p:nvPr/>
          </p:nvSpPr>
          <p:spPr>
            <a:xfrm>
              <a:off x="4479000" y="4158450"/>
              <a:ext cx="31850" cy="31350"/>
            </a:xfrm>
            <a:custGeom>
              <a:avLst/>
              <a:gdLst/>
              <a:ahLst/>
              <a:cxnLst/>
              <a:rect l="l" t="t" r="r" b="b"/>
              <a:pathLst>
                <a:path w="1274" h="1254" extrusionOk="0">
                  <a:moveTo>
                    <a:pt x="637" y="1"/>
                  </a:moveTo>
                  <a:lnTo>
                    <a:pt x="438" y="398"/>
                  </a:lnTo>
                  <a:lnTo>
                    <a:pt x="0" y="637"/>
                  </a:lnTo>
                  <a:lnTo>
                    <a:pt x="438" y="856"/>
                  </a:lnTo>
                  <a:lnTo>
                    <a:pt x="637" y="1254"/>
                  </a:lnTo>
                  <a:lnTo>
                    <a:pt x="856" y="856"/>
                  </a:lnTo>
                  <a:lnTo>
                    <a:pt x="1274" y="637"/>
                  </a:lnTo>
                  <a:lnTo>
                    <a:pt x="856" y="398"/>
                  </a:lnTo>
                  <a:lnTo>
                    <a:pt x="637" y="1"/>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7" name="Google Shape;247;p2"/>
            <p:cNvSpPr/>
            <p:nvPr/>
          </p:nvSpPr>
          <p:spPr>
            <a:xfrm>
              <a:off x="4470050" y="3878900"/>
              <a:ext cx="50250" cy="48275"/>
            </a:xfrm>
            <a:custGeom>
              <a:avLst/>
              <a:gdLst/>
              <a:ahLst/>
              <a:cxnLst/>
              <a:rect l="l" t="t" r="r" b="b"/>
              <a:pathLst>
                <a:path w="2010" h="1931" extrusionOk="0">
                  <a:moveTo>
                    <a:pt x="995" y="1"/>
                  </a:moveTo>
                  <a:lnTo>
                    <a:pt x="657" y="618"/>
                  </a:lnTo>
                  <a:lnTo>
                    <a:pt x="0" y="976"/>
                  </a:lnTo>
                  <a:lnTo>
                    <a:pt x="657" y="1314"/>
                  </a:lnTo>
                  <a:lnTo>
                    <a:pt x="995" y="1931"/>
                  </a:lnTo>
                  <a:lnTo>
                    <a:pt x="1333" y="1314"/>
                  </a:lnTo>
                  <a:lnTo>
                    <a:pt x="2010" y="976"/>
                  </a:lnTo>
                  <a:lnTo>
                    <a:pt x="1333" y="618"/>
                  </a:lnTo>
                  <a:lnTo>
                    <a:pt x="995" y="1"/>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8" name="Google Shape;248;p2"/>
            <p:cNvSpPr/>
            <p:nvPr/>
          </p:nvSpPr>
          <p:spPr>
            <a:xfrm>
              <a:off x="4460100" y="4356425"/>
              <a:ext cx="50250" cy="48275"/>
            </a:xfrm>
            <a:custGeom>
              <a:avLst/>
              <a:gdLst/>
              <a:ahLst/>
              <a:cxnLst/>
              <a:rect l="l" t="t" r="r" b="b"/>
              <a:pathLst>
                <a:path w="2010" h="1931" extrusionOk="0">
                  <a:moveTo>
                    <a:pt x="1015" y="0"/>
                  </a:moveTo>
                  <a:lnTo>
                    <a:pt x="657" y="617"/>
                  </a:lnTo>
                  <a:lnTo>
                    <a:pt x="0" y="975"/>
                  </a:lnTo>
                  <a:lnTo>
                    <a:pt x="657" y="1293"/>
                  </a:lnTo>
                  <a:lnTo>
                    <a:pt x="1015" y="1930"/>
                  </a:lnTo>
                  <a:lnTo>
                    <a:pt x="1333" y="1293"/>
                  </a:lnTo>
                  <a:lnTo>
                    <a:pt x="2010" y="975"/>
                  </a:lnTo>
                  <a:lnTo>
                    <a:pt x="1333" y="617"/>
                  </a:lnTo>
                  <a:lnTo>
                    <a:pt x="1015" y="0"/>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9" name="Google Shape;249;p2"/>
            <p:cNvSpPr/>
            <p:nvPr/>
          </p:nvSpPr>
          <p:spPr>
            <a:xfrm>
              <a:off x="4251675" y="4515100"/>
              <a:ext cx="31875" cy="30850"/>
            </a:xfrm>
            <a:custGeom>
              <a:avLst/>
              <a:gdLst/>
              <a:ahLst/>
              <a:cxnLst/>
              <a:rect l="l" t="t" r="r" b="b"/>
              <a:pathLst>
                <a:path w="1275" h="1234" extrusionOk="0">
                  <a:moveTo>
                    <a:pt x="618" y="0"/>
                  </a:moveTo>
                  <a:lnTo>
                    <a:pt x="419" y="398"/>
                  </a:lnTo>
                  <a:lnTo>
                    <a:pt x="1" y="617"/>
                  </a:lnTo>
                  <a:lnTo>
                    <a:pt x="419" y="816"/>
                  </a:lnTo>
                  <a:lnTo>
                    <a:pt x="618" y="1234"/>
                  </a:lnTo>
                  <a:lnTo>
                    <a:pt x="837" y="816"/>
                  </a:lnTo>
                  <a:lnTo>
                    <a:pt x="1274" y="617"/>
                  </a:lnTo>
                  <a:lnTo>
                    <a:pt x="837" y="398"/>
                  </a:lnTo>
                  <a:lnTo>
                    <a:pt x="618" y="0"/>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0" name="Google Shape;250;p2"/>
            <p:cNvSpPr/>
            <p:nvPr/>
          </p:nvSpPr>
          <p:spPr>
            <a:xfrm>
              <a:off x="4432750" y="4625525"/>
              <a:ext cx="31350" cy="31350"/>
            </a:xfrm>
            <a:custGeom>
              <a:avLst/>
              <a:gdLst/>
              <a:ahLst/>
              <a:cxnLst/>
              <a:rect l="l" t="t" r="r" b="b"/>
              <a:pathLst>
                <a:path w="1254" h="1254" extrusionOk="0">
                  <a:moveTo>
                    <a:pt x="617" y="0"/>
                  </a:moveTo>
                  <a:lnTo>
                    <a:pt x="418" y="398"/>
                  </a:lnTo>
                  <a:lnTo>
                    <a:pt x="0" y="617"/>
                  </a:lnTo>
                  <a:lnTo>
                    <a:pt x="418" y="856"/>
                  </a:lnTo>
                  <a:lnTo>
                    <a:pt x="617" y="1254"/>
                  </a:lnTo>
                  <a:lnTo>
                    <a:pt x="836" y="856"/>
                  </a:lnTo>
                  <a:lnTo>
                    <a:pt x="1254" y="617"/>
                  </a:lnTo>
                  <a:lnTo>
                    <a:pt x="836" y="398"/>
                  </a:lnTo>
                  <a:lnTo>
                    <a:pt x="617" y="0"/>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1" name="Google Shape;251;p2"/>
            <p:cNvSpPr/>
            <p:nvPr/>
          </p:nvSpPr>
          <p:spPr>
            <a:xfrm>
              <a:off x="4799825" y="4610100"/>
              <a:ext cx="31850" cy="30850"/>
            </a:xfrm>
            <a:custGeom>
              <a:avLst/>
              <a:gdLst/>
              <a:ahLst/>
              <a:cxnLst/>
              <a:rect l="l" t="t" r="r" b="b"/>
              <a:pathLst>
                <a:path w="1274" h="1234" extrusionOk="0">
                  <a:moveTo>
                    <a:pt x="657" y="0"/>
                  </a:moveTo>
                  <a:lnTo>
                    <a:pt x="438" y="398"/>
                  </a:lnTo>
                  <a:lnTo>
                    <a:pt x="1" y="617"/>
                  </a:lnTo>
                  <a:lnTo>
                    <a:pt x="438" y="836"/>
                  </a:lnTo>
                  <a:lnTo>
                    <a:pt x="657" y="1234"/>
                  </a:lnTo>
                  <a:lnTo>
                    <a:pt x="856" y="836"/>
                  </a:lnTo>
                  <a:lnTo>
                    <a:pt x="1274" y="617"/>
                  </a:lnTo>
                  <a:lnTo>
                    <a:pt x="856" y="398"/>
                  </a:lnTo>
                  <a:lnTo>
                    <a:pt x="657" y="0"/>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2" name="Google Shape;252;p2"/>
            <p:cNvSpPr/>
            <p:nvPr/>
          </p:nvSpPr>
          <p:spPr>
            <a:xfrm>
              <a:off x="4563550" y="4769750"/>
              <a:ext cx="31875" cy="30375"/>
            </a:xfrm>
            <a:custGeom>
              <a:avLst/>
              <a:gdLst/>
              <a:ahLst/>
              <a:cxnLst/>
              <a:rect l="l" t="t" r="r" b="b"/>
              <a:pathLst>
                <a:path w="1275" h="1215" extrusionOk="0">
                  <a:moveTo>
                    <a:pt x="657" y="1"/>
                  </a:moveTo>
                  <a:lnTo>
                    <a:pt x="439" y="399"/>
                  </a:lnTo>
                  <a:lnTo>
                    <a:pt x="1" y="618"/>
                  </a:lnTo>
                  <a:lnTo>
                    <a:pt x="439" y="817"/>
                  </a:lnTo>
                  <a:lnTo>
                    <a:pt x="657" y="1215"/>
                  </a:lnTo>
                  <a:lnTo>
                    <a:pt x="856" y="817"/>
                  </a:lnTo>
                  <a:lnTo>
                    <a:pt x="1274" y="618"/>
                  </a:lnTo>
                  <a:lnTo>
                    <a:pt x="856" y="399"/>
                  </a:lnTo>
                  <a:lnTo>
                    <a:pt x="657" y="1"/>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3" name="Google Shape;253;p2"/>
            <p:cNvSpPr/>
            <p:nvPr/>
          </p:nvSpPr>
          <p:spPr>
            <a:xfrm>
              <a:off x="4203425" y="4764800"/>
              <a:ext cx="49775" cy="48750"/>
            </a:xfrm>
            <a:custGeom>
              <a:avLst/>
              <a:gdLst/>
              <a:ahLst/>
              <a:cxnLst/>
              <a:rect l="l" t="t" r="r" b="b"/>
              <a:pathLst>
                <a:path w="1991" h="1950" extrusionOk="0">
                  <a:moveTo>
                    <a:pt x="996" y="0"/>
                  </a:moveTo>
                  <a:lnTo>
                    <a:pt x="658" y="617"/>
                  </a:lnTo>
                  <a:lnTo>
                    <a:pt x="1" y="975"/>
                  </a:lnTo>
                  <a:lnTo>
                    <a:pt x="658" y="1313"/>
                  </a:lnTo>
                  <a:lnTo>
                    <a:pt x="996" y="1950"/>
                  </a:lnTo>
                  <a:lnTo>
                    <a:pt x="1354" y="1313"/>
                  </a:lnTo>
                  <a:lnTo>
                    <a:pt x="1991" y="975"/>
                  </a:lnTo>
                  <a:lnTo>
                    <a:pt x="1354" y="617"/>
                  </a:lnTo>
                  <a:lnTo>
                    <a:pt x="996" y="0"/>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4" name="Google Shape;254;p2"/>
            <p:cNvSpPr/>
            <p:nvPr/>
          </p:nvSpPr>
          <p:spPr>
            <a:xfrm>
              <a:off x="4330775" y="4932900"/>
              <a:ext cx="32350" cy="30875"/>
            </a:xfrm>
            <a:custGeom>
              <a:avLst/>
              <a:gdLst/>
              <a:ahLst/>
              <a:cxnLst/>
              <a:rect l="l" t="t" r="r" b="b"/>
              <a:pathLst>
                <a:path w="1294" h="1235" extrusionOk="0">
                  <a:moveTo>
                    <a:pt x="637" y="1"/>
                  </a:moveTo>
                  <a:lnTo>
                    <a:pt x="418" y="419"/>
                  </a:lnTo>
                  <a:lnTo>
                    <a:pt x="0" y="618"/>
                  </a:lnTo>
                  <a:lnTo>
                    <a:pt x="418" y="837"/>
                  </a:lnTo>
                  <a:lnTo>
                    <a:pt x="637" y="1235"/>
                  </a:lnTo>
                  <a:lnTo>
                    <a:pt x="856" y="837"/>
                  </a:lnTo>
                  <a:lnTo>
                    <a:pt x="1294" y="618"/>
                  </a:lnTo>
                  <a:lnTo>
                    <a:pt x="856" y="419"/>
                  </a:lnTo>
                  <a:lnTo>
                    <a:pt x="637" y="1"/>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5" name="Google Shape;255;p2"/>
            <p:cNvSpPr/>
            <p:nvPr/>
          </p:nvSpPr>
          <p:spPr>
            <a:xfrm>
              <a:off x="4626725" y="4879700"/>
              <a:ext cx="50275" cy="48750"/>
            </a:xfrm>
            <a:custGeom>
              <a:avLst/>
              <a:gdLst/>
              <a:ahLst/>
              <a:cxnLst/>
              <a:rect l="l" t="t" r="r" b="b"/>
              <a:pathLst>
                <a:path w="2011" h="1950" extrusionOk="0">
                  <a:moveTo>
                    <a:pt x="1015" y="0"/>
                  </a:moveTo>
                  <a:lnTo>
                    <a:pt x="657" y="657"/>
                  </a:lnTo>
                  <a:lnTo>
                    <a:pt x="1" y="975"/>
                  </a:lnTo>
                  <a:lnTo>
                    <a:pt x="657" y="1333"/>
                  </a:lnTo>
                  <a:lnTo>
                    <a:pt x="1015" y="1950"/>
                  </a:lnTo>
                  <a:lnTo>
                    <a:pt x="1334" y="1333"/>
                  </a:lnTo>
                  <a:lnTo>
                    <a:pt x="2010" y="975"/>
                  </a:lnTo>
                  <a:lnTo>
                    <a:pt x="1334" y="657"/>
                  </a:lnTo>
                  <a:lnTo>
                    <a:pt x="1015" y="0"/>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6" name="Google Shape;256;p2"/>
            <p:cNvSpPr/>
            <p:nvPr/>
          </p:nvSpPr>
          <p:spPr>
            <a:xfrm>
              <a:off x="4660550" y="4416600"/>
              <a:ext cx="32350" cy="30375"/>
            </a:xfrm>
            <a:custGeom>
              <a:avLst/>
              <a:gdLst/>
              <a:ahLst/>
              <a:cxnLst/>
              <a:rect l="l" t="t" r="r" b="b"/>
              <a:pathLst>
                <a:path w="1294" h="1215" extrusionOk="0">
                  <a:moveTo>
                    <a:pt x="657" y="1"/>
                  </a:moveTo>
                  <a:lnTo>
                    <a:pt x="438" y="399"/>
                  </a:lnTo>
                  <a:lnTo>
                    <a:pt x="1" y="617"/>
                  </a:lnTo>
                  <a:lnTo>
                    <a:pt x="438" y="816"/>
                  </a:lnTo>
                  <a:lnTo>
                    <a:pt x="657" y="1214"/>
                  </a:lnTo>
                  <a:lnTo>
                    <a:pt x="876" y="816"/>
                  </a:lnTo>
                  <a:lnTo>
                    <a:pt x="1294" y="617"/>
                  </a:lnTo>
                  <a:lnTo>
                    <a:pt x="876" y="399"/>
                  </a:lnTo>
                  <a:lnTo>
                    <a:pt x="657" y="1"/>
                  </a:lnTo>
                  <a:close/>
                </a:path>
              </a:pathLst>
            </a:custGeom>
            <a:solidFill>
              <a:srgbClr val="FCFDFF"/>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7" name="Google Shape;257;p2"/>
            <p:cNvSpPr/>
            <p:nvPr/>
          </p:nvSpPr>
          <p:spPr>
            <a:xfrm>
              <a:off x="4224375" y="4180525"/>
              <a:ext cx="576975" cy="75250"/>
            </a:xfrm>
            <a:custGeom>
              <a:avLst/>
              <a:gdLst/>
              <a:ahLst/>
              <a:cxnLst/>
              <a:rect l="l" t="t" r="r" b="b"/>
              <a:pathLst>
                <a:path w="23079" h="3010" extrusionOk="0">
                  <a:moveTo>
                    <a:pt x="16407" y="0"/>
                  </a:moveTo>
                  <a:cubicBezTo>
                    <a:pt x="14915" y="0"/>
                    <a:pt x="13330" y="154"/>
                    <a:pt x="12215" y="431"/>
                  </a:cubicBezTo>
                  <a:cubicBezTo>
                    <a:pt x="10986" y="743"/>
                    <a:pt x="9932" y="957"/>
                    <a:pt x="8844" y="957"/>
                  </a:cubicBezTo>
                  <a:cubicBezTo>
                    <a:pt x="7925" y="957"/>
                    <a:pt x="6981" y="804"/>
                    <a:pt x="5888" y="431"/>
                  </a:cubicBezTo>
                  <a:cubicBezTo>
                    <a:pt x="5092" y="165"/>
                    <a:pt x="4385" y="77"/>
                    <a:pt x="3795" y="77"/>
                  </a:cubicBezTo>
                  <a:cubicBezTo>
                    <a:pt x="2616" y="77"/>
                    <a:pt x="1909" y="431"/>
                    <a:pt x="1909" y="431"/>
                  </a:cubicBezTo>
                  <a:cubicBezTo>
                    <a:pt x="0" y="2298"/>
                    <a:pt x="3360" y="3009"/>
                    <a:pt x="6848" y="3009"/>
                  </a:cubicBezTo>
                  <a:cubicBezTo>
                    <a:pt x="8415" y="3009"/>
                    <a:pt x="10007" y="2866"/>
                    <a:pt x="11160" y="2619"/>
                  </a:cubicBezTo>
                  <a:cubicBezTo>
                    <a:pt x="12163" y="2417"/>
                    <a:pt x="13186" y="2347"/>
                    <a:pt x="14185" y="2347"/>
                  </a:cubicBezTo>
                  <a:cubicBezTo>
                    <a:pt x="16390" y="2347"/>
                    <a:pt x="18484" y="2686"/>
                    <a:pt x="20006" y="2686"/>
                  </a:cubicBezTo>
                  <a:cubicBezTo>
                    <a:pt x="20368" y="2686"/>
                    <a:pt x="20698" y="2667"/>
                    <a:pt x="20989" y="2619"/>
                  </a:cubicBezTo>
                  <a:cubicBezTo>
                    <a:pt x="23078" y="2301"/>
                    <a:pt x="21506" y="1227"/>
                    <a:pt x="20074" y="510"/>
                  </a:cubicBezTo>
                  <a:cubicBezTo>
                    <a:pt x="19342" y="159"/>
                    <a:pt x="17923" y="0"/>
                    <a:pt x="16407" y="0"/>
                  </a:cubicBezTo>
                  <a:close/>
                </a:path>
              </a:pathLst>
            </a:custGeom>
            <a:solidFill>
              <a:srgbClr val="FDFDF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8" name="Google Shape;258;p2"/>
            <p:cNvSpPr/>
            <p:nvPr/>
          </p:nvSpPr>
          <p:spPr>
            <a:xfrm>
              <a:off x="4289000" y="4189800"/>
              <a:ext cx="77125" cy="20900"/>
            </a:xfrm>
            <a:custGeom>
              <a:avLst/>
              <a:gdLst/>
              <a:ahLst/>
              <a:cxnLst/>
              <a:rect l="l" t="t" r="r" b="b"/>
              <a:pathLst>
                <a:path w="3085" h="836" extrusionOk="0">
                  <a:moveTo>
                    <a:pt x="1512" y="0"/>
                  </a:moveTo>
                  <a:cubicBezTo>
                    <a:pt x="1413" y="0"/>
                    <a:pt x="1293" y="20"/>
                    <a:pt x="1194" y="40"/>
                  </a:cubicBezTo>
                  <a:cubicBezTo>
                    <a:pt x="1074" y="60"/>
                    <a:pt x="975" y="119"/>
                    <a:pt x="876" y="139"/>
                  </a:cubicBezTo>
                  <a:cubicBezTo>
                    <a:pt x="677" y="219"/>
                    <a:pt x="498" y="318"/>
                    <a:pt x="378" y="418"/>
                  </a:cubicBezTo>
                  <a:cubicBezTo>
                    <a:pt x="100" y="617"/>
                    <a:pt x="0" y="836"/>
                    <a:pt x="0" y="836"/>
                  </a:cubicBezTo>
                  <a:cubicBezTo>
                    <a:pt x="0" y="836"/>
                    <a:pt x="199" y="816"/>
                    <a:pt x="517" y="716"/>
                  </a:cubicBezTo>
                  <a:cubicBezTo>
                    <a:pt x="816" y="657"/>
                    <a:pt x="1194" y="617"/>
                    <a:pt x="1532" y="597"/>
                  </a:cubicBezTo>
                  <a:lnTo>
                    <a:pt x="2089" y="597"/>
                  </a:lnTo>
                  <a:cubicBezTo>
                    <a:pt x="2109" y="584"/>
                    <a:pt x="2133" y="579"/>
                    <a:pt x="2160" y="579"/>
                  </a:cubicBezTo>
                  <a:cubicBezTo>
                    <a:pt x="2213" y="579"/>
                    <a:pt x="2275" y="597"/>
                    <a:pt x="2328" y="597"/>
                  </a:cubicBezTo>
                  <a:cubicBezTo>
                    <a:pt x="2408" y="597"/>
                    <a:pt x="2487" y="617"/>
                    <a:pt x="2547" y="617"/>
                  </a:cubicBezTo>
                  <a:cubicBezTo>
                    <a:pt x="2626" y="637"/>
                    <a:pt x="2706" y="637"/>
                    <a:pt x="2746" y="637"/>
                  </a:cubicBezTo>
                  <a:cubicBezTo>
                    <a:pt x="2825" y="657"/>
                    <a:pt x="2885" y="657"/>
                    <a:pt x="2925" y="657"/>
                  </a:cubicBezTo>
                  <a:lnTo>
                    <a:pt x="3084" y="657"/>
                  </a:lnTo>
                  <a:cubicBezTo>
                    <a:pt x="3084" y="657"/>
                    <a:pt x="3044" y="617"/>
                    <a:pt x="2985" y="537"/>
                  </a:cubicBezTo>
                  <a:cubicBezTo>
                    <a:pt x="2925" y="458"/>
                    <a:pt x="2825" y="338"/>
                    <a:pt x="2686" y="259"/>
                  </a:cubicBezTo>
                  <a:cubicBezTo>
                    <a:pt x="2626" y="239"/>
                    <a:pt x="2547" y="159"/>
                    <a:pt x="2447" y="139"/>
                  </a:cubicBezTo>
                  <a:cubicBezTo>
                    <a:pt x="2388" y="119"/>
                    <a:pt x="2288" y="60"/>
                    <a:pt x="2189" y="40"/>
                  </a:cubicBezTo>
                  <a:cubicBezTo>
                    <a:pt x="2089" y="40"/>
                    <a:pt x="1950" y="0"/>
                    <a:pt x="18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59" name="Google Shape;259;p2"/>
            <p:cNvSpPr/>
            <p:nvPr/>
          </p:nvSpPr>
          <p:spPr>
            <a:xfrm>
              <a:off x="4625725" y="4197250"/>
              <a:ext cx="118925" cy="26375"/>
            </a:xfrm>
            <a:custGeom>
              <a:avLst/>
              <a:gdLst/>
              <a:ahLst/>
              <a:cxnLst/>
              <a:rect l="l" t="t" r="r" b="b"/>
              <a:pathLst>
                <a:path w="4757" h="1055" extrusionOk="0">
                  <a:moveTo>
                    <a:pt x="1931" y="0"/>
                  </a:moveTo>
                  <a:cubicBezTo>
                    <a:pt x="1752" y="0"/>
                    <a:pt x="1573" y="20"/>
                    <a:pt x="1433" y="20"/>
                  </a:cubicBezTo>
                  <a:cubicBezTo>
                    <a:pt x="1095" y="40"/>
                    <a:pt x="837" y="120"/>
                    <a:pt x="638" y="199"/>
                  </a:cubicBezTo>
                  <a:cubicBezTo>
                    <a:pt x="180" y="339"/>
                    <a:pt x="1" y="538"/>
                    <a:pt x="1" y="538"/>
                  </a:cubicBezTo>
                  <a:cubicBezTo>
                    <a:pt x="1" y="538"/>
                    <a:pt x="192" y="563"/>
                    <a:pt x="564" y="563"/>
                  </a:cubicBezTo>
                  <a:cubicBezTo>
                    <a:pt x="657" y="563"/>
                    <a:pt x="761" y="562"/>
                    <a:pt x="876" y="558"/>
                  </a:cubicBezTo>
                  <a:cubicBezTo>
                    <a:pt x="1334" y="558"/>
                    <a:pt x="1891" y="597"/>
                    <a:pt x="2448" y="657"/>
                  </a:cubicBezTo>
                  <a:cubicBezTo>
                    <a:pt x="2567" y="657"/>
                    <a:pt x="2727" y="697"/>
                    <a:pt x="2846" y="717"/>
                  </a:cubicBezTo>
                  <a:cubicBezTo>
                    <a:pt x="2965" y="717"/>
                    <a:pt x="3125" y="737"/>
                    <a:pt x="3244" y="756"/>
                  </a:cubicBezTo>
                  <a:lnTo>
                    <a:pt x="3622" y="836"/>
                  </a:lnTo>
                  <a:cubicBezTo>
                    <a:pt x="3741" y="856"/>
                    <a:pt x="3841" y="896"/>
                    <a:pt x="3960" y="916"/>
                  </a:cubicBezTo>
                  <a:cubicBezTo>
                    <a:pt x="4080" y="936"/>
                    <a:pt x="4179" y="936"/>
                    <a:pt x="4279" y="955"/>
                  </a:cubicBezTo>
                  <a:cubicBezTo>
                    <a:pt x="4378" y="995"/>
                    <a:pt x="4458" y="995"/>
                    <a:pt x="4537" y="1015"/>
                  </a:cubicBezTo>
                  <a:cubicBezTo>
                    <a:pt x="4657" y="1055"/>
                    <a:pt x="4756" y="1055"/>
                    <a:pt x="4756" y="1055"/>
                  </a:cubicBezTo>
                  <a:cubicBezTo>
                    <a:pt x="4756" y="1055"/>
                    <a:pt x="4736" y="1015"/>
                    <a:pt x="4637" y="916"/>
                  </a:cubicBezTo>
                  <a:cubicBezTo>
                    <a:pt x="4557" y="836"/>
                    <a:pt x="4418" y="717"/>
                    <a:pt x="4219" y="597"/>
                  </a:cubicBezTo>
                  <a:cubicBezTo>
                    <a:pt x="4119" y="518"/>
                    <a:pt x="3980" y="438"/>
                    <a:pt x="3861" y="398"/>
                  </a:cubicBezTo>
                  <a:cubicBezTo>
                    <a:pt x="3741" y="339"/>
                    <a:pt x="3582" y="259"/>
                    <a:pt x="3443" y="219"/>
                  </a:cubicBezTo>
                  <a:cubicBezTo>
                    <a:pt x="3284" y="199"/>
                    <a:pt x="3144" y="120"/>
                    <a:pt x="2965" y="100"/>
                  </a:cubicBezTo>
                  <a:lnTo>
                    <a:pt x="2448" y="20"/>
                  </a:lnTo>
                  <a:cubicBezTo>
                    <a:pt x="2269" y="0"/>
                    <a:pt x="2090" y="0"/>
                    <a:pt x="193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60" name="Google Shape;260;p2"/>
            <p:cNvSpPr/>
            <p:nvPr/>
          </p:nvSpPr>
          <p:spPr>
            <a:xfrm>
              <a:off x="4041125" y="4626075"/>
              <a:ext cx="921375" cy="107450"/>
            </a:xfrm>
            <a:custGeom>
              <a:avLst/>
              <a:gdLst/>
              <a:ahLst/>
              <a:cxnLst/>
              <a:rect l="l" t="t" r="r" b="b"/>
              <a:pathLst>
                <a:path w="36855" h="4298" extrusionOk="0">
                  <a:moveTo>
                    <a:pt x="26146" y="0"/>
                  </a:moveTo>
                  <a:cubicBezTo>
                    <a:pt x="23785" y="0"/>
                    <a:pt x="21276" y="224"/>
                    <a:pt x="19485" y="635"/>
                  </a:cubicBezTo>
                  <a:cubicBezTo>
                    <a:pt x="17530" y="1075"/>
                    <a:pt x="15853" y="1371"/>
                    <a:pt x="14125" y="1371"/>
                  </a:cubicBezTo>
                  <a:cubicBezTo>
                    <a:pt x="12654" y="1371"/>
                    <a:pt x="11146" y="1156"/>
                    <a:pt x="9398" y="635"/>
                  </a:cubicBezTo>
                  <a:cubicBezTo>
                    <a:pt x="8124" y="250"/>
                    <a:pt x="6995" y="122"/>
                    <a:pt x="6054" y="122"/>
                  </a:cubicBezTo>
                  <a:cubicBezTo>
                    <a:pt x="4174" y="122"/>
                    <a:pt x="3051" y="635"/>
                    <a:pt x="3051" y="635"/>
                  </a:cubicBezTo>
                  <a:cubicBezTo>
                    <a:pt x="1" y="3284"/>
                    <a:pt x="5433" y="4297"/>
                    <a:pt x="11026" y="4297"/>
                  </a:cubicBezTo>
                  <a:cubicBezTo>
                    <a:pt x="13496" y="4297"/>
                    <a:pt x="15998" y="4100"/>
                    <a:pt x="17814" y="3758"/>
                  </a:cubicBezTo>
                  <a:cubicBezTo>
                    <a:pt x="19422" y="3464"/>
                    <a:pt x="21065" y="3362"/>
                    <a:pt x="22671" y="3362"/>
                  </a:cubicBezTo>
                  <a:cubicBezTo>
                    <a:pt x="26201" y="3362"/>
                    <a:pt x="29557" y="3851"/>
                    <a:pt x="31987" y="3851"/>
                  </a:cubicBezTo>
                  <a:cubicBezTo>
                    <a:pt x="32556" y="3851"/>
                    <a:pt x="33074" y="3825"/>
                    <a:pt x="33532" y="3758"/>
                  </a:cubicBezTo>
                  <a:cubicBezTo>
                    <a:pt x="36855" y="3321"/>
                    <a:pt x="34368" y="1769"/>
                    <a:pt x="32040" y="754"/>
                  </a:cubicBezTo>
                  <a:cubicBezTo>
                    <a:pt x="30867" y="238"/>
                    <a:pt x="28585" y="0"/>
                    <a:pt x="26146" y="0"/>
                  </a:cubicBezTo>
                  <a:close/>
                </a:path>
              </a:pathLst>
            </a:custGeom>
            <a:solidFill>
              <a:srgbClr val="FDFDF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61" name="Google Shape;261;p2"/>
            <p:cNvSpPr/>
            <p:nvPr/>
          </p:nvSpPr>
          <p:spPr>
            <a:xfrm>
              <a:off x="4144250" y="4639725"/>
              <a:ext cx="124375" cy="30075"/>
            </a:xfrm>
            <a:custGeom>
              <a:avLst/>
              <a:gdLst/>
              <a:ahLst/>
              <a:cxnLst/>
              <a:rect l="l" t="t" r="r" b="b"/>
              <a:pathLst>
                <a:path w="4975" h="1203" extrusionOk="0">
                  <a:moveTo>
                    <a:pt x="2589" y="1"/>
                  </a:moveTo>
                  <a:cubicBezTo>
                    <a:pt x="2534" y="1"/>
                    <a:pt x="2480" y="3"/>
                    <a:pt x="2428" y="9"/>
                  </a:cubicBezTo>
                  <a:cubicBezTo>
                    <a:pt x="2229" y="29"/>
                    <a:pt x="2050" y="29"/>
                    <a:pt x="1890" y="89"/>
                  </a:cubicBezTo>
                  <a:cubicBezTo>
                    <a:pt x="1711" y="109"/>
                    <a:pt x="1532" y="148"/>
                    <a:pt x="1393" y="208"/>
                  </a:cubicBezTo>
                  <a:cubicBezTo>
                    <a:pt x="1055" y="308"/>
                    <a:pt x="796" y="447"/>
                    <a:pt x="597" y="606"/>
                  </a:cubicBezTo>
                  <a:cubicBezTo>
                    <a:pt x="140" y="904"/>
                    <a:pt x="0" y="1203"/>
                    <a:pt x="0" y="1203"/>
                  </a:cubicBezTo>
                  <a:cubicBezTo>
                    <a:pt x="0" y="1203"/>
                    <a:pt x="319" y="1143"/>
                    <a:pt x="856" y="1123"/>
                  </a:cubicBezTo>
                  <a:cubicBezTo>
                    <a:pt x="1333" y="1044"/>
                    <a:pt x="1930" y="984"/>
                    <a:pt x="2507" y="944"/>
                  </a:cubicBezTo>
                  <a:cubicBezTo>
                    <a:pt x="2627" y="924"/>
                    <a:pt x="2786" y="924"/>
                    <a:pt x="2925" y="924"/>
                  </a:cubicBezTo>
                  <a:lnTo>
                    <a:pt x="3343" y="924"/>
                  </a:lnTo>
                  <a:cubicBezTo>
                    <a:pt x="3482" y="924"/>
                    <a:pt x="3621" y="944"/>
                    <a:pt x="3741" y="944"/>
                  </a:cubicBezTo>
                  <a:cubicBezTo>
                    <a:pt x="3880" y="944"/>
                    <a:pt x="3999" y="984"/>
                    <a:pt x="4119" y="984"/>
                  </a:cubicBezTo>
                  <a:cubicBezTo>
                    <a:pt x="4169" y="994"/>
                    <a:pt x="4223" y="994"/>
                    <a:pt x="4278" y="994"/>
                  </a:cubicBezTo>
                  <a:cubicBezTo>
                    <a:pt x="4333" y="994"/>
                    <a:pt x="4387" y="994"/>
                    <a:pt x="4437" y="1004"/>
                  </a:cubicBezTo>
                  <a:cubicBezTo>
                    <a:pt x="4537" y="1024"/>
                    <a:pt x="4636" y="1024"/>
                    <a:pt x="4716" y="1024"/>
                  </a:cubicBezTo>
                  <a:lnTo>
                    <a:pt x="4974" y="1024"/>
                  </a:lnTo>
                  <a:cubicBezTo>
                    <a:pt x="4974" y="1024"/>
                    <a:pt x="4915" y="944"/>
                    <a:pt x="4815" y="845"/>
                  </a:cubicBezTo>
                  <a:cubicBezTo>
                    <a:pt x="4696" y="745"/>
                    <a:pt x="4537" y="606"/>
                    <a:pt x="4318" y="487"/>
                  </a:cubicBezTo>
                  <a:cubicBezTo>
                    <a:pt x="4218" y="407"/>
                    <a:pt x="4099" y="327"/>
                    <a:pt x="3940" y="288"/>
                  </a:cubicBezTo>
                  <a:cubicBezTo>
                    <a:pt x="3820" y="228"/>
                    <a:pt x="3681" y="148"/>
                    <a:pt x="3502" y="128"/>
                  </a:cubicBezTo>
                  <a:cubicBezTo>
                    <a:pt x="3323" y="89"/>
                    <a:pt x="3144" y="29"/>
                    <a:pt x="2985" y="29"/>
                  </a:cubicBezTo>
                  <a:cubicBezTo>
                    <a:pt x="2858" y="15"/>
                    <a:pt x="2722" y="1"/>
                    <a:pt x="258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62" name="Google Shape;262;p2"/>
            <p:cNvSpPr/>
            <p:nvPr/>
          </p:nvSpPr>
          <p:spPr>
            <a:xfrm>
              <a:off x="4682925" y="4650675"/>
              <a:ext cx="188550" cy="39525"/>
            </a:xfrm>
            <a:custGeom>
              <a:avLst/>
              <a:gdLst/>
              <a:ahLst/>
              <a:cxnLst/>
              <a:rect l="l" t="t" r="r" b="b"/>
              <a:pathLst>
                <a:path w="7542" h="1581" extrusionOk="0">
                  <a:moveTo>
                    <a:pt x="2829" y="1"/>
                  </a:moveTo>
                  <a:cubicBezTo>
                    <a:pt x="2637" y="1"/>
                    <a:pt x="2458" y="19"/>
                    <a:pt x="2269" y="49"/>
                  </a:cubicBezTo>
                  <a:cubicBezTo>
                    <a:pt x="1772" y="88"/>
                    <a:pt x="1354" y="168"/>
                    <a:pt x="996" y="287"/>
                  </a:cubicBezTo>
                  <a:cubicBezTo>
                    <a:pt x="299" y="486"/>
                    <a:pt x="1" y="765"/>
                    <a:pt x="1" y="765"/>
                  </a:cubicBezTo>
                  <a:cubicBezTo>
                    <a:pt x="1" y="765"/>
                    <a:pt x="538" y="785"/>
                    <a:pt x="1274" y="864"/>
                  </a:cubicBezTo>
                  <a:cubicBezTo>
                    <a:pt x="2030" y="884"/>
                    <a:pt x="2926" y="904"/>
                    <a:pt x="3781" y="1004"/>
                  </a:cubicBezTo>
                  <a:cubicBezTo>
                    <a:pt x="4020" y="1043"/>
                    <a:pt x="4219" y="1063"/>
                    <a:pt x="4438" y="1083"/>
                  </a:cubicBezTo>
                  <a:cubicBezTo>
                    <a:pt x="4657" y="1103"/>
                    <a:pt x="4856" y="1163"/>
                    <a:pt x="5074" y="1183"/>
                  </a:cubicBezTo>
                  <a:cubicBezTo>
                    <a:pt x="5313" y="1203"/>
                    <a:pt x="5512" y="1262"/>
                    <a:pt x="5711" y="1282"/>
                  </a:cubicBezTo>
                  <a:cubicBezTo>
                    <a:pt x="5910" y="1302"/>
                    <a:pt x="6109" y="1362"/>
                    <a:pt x="6268" y="1382"/>
                  </a:cubicBezTo>
                  <a:cubicBezTo>
                    <a:pt x="6447" y="1402"/>
                    <a:pt x="6626" y="1441"/>
                    <a:pt x="6766" y="1461"/>
                  </a:cubicBezTo>
                  <a:cubicBezTo>
                    <a:pt x="6925" y="1481"/>
                    <a:pt x="7044" y="1501"/>
                    <a:pt x="7164" y="1541"/>
                  </a:cubicBezTo>
                  <a:cubicBezTo>
                    <a:pt x="7402" y="1561"/>
                    <a:pt x="7542" y="1581"/>
                    <a:pt x="7542" y="1581"/>
                  </a:cubicBezTo>
                  <a:cubicBezTo>
                    <a:pt x="7542" y="1581"/>
                    <a:pt x="7502" y="1501"/>
                    <a:pt x="7343" y="1382"/>
                  </a:cubicBezTo>
                  <a:cubicBezTo>
                    <a:pt x="7223" y="1262"/>
                    <a:pt x="7004" y="1083"/>
                    <a:pt x="6666" y="904"/>
                  </a:cubicBezTo>
                  <a:cubicBezTo>
                    <a:pt x="6507" y="805"/>
                    <a:pt x="6328" y="705"/>
                    <a:pt x="6129" y="645"/>
                  </a:cubicBezTo>
                  <a:cubicBezTo>
                    <a:pt x="5890" y="566"/>
                    <a:pt x="5711" y="466"/>
                    <a:pt x="5453" y="387"/>
                  </a:cubicBezTo>
                  <a:cubicBezTo>
                    <a:pt x="5214" y="307"/>
                    <a:pt x="4955" y="248"/>
                    <a:pt x="4677" y="188"/>
                  </a:cubicBezTo>
                  <a:cubicBezTo>
                    <a:pt x="4418" y="148"/>
                    <a:pt x="4139" y="88"/>
                    <a:pt x="3861" y="68"/>
                  </a:cubicBezTo>
                  <a:cubicBezTo>
                    <a:pt x="3582" y="49"/>
                    <a:pt x="3324" y="9"/>
                    <a:pt x="3045" y="9"/>
                  </a:cubicBezTo>
                  <a:cubicBezTo>
                    <a:pt x="2970" y="3"/>
                    <a:pt x="2899" y="1"/>
                    <a:pt x="282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63" name="Google Shape;263;p2"/>
            <p:cNvSpPr/>
            <p:nvPr/>
          </p:nvSpPr>
          <p:spPr>
            <a:xfrm>
              <a:off x="3914675" y="4965975"/>
              <a:ext cx="1165225" cy="115625"/>
            </a:xfrm>
            <a:custGeom>
              <a:avLst/>
              <a:gdLst/>
              <a:ahLst/>
              <a:cxnLst/>
              <a:rect l="l" t="t" r="r" b="b"/>
              <a:pathLst>
                <a:path w="46609" h="4625" extrusionOk="0">
                  <a:moveTo>
                    <a:pt x="33129" y="1"/>
                  </a:moveTo>
                  <a:cubicBezTo>
                    <a:pt x="30124" y="1"/>
                    <a:pt x="26928" y="244"/>
                    <a:pt x="24663" y="687"/>
                  </a:cubicBezTo>
                  <a:cubicBezTo>
                    <a:pt x="22205" y="1168"/>
                    <a:pt x="20091" y="1483"/>
                    <a:pt x="17918" y="1483"/>
                  </a:cubicBezTo>
                  <a:cubicBezTo>
                    <a:pt x="16045" y="1483"/>
                    <a:pt x="14129" y="1249"/>
                    <a:pt x="11909" y="687"/>
                  </a:cubicBezTo>
                  <a:cubicBezTo>
                    <a:pt x="10297" y="283"/>
                    <a:pt x="8867" y="148"/>
                    <a:pt x="7676" y="148"/>
                  </a:cubicBezTo>
                  <a:cubicBezTo>
                    <a:pt x="5295" y="148"/>
                    <a:pt x="3871" y="687"/>
                    <a:pt x="3871" y="687"/>
                  </a:cubicBezTo>
                  <a:cubicBezTo>
                    <a:pt x="1" y="3535"/>
                    <a:pt x="6895" y="4625"/>
                    <a:pt x="13986" y="4625"/>
                  </a:cubicBezTo>
                  <a:cubicBezTo>
                    <a:pt x="17103" y="4625"/>
                    <a:pt x="20257" y="4414"/>
                    <a:pt x="22554" y="4050"/>
                  </a:cubicBezTo>
                  <a:cubicBezTo>
                    <a:pt x="24604" y="3725"/>
                    <a:pt x="26700" y="3614"/>
                    <a:pt x="28749" y="3614"/>
                  </a:cubicBezTo>
                  <a:cubicBezTo>
                    <a:pt x="33221" y="3614"/>
                    <a:pt x="37471" y="4144"/>
                    <a:pt x="40537" y="4144"/>
                  </a:cubicBezTo>
                  <a:cubicBezTo>
                    <a:pt x="41233" y="4144"/>
                    <a:pt x="41867" y="4117"/>
                    <a:pt x="42430" y="4050"/>
                  </a:cubicBezTo>
                  <a:cubicBezTo>
                    <a:pt x="46608" y="3553"/>
                    <a:pt x="43445" y="1901"/>
                    <a:pt x="40540" y="807"/>
                  </a:cubicBezTo>
                  <a:cubicBezTo>
                    <a:pt x="39063" y="254"/>
                    <a:pt x="36195" y="1"/>
                    <a:pt x="33129" y="1"/>
                  </a:cubicBezTo>
                  <a:close/>
                </a:path>
              </a:pathLst>
            </a:custGeom>
            <a:solidFill>
              <a:srgbClr val="FDFDFD"/>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64" name="Google Shape;264;p2"/>
            <p:cNvSpPr/>
            <p:nvPr/>
          </p:nvSpPr>
          <p:spPr>
            <a:xfrm>
              <a:off x="4045250" y="4979750"/>
              <a:ext cx="155725" cy="33275"/>
            </a:xfrm>
            <a:custGeom>
              <a:avLst/>
              <a:gdLst/>
              <a:ahLst/>
              <a:cxnLst/>
              <a:rect l="l" t="t" r="r" b="b"/>
              <a:pathLst>
                <a:path w="6229" h="1331" extrusionOk="0">
                  <a:moveTo>
                    <a:pt x="3243" y="0"/>
                  </a:moveTo>
                  <a:cubicBezTo>
                    <a:pt x="3171" y="0"/>
                    <a:pt x="3099" y="5"/>
                    <a:pt x="3025" y="17"/>
                  </a:cubicBezTo>
                  <a:cubicBezTo>
                    <a:pt x="2806" y="37"/>
                    <a:pt x="2587" y="37"/>
                    <a:pt x="2349" y="77"/>
                  </a:cubicBezTo>
                  <a:cubicBezTo>
                    <a:pt x="2130" y="117"/>
                    <a:pt x="1931" y="176"/>
                    <a:pt x="1732" y="236"/>
                  </a:cubicBezTo>
                  <a:cubicBezTo>
                    <a:pt x="1334" y="355"/>
                    <a:pt x="996" y="495"/>
                    <a:pt x="737" y="674"/>
                  </a:cubicBezTo>
                  <a:cubicBezTo>
                    <a:pt x="200" y="1012"/>
                    <a:pt x="1" y="1330"/>
                    <a:pt x="1" y="1330"/>
                  </a:cubicBezTo>
                  <a:cubicBezTo>
                    <a:pt x="1" y="1330"/>
                    <a:pt x="399" y="1271"/>
                    <a:pt x="1036" y="1171"/>
                  </a:cubicBezTo>
                  <a:cubicBezTo>
                    <a:pt x="1632" y="1111"/>
                    <a:pt x="2388" y="1032"/>
                    <a:pt x="3105" y="1012"/>
                  </a:cubicBezTo>
                  <a:cubicBezTo>
                    <a:pt x="3284" y="972"/>
                    <a:pt x="3483" y="972"/>
                    <a:pt x="3642" y="972"/>
                  </a:cubicBezTo>
                  <a:lnTo>
                    <a:pt x="4179" y="972"/>
                  </a:lnTo>
                  <a:cubicBezTo>
                    <a:pt x="4378" y="972"/>
                    <a:pt x="4517" y="1012"/>
                    <a:pt x="4696" y="1012"/>
                  </a:cubicBezTo>
                  <a:cubicBezTo>
                    <a:pt x="4876" y="1012"/>
                    <a:pt x="5015" y="1032"/>
                    <a:pt x="5174" y="1032"/>
                  </a:cubicBezTo>
                  <a:cubicBezTo>
                    <a:pt x="5244" y="1042"/>
                    <a:pt x="5318" y="1042"/>
                    <a:pt x="5390" y="1042"/>
                  </a:cubicBezTo>
                  <a:cubicBezTo>
                    <a:pt x="5462" y="1042"/>
                    <a:pt x="5532" y="1042"/>
                    <a:pt x="5592" y="1052"/>
                  </a:cubicBezTo>
                  <a:cubicBezTo>
                    <a:pt x="5711" y="1072"/>
                    <a:pt x="5811" y="1072"/>
                    <a:pt x="5910" y="1072"/>
                  </a:cubicBezTo>
                  <a:lnTo>
                    <a:pt x="6228" y="1072"/>
                  </a:lnTo>
                  <a:cubicBezTo>
                    <a:pt x="6228" y="1072"/>
                    <a:pt x="6169" y="1012"/>
                    <a:pt x="6030" y="912"/>
                  </a:cubicBezTo>
                  <a:cubicBezTo>
                    <a:pt x="5890" y="813"/>
                    <a:pt x="5711" y="634"/>
                    <a:pt x="5413" y="514"/>
                  </a:cubicBezTo>
                  <a:cubicBezTo>
                    <a:pt x="5273" y="435"/>
                    <a:pt x="5114" y="355"/>
                    <a:pt x="4935" y="316"/>
                  </a:cubicBezTo>
                  <a:cubicBezTo>
                    <a:pt x="4776" y="236"/>
                    <a:pt x="4577" y="156"/>
                    <a:pt x="4378" y="136"/>
                  </a:cubicBezTo>
                  <a:cubicBezTo>
                    <a:pt x="4179" y="77"/>
                    <a:pt x="3940" y="37"/>
                    <a:pt x="3722" y="37"/>
                  </a:cubicBezTo>
                  <a:cubicBezTo>
                    <a:pt x="3557" y="23"/>
                    <a:pt x="3402" y="0"/>
                    <a:pt x="324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65" name="Google Shape;265;p2"/>
            <p:cNvSpPr/>
            <p:nvPr/>
          </p:nvSpPr>
          <p:spPr>
            <a:xfrm>
              <a:off x="4726700" y="4991900"/>
              <a:ext cx="238775" cy="41500"/>
            </a:xfrm>
            <a:custGeom>
              <a:avLst/>
              <a:gdLst/>
              <a:ahLst/>
              <a:cxnLst/>
              <a:rect l="l" t="t" r="r" b="b"/>
              <a:pathLst>
                <a:path w="9551" h="1660" extrusionOk="0">
                  <a:moveTo>
                    <a:pt x="3549" y="1"/>
                  </a:moveTo>
                  <a:cubicBezTo>
                    <a:pt x="3303" y="1"/>
                    <a:pt x="3059" y="19"/>
                    <a:pt x="2826" y="48"/>
                  </a:cubicBezTo>
                  <a:cubicBezTo>
                    <a:pt x="2209" y="88"/>
                    <a:pt x="1672" y="188"/>
                    <a:pt x="1234" y="327"/>
                  </a:cubicBezTo>
                  <a:cubicBezTo>
                    <a:pt x="379" y="546"/>
                    <a:pt x="1" y="844"/>
                    <a:pt x="1" y="844"/>
                  </a:cubicBezTo>
                  <a:cubicBezTo>
                    <a:pt x="1" y="844"/>
                    <a:pt x="637" y="864"/>
                    <a:pt x="1632" y="884"/>
                  </a:cubicBezTo>
                  <a:cubicBezTo>
                    <a:pt x="2587" y="924"/>
                    <a:pt x="3702" y="964"/>
                    <a:pt x="4816" y="1063"/>
                  </a:cubicBezTo>
                  <a:cubicBezTo>
                    <a:pt x="5094" y="1063"/>
                    <a:pt x="5373" y="1123"/>
                    <a:pt x="5651" y="1143"/>
                  </a:cubicBezTo>
                  <a:cubicBezTo>
                    <a:pt x="5950" y="1163"/>
                    <a:pt x="6189" y="1222"/>
                    <a:pt x="6467" y="1242"/>
                  </a:cubicBezTo>
                  <a:cubicBezTo>
                    <a:pt x="6746" y="1262"/>
                    <a:pt x="6984" y="1322"/>
                    <a:pt x="7243" y="1342"/>
                  </a:cubicBezTo>
                  <a:cubicBezTo>
                    <a:pt x="7482" y="1362"/>
                    <a:pt x="7740" y="1421"/>
                    <a:pt x="7959" y="1441"/>
                  </a:cubicBezTo>
                  <a:cubicBezTo>
                    <a:pt x="8158" y="1481"/>
                    <a:pt x="8397" y="1501"/>
                    <a:pt x="8576" y="1541"/>
                  </a:cubicBezTo>
                  <a:cubicBezTo>
                    <a:pt x="8755" y="1560"/>
                    <a:pt x="8934" y="1580"/>
                    <a:pt x="9073" y="1600"/>
                  </a:cubicBezTo>
                  <a:cubicBezTo>
                    <a:pt x="9372" y="1640"/>
                    <a:pt x="9551" y="1660"/>
                    <a:pt x="9551" y="1660"/>
                  </a:cubicBezTo>
                  <a:cubicBezTo>
                    <a:pt x="9551" y="1660"/>
                    <a:pt x="9452" y="1560"/>
                    <a:pt x="9272" y="1441"/>
                  </a:cubicBezTo>
                  <a:cubicBezTo>
                    <a:pt x="9073" y="1322"/>
                    <a:pt x="8835" y="1123"/>
                    <a:pt x="8397" y="944"/>
                  </a:cubicBezTo>
                  <a:cubicBezTo>
                    <a:pt x="8198" y="844"/>
                    <a:pt x="7999" y="705"/>
                    <a:pt x="7740" y="645"/>
                  </a:cubicBezTo>
                  <a:cubicBezTo>
                    <a:pt x="7462" y="566"/>
                    <a:pt x="7183" y="466"/>
                    <a:pt x="6885" y="387"/>
                  </a:cubicBezTo>
                  <a:cubicBezTo>
                    <a:pt x="6567" y="327"/>
                    <a:pt x="6268" y="247"/>
                    <a:pt x="5910" y="188"/>
                  </a:cubicBezTo>
                  <a:cubicBezTo>
                    <a:pt x="5572" y="148"/>
                    <a:pt x="5214" y="88"/>
                    <a:pt x="4875" y="68"/>
                  </a:cubicBezTo>
                  <a:cubicBezTo>
                    <a:pt x="4517" y="48"/>
                    <a:pt x="4179" y="9"/>
                    <a:pt x="3821" y="9"/>
                  </a:cubicBezTo>
                  <a:cubicBezTo>
                    <a:pt x="3730" y="3"/>
                    <a:pt x="3640" y="1"/>
                    <a:pt x="3549" y="1"/>
                  </a:cubicBezTo>
                  <a:close/>
                </a:path>
              </a:pathLst>
            </a:custGeom>
            <a:solidFill>
              <a:srgbClr val="E8EFF9"/>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66" name="Google Shape;266;p2"/>
          <p:cNvGrpSpPr/>
          <p:nvPr/>
        </p:nvGrpSpPr>
        <p:grpSpPr>
          <a:xfrm>
            <a:off x="-84449" y="6192281"/>
            <a:ext cx="12391679" cy="635568"/>
            <a:chOff x="-63338" y="4415611"/>
            <a:chExt cx="9293759" cy="476676"/>
          </a:xfrm>
        </p:grpSpPr>
        <p:grpSp>
          <p:nvGrpSpPr>
            <p:cNvPr id="267" name="Google Shape;267;p2"/>
            <p:cNvGrpSpPr/>
            <p:nvPr/>
          </p:nvGrpSpPr>
          <p:grpSpPr>
            <a:xfrm>
              <a:off x="-63338" y="4432610"/>
              <a:ext cx="3386121" cy="399505"/>
              <a:chOff x="581300" y="3757663"/>
              <a:chExt cx="696575" cy="73925"/>
            </a:xfrm>
          </p:grpSpPr>
          <p:sp>
            <p:nvSpPr>
              <p:cNvPr id="268" name="Google Shape;268;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69" name="Google Shape;269;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0" name="Google Shape;270;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1" name="Google Shape;271;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72" name="Google Shape;272;p2"/>
            <p:cNvGrpSpPr/>
            <p:nvPr/>
          </p:nvGrpSpPr>
          <p:grpSpPr>
            <a:xfrm>
              <a:off x="3072586" y="4492781"/>
              <a:ext cx="3386121" cy="399505"/>
              <a:chOff x="581300" y="3757663"/>
              <a:chExt cx="696575" cy="73925"/>
            </a:xfrm>
          </p:grpSpPr>
          <p:sp>
            <p:nvSpPr>
              <p:cNvPr id="273" name="Google Shape;273;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4" name="Google Shape;274;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5" name="Google Shape;275;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6" name="Google Shape;276;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77" name="Google Shape;277;p2"/>
            <p:cNvGrpSpPr/>
            <p:nvPr/>
          </p:nvGrpSpPr>
          <p:grpSpPr>
            <a:xfrm>
              <a:off x="5844300" y="4415611"/>
              <a:ext cx="3386121" cy="399505"/>
              <a:chOff x="581300" y="3757663"/>
              <a:chExt cx="696575" cy="73925"/>
            </a:xfrm>
          </p:grpSpPr>
          <p:sp>
            <p:nvSpPr>
              <p:cNvPr id="278" name="Google Shape;278;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 name="Google Shape;279;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 name="Google Shape;280;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 name="Google Shape;281;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grpSp>
        <p:nvGrpSpPr>
          <p:cNvPr id="282" name="Google Shape;282;p2"/>
          <p:cNvGrpSpPr/>
          <p:nvPr/>
        </p:nvGrpSpPr>
        <p:grpSpPr>
          <a:xfrm>
            <a:off x="8980949" y="5013919"/>
            <a:ext cx="880190" cy="1546384"/>
            <a:chOff x="5711575" y="4495200"/>
            <a:chExt cx="358150" cy="629225"/>
          </a:xfrm>
        </p:grpSpPr>
        <p:sp>
          <p:nvSpPr>
            <p:cNvPr id="283" name="Google Shape;283;p2"/>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4" name="Google Shape;284;p2"/>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5" name="Google Shape;285;p2"/>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6" name="Google Shape;286;p2"/>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7" name="Google Shape;287;p2"/>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8" name="Google Shape;288;p2"/>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9" name="Google Shape;289;p2"/>
          <p:cNvGrpSpPr/>
          <p:nvPr/>
        </p:nvGrpSpPr>
        <p:grpSpPr>
          <a:xfrm>
            <a:off x="11270372" y="5524970"/>
            <a:ext cx="468234" cy="1051361"/>
            <a:chOff x="5401200" y="3737150"/>
            <a:chExt cx="190525" cy="427800"/>
          </a:xfrm>
        </p:grpSpPr>
        <p:sp>
          <p:nvSpPr>
            <p:cNvPr id="290" name="Google Shape;290;p2"/>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91" name="Google Shape;291;p2"/>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92" name="Google Shape;292;p2"/>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93" name="Google Shape;293;p2"/>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94" name="Google Shape;294;p2"/>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95" name="Google Shape;295;p2"/>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spTree>
    <p:extLst>
      <p:ext uri="{BB962C8B-B14F-4D97-AF65-F5344CB8AC3E}">
        <p14:creationId xmlns:p14="http://schemas.microsoft.com/office/powerpoint/2010/main" val="3420187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67"/>
        <p:cNvGrpSpPr/>
        <p:nvPr/>
      </p:nvGrpSpPr>
      <p:grpSpPr>
        <a:xfrm>
          <a:off x="0" y="0"/>
          <a:ext cx="0" cy="0"/>
          <a:chOff x="0" y="0"/>
          <a:chExt cx="0" cy="0"/>
        </a:xfrm>
      </p:grpSpPr>
      <p:sp>
        <p:nvSpPr>
          <p:cNvPr id="3668" name="Google Shape;3668;p11"/>
          <p:cNvSpPr txBox="1">
            <a:spLocks noGrp="1"/>
          </p:cNvSpPr>
          <p:nvPr>
            <p:ph type="title" hasCustomPrompt="1"/>
          </p:nvPr>
        </p:nvSpPr>
        <p:spPr>
          <a:xfrm>
            <a:off x="1712032" y="2077762"/>
            <a:ext cx="8768199" cy="2014731"/>
          </a:xfrm>
          <a:prstGeom prst="rect">
            <a:avLst/>
          </a:prstGeom>
        </p:spPr>
        <p:txBody>
          <a:bodyPr spcFirstLastPara="1" wrap="square" lIns="86020" tIns="86020" rIns="86020" bIns="86020" anchor="b" anchorCtr="0">
            <a:noAutofit/>
          </a:bodyPr>
          <a:lstStyle>
            <a:lvl1pPr lvl="0" algn="ctr">
              <a:spcBef>
                <a:spcPts val="0"/>
              </a:spcBef>
              <a:spcAft>
                <a:spcPts val="0"/>
              </a:spcAft>
              <a:buSzPts val="12000"/>
              <a:buNone/>
              <a:defRPr sz="11970"/>
            </a:lvl1pPr>
            <a:lvl2pPr lvl="1" algn="ctr">
              <a:spcBef>
                <a:spcPts val="0"/>
              </a:spcBef>
              <a:spcAft>
                <a:spcPts val="0"/>
              </a:spcAft>
              <a:buSzPts val="12000"/>
              <a:buNone/>
              <a:defRPr sz="11970"/>
            </a:lvl2pPr>
            <a:lvl3pPr lvl="2" algn="ctr">
              <a:spcBef>
                <a:spcPts val="0"/>
              </a:spcBef>
              <a:spcAft>
                <a:spcPts val="0"/>
              </a:spcAft>
              <a:buSzPts val="12000"/>
              <a:buNone/>
              <a:defRPr sz="11970"/>
            </a:lvl3pPr>
            <a:lvl4pPr lvl="3" algn="ctr">
              <a:spcBef>
                <a:spcPts val="0"/>
              </a:spcBef>
              <a:spcAft>
                <a:spcPts val="0"/>
              </a:spcAft>
              <a:buSzPts val="12000"/>
              <a:buNone/>
              <a:defRPr sz="11970"/>
            </a:lvl4pPr>
            <a:lvl5pPr lvl="4" algn="ctr">
              <a:spcBef>
                <a:spcPts val="0"/>
              </a:spcBef>
              <a:spcAft>
                <a:spcPts val="0"/>
              </a:spcAft>
              <a:buSzPts val="12000"/>
              <a:buNone/>
              <a:defRPr sz="11970"/>
            </a:lvl5pPr>
            <a:lvl6pPr lvl="5" algn="ctr">
              <a:spcBef>
                <a:spcPts val="0"/>
              </a:spcBef>
              <a:spcAft>
                <a:spcPts val="0"/>
              </a:spcAft>
              <a:buSzPts val="12000"/>
              <a:buNone/>
              <a:defRPr sz="11970"/>
            </a:lvl6pPr>
            <a:lvl7pPr lvl="6" algn="ctr">
              <a:spcBef>
                <a:spcPts val="0"/>
              </a:spcBef>
              <a:spcAft>
                <a:spcPts val="0"/>
              </a:spcAft>
              <a:buSzPts val="12000"/>
              <a:buNone/>
              <a:defRPr sz="11970"/>
            </a:lvl7pPr>
            <a:lvl8pPr lvl="7" algn="ctr">
              <a:spcBef>
                <a:spcPts val="0"/>
              </a:spcBef>
              <a:spcAft>
                <a:spcPts val="0"/>
              </a:spcAft>
              <a:buSzPts val="12000"/>
              <a:buNone/>
              <a:defRPr sz="11970"/>
            </a:lvl8pPr>
            <a:lvl9pPr lvl="8" algn="ctr">
              <a:spcBef>
                <a:spcPts val="0"/>
              </a:spcBef>
              <a:spcAft>
                <a:spcPts val="0"/>
              </a:spcAft>
              <a:buSzPts val="12000"/>
              <a:buNone/>
              <a:defRPr sz="11970"/>
            </a:lvl9pPr>
          </a:lstStyle>
          <a:p>
            <a:r>
              <a:t>xx%</a:t>
            </a:r>
          </a:p>
        </p:txBody>
      </p:sp>
      <p:sp>
        <p:nvSpPr>
          <p:cNvPr id="3669" name="Google Shape;3669;p11"/>
          <p:cNvSpPr txBox="1">
            <a:spLocks noGrp="1"/>
          </p:cNvSpPr>
          <p:nvPr>
            <p:ph type="subTitle" idx="1"/>
          </p:nvPr>
        </p:nvSpPr>
        <p:spPr>
          <a:xfrm>
            <a:off x="1712032" y="4092429"/>
            <a:ext cx="8768199" cy="951053"/>
          </a:xfrm>
          <a:prstGeom prst="rect">
            <a:avLst/>
          </a:prstGeom>
        </p:spPr>
        <p:txBody>
          <a:bodyPr spcFirstLastPara="1" wrap="square" lIns="86020" tIns="86020" rIns="86020" bIns="86020" anchor="t" anchorCtr="0">
            <a:noAutofit/>
          </a:bodyPr>
          <a:lstStyle>
            <a:lvl1pPr lvl="0" algn="ctr" rtl="0">
              <a:lnSpc>
                <a:spcPct val="100000"/>
              </a:lnSpc>
              <a:spcBef>
                <a:spcPts val="0"/>
              </a:spcBef>
              <a:spcAft>
                <a:spcPts val="0"/>
              </a:spcAft>
              <a:buSzPts val="2000"/>
              <a:buNone/>
              <a:defRPr sz="1995"/>
            </a:lvl1pPr>
            <a:lvl2pPr lvl="1" algn="ctr" rtl="0">
              <a:lnSpc>
                <a:spcPct val="100000"/>
              </a:lnSpc>
              <a:spcBef>
                <a:spcPts val="0"/>
              </a:spcBef>
              <a:spcAft>
                <a:spcPts val="0"/>
              </a:spcAft>
              <a:buSzPts val="2000"/>
              <a:buNone/>
              <a:defRPr sz="1995"/>
            </a:lvl2pPr>
            <a:lvl3pPr lvl="2" algn="ctr" rtl="0">
              <a:lnSpc>
                <a:spcPct val="100000"/>
              </a:lnSpc>
              <a:spcBef>
                <a:spcPts val="0"/>
              </a:spcBef>
              <a:spcAft>
                <a:spcPts val="0"/>
              </a:spcAft>
              <a:buSzPts val="2000"/>
              <a:buNone/>
              <a:defRPr sz="1995"/>
            </a:lvl3pPr>
            <a:lvl4pPr lvl="3" algn="ctr" rtl="0">
              <a:lnSpc>
                <a:spcPct val="100000"/>
              </a:lnSpc>
              <a:spcBef>
                <a:spcPts val="0"/>
              </a:spcBef>
              <a:spcAft>
                <a:spcPts val="0"/>
              </a:spcAft>
              <a:buSzPts val="2000"/>
              <a:buNone/>
              <a:defRPr sz="1995"/>
            </a:lvl4pPr>
            <a:lvl5pPr lvl="4" algn="ctr" rtl="0">
              <a:lnSpc>
                <a:spcPct val="100000"/>
              </a:lnSpc>
              <a:spcBef>
                <a:spcPts val="0"/>
              </a:spcBef>
              <a:spcAft>
                <a:spcPts val="0"/>
              </a:spcAft>
              <a:buSzPts val="2000"/>
              <a:buNone/>
              <a:defRPr sz="1995"/>
            </a:lvl5pPr>
            <a:lvl6pPr lvl="5" algn="ctr" rtl="0">
              <a:lnSpc>
                <a:spcPct val="100000"/>
              </a:lnSpc>
              <a:spcBef>
                <a:spcPts val="0"/>
              </a:spcBef>
              <a:spcAft>
                <a:spcPts val="0"/>
              </a:spcAft>
              <a:buSzPts val="2000"/>
              <a:buNone/>
              <a:defRPr sz="1995"/>
            </a:lvl6pPr>
            <a:lvl7pPr lvl="6" algn="ctr" rtl="0">
              <a:lnSpc>
                <a:spcPct val="100000"/>
              </a:lnSpc>
              <a:spcBef>
                <a:spcPts val="0"/>
              </a:spcBef>
              <a:spcAft>
                <a:spcPts val="0"/>
              </a:spcAft>
              <a:buSzPts val="2000"/>
              <a:buNone/>
              <a:defRPr sz="1995"/>
            </a:lvl7pPr>
            <a:lvl8pPr lvl="7" algn="ctr" rtl="0">
              <a:lnSpc>
                <a:spcPct val="100000"/>
              </a:lnSpc>
              <a:spcBef>
                <a:spcPts val="0"/>
              </a:spcBef>
              <a:spcAft>
                <a:spcPts val="0"/>
              </a:spcAft>
              <a:buSzPts val="2000"/>
              <a:buNone/>
              <a:defRPr sz="1995"/>
            </a:lvl8pPr>
            <a:lvl9pPr lvl="8" algn="ctr" rtl="0">
              <a:lnSpc>
                <a:spcPct val="100000"/>
              </a:lnSpc>
              <a:spcBef>
                <a:spcPts val="0"/>
              </a:spcBef>
              <a:spcAft>
                <a:spcPts val="0"/>
              </a:spcAft>
              <a:buSzPts val="2000"/>
              <a:buNone/>
              <a:defRPr sz="1995"/>
            </a:lvl9pPr>
          </a:lstStyle>
          <a:p>
            <a:endParaRPr/>
          </a:p>
        </p:txBody>
      </p:sp>
      <p:sp>
        <p:nvSpPr>
          <p:cNvPr id="3670" name="Google Shape;3670;p11"/>
          <p:cNvSpPr/>
          <p:nvPr/>
        </p:nvSpPr>
        <p:spPr>
          <a:xfrm>
            <a:off x="10419659" y="5583755"/>
            <a:ext cx="1734931" cy="700623"/>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71" name="Google Shape;3671;p11"/>
          <p:cNvSpPr/>
          <p:nvPr/>
        </p:nvSpPr>
        <p:spPr>
          <a:xfrm>
            <a:off x="7756404" y="3762273"/>
            <a:ext cx="2579520" cy="885459"/>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72" name="Google Shape;3672;p11"/>
          <p:cNvSpPr/>
          <p:nvPr/>
        </p:nvSpPr>
        <p:spPr>
          <a:xfrm>
            <a:off x="9105983" y="2108325"/>
            <a:ext cx="431222" cy="174128"/>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332" tIns="91332" rIns="91332" bIns="91332"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73" name="Google Shape;3673;p11"/>
          <p:cNvSpPr/>
          <p:nvPr/>
        </p:nvSpPr>
        <p:spPr>
          <a:xfrm>
            <a:off x="1784107" y="2061670"/>
            <a:ext cx="967836" cy="365251"/>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332" tIns="91332" rIns="91332" bIns="91332" anchor="ctr" anchorCtr="0">
            <a:noAutofit/>
          </a:bodyPr>
          <a:lstStyle/>
          <a:p>
            <a:pPr>
              <a:buClr>
                <a:srgbClr val="000000"/>
              </a:buClr>
              <a:buFont typeface="Arial"/>
              <a:buNone/>
            </a:pPr>
            <a:endParaRPr sz="2527" kern="0">
              <a:solidFill>
                <a:srgbClr val="000000"/>
              </a:solidFill>
              <a:cs typeface="Arial"/>
              <a:sym typeface="Arial"/>
            </a:endParaRPr>
          </a:p>
        </p:txBody>
      </p:sp>
      <p:grpSp>
        <p:nvGrpSpPr>
          <p:cNvPr id="3674" name="Google Shape;3674;p11"/>
          <p:cNvGrpSpPr/>
          <p:nvPr/>
        </p:nvGrpSpPr>
        <p:grpSpPr>
          <a:xfrm>
            <a:off x="10232155" y="5609131"/>
            <a:ext cx="388051" cy="303212"/>
            <a:chOff x="4864725" y="4564050"/>
            <a:chExt cx="337300" cy="334375"/>
          </a:xfrm>
        </p:grpSpPr>
        <p:sp>
          <p:nvSpPr>
            <p:cNvPr id="3675" name="Google Shape;3675;p11"/>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76" name="Google Shape;3676;p11"/>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77" name="Google Shape;3677;p11"/>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678" name="Google Shape;3678;p11"/>
          <p:cNvGrpSpPr/>
          <p:nvPr/>
        </p:nvGrpSpPr>
        <p:grpSpPr>
          <a:xfrm>
            <a:off x="2491307" y="5729030"/>
            <a:ext cx="260646" cy="197547"/>
            <a:chOff x="3689675" y="865975"/>
            <a:chExt cx="288675" cy="277550"/>
          </a:xfrm>
        </p:grpSpPr>
        <p:sp>
          <p:nvSpPr>
            <p:cNvPr id="3679" name="Google Shape;3679;p11"/>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80" name="Google Shape;3680;p11"/>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81" name="Google Shape;3681;p11"/>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682" name="Google Shape;3682;p11"/>
          <p:cNvGrpSpPr/>
          <p:nvPr/>
        </p:nvGrpSpPr>
        <p:grpSpPr>
          <a:xfrm>
            <a:off x="2974650" y="942395"/>
            <a:ext cx="336683" cy="250935"/>
            <a:chOff x="5348675" y="2068175"/>
            <a:chExt cx="292650" cy="276725"/>
          </a:xfrm>
        </p:grpSpPr>
        <p:sp>
          <p:nvSpPr>
            <p:cNvPr id="3683" name="Google Shape;3683;p11"/>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84" name="Google Shape;3684;p11"/>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85" name="Google Shape;3685;p11"/>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686" name="Google Shape;3686;p11"/>
          <p:cNvGrpSpPr/>
          <p:nvPr/>
        </p:nvGrpSpPr>
        <p:grpSpPr>
          <a:xfrm>
            <a:off x="1189614" y="2235821"/>
            <a:ext cx="260642" cy="176193"/>
            <a:chOff x="1916200" y="1417475"/>
            <a:chExt cx="229350" cy="228000"/>
          </a:xfrm>
        </p:grpSpPr>
        <p:sp>
          <p:nvSpPr>
            <p:cNvPr id="3687" name="Google Shape;3687;p11"/>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88" name="Google Shape;3688;p11"/>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89" name="Google Shape;3689;p11"/>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690" name="Google Shape;3690;p11"/>
          <p:cNvGrpSpPr/>
          <p:nvPr/>
        </p:nvGrpSpPr>
        <p:grpSpPr>
          <a:xfrm>
            <a:off x="7890987" y="1591620"/>
            <a:ext cx="154363" cy="117317"/>
            <a:chOff x="2419900" y="952925"/>
            <a:chExt cx="134175" cy="129375"/>
          </a:xfrm>
        </p:grpSpPr>
        <p:sp>
          <p:nvSpPr>
            <p:cNvPr id="3691" name="Google Shape;3691;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92" name="Google Shape;3692;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93" name="Google Shape;3693;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694" name="Google Shape;3694;p11"/>
          <p:cNvGrpSpPr/>
          <p:nvPr/>
        </p:nvGrpSpPr>
        <p:grpSpPr>
          <a:xfrm>
            <a:off x="1508999" y="3607971"/>
            <a:ext cx="158879" cy="116343"/>
            <a:chOff x="732600" y="1890325"/>
            <a:chExt cx="138100" cy="128300"/>
          </a:xfrm>
        </p:grpSpPr>
        <p:sp>
          <p:nvSpPr>
            <p:cNvPr id="3695" name="Google Shape;369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96" name="Google Shape;369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697" name="Google Shape;369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698" name="Google Shape;3698;p11"/>
          <p:cNvGrpSpPr/>
          <p:nvPr/>
        </p:nvGrpSpPr>
        <p:grpSpPr>
          <a:xfrm flipH="1">
            <a:off x="9240596" y="761385"/>
            <a:ext cx="1554965" cy="947545"/>
            <a:chOff x="6015800" y="923575"/>
            <a:chExt cx="1212225" cy="937075"/>
          </a:xfrm>
        </p:grpSpPr>
        <p:sp>
          <p:nvSpPr>
            <p:cNvPr id="3699" name="Google Shape;3699;p11"/>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0" name="Google Shape;3700;p11"/>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1" name="Google Shape;3701;p11"/>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2" name="Google Shape;3702;p11"/>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3" name="Google Shape;3703;p11"/>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4" name="Google Shape;3704;p11"/>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5" name="Google Shape;3705;p11"/>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6" name="Google Shape;3706;p11"/>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7" name="Google Shape;3707;p11"/>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8" name="Google Shape;3708;p11"/>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09" name="Google Shape;3709;p11"/>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10" name="Google Shape;3710;p11"/>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11" name="Google Shape;3711;p11"/>
          <p:cNvGrpSpPr/>
          <p:nvPr/>
        </p:nvGrpSpPr>
        <p:grpSpPr>
          <a:xfrm>
            <a:off x="9537192" y="4067095"/>
            <a:ext cx="158879" cy="116343"/>
            <a:chOff x="732600" y="1890325"/>
            <a:chExt cx="138100" cy="128300"/>
          </a:xfrm>
        </p:grpSpPr>
        <p:sp>
          <p:nvSpPr>
            <p:cNvPr id="3712" name="Google Shape;371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13" name="Google Shape;371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14" name="Google Shape;371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15" name="Google Shape;3715;p11"/>
          <p:cNvGrpSpPr/>
          <p:nvPr/>
        </p:nvGrpSpPr>
        <p:grpSpPr>
          <a:xfrm>
            <a:off x="5338314" y="1120491"/>
            <a:ext cx="154363" cy="117317"/>
            <a:chOff x="2419900" y="952925"/>
            <a:chExt cx="134175" cy="129375"/>
          </a:xfrm>
        </p:grpSpPr>
        <p:sp>
          <p:nvSpPr>
            <p:cNvPr id="3716" name="Google Shape;3716;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17" name="Google Shape;3717;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18" name="Google Shape;3718;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19" name="Google Shape;3719;p11"/>
          <p:cNvGrpSpPr/>
          <p:nvPr/>
        </p:nvGrpSpPr>
        <p:grpSpPr>
          <a:xfrm>
            <a:off x="-2279" y="-11449"/>
            <a:ext cx="12192214" cy="6882076"/>
            <a:chOff x="-2000" y="-12625"/>
            <a:chExt cx="10692000" cy="7589400"/>
          </a:xfrm>
        </p:grpSpPr>
        <p:sp>
          <p:nvSpPr>
            <p:cNvPr id="3720" name="Google Shape;3720;p11"/>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nvGrpSpPr>
            <p:cNvPr id="3721" name="Google Shape;3721;p11"/>
            <p:cNvGrpSpPr/>
            <p:nvPr/>
          </p:nvGrpSpPr>
          <p:grpSpPr>
            <a:xfrm>
              <a:off x="73845" y="61396"/>
              <a:ext cx="10544304" cy="7425379"/>
              <a:chOff x="73845" y="61396"/>
              <a:chExt cx="10544304" cy="7425379"/>
            </a:xfrm>
          </p:grpSpPr>
          <p:grpSp>
            <p:nvGrpSpPr>
              <p:cNvPr id="3722" name="Google Shape;3722;p11"/>
              <p:cNvGrpSpPr/>
              <p:nvPr/>
            </p:nvGrpSpPr>
            <p:grpSpPr>
              <a:xfrm rot="10800000" flipH="1">
                <a:off x="541072" y="7200946"/>
                <a:ext cx="9609875" cy="285829"/>
                <a:chOff x="471460" y="61396"/>
                <a:chExt cx="9609875" cy="285829"/>
              </a:xfrm>
            </p:grpSpPr>
            <p:grpSp>
              <p:nvGrpSpPr>
                <p:cNvPr id="3723" name="Google Shape;3723;p11"/>
                <p:cNvGrpSpPr/>
                <p:nvPr/>
              </p:nvGrpSpPr>
              <p:grpSpPr>
                <a:xfrm>
                  <a:off x="471460" y="61396"/>
                  <a:ext cx="8862425" cy="285829"/>
                  <a:chOff x="395260" y="61396"/>
                  <a:chExt cx="8862425" cy="285829"/>
                </a:xfrm>
              </p:grpSpPr>
              <p:grpSp>
                <p:nvGrpSpPr>
                  <p:cNvPr id="3724" name="Google Shape;3724;p11"/>
                  <p:cNvGrpSpPr/>
                  <p:nvPr/>
                </p:nvGrpSpPr>
                <p:grpSpPr>
                  <a:xfrm rot="5400000">
                    <a:off x="8465008" y="-445452"/>
                    <a:ext cx="278654" cy="1306700"/>
                    <a:chOff x="73845" y="3561500"/>
                    <a:chExt cx="278654" cy="1306700"/>
                  </a:xfrm>
                </p:grpSpPr>
                <p:grpSp>
                  <p:nvGrpSpPr>
                    <p:cNvPr id="3725" name="Google Shape;3725;p11"/>
                    <p:cNvGrpSpPr/>
                    <p:nvPr/>
                  </p:nvGrpSpPr>
                  <p:grpSpPr>
                    <a:xfrm>
                      <a:off x="179620" y="3954300"/>
                      <a:ext cx="139329" cy="128300"/>
                      <a:chOff x="732600" y="1890325"/>
                      <a:chExt cx="138100" cy="128300"/>
                    </a:xfrm>
                  </p:grpSpPr>
                  <p:sp>
                    <p:nvSpPr>
                      <p:cNvPr id="3726" name="Google Shape;37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27" name="Google Shape;37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28" name="Google Shape;37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29" name="Google Shape;3729;p11"/>
                    <p:cNvGrpSpPr/>
                    <p:nvPr/>
                  </p:nvGrpSpPr>
                  <p:grpSpPr>
                    <a:xfrm>
                      <a:off x="116495" y="4347100"/>
                      <a:ext cx="139329" cy="128300"/>
                      <a:chOff x="732600" y="1890325"/>
                      <a:chExt cx="138100" cy="128300"/>
                    </a:xfrm>
                  </p:grpSpPr>
                  <p:sp>
                    <p:nvSpPr>
                      <p:cNvPr id="3730" name="Google Shape;37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31" name="Google Shape;37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32" name="Google Shape;37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33" name="Google Shape;3733;p11"/>
                    <p:cNvGrpSpPr/>
                    <p:nvPr/>
                  </p:nvGrpSpPr>
                  <p:grpSpPr>
                    <a:xfrm>
                      <a:off x="213170" y="4739900"/>
                      <a:ext cx="139329" cy="128300"/>
                      <a:chOff x="732600" y="1890325"/>
                      <a:chExt cx="138100" cy="128300"/>
                    </a:xfrm>
                  </p:grpSpPr>
                  <p:sp>
                    <p:nvSpPr>
                      <p:cNvPr id="3734" name="Google Shape;37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35" name="Google Shape;37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36" name="Google Shape;37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37" name="Google Shape;3737;p11"/>
                    <p:cNvGrpSpPr/>
                    <p:nvPr/>
                  </p:nvGrpSpPr>
                  <p:grpSpPr>
                    <a:xfrm>
                      <a:off x="73845" y="3561500"/>
                      <a:ext cx="139329" cy="128300"/>
                      <a:chOff x="732600" y="1890325"/>
                      <a:chExt cx="138100" cy="128300"/>
                    </a:xfrm>
                  </p:grpSpPr>
                  <p:sp>
                    <p:nvSpPr>
                      <p:cNvPr id="3738" name="Google Shape;37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39" name="Google Shape;37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40" name="Google Shape;37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3741" name="Google Shape;3741;p11"/>
                  <p:cNvGrpSpPr/>
                  <p:nvPr/>
                </p:nvGrpSpPr>
                <p:grpSpPr>
                  <a:xfrm rot="5400000">
                    <a:off x="3923120" y="-3466465"/>
                    <a:ext cx="285829" cy="7341550"/>
                    <a:chOff x="73845" y="36500"/>
                    <a:chExt cx="285829" cy="7341550"/>
                  </a:xfrm>
                </p:grpSpPr>
                <p:grpSp>
                  <p:nvGrpSpPr>
                    <p:cNvPr id="3742" name="Google Shape;3742;p11"/>
                    <p:cNvGrpSpPr/>
                    <p:nvPr/>
                  </p:nvGrpSpPr>
                  <p:grpSpPr>
                    <a:xfrm>
                      <a:off x="73845" y="4538300"/>
                      <a:ext cx="285829" cy="2839750"/>
                      <a:chOff x="73845" y="3561500"/>
                      <a:chExt cx="285829" cy="2839750"/>
                    </a:xfrm>
                  </p:grpSpPr>
                  <p:grpSp>
                    <p:nvGrpSpPr>
                      <p:cNvPr id="3743" name="Google Shape;3743;p11"/>
                      <p:cNvGrpSpPr/>
                      <p:nvPr/>
                    </p:nvGrpSpPr>
                    <p:grpSpPr>
                      <a:xfrm>
                        <a:off x="73845" y="3561500"/>
                        <a:ext cx="278654" cy="1306700"/>
                        <a:chOff x="73845" y="3561500"/>
                        <a:chExt cx="278654" cy="1306700"/>
                      </a:xfrm>
                    </p:grpSpPr>
                    <p:grpSp>
                      <p:nvGrpSpPr>
                        <p:cNvPr id="3744" name="Google Shape;3744;p11"/>
                        <p:cNvGrpSpPr/>
                        <p:nvPr/>
                      </p:nvGrpSpPr>
                      <p:grpSpPr>
                        <a:xfrm>
                          <a:off x="179620" y="3954300"/>
                          <a:ext cx="139329" cy="128300"/>
                          <a:chOff x="732600" y="1890325"/>
                          <a:chExt cx="138100" cy="128300"/>
                        </a:xfrm>
                      </p:grpSpPr>
                      <p:sp>
                        <p:nvSpPr>
                          <p:cNvPr id="3745" name="Google Shape;374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46" name="Google Shape;374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47" name="Google Shape;374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48" name="Google Shape;3748;p11"/>
                        <p:cNvGrpSpPr/>
                        <p:nvPr/>
                      </p:nvGrpSpPr>
                      <p:grpSpPr>
                        <a:xfrm>
                          <a:off x="116495" y="4347100"/>
                          <a:ext cx="139329" cy="128300"/>
                          <a:chOff x="732600" y="1890325"/>
                          <a:chExt cx="138100" cy="128300"/>
                        </a:xfrm>
                      </p:grpSpPr>
                      <p:sp>
                        <p:nvSpPr>
                          <p:cNvPr id="3749" name="Google Shape;374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50" name="Google Shape;375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51" name="Google Shape;375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52" name="Google Shape;3752;p11"/>
                        <p:cNvGrpSpPr/>
                        <p:nvPr/>
                      </p:nvGrpSpPr>
                      <p:grpSpPr>
                        <a:xfrm>
                          <a:off x="213170" y="4739900"/>
                          <a:ext cx="139329" cy="128300"/>
                          <a:chOff x="732600" y="1890325"/>
                          <a:chExt cx="138100" cy="128300"/>
                        </a:xfrm>
                      </p:grpSpPr>
                      <p:sp>
                        <p:nvSpPr>
                          <p:cNvPr id="3753" name="Google Shape;375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54" name="Google Shape;375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55" name="Google Shape;375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56" name="Google Shape;3756;p11"/>
                        <p:cNvGrpSpPr/>
                        <p:nvPr/>
                      </p:nvGrpSpPr>
                      <p:grpSpPr>
                        <a:xfrm>
                          <a:off x="73845" y="3561500"/>
                          <a:ext cx="139329" cy="128300"/>
                          <a:chOff x="732600" y="1890325"/>
                          <a:chExt cx="138100" cy="128300"/>
                        </a:xfrm>
                      </p:grpSpPr>
                      <p:sp>
                        <p:nvSpPr>
                          <p:cNvPr id="3757" name="Google Shape;375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58" name="Google Shape;375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59" name="Google Shape;375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3760" name="Google Shape;3760;p11"/>
                      <p:cNvGrpSpPr/>
                      <p:nvPr/>
                    </p:nvGrpSpPr>
                    <p:grpSpPr>
                      <a:xfrm>
                        <a:off x="81020" y="5094550"/>
                        <a:ext cx="278654" cy="1306700"/>
                        <a:chOff x="73845" y="3561500"/>
                        <a:chExt cx="278654" cy="1306700"/>
                      </a:xfrm>
                    </p:grpSpPr>
                    <p:grpSp>
                      <p:nvGrpSpPr>
                        <p:cNvPr id="3761" name="Google Shape;3761;p11"/>
                        <p:cNvGrpSpPr/>
                        <p:nvPr/>
                      </p:nvGrpSpPr>
                      <p:grpSpPr>
                        <a:xfrm>
                          <a:off x="179620" y="3954300"/>
                          <a:ext cx="139329" cy="128300"/>
                          <a:chOff x="732600" y="1890325"/>
                          <a:chExt cx="138100" cy="128300"/>
                        </a:xfrm>
                      </p:grpSpPr>
                      <p:sp>
                        <p:nvSpPr>
                          <p:cNvPr id="3762" name="Google Shape;37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63" name="Google Shape;37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64" name="Google Shape;37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65" name="Google Shape;3765;p11"/>
                        <p:cNvGrpSpPr/>
                        <p:nvPr/>
                      </p:nvGrpSpPr>
                      <p:grpSpPr>
                        <a:xfrm>
                          <a:off x="116495" y="4347100"/>
                          <a:ext cx="139329" cy="128300"/>
                          <a:chOff x="732600" y="1890325"/>
                          <a:chExt cx="138100" cy="128300"/>
                        </a:xfrm>
                      </p:grpSpPr>
                      <p:sp>
                        <p:nvSpPr>
                          <p:cNvPr id="3766" name="Google Shape;37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67" name="Google Shape;37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68" name="Google Shape;37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69" name="Google Shape;3769;p11"/>
                        <p:cNvGrpSpPr/>
                        <p:nvPr/>
                      </p:nvGrpSpPr>
                      <p:grpSpPr>
                        <a:xfrm>
                          <a:off x="213170" y="4739900"/>
                          <a:ext cx="139329" cy="128300"/>
                          <a:chOff x="732600" y="1890325"/>
                          <a:chExt cx="138100" cy="128300"/>
                        </a:xfrm>
                      </p:grpSpPr>
                      <p:sp>
                        <p:nvSpPr>
                          <p:cNvPr id="3770" name="Google Shape;37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71" name="Google Shape;37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72" name="Google Shape;37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73" name="Google Shape;3773;p11"/>
                        <p:cNvGrpSpPr/>
                        <p:nvPr/>
                      </p:nvGrpSpPr>
                      <p:grpSpPr>
                        <a:xfrm>
                          <a:off x="73845" y="3561500"/>
                          <a:ext cx="139329" cy="128300"/>
                          <a:chOff x="732600" y="1890325"/>
                          <a:chExt cx="138100" cy="128300"/>
                        </a:xfrm>
                      </p:grpSpPr>
                      <p:sp>
                        <p:nvSpPr>
                          <p:cNvPr id="3774" name="Google Shape;377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75" name="Google Shape;377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76" name="Google Shape;377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3777" name="Google Shape;3777;p11"/>
                    <p:cNvGrpSpPr/>
                    <p:nvPr/>
                  </p:nvGrpSpPr>
                  <p:grpSpPr>
                    <a:xfrm>
                      <a:off x="73845" y="1524775"/>
                      <a:ext cx="285829" cy="2839750"/>
                      <a:chOff x="73845" y="3561500"/>
                      <a:chExt cx="285829" cy="2839750"/>
                    </a:xfrm>
                  </p:grpSpPr>
                  <p:grpSp>
                    <p:nvGrpSpPr>
                      <p:cNvPr id="3778" name="Google Shape;3778;p11"/>
                      <p:cNvGrpSpPr/>
                      <p:nvPr/>
                    </p:nvGrpSpPr>
                    <p:grpSpPr>
                      <a:xfrm>
                        <a:off x="73845" y="3561500"/>
                        <a:ext cx="278654" cy="1306700"/>
                        <a:chOff x="73845" y="3561500"/>
                        <a:chExt cx="278654" cy="1306700"/>
                      </a:xfrm>
                    </p:grpSpPr>
                    <p:grpSp>
                      <p:nvGrpSpPr>
                        <p:cNvPr id="3779" name="Google Shape;3779;p11"/>
                        <p:cNvGrpSpPr/>
                        <p:nvPr/>
                      </p:nvGrpSpPr>
                      <p:grpSpPr>
                        <a:xfrm>
                          <a:off x="179620" y="3954300"/>
                          <a:ext cx="139329" cy="128300"/>
                          <a:chOff x="732600" y="1890325"/>
                          <a:chExt cx="138100" cy="128300"/>
                        </a:xfrm>
                      </p:grpSpPr>
                      <p:sp>
                        <p:nvSpPr>
                          <p:cNvPr id="3780" name="Google Shape;378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81" name="Google Shape;378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82" name="Google Shape;378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83" name="Google Shape;3783;p11"/>
                        <p:cNvGrpSpPr/>
                        <p:nvPr/>
                      </p:nvGrpSpPr>
                      <p:grpSpPr>
                        <a:xfrm>
                          <a:off x="116495" y="4347100"/>
                          <a:ext cx="139329" cy="128300"/>
                          <a:chOff x="732600" y="1890325"/>
                          <a:chExt cx="138100" cy="128300"/>
                        </a:xfrm>
                      </p:grpSpPr>
                      <p:sp>
                        <p:nvSpPr>
                          <p:cNvPr id="3784" name="Google Shape;378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85" name="Google Shape;378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86" name="Google Shape;378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87" name="Google Shape;3787;p11"/>
                        <p:cNvGrpSpPr/>
                        <p:nvPr/>
                      </p:nvGrpSpPr>
                      <p:grpSpPr>
                        <a:xfrm>
                          <a:off x="213170" y="4739900"/>
                          <a:ext cx="139329" cy="128300"/>
                          <a:chOff x="732600" y="1890325"/>
                          <a:chExt cx="138100" cy="128300"/>
                        </a:xfrm>
                      </p:grpSpPr>
                      <p:sp>
                        <p:nvSpPr>
                          <p:cNvPr id="3788" name="Google Shape;378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89" name="Google Shape;378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90" name="Google Shape;379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791" name="Google Shape;3791;p11"/>
                        <p:cNvGrpSpPr/>
                        <p:nvPr/>
                      </p:nvGrpSpPr>
                      <p:grpSpPr>
                        <a:xfrm>
                          <a:off x="73845" y="3561500"/>
                          <a:ext cx="139329" cy="128300"/>
                          <a:chOff x="732600" y="1890325"/>
                          <a:chExt cx="138100" cy="128300"/>
                        </a:xfrm>
                      </p:grpSpPr>
                      <p:sp>
                        <p:nvSpPr>
                          <p:cNvPr id="3792" name="Google Shape;379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93" name="Google Shape;379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94" name="Google Shape;379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3795" name="Google Shape;3795;p11"/>
                      <p:cNvGrpSpPr/>
                      <p:nvPr/>
                    </p:nvGrpSpPr>
                    <p:grpSpPr>
                      <a:xfrm>
                        <a:off x="81020" y="5094550"/>
                        <a:ext cx="278654" cy="1306700"/>
                        <a:chOff x="73845" y="3561500"/>
                        <a:chExt cx="278654" cy="1306700"/>
                      </a:xfrm>
                    </p:grpSpPr>
                    <p:grpSp>
                      <p:nvGrpSpPr>
                        <p:cNvPr id="3796" name="Google Shape;3796;p11"/>
                        <p:cNvGrpSpPr/>
                        <p:nvPr/>
                      </p:nvGrpSpPr>
                      <p:grpSpPr>
                        <a:xfrm>
                          <a:off x="179620" y="3954300"/>
                          <a:ext cx="139329" cy="128300"/>
                          <a:chOff x="732600" y="1890325"/>
                          <a:chExt cx="138100" cy="128300"/>
                        </a:xfrm>
                      </p:grpSpPr>
                      <p:sp>
                        <p:nvSpPr>
                          <p:cNvPr id="3797" name="Google Shape;37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98" name="Google Shape;37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799" name="Google Shape;37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00" name="Google Shape;3800;p11"/>
                        <p:cNvGrpSpPr/>
                        <p:nvPr/>
                      </p:nvGrpSpPr>
                      <p:grpSpPr>
                        <a:xfrm>
                          <a:off x="116495" y="4347100"/>
                          <a:ext cx="139329" cy="128300"/>
                          <a:chOff x="732600" y="1890325"/>
                          <a:chExt cx="138100" cy="128300"/>
                        </a:xfrm>
                      </p:grpSpPr>
                      <p:sp>
                        <p:nvSpPr>
                          <p:cNvPr id="3801" name="Google Shape;38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02" name="Google Shape;38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03" name="Google Shape;38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04" name="Google Shape;3804;p11"/>
                        <p:cNvGrpSpPr/>
                        <p:nvPr/>
                      </p:nvGrpSpPr>
                      <p:grpSpPr>
                        <a:xfrm>
                          <a:off x="213170" y="4739900"/>
                          <a:ext cx="139329" cy="128300"/>
                          <a:chOff x="732600" y="1890325"/>
                          <a:chExt cx="138100" cy="128300"/>
                        </a:xfrm>
                      </p:grpSpPr>
                      <p:sp>
                        <p:nvSpPr>
                          <p:cNvPr id="3805" name="Google Shape;38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06" name="Google Shape;38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07" name="Google Shape;38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08" name="Google Shape;3808;p11"/>
                        <p:cNvGrpSpPr/>
                        <p:nvPr/>
                      </p:nvGrpSpPr>
                      <p:grpSpPr>
                        <a:xfrm>
                          <a:off x="73845" y="3561500"/>
                          <a:ext cx="139329" cy="128300"/>
                          <a:chOff x="732600" y="1890325"/>
                          <a:chExt cx="138100" cy="128300"/>
                        </a:xfrm>
                      </p:grpSpPr>
                      <p:sp>
                        <p:nvSpPr>
                          <p:cNvPr id="3809" name="Google Shape;380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10" name="Google Shape;381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11" name="Google Shape;381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3812" name="Google Shape;3812;p11"/>
                    <p:cNvGrpSpPr/>
                    <p:nvPr/>
                  </p:nvGrpSpPr>
                  <p:grpSpPr>
                    <a:xfrm>
                      <a:off x="81020" y="36500"/>
                      <a:ext cx="278654" cy="1306700"/>
                      <a:chOff x="73845" y="3561500"/>
                      <a:chExt cx="278654" cy="1306700"/>
                    </a:xfrm>
                  </p:grpSpPr>
                  <p:grpSp>
                    <p:nvGrpSpPr>
                      <p:cNvPr id="3813" name="Google Shape;3813;p11"/>
                      <p:cNvGrpSpPr/>
                      <p:nvPr/>
                    </p:nvGrpSpPr>
                    <p:grpSpPr>
                      <a:xfrm>
                        <a:off x="179620" y="3954300"/>
                        <a:ext cx="139329" cy="128300"/>
                        <a:chOff x="732600" y="1890325"/>
                        <a:chExt cx="138100" cy="128300"/>
                      </a:xfrm>
                    </p:grpSpPr>
                    <p:sp>
                      <p:nvSpPr>
                        <p:cNvPr id="3814" name="Google Shape;38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15" name="Google Shape;38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16" name="Google Shape;38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17" name="Google Shape;3817;p11"/>
                      <p:cNvGrpSpPr/>
                      <p:nvPr/>
                    </p:nvGrpSpPr>
                    <p:grpSpPr>
                      <a:xfrm>
                        <a:off x="116495" y="4347100"/>
                        <a:ext cx="139329" cy="128300"/>
                        <a:chOff x="732600" y="1890325"/>
                        <a:chExt cx="138100" cy="128300"/>
                      </a:xfrm>
                    </p:grpSpPr>
                    <p:sp>
                      <p:nvSpPr>
                        <p:cNvPr id="3818" name="Google Shape;38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19" name="Google Shape;38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20" name="Google Shape;38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21" name="Google Shape;3821;p11"/>
                      <p:cNvGrpSpPr/>
                      <p:nvPr/>
                    </p:nvGrpSpPr>
                    <p:grpSpPr>
                      <a:xfrm>
                        <a:off x="213170" y="4739900"/>
                        <a:ext cx="139329" cy="128300"/>
                        <a:chOff x="732600" y="1890325"/>
                        <a:chExt cx="138100" cy="128300"/>
                      </a:xfrm>
                    </p:grpSpPr>
                    <p:sp>
                      <p:nvSpPr>
                        <p:cNvPr id="3822" name="Google Shape;38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23" name="Google Shape;38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24" name="Google Shape;38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25" name="Google Shape;3825;p11"/>
                      <p:cNvGrpSpPr/>
                      <p:nvPr/>
                    </p:nvGrpSpPr>
                    <p:grpSpPr>
                      <a:xfrm>
                        <a:off x="73845" y="3561500"/>
                        <a:ext cx="139329" cy="128300"/>
                        <a:chOff x="732600" y="1890325"/>
                        <a:chExt cx="138100" cy="128300"/>
                      </a:xfrm>
                    </p:grpSpPr>
                    <p:sp>
                      <p:nvSpPr>
                        <p:cNvPr id="3826" name="Google Shape;38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27" name="Google Shape;38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28" name="Google Shape;38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grpSp>
              <p:nvGrpSpPr>
                <p:cNvPr id="3829" name="Google Shape;3829;p11"/>
                <p:cNvGrpSpPr/>
                <p:nvPr/>
              </p:nvGrpSpPr>
              <p:grpSpPr>
                <a:xfrm rot="5400000">
                  <a:off x="9702783" y="-38502"/>
                  <a:ext cx="236004" cy="521100"/>
                  <a:chOff x="116495" y="4347100"/>
                  <a:chExt cx="236004" cy="521100"/>
                </a:xfrm>
              </p:grpSpPr>
              <p:grpSp>
                <p:nvGrpSpPr>
                  <p:cNvPr id="3830" name="Google Shape;3830;p11"/>
                  <p:cNvGrpSpPr/>
                  <p:nvPr/>
                </p:nvGrpSpPr>
                <p:grpSpPr>
                  <a:xfrm>
                    <a:off x="116495" y="4347100"/>
                    <a:ext cx="139329" cy="128300"/>
                    <a:chOff x="732600" y="1890325"/>
                    <a:chExt cx="138100" cy="128300"/>
                  </a:xfrm>
                </p:grpSpPr>
                <p:sp>
                  <p:nvSpPr>
                    <p:cNvPr id="3831" name="Google Shape;38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32" name="Google Shape;38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33" name="Google Shape;38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34" name="Google Shape;3834;p11"/>
                  <p:cNvGrpSpPr/>
                  <p:nvPr/>
                </p:nvGrpSpPr>
                <p:grpSpPr>
                  <a:xfrm>
                    <a:off x="213170" y="4739900"/>
                    <a:ext cx="139329" cy="128300"/>
                    <a:chOff x="732600" y="1890325"/>
                    <a:chExt cx="138100" cy="128300"/>
                  </a:xfrm>
                </p:grpSpPr>
                <p:sp>
                  <p:nvSpPr>
                    <p:cNvPr id="3835" name="Google Shape;38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36" name="Google Shape;38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37" name="Google Shape;38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3838" name="Google Shape;3838;p11"/>
              <p:cNvGrpSpPr/>
              <p:nvPr/>
            </p:nvGrpSpPr>
            <p:grpSpPr>
              <a:xfrm>
                <a:off x="471460" y="61396"/>
                <a:ext cx="9609875" cy="285829"/>
                <a:chOff x="471460" y="61396"/>
                <a:chExt cx="9609875" cy="285829"/>
              </a:xfrm>
            </p:grpSpPr>
            <p:grpSp>
              <p:nvGrpSpPr>
                <p:cNvPr id="3839" name="Google Shape;3839;p11"/>
                <p:cNvGrpSpPr/>
                <p:nvPr/>
              </p:nvGrpSpPr>
              <p:grpSpPr>
                <a:xfrm>
                  <a:off x="471460" y="61396"/>
                  <a:ext cx="8862425" cy="285829"/>
                  <a:chOff x="395260" y="61396"/>
                  <a:chExt cx="8862425" cy="285829"/>
                </a:xfrm>
              </p:grpSpPr>
              <p:grpSp>
                <p:nvGrpSpPr>
                  <p:cNvPr id="3840" name="Google Shape;3840;p11"/>
                  <p:cNvGrpSpPr/>
                  <p:nvPr/>
                </p:nvGrpSpPr>
                <p:grpSpPr>
                  <a:xfrm rot="5400000">
                    <a:off x="8465008" y="-445452"/>
                    <a:ext cx="278654" cy="1306700"/>
                    <a:chOff x="73845" y="3561500"/>
                    <a:chExt cx="278654" cy="1306700"/>
                  </a:xfrm>
                </p:grpSpPr>
                <p:grpSp>
                  <p:nvGrpSpPr>
                    <p:cNvPr id="3841" name="Google Shape;3841;p11"/>
                    <p:cNvGrpSpPr/>
                    <p:nvPr/>
                  </p:nvGrpSpPr>
                  <p:grpSpPr>
                    <a:xfrm>
                      <a:off x="179620" y="3954300"/>
                      <a:ext cx="139329" cy="128300"/>
                      <a:chOff x="732600" y="1890325"/>
                      <a:chExt cx="138100" cy="128300"/>
                    </a:xfrm>
                  </p:grpSpPr>
                  <p:sp>
                    <p:nvSpPr>
                      <p:cNvPr id="3842" name="Google Shape;38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43" name="Google Shape;38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44" name="Google Shape;38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45" name="Google Shape;3845;p11"/>
                    <p:cNvGrpSpPr/>
                    <p:nvPr/>
                  </p:nvGrpSpPr>
                  <p:grpSpPr>
                    <a:xfrm>
                      <a:off x="116495" y="4347100"/>
                      <a:ext cx="139329" cy="128300"/>
                      <a:chOff x="732600" y="1890325"/>
                      <a:chExt cx="138100" cy="128300"/>
                    </a:xfrm>
                  </p:grpSpPr>
                  <p:sp>
                    <p:nvSpPr>
                      <p:cNvPr id="3846" name="Google Shape;38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47" name="Google Shape;38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48" name="Google Shape;38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49" name="Google Shape;3849;p11"/>
                    <p:cNvGrpSpPr/>
                    <p:nvPr/>
                  </p:nvGrpSpPr>
                  <p:grpSpPr>
                    <a:xfrm>
                      <a:off x="213170" y="4739900"/>
                      <a:ext cx="139329" cy="128300"/>
                      <a:chOff x="732600" y="1890325"/>
                      <a:chExt cx="138100" cy="128300"/>
                    </a:xfrm>
                  </p:grpSpPr>
                  <p:sp>
                    <p:nvSpPr>
                      <p:cNvPr id="3850" name="Google Shape;38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51" name="Google Shape;38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52" name="Google Shape;38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53" name="Google Shape;3853;p11"/>
                    <p:cNvGrpSpPr/>
                    <p:nvPr/>
                  </p:nvGrpSpPr>
                  <p:grpSpPr>
                    <a:xfrm>
                      <a:off x="73845" y="3561500"/>
                      <a:ext cx="139329" cy="128300"/>
                      <a:chOff x="732600" y="1890325"/>
                      <a:chExt cx="138100" cy="128300"/>
                    </a:xfrm>
                  </p:grpSpPr>
                  <p:sp>
                    <p:nvSpPr>
                      <p:cNvPr id="3854" name="Google Shape;38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55" name="Google Shape;38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56" name="Google Shape;38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3857" name="Google Shape;3857;p11"/>
                  <p:cNvGrpSpPr/>
                  <p:nvPr/>
                </p:nvGrpSpPr>
                <p:grpSpPr>
                  <a:xfrm rot="5400000">
                    <a:off x="3923120" y="-3466465"/>
                    <a:ext cx="285829" cy="7341550"/>
                    <a:chOff x="73845" y="36500"/>
                    <a:chExt cx="285829" cy="7341550"/>
                  </a:xfrm>
                </p:grpSpPr>
                <p:grpSp>
                  <p:nvGrpSpPr>
                    <p:cNvPr id="3858" name="Google Shape;3858;p11"/>
                    <p:cNvGrpSpPr/>
                    <p:nvPr/>
                  </p:nvGrpSpPr>
                  <p:grpSpPr>
                    <a:xfrm>
                      <a:off x="73845" y="4538300"/>
                      <a:ext cx="285829" cy="2839750"/>
                      <a:chOff x="73845" y="3561500"/>
                      <a:chExt cx="285829" cy="2839750"/>
                    </a:xfrm>
                  </p:grpSpPr>
                  <p:grpSp>
                    <p:nvGrpSpPr>
                      <p:cNvPr id="3859" name="Google Shape;3859;p11"/>
                      <p:cNvGrpSpPr/>
                      <p:nvPr/>
                    </p:nvGrpSpPr>
                    <p:grpSpPr>
                      <a:xfrm>
                        <a:off x="73845" y="3561500"/>
                        <a:ext cx="278654" cy="1306700"/>
                        <a:chOff x="73845" y="3561500"/>
                        <a:chExt cx="278654" cy="1306700"/>
                      </a:xfrm>
                    </p:grpSpPr>
                    <p:grpSp>
                      <p:nvGrpSpPr>
                        <p:cNvPr id="3860" name="Google Shape;3860;p11"/>
                        <p:cNvGrpSpPr/>
                        <p:nvPr/>
                      </p:nvGrpSpPr>
                      <p:grpSpPr>
                        <a:xfrm>
                          <a:off x="179620" y="3954300"/>
                          <a:ext cx="139329" cy="128300"/>
                          <a:chOff x="732600" y="1890325"/>
                          <a:chExt cx="138100" cy="128300"/>
                        </a:xfrm>
                      </p:grpSpPr>
                      <p:sp>
                        <p:nvSpPr>
                          <p:cNvPr id="3861" name="Google Shape;386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62" name="Google Shape;386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63" name="Google Shape;386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64" name="Google Shape;3864;p11"/>
                        <p:cNvGrpSpPr/>
                        <p:nvPr/>
                      </p:nvGrpSpPr>
                      <p:grpSpPr>
                        <a:xfrm>
                          <a:off x="116495" y="4347100"/>
                          <a:ext cx="139329" cy="128300"/>
                          <a:chOff x="732600" y="1890325"/>
                          <a:chExt cx="138100" cy="128300"/>
                        </a:xfrm>
                      </p:grpSpPr>
                      <p:sp>
                        <p:nvSpPr>
                          <p:cNvPr id="3865" name="Google Shape;386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66" name="Google Shape;386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67" name="Google Shape;386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68" name="Google Shape;3868;p11"/>
                        <p:cNvGrpSpPr/>
                        <p:nvPr/>
                      </p:nvGrpSpPr>
                      <p:grpSpPr>
                        <a:xfrm>
                          <a:off x="213170" y="4739900"/>
                          <a:ext cx="139329" cy="128300"/>
                          <a:chOff x="732600" y="1890325"/>
                          <a:chExt cx="138100" cy="128300"/>
                        </a:xfrm>
                      </p:grpSpPr>
                      <p:sp>
                        <p:nvSpPr>
                          <p:cNvPr id="3869" name="Google Shape;386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70" name="Google Shape;387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71" name="Google Shape;387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72" name="Google Shape;3872;p11"/>
                        <p:cNvGrpSpPr/>
                        <p:nvPr/>
                      </p:nvGrpSpPr>
                      <p:grpSpPr>
                        <a:xfrm>
                          <a:off x="73845" y="3561500"/>
                          <a:ext cx="139329" cy="128300"/>
                          <a:chOff x="732600" y="1890325"/>
                          <a:chExt cx="138100" cy="128300"/>
                        </a:xfrm>
                      </p:grpSpPr>
                      <p:sp>
                        <p:nvSpPr>
                          <p:cNvPr id="3873" name="Google Shape;387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74" name="Google Shape;387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75" name="Google Shape;387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3876" name="Google Shape;3876;p11"/>
                      <p:cNvGrpSpPr/>
                      <p:nvPr/>
                    </p:nvGrpSpPr>
                    <p:grpSpPr>
                      <a:xfrm>
                        <a:off x="81020" y="5094550"/>
                        <a:ext cx="278654" cy="1306700"/>
                        <a:chOff x="73845" y="3561500"/>
                        <a:chExt cx="278654" cy="1306700"/>
                      </a:xfrm>
                    </p:grpSpPr>
                    <p:grpSp>
                      <p:nvGrpSpPr>
                        <p:cNvPr id="3877" name="Google Shape;3877;p11"/>
                        <p:cNvGrpSpPr/>
                        <p:nvPr/>
                      </p:nvGrpSpPr>
                      <p:grpSpPr>
                        <a:xfrm>
                          <a:off x="179620" y="3954300"/>
                          <a:ext cx="139329" cy="128300"/>
                          <a:chOff x="732600" y="1890325"/>
                          <a:chExt cx="138100" cy="128300"/>
                        </a:xfrm>
                      </p:grpSpPr>
                      <p:sp>
                        <p:nvSpPr>
                          <p:cNvPr id="3878" name="Google Shape;387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79" name="Google Shape;387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80" name="Google Shape;388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81" name="Google Shape;3881;p11"/>
                        <p:cNvGrpSpPr/>
                        <p:nvPr/>
                      </p:nvGrpSpPr>
                      <p:grpSpPr>
                        <a:xfrm>
                          <a:off x="116495" y="4347100"/>
                          <a:ext cx="139329" cy="128300"/>
                          <a:chOff x="732600" y="1890325"/>
                          <a:chExt cx="138100" cy="128300"/>
                        </a:xfrm>
                      </p:grpSpPr>
                      <p:sp>
                        <p:nvSpPr>
                          <p:cNvPr id="3882" name="Google Shape;388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83" name="Google Shape;388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84" name="Google Shape;388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85" name="Google Shape;3885;p11"/>
                        <p:cNvGrpSpPr/>
                        <p:nvPr/>
                      </p:nvGrpSpPr>
                      <p:grpSpPr>
                        <a:xfrm>
                          <a:off x="213170" y="4739900"/>
                          <a:ext cx="139329" cy="128300"/>
                          <a:chOff x="732600" y="1890325"/>
                          <a:chExt cx="138100" cy="128300"/>
                        </a:xfrm>
                      </p:grpSpPr>
                      <p:sp>
                        <p:nvSpPr>
                          <p:cNvPr id="3886" name="Google Shape;388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87" name="Google Shape;388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88" name="Google Shape;388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89" name="Google Shape;3889;p11"/>
                        <p:cNvGrpSpPr/>
                        <p:nvPr/>
                      </p:nvGrpSpPr>
                      <p:grpSpPr>
                        <a:xfrm>
                          <a:off x="73845" y="3561500"/>
                          <a:ext cx="139329" cy="128300"/>
                          <a:chOff x="732600" y="1890325"/>
                          <a:chExt cx="138100" cy="128300"/>
                        </a:xfrm>
                      </p:grpSpPr>
                      <p:sp>
                        <p:nvSpPr>
                          <p:cNvPr id="3890" name="Google Shape;389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91" name="Google Shape;389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92" name="Google Shape;389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3893" name="Google Shape;3893;p11"/>
                    <p:cNvGrpSpPr/>
                    <p:nvPr/>
                  </p:nvGrpSpPr>
                  <p:grpSpPr>
                    <a:xfrm>
                      <a:off x="73845" y="1524775"/>
                      <a:ext cx="285829" cy="2839750"/>
                      <a:chOff x="73845" y="3561500"/>
                      <a:chExt cx="285829" cy="2839750"/>
                    </a:xfrm>
                  </p:grpSpPr>
                  <p:grpSp>
                    <p:nvGrpSpPr>
                      <p:cNvPr id="3894" name="Google Shape;3894;p11"/>
                      <p:cNvGrpSpPr/>
                      <p:nvPr/>
                    </p:nvGrpSpPr>
                    <p:grpSpPr>
                      <a:xfrm>
                        <a:off x="73845" y="3561500"/>
                        <a:ext cx="278654" cy="1306700"/>
                        <a:chOff x="73845" y="3561500"/>
                        <a:chExt cx="278654" cy="1306700"/>
                      </a:xfrm>
                    </p:grpSpPr>
                    <p:grpSp>
                      <p:nvGrpSpPr>
                        <p:cNvPr id="3895" name="Google Shape;3895;p11"/>
                        <p:cNvGrpSpPr/>
                        <p:nvPr/>
                      </p:nvGrpSpPr>
                      <p:grpSpPr>
                        <a:xfrm>
                          <a:off x="179620" y="3954300"/>
                          <a:ext cx="139329" cy="128300"/>
                          <a:chOff x="732600" y="1890325"/>
                          <a:chExt cx="138100" cy="128300"/>
                        </a:xfrm>
                      </p:grpSpPr>
                      <p:sp>
                        <p:nvSpPr>
                          <p:cNvPr id="3896" name="Google Shape;389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97" name="Google Shape;389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898" name="Google Shape;389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899" name="Google Shape;3899;p11"/>
                        <p:cNvGrpSpPr/>
                        <p:nvPr/>
                      </p:nvGrpSpPr>
                      <p:grpSpPr>
                        <a:xfrm>
                          <a:off x="116495" y="4347100"/>
                          <a:ext cx="139329" cy="128300"/>
                          <a:chOff x="732600" y="1890325"/>
                          <a:chExt cx="138100" cy="128300"/>
                        </a:xfrm>
                      </p:grpSpPr>
                      <p:sp>
                        <p:nvSpPr>
                          <p:cNvPr id="3900" name="Google Shape;390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01" name="Google Shape;390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02" name="Google Shape;390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03" name="Google Shape;3903;p11"/>
                        <p:cNvGrpSpPr/>
                        <p:nvPr/>
                      </p:nvGrpSpPr>
                      <p:grpSpPr>
                        <a:xfrm>
                          <a:off x="213170" y="4739900"/>
                          <a:ext cx="139329" cy="128300"/>
                          <a:chOff x="732600" y="1890325"/>
                          <a:chExt cx="138100" cy="128300"/>
                        </a:xfrm>
                      </p:grpSpPr>
                      <p:sp>
                        <p:nvSpPr>
                          <p:cNvPr id="3904" name="Google Shape;390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05" name="Google Shape;390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06" name="Google Shape;390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07" name="Google Shape;3907;p11"/>
                        <p:cNvGrpSpPr/>
                        <p:nvPr/>
                      </p:nvGrpSpPr>
                      <p:grpSpPr>
                        <a:xfrm>
                          <a:off x="73845" y="3561500"/>
                          <a:ext cx="139329" cy="128300"/>
                          <a:chOff x="732600" y="1890325"/>
                          <a:chExt cx="138100" cy="128300"/>
                        </a:xfrm>
                      </p:grpSpPr>
                      <p:sp>
                        <p:nvSpPr>
                          <p:cNvPr id="3908" name="Google Shape;390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09" name="Google Shape;390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10" name="Google Shape;391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3911" name="Google Shape;3911;p11"/>
                      <p:cNvGrpSpPr/>
                      <p:nvPr/>
                    </p:nvGrpSpPr>
                    <p:grpSpPr>
                      <a:xfrm>
                        <a:off x="81020" y="5094550"/>
                        <a:ext cx="278654" cy="1306700"/>
                        <a:chOff x="73845" y="3561500"/>
                        <a:chExt cx="278654" cy="1306700"/>
                      </a:xfrm>
                    </p:grpSpPr>
                    <p:grpSp>
                      <p:nvGrpSpPr>
                        <p:cNvPr id="3912" name="Google Shape;3912;p11"/>
                        <p:cNvGrpSpPr/>
                        <p:nvPr/>
                      </p:nvGrpSpPr>
                      <p:grpSpPr>
                        <a:xfrm>
                          <a:off x="179620" y="3954300"/>
                          <a:ext cx="139329" cy="128300"/>
                          <a:chOff x="732600" y="1890325"/>
                          <a:chExt cx="138100" cy="128300"/>
                        </a:xfrm>
                      </p:grpSpPr>
                      <p:sp>
                        <p:nvSpPr>
                          <p:cNvPr id="3913" name="Google Shape;391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14" name="Google Shape;391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15" name="Google Shape;391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16" name="Google Shape;3916;p11"/>
                        <p:cNvGrpSpPr/>
                        <p:nvPr/>
                      </p:nvGrpSpPr>
                      <p:grpSpPr>
                        <a:xfrm>
                          <a:off x="116495" y="4347100"/>
                          <a:ext cx="139329" cy="128300"/>
                          <a:chOff x="732600" y="1890325"/>
                          <a:chExt cx="138100" cy="128300"/>
                        </a:xfrm>
                      </p:grpSpPr>
                      <p:sp>
                        <p:nvSpPr>
                          <p:cNvPr id="3917" name="Google Shape;391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18" name="Google Shape;391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19" name="Google Shape;391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20" name="Google Shape;3920;p11"/>
                        <p:cNvGrpSpPr/>
                        <p:nvPr/>
                      </p:nvGrpSpPr>
                      <p:grpSpPr>
                        <a:xfrm>
                          <a:off x="213170" y="4739900"/>
                          <a:ext cx="139329" cy="128300"/>
                          <a:chOff x="732600" y="1890325"/>
                          <a:chExt cx="138100" cy="128300"/>
                        </a:xfrm>
                      </p:grpSpPr>
                      <p:sp>
                        <p:nvSpPr>
                          <p:cNvPr id="3921" name="Google Shape;392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22" name="Google Shape;392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23" name="Google Shape;392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24" name="Google Shape;3924;p11"/>
                        <p:cNvGrpSpPr/>
                        <p:nvPr/>
                      </p:nvGrpSpPr>
                      <p:grpSpPr>
                        <a:xfrm>
                          <a:off x="73845" y="3561500"/>
                          <a:ext cx="139329" cy="128300"/>
                          <a:chOff x="732600" y="1890325"/>
                          <a:chExt cx="138100" cy="128300"/>
                        </a:xfrm>
                      </p:grpSpPr>
                      <p:sp>
                        <p:nvSpPr>
                          <p:cNvPr id="3925" name="Google Shape;392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26" name="Google Shape;392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27" name="Google Shape;392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3928" name="Google Shape;3928;p11"/>
                    <p:cNvGrpSpPr/>
                    <p:nvPr/>
                  </p:nvGrpSpPr>
                  <p:grpSpPr>
                    <a:xfrm>
                      <a:off x="81020" y="36500"/>
                      <a:ext cx="278654" cy="1306700"/>
                      <a:chOff x="73845" y="3561500"/>
                      <a:chExt cx="278654" cy="1306700"/>
                    </a:xfrm>
                  </p:grpSpPr>
                  <p:grpSp>
                    <p:nvGrpSpPr>
                      <p:cNvPr id="3929" name="Google Shape;3929;p11"/>
                      <p:cNvGrpSpPr/>
                      <p:nvPr/>
                    </p:nvGrpSpPr>
                    <p:grpSpPr>
                      <a:xfrm>
                        <a:off x="179620" y="3954300"/>
                        <a:ext cx="139329" cy="128300"/>
                        <a:chOff x="732600" y="1890325"/>
                        <a:chExt cx="138100" cy="128300"/>
                      </a:xfrm>
                    </p:grpSpPr>
                    <p:sp>
                      <p:nvSpPr>
                        <p:cNvPr id="3930" name="Google Shape;39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31" name="Google Shape;39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32" name="Google Shape;39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33" name="Google Shape;3933;p11"/>
                      <p:cNvGrpSpPr/>
                      <p:nvPr/>
                    </p:nvGrpSpPr>
                    <p:grpSpPr>
                      <a:xfrm>
                        <a:off x="116495" y="4347100"/>
                        <a:ext cx="139329" cy="128300"/>
                        <a:chOff x="732600" y="1890325"/>
                        <a:chExt cx="138100" cy="128300"/>
                      </a:xfrm>
                    </p:grpSpPr>
                    <p:sp>
                      <p:nvSpPr>
                        <p:cNvPr id="3934" name="Google Shape;39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35" name="Google Shape;39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36" name="Google Shape;39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37" name="Google Shape;3937;p11"/>
                      <p:cNvGrpSpPr/>
                      <p:nvPr/>
                    </p:nvGrpSpPr>
                    <p:grpSpPr>
                      <a:xfrm>
                        <a:off x="213170" y="4739900"/>
                        <a:ext cx="139329" cy="128300"/>
                        <a:chOff x="732600" y="1890325"/>
                        <a:chExt cx="138100" cy="128300"/>
                      </a:xfrm>
                    </p:grpSpPr>
                    <p:sp>
                      <p:nvSpPr>
                        <p:cNvPr id="3938" name="Google Shape;39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39" name="Google Shape;39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40" name="Google Shape;39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41" name="Google Shape;3941;p11"/>
                      <p:cNvGrpSpPr/>
                      <p:nvPr/>
                    </p:nvGrpSpPr>
                    <p:grpSpPr>
                      <a:xfrm>
                        <a:off x="73845" y="3561500"/>
                        <a:ext cx="139329" cy="128300"/>
                        <a:chOff x="732600" y="1890325"/>
                        <a:chExt cx="138100" cy="128300"/>
                      </a:xfrm>
                    </p:grpSpPr>
                    <p:sp>
                      <p:nvSpPr>
                        <p:cNvPr id="3942" name="Google Shape;39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43" name="Google Shape;39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44" name="Google Shape;39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grpSp>
              <p:nvGrpSpPr>
                <p:cNvPr id="3945" name="Google Shape;3945;p11"/>
                <p:cNvGrpSpPr/>
                <p:nvPr/>
              </p:nvGrpSpPr>
              <p:grpSpPr>
                <a:xfrm rot="5400000">
                  <a:off x="9702783" y="-38502"/>
                  <a:ext cx="236004" cy="521100"/>
                  <a:chOff x="116495" y="4347100"/>
                  <a:chExt cx="236004" cy="521100"/>
                </a:xfrm>
              </p:grpSpPr>
              <p:grpSp>
                <p:nvGrpSpPr>
                  <p:cNvPr id="3946" name="Google Shape;3946;p11"/>
                  <p:cNvGrpSpPr/>
                  <p:nvPr/>
                </p:nvGrpSpPr>
                <p:grpSpPr>
                  <a:xfrm>
                    <a:off x="116495" y="4347100"/>
                    <a:ext cx="139329" cy="128300"/>
                    <a:chOff x="732600" y="1890325"/>
                    <a:chExt cx="138100" cy="128300"/>
                  </a:xfrm>
                </p:grpSpPr>
                <p:sp>
                  <p:nvSpPr>
                    <p:cNvPr id="3947" name="Google Shape;394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48" name="Google Shape;394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49" name="Google Shape;394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50" name="Google Shape;3950;p11"/>
                  <p:cNvGrpSpPr/>
                  <p:nvPr/>
                </p:nvGrpSpPr>
                <p:grpSpPr>
                  <a:xfrm>
                    <a:off x="213170" y="4739900"/>
                    <a:ext cx="139329" cy="128300"/>
                    <a:chOff x="732600" y="1890325"/>
                    <a:chExt cx="138100" cy="128300"/>
                  </a:xfrm>
                </p:grpSpPr>
                <p:sp>
                  <p:nvSpPr>
                    <p:cNvPr id="3951" name="Google Shape;395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52" name="Google Shape;395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53" name="Google Shape;395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3954" name="Google Shape;3954;p11"/>
              <p:cNvGrpSpPr/>
              <p:nvPr/>
            </p:nvGrpSpPr>
            <p:grpSpPr>
              <a:xfrm>
                <a:off x="73845" y="98713"/>
                <a:ext cx="285829" cy="7341550"/>
                <a:chOff x="73845" y="36500"/>
                <a:chExt cx="285829" cy="7341550"/>
              </a:xfrm>
            </p:grpSpPr>
            <p:grpSp>
              <p:nvGrpSpPr>
                <p:cNvPr id="3955" name="Google Shape;3955;p11"/>
                <p:cNvGrpSpPr/>
                <p:nvPr/>
              </p:nvGrpSpPr>
              <p:grpSpPr>
                <a:xfrm>
                  <a:off x="73845" y="4538300"/>
                  <a:ext cx="285829" cy="2839750"/>
                  <a:chOff x="73845" y="3561500"/>
                  <a:chExt cx="285829" cy="2839750"/>
                </a:xfrm>
              </p:grpSpPr>
              <p:grpSp>
                <p:nvGrpSpPr>
                  <p:cNvPr id="3956" name="Google Shape;3956;p11"/>
                  <p:cNvGrpSpPr/>
                  <p:nvPr/>
                </p:nvGrpSpPr>
                <p:grpSpPr>
                  <a:xfrm>
                    <a:off x="73845" y="3561500"/>
                    <a:ext cx="278654" cy="1306700"/>
                    <a:chOff x="73845" y="3561500"/>
                    <a:chExt cx="278654" cy="1306700"/>
                  </a:xfrm>
                </p:grpSpPr>
                <p:grpSp>
                  <p:nvGrpSpPr>
                    <p:cNvPr id="3957" name="Google Shape;3957;p11"/>
                    <p:cNvGrpSpPr/>
                    <p:nvPr/>
                  </p:nvGrpSpPr>
                  <p:grpSpPr>
                    <a:xfrm>
                      <a:off x="179620" y="3954300"/>
                      <a:ext cx="139329" cy="128300"/>
                      <a:chOff x="732600" y="1890325"/>
                      <a:chExt cx="138100" cy="128300"/>
                    </a:xfrm>
                  </p:grpSpPr>
                  <p:sp>
                    <p:nvSpPr>
                      <p:cNvPr id="3958" name="Google Shape;39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59" name="Google Shape;39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60" name="Google Shape;39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61" name="Google Shape;3961;p11"/>
                    <p:cNvGrpSpPr/>
                    <p:nvPr/>
                  </p:nvGrpSpPr>
                  <p:grpSpPr>
                    <a:xfrm>
                      <a:off x="116495" y="4347100"/>
                      <a:ext cx="139329" cy="128300"/>
                      <a:chOff x="732600" y="1890325"/>
                      <a:chExt cx="138100" cy="128300"/>
                    </a:xfrm>
                  </p:grpSpPr>
                  <p:sp>
                    <p:nvSpPr>
                      <p:cNvPr id="3962" name="Google Shape;39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63" name="Google Shape;39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64" name="Google Shape;39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65" name="Google Shape;3965;p11"/>
                    <p:cNvGrpSpPr/>
                    <p:nvPr/>
                  </p:nvGrpSpPr>
                  <p:grpSpPr>
                    <a:xfrm>
                      <a:off x="213170" y="4739900"/>
                      <a:ext cx="139329" cy="128300"/>
                      <a:chOff x="732600" y="1890325"/>
                      <a:chExt cx="138100" cy="128300"/>
                    </a:xfrm>
                  </p:grpSpPr>
                  <p:sp>
                    <p:nvSpPr>
                      <p:cNvPr id="3966" name="Google Shape;39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67" name="Google Shape;39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68" name="Google Shape;39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69" name="Google Shape;3969;p11"/>
                    <p:cNvGrpSpPr/>
                    <p:nvPr/>
                  </p:nvGrpSpPr>
                  <p:grpSpPr>
                    <a:xfrm>
                      <a:off x="73845" y="3561500"/>
                      <a:ext cx="139329" cy="128300"/>
                      <a:chOff x="732600" y="1890325"/>
                      <a:chExt cx="138100" cy="128300"/>
                    </a:xfrm>
                  </p:grpSpPr>
                  <p:sp>
                    <p:nvSpPr>
                      <p:cNvPr id="3970" name="Google Shape;39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71" name="Google Shape;39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72" name="Google Shape;39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3973" name="Google Shape;3973;p11"/>
                  <p:cNvGrpSpPr/>
                  <p:nvPr/>
                </p:nvGrpSpPr>
                <p:grpSpPr>
                  <a:xfrm>
                    <a:off x="81020" y="5094550"/>
                    <a:ext cx="278654" cy="1306700"/>
                    <a:chOff x="73845" y="3561500"/>
                    <a:chExt cx="278654" cy="1306700"/>
                  </a:xfrm>
                </p:grpSpPr>
                <p:grpSp>
                  <p:nvGrpSpPr>
                    <p:cNvPr id="3974" name="Google Shape;3974;p11"/>
                    <p:cNvGrpSpPr/>
                    <p:nvPr/>
                  </p:nvGrpSpPr>
                  <p:grpSpPr>
                    <a:xfrm>
                      <a:off x="179620" y="3954300"/>
                      <a:ext cx="139329" cy="128300"/>
                      <a:chOff x="732600" y="1890325"/>
                      <a:chExt cx="138100" cy="128300"/>
                    </a:xfrm>
                  </p:grpSpPr>
                  <p:sp>
                    <p:nvSpPr>
                      <p:cNvPr id="3975" name="Google Shape;39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76" name="Google Shape;39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77" name="Google Shape;39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78" name="Google Shape;3978;p11"/>
                    <p:cNvGrpSpPr/>
                    <p:nvPr/>
                  </p:nvGrpSpPr>
                  <p:grpSpPr>
                    <a:xfrm>
                      <a:off x="116495" y="4347100"/>
                      <a:ext cx="139329" cy="128300"/>
                      <a:chOff x="732600" y="1890325"/>
                      <a:chExt cx="138100" cy="128300"/>
                    </a:xfrm>
                  </p:grpSpPr>
                  <p:sp>
                    <p:nvSpPr>
                      <p:cNvPr id="3979" name="Google Shape;397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80" name="Google Shape;398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81" name="Google Shape;398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82" name="Google Shape;3982;p11"/>
                    <p:cNvGrpSpPr/>
                    <p:nvPr/>
                  </p:nvGrpSpPr>
                  <p:grpSpPr>
                    <a:xfrm>
                      <a:off x="213170" y="4739900"/>
                      <a:ext cx="139329" cy="128300"/>
                      <a:chOff x="732600" y="1890325"/>
                      <a:chExt cx="138100" cy="128300"/>
                    </a:xfrm>
                  </p:grpSpPr>
                  <p:sp>
                    <p:nvSpPr>
                      <p:cNvPr id="3983" name="Google Shape;398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84" name="Google Shape;398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85" name="Google Shape;398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86" name="Google Shape;3986;p11"/>
                    <p:cNvGrpSpPr/>
                    <p:nvPr/>
                  </p:nvGrpSpPr>
                  <p:grpSpPr>
                    <a:xfrm>
                      <a:off x="73845" y="3561500"/>
                      <a:ext cx="139329" cy="128300"/>
                      <a:chOff x="732600" y="1890325"/>
                      <a:chExt cx="138100" cy="128300"/>
                    </a:xfrm>
                  </p:grpSpPr>
                  <p:sp>
                    <p:nvSpPr>
                      <p:cNvPr id="3987" name="Google Shape;398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88" name="Google Shape;398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89" name="Google Shape;398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3990" name="Google Shape;3990;p11"/>
                <p:cNvGrpSpPr/>
                <p:nvPr/>
              </p:nvGrpSpPr>
              <p:grpSpPr>
                <a:xfrm>
                  <a:off x="73845" y="1524775"/>
                  <a:ext cx="285829" cy="2839750"/>
                  <a:chOff x="73845" y="3561500"/>
                  <a:chExt cx="285829" cy="2839750"/>
                </a:xfrm>
              </p:grpSpPr>
              <p:grpSp>
                <p:nvGrpSpPr>
                  <p:cNvPr id="3991" name="Google Shape;3991;p11"/>
                  <p:cNvGrpSpPr/>
                  <p:nvPr/>
                </p:nvGrpSpPr>
                <p:grpSpPr>
                  <a:xfrm>
                    <a:off x="73845" y="3561500"/>
                    <a:ext cx="278654" cy="1306700"/>
                    <a:chOff x="73845" y="3561500"/>
                    <a:chExt cx="278654" cy="1306700"/>
                  </a:xfrm>
                </p:grpSpPr>
                <p:grpSp>
                  <p:nvGrpSpPr>
                    <p:cNvPr id="3992" name="Google Shape;3992;p11"/>
                    <p:cNvGrpSpPr/>
                    <p:nvPr/>
                  </p:nvGrpSpPr>
                  <p:grpSpPr>
                    <a:xfrm>
                      <a:off x="179620" y="3954300"/>
                      <a:ext cx="139329" cy="128300"/>
                      <a:chOff x="732600" y="1890325"/>
                      <a:chExt cx="138100" cy="128300"/>
                    </a:xfrm>
                  </p:grpSpPr>
                  <p:sp>
                    <p:nvSpPr>
                      <p:cNvPr id="3993" name="Google Shape;39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94" name="Google Shape;39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95" name="Google Shape;39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3996" name="Google Shape;3996;p11"/>
                    <p:cNvGrpSpPr/>
                    <p:nvPr/>
                  </p:nvGrpSpPr>
                  <p:grpSpPr>
                    <a:xfrm>
                      <a:off x="116495" y="4347100"/>
                      <a:ext cx="139329" cy="128300"/>
                      <a:chOff x="732600" y="1890325"/>
                      <a:chExt cx="138100" cy="128300"/>
                    </a:xfrm>
                  </p:grpSpPr>
                  <p:sp>
                    <p:nvSpPr>
                      <p:cNvPr id="3997" name="Google Shape;39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98" name="Google Shape;39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3999" name="Google Shape;39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00" name="Google Shape;4000;p11"/>
                    <p:cNvGrpSpPr/>
                    <p:nvPr/>
                  </p:nvGrpSpPr>
                  <p:grpSpPr>
                    <a:xfrm>
                      <a:off x="213170" y="4739900"/>
                      <a:ext cx="139329" cy="128300"/>
                      <a:chOff x="732600" y="1890325"/>
                      <a:chExt cx="138100" cy="128300"/>
                    </a:xfrm>
                  </p:grpSpPr>
                  <p:sp>
                    <p:nvSpPr>
                      <p:cNvPr id="4001" name="Google Shape;40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02" name="Google Shape;40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03" name="Google Shape;40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04" name="Google Shape;4004;p11"/>
                    <p:cNvGrpSpPr/>
                    <p:nvPr/>
                  </p:nvGrpSpPr>
                  <p:grpSpPr>
                    <a:xfrm>
                      <a:off x="73845" y="3561500"/>
                      <a:ext cx="139329" cy="128300"/>
                      <a:chOff x="732600" y="1890325"/>
                      <a:chExt cx="138100" cy="128300"/>
                    </a:xfrm>
                  </p:grpSpPr>
                  <p:sp>
                    <p:nvSpPr>
                      <p:cNvPr id="4005" name="Google Shape;40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06" name="Google Shape;40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07" name="Google Shape;40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4008" name="Google Shape;4008;p11"/>
                  <p:cNvGrpSpPr/>
                  <p:nvPr/>
                </p:nvGrpSpPr>
                <p:grpSpPr>
                  <a:xfrm>
                    <a:off x="81020" y="5094550"/>
                    <a:ext cx="278654" cy="1306700"/>
                    <a:chOff x="73845" y="3561500"/>
                    <a:chExt cx="278654" cy="1306700"/>
                  </a:xfrm>
                </p:grpSpPr>
                <p:grpSp>
                  <p:nvGrpSpPr>
                    <p:cNvPr id="4009" name="Google Shape;4009;p11"/>
                    <p:cNvGrpSpPr/>
                    <p:nvPr/>
                  </p:nvGrpSpPr>
                  <p:grpSpPr>
                    <a:xfrm>
                      <a:off x="179620" y="3954300"/>
                      <a:ext cx="139329" cy="128300"/>
                      <a:chOff x="732600" y="1890325"/>
                      <a:chExt cx="138100" cy="128300"/>
                    </a:xfrm>
                  </p:grpSpPr>
                  <p:sp>
                    <p:nvSpPr>
                      <p:cNvPr id="4010" name="Google Shape;40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11" name="Google Shape;40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12" name="Google Shape;40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13" name="Google Shape;4013;p11"/>
                    <p:cNvGrpSpPr/>
                    <p:nvPr/>
                  </p:nvGrpSpPr>
                  <p:grpSpPr>
                    <a:xfrm>
                      <a:off x="116495" y="4347100"/>
                      <a:ext cx="139329" cy="128300"/>
                      <a:chOff x="732600" y="1890325"/>
                      <a:chExt cx="138100" cy="128300"/>
                    </a:xfrm>
                  </p:grpSpPr>
                  <p:sp>
                    <p:nvSpPr>
                      <p:cNvPr id="4014" name="Google Shape;40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15" name="Google Shape;40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16" name="Google Shape;40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17" name="Google Shape;4017;p11"/>
                    <p:cNvGrpSpPr/>
                    <p:nvPr/>
                  </p:nvGrpSpPr>
                  <p:grpSpPr>
                    <a:xfrm>
                      <a:off x="213170" y="4739900"/>
                      <a:ext cx="139329" cy="128300"/>
                      <a:chOff x="732600" y="1890325"/>
                      <a:chExt cx="138100" cy="128300"/>
                    </a:xfrm>
                  </p:grpSpPr>
                  <p:sp>
                    <p:nvSpPr>
                      <p:cNvPr id="4018" name="Google Shape;40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19" name="Google Shape;40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20" name="Google Shape;40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21" name="Google Shape;4021;p11"/>
                    <p:cNvGrpSpPr/>
                    <p:nvPr/>
                  </p:nvGrpSpPr>
                  <p:grpSpPr>
                    <a:xfrm>
                      <a:off x="73845" y="3561500"/>
                      <a:ext cx="139329" cy="128300"/>
                      <a:chOff x="732600" y="1890325"/>
                      <a:chExt cx="138100" cy="128300"/>
                    </a:xfrm>
                  </p:grpSpPr>
                  <p:sp>
                    <p:nvSpPr>
                      <p:cNvPr id="4022" name="Google Shape;40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23" name="Google Shape;40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24" name="Google Shape;40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4025" name="Google Shape;4025;p11"/>
                <p:cNvGrpSpPr/>
                <p:nvPr/>
              </p:nvGrpSpPr>
              <p:grpSpPr>
                <a:xfrm>
                  <a:off x="81020" y="36500"/>
                  <a:ext cx="278654" cy="1306700"/>
                  <a:chOff x="73845" y="3561500"/>
                  <a:chExt cx="278654" cy="1306700"/>
                </a:xfrm>
              </p:grpSpPr>
              <p:grpSp>
                <p:nvGrpSpPr>
                  <p:cNvPr id="4026" name="Google Shape;4026;p11"/>
                  <p:cNvGrpSpPr/>
                  <p:nvPr/>
                </p:nvGrpSpPr>
                <p:grpSpPr>
                  <a:xfrm>
                    <a:off x="179620" y="3954300"/>
                    <a:ext cx="139329" cy="128300"/>
                    <a:chOff x="732600" y="1890325"/>
                    <a:chExt cx="138100" cy="128300"/>
                  </a:xfrm>
                </p:grpSpPr>
                <p:sp>
                  <p:nvSpPr>
                    <p:cNvPr id="4027" name="Google Shape;40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28" name="Google Shape;40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29" name="Google Shape;40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30" name="Google Shape;4030;p11"/>
                  <p:cNvGrpSpPr/>
                  <p:nvPr/>
                </p:nvGrpSpPr>
                <p:grpSpPr>
                  <a:xfrm>
                    <a:off x="116495" y="4347100"/>
                    <a:ext cx="139329" cy="128300"/>
                    <a:chOff x="732600" y="1890325"/>
                    <a:chExt cx="138100" cy="128300"/>
                  </a:xfrm>
                </p:grpSpPr>
                <p:sp>
                  <p:nvSpPr>
                    <p:cNvPr id="4031" name="Google Shape;40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32" name="Google Shape;40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33" name="Google Shape;40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34" name="Google Shape;4034;p11"/>
                  <p:cNvGrpSpPr/>
                  <p:nvPr/>
                </p:nvGrpSpPr>
                <p:grpSpPr>
                  <a:xfrm>
                    <a:off x="213170" y="4739900"/>
                    <a:ext cx="139329" cy="128300"/>
                    <a:chOff x="732600" y="1890325"/>
                    <a:chExt cx="138100" cy="128300"/>
                  </a:xfrm>
                </p:grpSpPr>
                <p:sp>
                  <p:nvSpPr>
                    <p:cNvPr id="4035" name="Google Shape;40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36" name="Google Shape;40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37" name="Google Shape;40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38" name="Google Shape;4038;p11"/>
                  <p:cNvGrpSpPr/>
                  <p:nvPr/>
                </p:nvGrpSpPr>
                <p:grpSpPr>
                  <a:xfrm>
                    <a:off x="73845" y="3561500"/>
                    <a:ext cx="139329" cy="128300"/>
                    <a:chOff x="732600" y="1890325"/>
                    <a:chExt cx="138100" cy="128300"/>
                  </a:xfrm>
                </p:grpSpPr>
                <p:sp>
                  <p:nvSpPr>
                    <p:cNvPr id="4039" name="Google Shape;403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40" name="Google Shape;404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41" name="Google Shape;404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4042" name="Google Shape;4042;p11"/>
              <p:cNvGrpSpPr/>
              <p:nvPr/>
            </p:nvGrpSpPr>
            <p:grpSpPr>
              <a:xfrm>
                <a:off x="10332320" y="145213"/>
                <a:ext cx="285829" cy="7341550"/>
                <a:chOff x="73845" y="36500"/>
                <a:chExt cx="285829" cy="7341550"/>
              </a:xfrm>
            </p:grpSpPr>
            <p:grpSp>
              <p:nvGrpSpPr>
                <p:cNvPr id="4043" name="Google Shape;4043;p11"/>
                <p:cNvGrpSpPr/>
                <p:nvPr/>
              </p:nvGrpSpPr>
              <p:grpSpPr>
                <a:xfrm>
                  <a:off x="73845" y="4538300"/>
                  <a:ext cx="285829" cy="2839750"/>
                  <a:chOff x="73845" y="3561500"/>
                  <a:chExt cx="285829" cy="2839750"/>
                </a:xfrm>
              </p:grpSpPr>
              <p:grpSp>
                <p:nvGrpSpPr>
                  <p:cNvPr id="4044" name="Google Shape;4044;p11"/>
                  <p:cNvGrpSpPr/>
                  <p:nvPr/>
                </p:nvGrpSpPr>
                <p:grpSpPr>
                  <a:xfrm>
                    <a:off x="73845" y="3561500"/>
                    <a:ext cx="278654" cy="1306700"/>
                    <a:chOff x="73845" y="3561500"/>
                    <a:chExt cx="278654" cy="1306700"/>
                  </a:xfrm>
                </p:grpSpPr>
                <p:grpSp>
                  <p:nvGrpSpPr>
                    <p:cNvPr id="4045" name="Google Shape;4045;p11"/>
                    <p:cNvGrpSpPr/>
                    <p:nvPr/>
                  </p:nvGrpSpPr>
                  <p:grpSpPr>
                    <a:xfrm>
                      <a:off x="179620" y="3954300"/>
                      <a:ext cx="139329" cy="128300"/>
                      <a:chOff x="732600" y="1890325"/>
                      <a:chExt cx="138100" cy="128300"/>
                    </a:xfrm>
                  </p:grpSpPr>
                  <p:sp>
                    <p:nvSpPr>
                      <p:cNvPr id="4046" name="Google Shape;40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47" name="Google Shape;40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48" name="Google Shape;40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49" name="Google Shape;4049;p11"/>
                    <p:cNvGrpSpPr/>
                    <p:nvPr/>
                  </p:nvGrpSpPr>
                  <p:grpSpPr>
                    <a:xfrm>
                      <a:off x="116495" y="4347100"/>
                      <a:ext cx="139329" cy="128300"/>
                      <a:chOff x="732600" y="1890325"/>
                      <a:chExt cx="138100" cy="128300"/>
                    </a:xfrm>
                  </p:grpSpPr>
                  <p:sp>
                    <p:nvSpPr>
                      <p:cNvPr id="4050" name="Google Shape;40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51" name="Google Shape;40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52" name="Google Shape;40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53" name="Google Shape;4053;p11"/>
                    <p:cNvGrpSpPr/>
                    <p:nvPr/>
                  </p:nvGrpSpPr>
                  <p:grpSpPr>
                    <a:xfrm>
                      <a:off x="213170" y="4739900"/>
                      <a:ext cx="139329" cy="128300"/>
                      <a:chOff x="732600" y="1890325"/>
                      <a:chExt cx="138100" cy="128300"/>
                    </a:xfrm>
                  </p:grpSpPr>
                  <p:sp>
                    <p:nvSpPr>
                      <p:cNvPr id="4054" name="Google Shape;40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55" name="Google Shape;40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56" name="Google Shape;40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57" name="Google Shape;4057;p11"/>
                    <p:cNvGrpSpPr/>
                    <p:nvPr/>
                  </p:nvGrpSpPr>
                  <p:grpSpPr>
                    <a:xfrm>
                      <a:off x="73845" y="3561500"/>
                      <a:ext cx="139329" cy="128300"/>
                      <a:chOff x="732600" y="1890325"/>
                      <a:chExt cx="138100" cy="128300"/>
                    </a:xfrm>
                  </p:grpSpPr>
                  <p:sp>
                    <p:nvSpPr>
                      <p:cNvPr id="4058" name="Google Shape;40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59" name="Google Shape;40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60" name="Google Shape;40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4061" name="Google Shape;4061;p11"/>
                  <p:cNvGrpSpPr/>
                  <p:nvPr/>
                </p:nvGrpSpPr>
                <p:grpSpPr>
                  <a:xfrm>
                    <a:off x="81020" y="5094550"/>
                    <a:ext cx="278654" cy="1306700"/>
                    <a:chOff x="73845" y="3561500"/>
                    <a:chExt cx="278654" cy="1306700"/>
                  </a:xfrm>
                </p:grpSpPr>
                <p:grpSp>
                  <p:nvGrpSpPr>
                    <p:cNvPr id="4062" name="Google Shape;4062;p11"/>
                    <p:cNvGrpSpPr/>
                    <p:nvPr/>
                  </p:nvGrpSpPr>
                  <p:grpSpPr>
                    <a:xfrm>
                      <a:off x="179620" y="3954300"/>
                      <a:ext cx="139329" cy="128300"/>
                      <a:chOff x="732600" y="1890325"/>
                      <a:chExt cx="138100" cy="128300"/>
                    </a:xfrm>
                  </p:grpSpPr>
                  <p:sp>
                    <p:nvSpPr>
                      <p:cNvPr id="4063" name="Google Shape;406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64" name="Google Shape;406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65" name="Google Shape;406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66" name="Google Shape;4066;p11"/>
                    <p:cNvGrpSpPr/>
                    <p:nvPr/>
                  </p:nvGrpSpPr>
                  <p:grpSpPr>
                    <a:xfrm>
                      <a:off x="116495" y="4347100"/>
                      <a:ext cx="139329" cy="128300"/>
                      <a:chOff x="732600" y="1890325"/>
                      <a:chExt cx="138100" cy="128300"/>
                    </a:xfrm>
                  </p:grpSpPr>
                  <p:sp>
                    <p:nvSpPr>
                      <p:cNvPr id="4067" name="Google Shape;406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68" name="Google Shape;406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69" name="Google Shape;406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70" name="Google Shape;4070;p11"/>
                    <p:cNvGrpSpPr/>
                    <p:nvPr/>
                  </p:nvGrpSpPr>
                  <p:grpSpPr>
                    <a:xfrm>
                      <a:off x="213170" y="4739900"/>
                      <a:ext cx="139329" cy="128300"/>
                      <a:chOff x="732600" y="1890325"/>
                      <a:chExt cx="138100" cy="128300"/>
                    </a:xfrm>
                  </p:grpSpPr>
                  <p:sp>
                    <p:nvSpPr>
                      <p:cNvPr id="4071" name="Google Shape;407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72" name="Google Shape;407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73" name="Google Shape;407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74" name="Google Shape;4074;p11"/>
                    <p:cNvGrpSpPr/>
                    <p:nvPr/>
                  </p:nvGrpSpPr>
                  <p:grpSpPr>
                    <a:xfrm>
                      <a:off x="73845" y="3561500"/>
                      <a:ext cx="139329" cy="128300"/>
                      <a:chOff x="732600" y="1890325"/>
                      <a:chExt cx="138100" cy="128300"/>
                    </a:xfrm>
                  </p:grpSpPr>
                  <p:sp>
                    <p:nvSpPr>
                      <p:cNvPr id="4075" name="Google Shape;40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76" name="Google Shape;40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77" name="Google Shape;40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4078" name="Google Shape;4078;p11"/>
                <p:cNvGrpSpPr/>
                <p:nvPr/>
              </p:nvGrpSpPr>
              <p:grpSpPr>
                <a:xfrm>
                  <a:off x="73845" y="1524775"/>
                  <a:ext cx="285829" cy="2839750"/>
                  <a:chOff x="73845" y="3561500"/>
                  <a:chExt cx="285829" cy="2839750"/>
                </a:xfrm>
              </p:grpSpPr>
              <p:grpSp>
                <p:nvGrpSpPr>
                  <p:cNvPr id="4079" name="Google Shape;4079;p11"/>
                  <p:cNvGrpSpPr/>
                  <p:nvPr/>
                </p:nvGrpSpPr>
                <p:grpSpPr>
                  <a:xfrm>
                    <a:off x="73845" y="3561500"/>
                    <a:ext cx="278654" cy="1306700"/>
                    <a:chOff x="73845" y="3561500"/>
                    <a:chExt cx="278654" cy="1306700"/>
                  </a:xfrm>
                </p:grpSpPr>
                <p:grpSp>
                  <p:nvGrpSpPr>
                    <p:cNvPr id="4080" name="Google Shape;4080;p11"/>
                    <p:cNvGrpSpPr/>
                    <p:nvPr/>
                  </p:nvGrpSpPr>
                  <p:grpSpPr>
                    <a:xfrm>
                      <a:off x="179620" y="3954300"/>
                      <a:ext cx="139329" cy="128300"/>
                      <a:chOff x="732600" y="1890325"/>
                      <a:chExt cx="138100" cy="128300"/>
                    </a:xfrm>
                  </p:grpSpPr>
                  <p:sp>
                    <p:nvSpPr>
                      <p:cNvPr id="4081" name="Google Shape;408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82" name="Google Shape;408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83" name="Google Shape;408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84" name="Google Shape;4084;p11"/>
                    <p:cNvGrpSpPr/>
                    <p:nvPr/>
                  </p:nvGrpSpPr>
                  <p:grpSpPr>
                    <a:xfrm>
                      <a:off x="116495" y="4347100"/>
                      <a:ext cx="139329" cy="128300"/>
                      <a:chOff x="732600" y="1890325"/>
                      <a:chExt cx="138100" cy="128300"/>
                    </a:xfrm>
                  </p:grpSpPr>
                  <p:sp>
                    <p:nvSpPr>
                      <p:cNvPr id="4085" name="Google Shape;408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86" name="Google Shape;408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87" name="Google Shape;408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88" name="Google Shape;4088;p11"/>
                    <p:cNvGrpSpPr/>
                    <p:nvPr/>
                  </p:nvGrpSpPr>
                  <p:grpSpPr>
                    <a:xfrm>
                      <a:off x="213170" y="4739900"/>
                      <a:ext cx="139329" cy="128300"/>
                      <a:chOff x="732600" y="1890325"/>
                      <a:chExt cx="138100" cy="128300"/>
                    </a:xfrm>
                  </p:grpSpPr>
                  <p:sp>
                    <p:nvSpPr>
                      <p:cNvPr id="4089" name="Google Shape;408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90" name="Google Shape;409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91" name="Google Shape;409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092" name="Google Shape;4092;p11"/>
                    <p:cNvGrpSpPr/>
                    <p:nvPr/>
                  </p:nvGrpSpPr>
                  <p:grpSpPr>
                    <a:xfrm>
                      <a:off x="73845" y="3561500"/>
                      <a:ext cx="139329" cy="128300"/>
                      <a:chOff x="732600" y="1890325"/>
                      <a:chExt cx="138100" cy="128300"/>
                    </a:xfrm>
                  </p:grpSpPr>
                  <p:sp>
                    <p:nvSpPr>
                      <p:cNvPr id="4093" name="Google Shape;40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94" name="Google Shape;40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95" name="Google Shape;40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nvGrpSpPr>
                  <p:cNvPr id="4096" name="Google Shape;4096;p11"/>
                  <p:cNvGrpSpPr/>
                  <p:nvPr/>
                </p:nvGrpSpPr>
                <p:grpSpPr>
                  <a:xfrm>
                    <a:off x="81020" y="5094550"/>
                    <a:ext cx="278654" cy="1306700"/>
                    <a:chOff x="73845" y="3561500"/>
                    <a:chExt cx="278654" cy="1306700"/>
                  </a:xfrm>
                </p:grpSpPr>
                <p:grpSp>
                  <p:nvGrpSpPr>
                    <p:cNvPr id="4097" name="Google Shape;4097;p11"/>
                    <p:cNvGrpSpPr/>
                    <p:nvPr/>
                  </p:nvGrpSpPr>
                  <p:grpSpPr>
                    <a:xfrm>
                      <a:off x="179620" y="3954300"/>
                      <a:ext cx="139329" cy="128300"/>
                      <a:chOff x="732600" y="1890325"/>
                      <a:chExt cx="138100" cy="128300"/>
                    </a:xfrm>
                  </p:grpSpPr>
                  <p:sp>
                    <p:nvSpPr>
                      <p:cNvPr id="4098" name="Google Shape;409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099" name="Google Shape;409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00" name="Google Shape;410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101" name="Google Shape;4101;p11"/>
                    <p:cNvGrpSpPr/>
                    <p:nvPr/>
                  </p:nvGrpSpPr>
                  <p:grpSpPr>
                    <a:xfrm>
                      <a:off x="116495" y="4347100"/>
                      <a:ext cx="139329" cy="128300"/>
                      <a:chOff x="732600" y="1890325"/>
                      <a:chExt cx="138100" cy="128300"/>
                    </a:xfrm>
                  </p:grpSpPr>
                  <p:sp>
                    <p:nvSpPr>
                      <p:cNvPr id="4102" name="Google Shape;410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03" name="Google Shape;410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04" name="Google Shape;410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105" name="Google Shape;4105;p11"/>
                    <p:cNvGrpSpPr/>
                    <p:nvPr/>
                  </p:nvGrpSpPr>
                  <p:grpSpPr>
                    <a:xfrm>
                      <a:off x="213170" y="4739900"/>
                      <a:ext cx="139329" cy="128300"/>
                      <a:chOff x="732600" y="1890325"/>
                      <a:chExt cx="138100" cy="128300"/>
                    </a:xfrm>
                  </p:grpSpPr>
                  <p:sp>
                    <p:nvSpPr>
                      <p:cNvPr id="4106" name="Google Shape;410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07" name="Google Shape;410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08" name="Google Shape;410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109" name="Google Shape;4109;p11"/>
                    <p:cNvGrpSpPr/>
                    <p:nvPr/>
                  </p:nvGrpSpPr>
                  <p:grpSpPr>
                    <a:xfrm>
                      <a:off x="73845" y="3561500"/>
                      <a:ext cx="139329" cy="128300"/>
                      <a:chOff x="732600" y="1890325"/>
                      <a:chExt cx="138100" cy="128300"/>
                    </a:xfrm>
                  </p:grpSpPr>
                  <p:sp>
                    <p:nvSpPr>
                      <p:cNvPr id="4110" name="Google Shape;41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11" name="Google Shape;41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12" name="Google Shape;41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nvGrpSpPr>
                <p:cNvPr id="4113" name="Google Shape;4113;p11"/>
                <p:cNvGrpSpPr/>
                <p:nvPr/>
              </p:nvGrpSpPr>
              <p:grpSpPr>
                <a:xfrm>
                  <a:off x="81020" y="36500"/>
                  <a:ext cx="278654" cy="1306700"/>
                  <a:chOff x="73845" y="3561500"/>
                  <a:chExt cx="278654" cy="1306700"/>
                </a:xfrm>
              </p:grpSpPr>
              <p:grpSp>
                <p:nvGrpSpPr>
                  <p:cNvPr id="4114" name="Google Shape;4114;p11"/>
                  <p:cNvGrpSpPr/>
                  <p:nvPr/>
                </p:nvGrpSpPr>
                <p:grpSpPr>
                  <a:xfrm>
                    <a:off x="179620" y="3954300"/>
                    <a:ext cx="139329" cy="128300"/>
                    <a:chOff x="732600" y="1890325"/>
                    <a:chExt cx="138100" cy="128300"/>
                  </a:xfrm>
                </p:grpSpPr>
                <p:sp>
                  <p:nvSpPr>
                    <p:cNvPr id="4115" name="Google Shape;411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16" name="Google Shape;411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17" name="Google Shape;411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118" name="Google Shape;4118;p11"/>
                  <p:cNvGrpSpPr/>
                  <p:nvPr/>
                </p:nvGrpSpPr>
                <p:grpSpPr>
                  <a:xfrm>
                    <a:off x="116495" y="4347100"/>
                    <a:ext cx="139329" cy="128300"/>
                    <a:chOff x="732600" y="1890325"/>
                    <a:chExt cx="138100" cy="128300"/>
                  </a:xfrm>
                </p:grpSpPr>
                <p:sp>
                  <p:nvSpPr>
                    <p:cNvPr id="4119" name="Google Shape;411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20" name="Google Shape;412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21" name="Google Shape;412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122" name="Google Shape;4122;p11"/>
                  <p:cNvGrpSpPr/>
                  <p:nvPr/>
                </p:nvGrpSpPr>
                <p:grpSpPr>
                  <a:xfrm>
                    <a:off x="213170" y="4739900"/>
                    <a:ext cx="139329" cy="128300"/>
                    <a:chOff x="732600" y="1890325"/>
                    <a:chExt cx="138100" cy="128300"/>
                  </a:xfrm>
                </p:grpSpPr>
                <p:sp>
                  <p:nvSpPr>
                    <p:cNvPr id="4123" name="Google Shape;412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24" name="Google Shape;412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25" name="Google Shape;412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126" name="Google Shape;4126;p11"/>
                  <p:cNvGrpSpPr/>
                  <p:nvPr/>
                </p:nvGrpSpPr>
                <p:grpSpPr>
                  <a:xfrm>
                    <a:off x="73845" y="3561500"/>
                    <a:ext cx="139329" cy="128300"/>
                    <a:chOff x="732600" y="1890325"/>
                    <a:chExt cx="138100" cy="128300"/>
                  </a:xfrm>
                </p:grpSpPr>
                <p:sp>
                  <p:nvSpPr>
                    <p:cNvPr id="4127" name="Google Shape;41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28" name="Google Shape;41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29" name="Google Shape;41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grpSp>
        </p:grpSp>
      </p:grpSp>
      <p:grpSp>
        <p:nvGrpSpPr>
          <p:cNvPr id="4130" name="Google Shape;4130;p11"/>
          <p:cNvGrpSpPr/>
          <p:nvPr/>
        </p:nvGrpSpPr>
        <p:grpSpPr>
          <a:xfrm rot="-5400000" flipH="1">
            <a:off x="10516354" y="917431"/>
            <a:ext cx="1643764" cy="1837165"/>
            <a:chOff x="2130575" y="4054150"/>
            <a:chExt cx="1526875" cy="1369175"/>
          </a:xfrm>
        </p:grpSpPr>
        <p:sp>
          <p:nvSpPr>
            <p:cNvPr id="4131" name="Google Shape;4131;p11"/>
            <p:cNvSpPr/>
            <p:nvPr/>
          </p:nvSpPr>
          <p:spPr>
            <a:xfrm>
              <a:off x="3123500" y="4200050"/>
              <a:ext cx="422175" cy="528900"/>
            </a:xfrm>
            <a:custGeom>
              <a:avLst/>
              <a:gdLst/>
              <a:ahLst/>
              <a:cxnLst/>
              <a:rect l="l" t="t" r="r" b="b"/>
              <a:pathLst>
                <a:path w="16887" h="21156" extrusionOk="0">
                  <a:moveTo>
                    <a:pt x="13715" y="0"/>
                  </a:moveTo>
                  <a:cubicBezTo>
                    <a:pt x="13650" y="0"/>
                    <a:pt x="13585" y="3"/>
                    <a:pt x="13520" y="8"/>
                  </a:cubicBezTo>
                  <a:cubicBezTo>
                    <a:pt x="12152" y="60"/>
                    <a:pt x="11100" y="1323"/>
                    <a:pt x="11258" y="2690"/>
                  </a:cubicBezTo>
                  <a:cubicBezTo>
                    <a:pt x="11310" y="2743"/>
                    <a:pt x="11626" y="8477"/>
                    <a:pt x="8996" y="11528"/>
                  </a:cubicBezTo>
                  <a:cubicBezTo>
                    <a:pt x="7312" y="13422"/>
                    <a:pt x="3262" y="15421"/>
                    <a:pt x="1841" y="15999"/>
                  </a:cubicBezTo>
                  <a:cubicBezTo>
                    <a:pt x="579" y="16525"/>
                    <a:pt x="0" y="18051"/>
                    <a:pt x="526" y="19366"/>
                  </a:cubicBezTo>
                  <a:cubicBezTo>
                    <a:pt x="944" y="20410"/>
                    <a:pt x="2024" y="21156"/>
                    <a:pt x="3084" y="21156"/>
                  </a:cubicBezTo>
                  <a:cubicBezTo>
                    <a:pt x="3359" y="21156"/>
                    <a:pt x="3633" y="21105"/>
                    <a:pt x="3893" y="20997"/>
                  </a:cubicBezTo>
                  <a:cubicBezTo>
                    <a:pt x="4524" y="20734"/>
                    <a:pt x="10100" y="18156"/>
                    <a:pt x="12836" y="15000"/>
                  </a:cubicBezTo>
                  <a:cubicBezTo>
                    <a:pt x="16886" y="10318"/>
                    <a:pt x="16255" y="2638"/>
                    <a:pt x="16255" y="2322"/>
                  </a:cubicBezTo>
                  <a:cubicBezTo>
                    <a:pt x="16105" y="1018"/>
                    <a:pt x="15045" y="0"/>
                    <a:pt x="1371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32" name="Google Shape;4132;p11"/>
            <p:cNvSpPr/>
            <p:nvPr/>
          </p:nvSpPr>
          <p:spPr>
            <a:xfrm>
              <a:off x="2130575" y="4693650"/>
              <a:ext cx="614175" cy="277850"/>
            </a:xfrm>
            <a:custGeom>
              <a:avLst/>
              <a:gdLst/>
              <a:ahLst/>
              <a:cxnLst/>
              <a:rect l="l" t="t" r="r" b="b"/>
              <a:pathLst>
                <a:path w="24567" h="11114" extrusionOk="0">
                  <a:moveTo>
                    <a:pt x="2841" y="1"/>
                  </a:moveTo>
                  <a:cubicBezTo>
                    <a:pt x="2308" y="1"/>
                    <a:pt x="1772" y="169"/>
                    <a:pt x="1316" y="516"/>
                  </a:cubicBezTo>
                  <a:cubicBezTo>
                    <a:pt x="211" y="1358"/>
                    <a:pt x="1" y="2936"/>
                    <a:pt x="842" y="3988"/>
                  </a:cubicBezTo>
                  <a:cubicBezTo>
                    <a:pt x="1053" y="4251"/>
                    <a:pt x="5787" y="10301"/>
                    <a:pt x="11889" y="11037"/>
                  </a:cubicBezTo>
                  <a:cubicBezTo>
                    <a:pt x="12371" y="11090"/>
                    <a:pt x="12872" y="11113"/>
                    <a:pt x="13381" y="11113"/>
                  </a:cubicBezTo>
                  <a:cubicBezTo>
                    <a:pt x="17482" y="11113"/>
                    <a:pt x="22164" y="9594"/>
                    <a:pt x="22726" y="9407"/>
                  </a:cubicBezTo>
                  <a:cubicBezTo>
                    <a:pt x="23988" y="8881"/>
                    <a:pt x="24567" y="7197"/>
                    <a:pt x="24094" y="5987"/>
                  </a:cubicBezTo>
                  <a:cubicBezTo>
                    <a:pt x="23760" y="4944"/>
                    <a:pt x="22731" y="4265"/>
                    <a:pt x="21663" y="4265"/>
                  </a:cubicBezTo>
                  <a:cubicBezTo>
                    <a:pt x="21385" y="4265"/>
                    <a:pt x="21104" y="4311"/>
                    <a:pt x="20832" y="4409"/>
                  </a:cubicBezTo>
                  <a:cubicBezTo>
                    <a:pt x="19561" y="4880"/>
                    <a:pt x="15972" y="5983"/>
                    <a:pt x="13346" y="5983"/>
                  </a:cubicBezTo>
                  <a:cubicBezTo>
                    <a:pt x="13038" y="5983"/>
                    <a:pt x="12744" y="5968"/>
                    <a:pt x="12468" y="5935"/>
                  </a:cubicBezTo>
                  <a:cubicBezTo>
                    <a:pt x="8470" y="5461"/>
                    <a:pt x="4945" y="990"/>
                    <a:pt x="4840" y="990"/>
                  </a:cubicBezTo>
                  <a:cubicBezTo>
                    <a:pt x="4346" y="341"/>
                    <a:pt x="3598" y="1"/>
                    <a:pt x="284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33" name="Google Shape;4133;p11"/>
            <p:cNvSpPr/>
            <p:nvPr/>
          </p:nvSpPr>
          <p:spPr>
            <a:xfrm>
              <a:off x="2409375" y="4054150"/>
              <a:ext cx="1248075" cy="1369175"/>
            </a:xfrm>
            <a:custGeom>
              <a:avLst/>
              <a:gdLst/>
              <a:ahLst/>
              <a:cxnLst/>
              <a:rect l="l" t="t" r="r" b="b"/>
              <a:pathLst>
                <a:path w="49923" h="54767" extrusionOk="0">
                  <a:moveTo>
                    <a:pt x="15118" y="1"/>
                  </a:moveTo>
                  <a:cubicBezTo>
                    <a:pt x="13475" y="1"/>
                    <a:pt x="11831" y="258"/>
                    <a:pt x="10259" y="793"/>
                  </a:cubicBezTo>
                  <a:cubicBezTo>
                    <a:pt x="2789" y="3371"/>
                    <a:pt x="1" y="12314"/>
                    <a:pt x="1579" y="19310"/>
                  </a:cubicBezTo>
                  <a:cubicBezTo>
                    <a:pt x="4314" y="29253"/>
                    <a:pt x="8628" y="45192"/>
                    <a:pt x="12205" y="54766"/>
                  </a:cubicBezTo>
                  <a:lnTo>
                    <a:pt x="49923" y="54766"/>
                  </a:lnTo>
                  <a:cubicBezTo>
                    <a:pt x="49923" y="54766"/>
                    <a:pt x="48345" y="50189"/>
                    <a:pt x="46398" y="45245"/>
                  </a:cubicBezTo>
                  <a:cubicBezTo>
                    <a:pt x="41296" y="32672"/>
                    <a:pt x="35404" y="20573"/>
                    <a:pt x="29196" y="8632"/>
                  </a:cubicBezTo>
                  <a:cubicBezTo>
                    <a:pt x="26657" y="3184"/>
                    <a:pt x="20896" y="1"/>
                    <a:pt x="1511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34" name="Google Shape;4134;p11"/>
            <p:cNvSpPr/>
            <p:nvPr/>
          </p:nvSpPr>
          <p:spPr>
            <a:xfrm>
              <a:off x="2611900" y="4605225"/>
              <a:ext cx="641825" cy="388175"/>
            </a:xfrm>
            <a:custGeom>
              <a:avLst/>
              <a:gdLst/>
              <a:ahLst/>
              <a:cxnLst/>
              <a:rect l="l" t="t" r="r" b="b"/>
              <a:pathLst>
                <a:path w="25673" h="15527" extrusionOk="0">
                  <a:moveTo>
                    <a:pt x="21690" y="1"/>
                  </a:moveTo>
                  <a:cubicBezTo>
                    <a:pt x="19235" y="1"/>
                    <a:pt x="15521" y="1871"/>
                    <a:pt x="11784" y="3317"/>
                  </a:cubicBezTo>
                  <a:cubicBezTo>
                    <a:pt x="6208" y="5474"/>
                    <a:pt x="1" y="6947"/>
                    <a:pt x="1369" y="10524"/>
                  </a:cubicBezTo>
                  <a:cubicBezTo>
                    <a:pt x="2450" y="13208"/>
                    <a:pt x="7285" y="15526"/>
                    <a:pt x="11992" y="15526"/>
                  </a:cubicBezTo>
                  <a:cubicBezTo>
                    <a:pt x="13465" y="15526"/>
                    <a:pt x="14926" y="15299"/>
                    <a:pt x="16256" y="14785"/>
                  </a:cubicBezTo>
                  <a:cubicBezTo>
                    <a:pt x="21779" y="12628"/>
                    <a:pt x="25672" y="5158"/>
                    <a:pt x="24252" y="1634"/>
                  </a:cubicBezTo>
                  <a:cubicBezTo>
                    <a:pt x="23801" y="454"/>
                    <a:pt x="22898" y="1"/>
                    <a:pt x="216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35" name="Google Shape;4135;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36" name="Google Shape;4136;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37" name="Google Shape;4137;p11"/>
            <p:cNvSpPr/>
            <p:nvPr/>
          </p:nvSpPr>
          <p:spPr>
            <a:xfrm>
              <a:off x="2575075" y="4317275"/>
              <a:ext cx="441925" cy="302325"/>
            </a:xfrm>
            <a:custGeom>
              <a:avLst/>
              <a:gdLst/>
              <a:ahLst/>
              <a:cxnLst/>
              <a:rect l="l" t="t" r="r" b="b"/>
              <a:pathLst>
                <a:path w="17677" h="12093" extrusionOk="0">
                  <a:moveTo>
                    <a:pt x="1106" y="0"/>
                  </a:moveTo>
                  <a:lnTo>
                    <a:pt x="1106" y="0"/>
                  </a:lnTo>
                  <a:cubicBezTo>
                    <a:pt x="159" y="2052"/>
                    <a:pt x="1" y="4419"/>
                    <a:pt x="895" y="6629"/>
                  </a:cubicBezTo>
                  <a:cubicBezTo>
                    <a:pt x="2191" y="10031"/>
                    <a:pt x="5421" y="12092"/>
                    <a:pt x="8855" y="12092"/>
                  </a:cubicBezTo>
                  <a:cubicBezTo>
                    <a:pt x="9881" y="12092"/>
                    <a:pt x="10926" y="11908"/>
                    <a:pt x="11942" y="11521"/>
                  </a:cubicBezTo>
                  <a:cubicBezTo>
                    <a:pt x="15572" y="10101"/>
                    <a:pt x="17676" y="6418"/>
                    <a:pt x="17308" y="2736"/>
                  </a:cubicBezTo>
                  <a:lnTo>
                    <a:pt x="17308" y="2736"/>
                  </a:lnTo>
                  <a:cubicBezTo>
                    <a:pt x="16887" y="5103"/>
                    <a:pt x="15309" y="7260"/>
                    <a:pt x="12311" y="8470"/>
                  </a:cubicBezTo>
                  <a:cubicBezTo>
                    <a:pt x="11202" y="8911"/>
                    <a:pt x="10140" y="9110"/>
                    <a:pt x="9142" y="9110"/>
                  </a:cubicBezTo>
                  <a:cubicBezTo>
                    <a:pt x="4312" y="9110"/>
                    <a:pt x="975" y="4447"/>
                    <a:pt x="1106"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38" name="Google Shape;4138;p11"/>
            <p:cNvSpPr/>
            <p:nvPr/>
          </p:nvSpPr>
          <p:spPr>
            <a:xfrm>
              <a:off x="2697400" y="4319950"/>
              <a:ext cx="195975" cy="172200"/>
            </a:xfrm>
            <a:custGeom>
              <a:avLst/>
              <a:gdLst/>
              <a:ahLst/>
              <a:cxnLst/>
              <a:rect l="l" t="t" r="r" b="b"/>
              <a:pathLst>
                <a:path w="7839" h="6888" extrusionOk="0">
                  <a:moveTo>
                    <a:pt x="3895" y="1"/>
                  </a:moveTo>
                  <a:cubicBezTo>
                    <a:pt x="3492" y="1"/>
                    <a:pt x="3082" y="68"/>
                    <a:pt x="2683" y="209"/>
                  </a:cubicBezTo>
                  <a:cubicBezTo>
                    <a:pt x="947" y="945"/>
                    <a:pt x="0" y="2892"/>
                    <a:pt x="737" y="4680"/>
                  </a:cubicBezTo>
                  <a:cubicBezTo>
                    <a:pt x="1268" y="6070"/>
                    <a:pt x="2593" y="6888"/>
                    <a:pt x="3996" y="6888"/>
                  </a:cubicBezTo>
                  <a:cubicBezTo>
                    <a:pt x="4399" y="6888"/>
                    <a:pt x="4809" y="6820"/>
                    <a:pt x="5208" y="6679"/>
                  </a:cubicBezTo>
                  <a:cubicBezTo>
                    <a:pt x="6944" y="5943"/>
                    <a:pt x="7838" y="3944"/>
                    <a:pt x="7155" y="2208"/>
                  </a:cubicBezTo>
                  <a:cubicBezTo>
                    <a:pt x="6623" y="819"/>
                    <a:pt x="5298" y="1"/>
                    <a:pt x="38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39" name="Google Shape;4139;p11"/>
            <p:cNvSpPr/>
            <p:nvPr/>
          </p:nvSpPr>
          <p:spPr>
            <a:xfrm>
              <a:off x="2703975" y="4703925"/>
              <a:ext cx="168350" cy="100600"/>
            </a:xfrm>
            <a:custGeom>
              <a:avLst/>
              <a:gdLst/>
              <a:ahLst/>
              <a:cxnLst/>
              <a:rect l="l" t="t" r="r" b="b"/>
              <a:pathLst>
                <a:path w="6734" h="4024" extrusionOk="0">
                  <a:moveTo>
                    <a:pt x="6471" y="0"/>
                  </a:moveTo>
                  <a:lnTo>
                    <a:pt x="6471" y="0"/>
                  </a:lnTo>
                  <a:cubicBezTo>
                    <a:pt x="4103" y="842"/>
                    <a:pt x="1736" y="1684"/>
                    <a:pt x="0" y="2630"/>
                  </a:cubicBezTo>
                  <a:cubicBezTo>
                    <a:pt x="723" y="3506"/>
                    <a:pt x="1805" y="4023"/>
                    <a:pt x="2925" y="4023"/>
                  </a:cubicBezTo>
                  <a:cubicBezTo>
                    <a:pt x="3353" y="4023"/>
                    <a:pt x="3787" y="3948"/>
                    <a:pt x="4209" y="3788"/>
                  </a:cubicBezTo>
                  <a:cubicBezTo>
                    <a:pt x="5787" y="3209"/>
                    <a:pt x="6734" y="1578"/>
                    <a:pt x="647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40" name="Google Shape;4140;p11"/>
            <p:cNvSpPr/>
            <p:nvPr/>
          </p:nvSpPr>
          <p:spPr>
            <a:xfrm>
              <a:off x="2945950" y="4613175"/>
              <a:ext cx="165725" cy="97925"/>
            </a:xfrm>
            <a:custGeom>
              <a:avLst/>
              <a:gdLst/>
              <a:ahLst/>
              <a:cxnLst/>
              <a:rect l="l" t="t" r="r" b="b"/>
              <a:pathLst>
                <a:path w="6629" h="3917" extrusionOk="0">
                  <a:moveTo>
                    <a:pt x="6524" y="0"/>
                  </a:moveTo>
                  <a:lnTo>
                    <a:pt x="6524" y="0"/>
                  </a:lnTo>
                  <a:cubicBezTo>
                    <a:pt x="4577" y="474"/>
                    <a:pt x="2368" y="1421"/>
                    <a:pt x="1" y="2420"/>
                  </a:cubicBezTo>
                  <a:cubicBezTo>
                    <a:pt x="651" y="3377"/>
                    <a:pt x="1747" y="3916"/>
                    <a:pt x="2904" y="3916"/>
                  </a:cubicBezTo>
                  <a:cubicBezTo>
                    <a:pt x="3337" y="3916"/>
                    <a:pt x="3779" y="3840"/>
                    <a:pt x="4209" y="3683"/>
                  </a:cubicBezTo>
                  <a:cubicBezTo>
                    <a:pt x="5735" y="3104"/>
                    <a:pt x="6629" y="1526"/>
                    <a:pt x="65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41" name="Google Shape;4141;p11"/>
            <p:cNvSpPr/>
            <p:nvPr/>
          </p:nvSpPr>
          <p:spPr>
            <a:xfrm>
              <a:off x="2840750" y="4831125"/>
              <a:ext cx="316950" cy="162000"/>
            </a:xfrm>
            <a:custGeom>
              <a:avLst/>
              <a:gdLst/>
              <a:ahLst/>
              <a:cxnLst/>
              <a:rect l="l" t="t" r="r" b="b"/>
              <a:pathLst>
                <a:path w="12678" h="6480" extrusionOk="0">
                  <a:moveTo>
                    <a:pt x="8155" y="0"/>
                  </a:moveTo>
                  <a:cubicBezTo>
                    <a:pt x="7135" y="0"/>
                    <a:pt x="6099" y="187"/>
                    <a:pt x="5103" y="594"/>
                  </a:cubicBezTo>
                  <a:cubicBezTo>
                    <a:pt x="2525" y="1593"/>
                    <a:pt x="737" y="3750"/>
                    <a:pt x="0" y="6222"/>
                  </a:cubicBezTo>
                  <a:cubicBezTo>
                    <a:pt x="930" y="6388"/>
                    <a:pt x="1877" y="6480"/>
                    <a:pt x="2820" y="6480"/>
                  </a:cubicBezTo>
                  <a:cubicBezTo>
                    <a:pt x="4278" y="6480"/>
                    <a:pt x="5729" y="6260"/>
                    <a:pt x="7102" y="5749"/>
                  </a:cubicBezTo>
                  <a:cubicBezTo>
                    <a:pt x="9259" y="4907"/>
                    <a:pt x="11152" y="3224"/>
                    <a:pt x="12678" y="1277"/>
                  </a:cubicBezTo>
                  <a:cubicBezTo>
                    <a:pt x="11355" y="471"/>
                    <a:pt x="9774" y="0"/>
                    <a:pt x="815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grpSp>
        <p:nvGrpSpPr>
          <p:cNvPr id="4142" name="Google Shape;4142;p11"/>
          <p:cNvGrpSpPr/>
          <p:nvPr/>
        </p:nvGrpSpPr>
        <p:grpSpPr>
          <a:xfrm rot="5400000" flipH="1">
            <a:off x="348474" y="3406755"/>
            <a:ext cx="1825300" cy="2579460"/>
            <a:chOff x="598450" y="4075425"/>
            <a:chExt cx="1178375" cy="1336050"/>
          </a:xfrm>
        </p:grpSpPr>
        <p:sp>
          <p:nvSpPr>
            <p:cNvPr id="4143" name="Google Shape;4143;p11"/>
            <p:cNvSpPr/>
            <p:nvPr/>
          </p:nvSpPr>
          <p:spPr>
            <a:xfrm>
              <a:off x="670800" y="4420925"/>
              <a:ext cx="330100" cy="413750"/>
            </a:xfrm>
            <a:custGeom>
              <a:avLst/>
              <a:gdLst/>
              <a:ahLst/>
              <a:cxnLst/>
              <a:rect l="l" t="t" r="r" b="b"/>
              <a:pathLst>
                <a:path w="13204" h="16550" extrusionOk="0">
                  <a:moveTo>
                    <a:pt x="2441" y="1"/>
                  </a:moveTo>
                  <a:cubicBezTo>
                    <a:pt x="1461" y="1"/>
                    <a:pt x="576" y="757"/>
                    <a:pt x="526" y="1746"/>
                  </a:cubicBezTo>
                  <a:cubicBezTo>
                    <a:pt x="526" y="2009"/>
                    <a:pt x="0" y="8006"/>
                    <a:pt x="3209" y="11688"/>
                  </a:cubicBezTo>
                  <a:cubicBezTo>
                    <a:pt x="5313" y="14161"/>
                    <a:pt x="9679" y="16212"/>
                    <a:pt x="10205" y="16423"/>
                  </a:cubicBezTo>
                  <a:cubicBezTo>
                    <a:pt x="10400" y="16509"/>
                    <a:pt x="10608" y="16549"/>
                    <a:pt x="10819" y="16549"/>
                  </a:cubicBezTo>
                  <a:cubicBezTo>
                    <a:pt x="11636" y="16549"/>
                    <a:pt x="12501" y="15954"/>
                    <a:pt x="12836" y="15160"/>
                  </a:cubicBezTo>
                  <a:cubicBezTo>
                    <a:pt x="13204" y="14213"/>
                    <a:pt x="12730" y="12951"/>
                    <a:pt x="11784" y="12530"/>
                  </a:cubicBezTo>
                  <a:cubicBezTo>
                    <a:pt x="10626" y="12109"/>
                    <a:pt x="7470" y="10584"/>
                    <a:pt x="6155" y="9006"/>
                  </a:cubicBezTo>
                  <a:cubicBezTo>
                    <a:pt x="4051" y="6638"/>
                    <a:pt x="4366" y="2167"/>
                    <a:pt x="4366" y="2114"/>
                  </a:cubicBezTo>
                  <a:cubicBezTo>
                    <a:pt x="4471" y="1062"/>
                    <a:pt x="3682" y="63"/>
                    <a:pt x="2630" y="10"/>
                  </a:cubicBezTo>
                  <a:cubicBezTo>
                    <a:pt x="2567" y="4"/>
                    <a:pt x="2504" y="1"/>
                    <a:pt x="24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44" name="Google Shape;4144;p11"/>
            <p:cNvSpPr/>
            <p:nvPr/>
          </p:nvSpPr>
          <p:spPr>
            <a:xfrm>
              <a:off x="1296775" y="4806325"/>
              <a:ext cx="480050" cy="218650"/>
            </a:xfrm>
            <a:custGeom>
              <a:avLst/>
              <a:gdLst/>
              <a:ahLst/>
              <a:cxnLst/>
              <a:rect l="l" t="t" r="r" b="b"/>
              <a:pathLst>
                <a:path w="19202" h="8746" extrusionOk="0">
                  <a:moveTo>
                    <a:pt x="16988" y="0"/>
                  </a:moveTo>
                  <a:cubicBezTo>
                    <a:pt x="16405" y="0"/>
                    <a:pt x="15831" y="258"/>
                    <a:pt x="15467" y="744"/>
                  </a:cubicBezTo>
                  <a:cubicBezTo>
                    <a:pt x="15414" y="796"/>
                    <a:pt x="12626" y="4321"/>
                    <a:pt x="9470" y="4637"/>
                  </a:cubicBezTo>
                  <a:cubicBezTo>
                    <a:pt x="9258" y="4665"/>
                    <a:pt x="9029" y="4678"/>
                    <a:pt x="8787" y="4678"/>
                  </a:cubicBezTo>
                  <a:cubicBezTo>
                    <a:pt x="6807" y="4678"/>
                    <a:pt x="3978" y="3802"/>
                    <a:pt x="2947" y="3427"/>
                  </a:cubicBezTo>
                  <a:cubicBezTo>
                    <a:pt x="2761" y="3354"/>
                    <a:pt x="2565" y="3321"/>
                    <a:pt x="2367" y="3321"/>
                  </a:cubicBezTo>
                  <a:cubicBezTo>
                    <a:pt x="1557" y="3321"/>
                    <a:pt x="718" y="3886"/>
                    <a:pt x="422" y="4689"/>
                  </a:cubicBezTo>
                  <a:cubicBezTo>
                    <a:pt x="1" y="5689"/>
                    <a:pt x="474" y="7004"/>
                    <a:pt x="1421" y="7372"/>
                  </a:cubicBezTo>
                  <a:cubicBezTo>
                    <a:pt x="1936" y="7559"/>
                    <a:pt x="5616" y="8746"/>
                    <a:pt x="8756" y="8746"/>
                  </a:cubicBezTo>
                  <a:cubicBezTo>
                    <a:pt x="9145" y="8746"/>
                    <a:pt x="9525" y="8728"/>
                    <a:pt x="9891" y="8687"/>
                  </a:cubicBezTo>
                  <a:cubicBezTo>
                    <a:pt x="14678" y="8109"/>
                    <a:pt x="18413" y="3374"/>
                    <a:pt x="18571" y="3164"/>
                  </a:cubicBezTo>
                  <a:cubicBezTo>
                    <a:pt x="19202" y="2322"/>
                    <a:pt x="19097" y="1059"/>
                    <a:pt x="18202" y="428"/>
                  </a:cubicBezTo>
                  <a:cubicBezTo>
                    <a:pt x="17846" y="139"/>
                    <a:pt x="17415" y="0"/>
                    <a:pt x="1698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45" name="Google Shape;4145;p11"/>
            <p:cNvSpPr/>
            <p:nvPr/>
          </p:nvSpPr>
          <p:spPr>
            <a:xfrm>
              <a:off x="598450" y="4434950"/>
              <a:ext cx="920625" cy="976525"/>
            </a:xfrm>
            <a:custGeom>
              <a:avLst/>
              <a:gdLst/>
              <a:ahLst/>
              <a:cxnLst/>
              <a:rect l="l" t="t" r="r" b="b"/>
              <a:pathLst>
                <a:path w="36825" h="39061" extrusionOk="0">
                  <a:moveTo>
                    <a:pt x="24563" y="1"/>
                  </a:moveTo>
                  <a:cubicBezTo>
                    <a:pt x="20645" y="1"/>
                    <a:pt x="17062" y="2146"/>
                    <a:pt x="13941" y="6866"/>
                  </a:cubicBezTo>
                  <a:cubicBezTo>
                    <a:pt x="9733" y="13705"/>
                    <a:pt x="7365" y="18492"/>
                    <a:pt x="3525" y="29013"/>
                  </a:cubicBezTo>
                  <a:cubicBezTo>
                    <a:pt x="1895" y="33484"/>
                    <a:pt x="369" y="37693"/>
                    <a:pt x="1" y="39061"/>
                  </a:cubicBezTo>
                  <a:lnTo>
                    <a:pt x="28355" y="39061"/>
                  </a:lnTo>
                  <a:cubicBezTo>
                    <a:pt x="28618" y="38482"/>
                    <a:pt x="30827" y="31854"/>
                    <a:pt x="31038" y="31275"/>
                  </a:cubicBezTo>
                  <a:cubicBezTo>
                    <a:pt x="33247" y="25068"/>
                    <a:pt x="33668" y="22437"/>
                    <a:pt x="35562" y="15283"/>
                  </a:cubicBezTo>
                  <a:cubicBezTo>
                    <a:pt x="36824" y="9760"/>
                    <a:pt x="34615" y="2763"/>
                    <a:pt x="28776" y="764"/>
                  </a:cubicBezTo>
                  <a:cubicBezTo>
                    <a:pt x="27335" y="261"/>
                    <a:pt x="25929" y="1"/>
                    <a:pt x="2456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46" name="Google Shape;4146;p11"/>
            <p:cNvSpPr/>
            <p:nvPr/>
          </p:nvSpPr>
          <p:spPr>
            <a:xfrm>
              <a:off x="898300" y="4737900"/>
              <a:ext cx="503725" cy="303450"/>
            </a:xfrm>
            <a:custGeom>
              <a:avLst/>
              <a:gdLst/>
              <a:ahLst/>
              <a:cxnLst/>
              <a:rect l="l" t="t" r="r" b="b"/>
              <a:pathLst>
                <a:path w="20149" h="12138" extrusionOk="0">
                  <a:moveTo>
                    <a:pt x="3061" y="1"/>
                  </a:moveTo>
                  <a:cubicBezTo>
                    <a:pt x="2109" y="1"/>
                    <a:pt x="1399" y="355"/>
                    <a:pt x="1053" y="1271"/>
                  </a:cubicBezTo>
                  <a:cubicBezTo>
                    <a:pt x="1" y="4007"/>
                    <a:pt x="3052" y="9846"/>
                    <a:pt x="7365" y="11582"/>
                  </a:cubicBezTo>
                  <a:cubicBezTo>
                    <a:pt x="8408" y="11967"/>
                    <a:pt x="9550" y="12138"/>
                    <a:pt x="10701" y="12138"/>
                  </a:cubicBezTo>
                  <a:cubicBezTo>
                    <a:pt x="14427" y="12138"/>
                    <a:pt x="18240" y="10345"/>
                    <a:pt x="19044" y="8215"/>
                  </a:cubicBezTo>
                  <a:cubicBezTo>
                    <a:pt x="20148" y="5427"/>
                    <a:pt x="15309" y="4323"/>
                    <a:pt x="10890" y="2639"/>
                  </a:cubicBezTo>
                  <a:cubicBezTo>
                    <a:pt x="7960" y="1474"/>
                    <a:pt x="5005" y="1"/>
                    <a:pt x="30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47" name="Google Shape;4147;p11"/>
            <p:cNvSpPr/>
            <p:nvPr/>
          </p:nvSpPr>
          <p:spPr>
            <a:xfrm>
              <a:off x="1232350" y="4075425"/>
              <a:ext cx="401125" cy="364875"/>
            </a:xfrm>
            <a:custGeom>
              <a:avLst/>
              <a:gdLst/>
              <a:ahLst/>
              <a:cxnLst/>
              <a:rect l="l" t="t" r="r" b="b"/>
              <a:pathLst>
                <a:path w="16045" h="14595" extrusionOk="0">
                  <a:moveTo>
                    <a:pt x="8008" y="0"/>
                  </a:moveTo>
                  <a:cubicBezTo>
                    <a:pt x="4696" y="0"/>
                    <a:pt x="1710" y="2256"/>
                    <a:pt x="947" y="5624"/>
                  </a:cubicBezTo>
                  <a:cubicBezTo>
                    <a:pt x="0" y="9517"/>
                    <a:pt x="2420" y="13462"/>
                    <a:pt x="6366" y="14409"/>
                  </a:cubicBezTo>
                  <a:cubicBezTo>
                    <a:pt x="6912" y="14534"/>
                    <a:pt x="7460" y="14595"/>
                    <a:pt x="8000" y="14595"/>
                  </a:cubicBezTo>
                  <a:cubicBezTo>
                    <a:pt x="11307" y="14595"/>
                    <a:pt x="14337" y="12337"/>
                    <a:pt x="15151" y="8991"/>
                  </a:cubicBezTo>
                  <a:cubicBezTo>
                    <a:pt x="16045" y="5045"/>
                    <a:pt x="13625" y="1100"/>
                    <a:pt x="9732" y="206"/>
                  </a:cubicBezTo>
                  <a:cubicBezTo>
                    <a:pt x="9154" y="67"/>
                    <a:pt x="8576" y="0"/>
                    <a:pt x="80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48" name="Google Shape;4148;p11"/>
            <p:cNvSpPr/>
            <p:nvPr/>
          </p:nvSpPr>
          <p:spPr>
            <a:xfrm>
              <a:off x="1011400" y="4744675"/>
              <a:ext cx="128900" cy="76425"/>
            </a:xfrm>
            <a:custGeom>
              <a:avLst/>
              <a:gdLst/>
              <a:ahLst/>
              <a:cxnLst/>
              <a:rect l="l" t="t" r="r" b="b"/>
              <a:pathLst>
                <a:path w="5156" h="3057" extrusionOk="0">
                  <a:moveTo>
                    <a:pt x="106" y="1"/>
                  </a:moveTo>
                  <a:lnTo>
                    <a:pt x="106" y="1"/>
                  </a:lnTo>
                  <a:cubicBezTo>
                    <a:pt x="1" y="1158"/>
                    <a:pt x="632" y="2368"/>
                    <a:pt x="1894" y="2894"/>
                  </a:cubicBezTo>
                  <a:cubicBezTo>
                    <a:pt x="2224" y="3004"/>
                    <a:pt x="2556" y="3056"/>
                    <a:pt x="2880" y="3056"/>
                  </a:cubicBezTo>
                  <a:cubicBezTo>
                    <a:pt x="3800" y="3056"/>
                    <a:pt x="4650" y="2634"/>
                    <a:pt x="5156" y="1895"/>
                  </a:cubicBezTo>
                  <a:cubicBezTo>
                    <a:pt x="3315" y="1106"/>
                    <a:pt x="1579" y="369"/>
                    <a:pt x="1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49" name="Google Shape;4149;p11"/>
            <p:cNvSpPr/>
            <p:nvPr/>
          </p:nvSpPr>
          <p:spPr>
            <a:xfrm>
              <a:off x="1270475" y="4369375"/>
              <a:ext cx="130225" cy="231225"/>
            </a:xfrm>
            <a:custGeom>
              <a:avLst/>
              <a:gdLst/>
              <a:ahLst/>
              <a:cxnLst/>
              <a:rect l="l" t="t" r="r" b="b"/>
              <a:pathLst>
                <a:path w="5209" h="9249" extrusionOk="0">
                  <a:moveTo>
                    <a:pt x="4070" y="1"/>
                  </a:moveTo>
                  <a:cubicBezTo>
                    <a:pt x="3868" y="1"/>
                    <a:pt x="3662" y="69"/>
                    <a:pt x="3473" y="231"/>
                  </a:cubicBezTo>
                  <a:cubicBezTo>
                    <a:pt x="2315" y="1125"/>
                    <a:pt x="1789" y="2493"/>
                    <a:pt x="1158" y="3808"/>
                  </a:cubicBezTo>
                  <a:cubicBezTo>
                    <a:pt x="580" y="5228"/>
                    <a:pt x="1" y="6649"/>
                    <a:pt x="211" y="8174"/>
                  </a:cubicBezTo>
                  <a:cubicBezTo>
                    <a:pt x="248" y="8724"/>
                    <a:pt x="770" y="9249"/>
                    <a:pt x="1315" y="9249"/>
                  </a:cubicBezTo>
                  <a:cubicBezTo>
                    <a:pt x="1552" y="9249"/>
                    <a:pt x="1793" y="9150"/>
                    <a:pt x="2000" y="8911"/>
                  </a:cubicBezTo>
                  <a:cubicBezTo>
                    <a:pt x="2894" y="7859"/>
                    <a:pt x="3368" y="6544"/>
                    <a:pt x="3894" y="5228"/>
                  </a:cubicBezTo>
                  <a:cubicBezTo>
                    <a:pt x="4420" y="3913"/>
                    <a:pt x="5209" y="2598"/>
                    <a:pt x="5209" y="1125"/>
                  </a:cubicBezTo>
                  <a:cubicBezTo>
                    <a:pt x="5209" y="578"/>
                    <a:pt x="4656" y="1"/>
                    <a:pt x="40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50" name="Google Shape;4150;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51" name="Google Shape;4151;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52" name="Google Shape;4152;p11"/>
            <p:cNvSpPr/>
            <p:nvPr/>
          </p:nvSpPr>
          <p:spPr>
            <a:xfrm>
              <a:off x="1302050" y="4205475"/>
              <a:ext cx="260425" cy="177700"/>
            </a:xfrm>
            <a:custGeom>
              <a:avLst/>
              <a:gdLst/>
              <a:ahLst/>
              <a:cxnLst/>
              <a:rect l="l" t="t" r="r" b="b"/>
              <a:pathLst>
                <a:path w="10417" h="7108" extrusionOk="0">
                  <a:moveTo>
                    <a:pt x="9785" y="1"/>
                  </a:moveTo>
                  <a:lnTo>
                    <a:pt x="9785" y="1"/>
                  </a:lnTo>
                  <a:cubicBezTo>
                    <a:pt x="9829" y="2617"/>
                    <a:pt x="7885" y="5377"/>
                    <a:pt x="5032" y="5377"/>
                  </a:cubicBezTo>
                  <a:cubicBezTo>
                    <a:pt x="4442" y="5377"/>
                    <a:pt x="3814" y="5260"/>
                    <a:pt x="3157" y="4998"/>
                  </a:cubicBezTo>
                  <a:cubicBezTo>
                    <a:pt x="1368" y="4315"/>
                    <a:pt x="474" y="2999"/>
                    <a:pt x="211" y="1632"/>
                  </a:cubicBezTo>
                  <a:lnTo>
                    <a:pt x="211" y="1632"/>
                  </a:lnTo>
                  <a:cubicBezTo>
                    <a:pt x="0" y="3789"/>
                    <a:pt x="1210" y="5998"/>
                    <a:pt x="3367" y="6787"/>
                  </a:cubicBezTo>
                  <a:cubicBezTo>
                    <a:pt x="3944" y="7003"/>
                    <a:pt x="4545" y="7107"/>
                    <a:pt x="5141" y="7107"/>
                  </a:cubicBezTo>
                  <a:cubicBezTo>
                    <a:pt x="7155" y="7107"/>
                    <a:pt x="9107" y="5923"/>
                    <a:pt x="9838" y="3894"/>
                  </a:cubicBezTo>
                  <a:cubicBezTo>
                    <a:pt x="10416" y="2631"/>
                    <a:pt x="10364" y="1158"/>
                    <a:pt x="9785" y="1"/>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53" name="Google Shape;4153;p11"/>
            <p:cNvSpPr/>
            <p:nvPr/>
          </p:nvSpPr>
          <p:spPr>
            <a:xfrm>
              <a:off x="1375700" y="4207125"/>
              <a:ext cx="115750" cy="101975"/>
            </a:xfrm>
            <a:custGeom>
              <a:avLst/>
              <a:gdLst/>
              <a:ahLst/>
              <a:cxnLst/>
              <a:rect l="l" t="t" r="r" b="b"/>
              <a:pathLst>
                <a:path w="4630" h="4079" extrusionOk="0">
                  <a:moveTo>
                    <a:pt x="2298" y="0"/>
                  </a:moveTo>
                  <a:cubicBezTo>
                    <a:pt x="1478" y="0"/>
                    <a:pt x="703" y="497"/>
                    <a:pt x="421" y="1303"/>
                  </a:cubicBezTo>
                  <a:cubicBezTo>
                    <a:pt x="0" y="2355"/>
                    <a:pt x="526" y="3565"/>
                    <a:pt x="1578" y="3933"/>
                  </a:cubicBezTo>
                  <a:cubicBezTo>
                    <a:pt x="1825" y="4032"/>
                    <a:pt x="2080" y="4078"/>
                    <a:pt x="2332" y="4078"/>
                  </a:cubicBezTo>
                  <a:cubicBezTo>
                    <a:pt x="3152" y="4078"/>
                    <a:pt x="3927" y="3581"/>
                    <a:pt x="4209" y="2776"/>
                  </a:cubicBezTo>
                  <a:cubicBezTo>
                    <a:pt x="4630" y="1724"/>
                    <a:pt x="4103" y="514"/>
                    <a:pt x="3051" y="145"/>
                  </a:cubicBezTo>
                  <a:cubicBezTo>
                    <a:pt x="2805" y="47"/>
                    <a:pt x="2549" y="0"/>
                    <a:pt x="22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54" name="Google Shape;4154;p11"/>
            <p:cNvSpPr/>
            <p:nvPr/>
          </p:nvSpPr>
          <p:spPr>
            <a:xfrm>
              <a:off x="1198150" y="4815700"/>
              <a:ext cx="131550" cy="78525"/>
            </a:xfrm>
            <a:custGeom>
              <a:avLst/>
              <a:gdLst/>
              <a:ahLst/>
              <a:cxnLst/>
              <a:rect l="l" t="t" r="r" b="b"/>
              <a:pathLst>
                <a:path w="5262" h="3141" extrusionOk="0">
                  <a:moveTo>
                    <a:pt x="211" y="1"/>
                  </a:moveTo>
                  <a:lnTo>
                    <a:pt x="211" y="1"/>
                  </a:lnTo>
                  <a:cubicBezTo>
                    <a:pt x="1" y="1211"/>
                    <a:pt x="737" y="2473"/>
                    <a:pt x="2000" y="2946"/>
                  </a:cubicBezTo>
                  <a:cubicBezTo>
                    <a:pt x="2322" y="3078"/>
                    <a:pt x="2656" y="3141"/>
                    <a:pt x="2988" y="3141"/>
                  </a:cubicBezTo>
                  <a:cubicBezTo>
                    <a:pt x="3848" y="3141"/>
                    <a:pt x="4692" y="2721"/>
                    <a:pt x="5261" y="2000"/>
                  </a:cubicBezTo>
                  <a:cubicBezTo>
                    <a:pt x="3946" y="1316"/>
                    <a:pt x="2105" y="632"/>
                    <a:pt x="2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sp>
          <p:nvSpPr>
            <p:cNvPr id="4155" name="Google Shape;4155;p11"/>
            <p:cNvSpPr/>
            <p:nvPr/>
          </p:nvSpPr>
          <p:spPr>
            <a:xfrm>
              <a:off x="975900" y="4916025"/>
              <a:ext cx="248575" cy="125950"/>
            </a:xfrm>
            <a:custGeom>
              <a:avLst/>
              <a:gdLst/>
              <a:ahLst/>
              <a:cxnLst/>
              <a:rect l="l" t="t" r="r" b="b"/>
              <a:pathLst>
                <a:path w="9943" h="5038" extrusionOk="0">
                  <a:moveTo>
                    <a:pt x="3500" y="0"/>
                  </a:moveTo>
                  <a:cubicBezTo>
                    <a:pt x="2257" y="0"/>
                    <a:pt x="1052" y="348"/>
                    <a:pt x="0" y="985"/>
                  </a:cubicBezTo>
                  <a:cubicBezTo>
                    <a:pt x="1158" y="2458"/>
                    <a:pt x="2631" y="3773"/>
                    <a:pt x="4367" y="4457"/>
                  </a:cubicBezTo>
                  <a:cubicBezTo>
                    <a:pt x="5409" y="4848"/>
                    <a:pt x="6572" y="5037"/>
                    <a:pt x="7757" y="5037"/>
                  </a:cubicBezTo>
                  <a:cubicBezTo>
                    <a:pt x="8485" y="5037"/>
                    <a:pt x="9221" y="4965"/>
                    <a:pt x="9943" y="4825"/>
                  </a:cubicBezTo>
                  <a:cubicBezTo>
                    <a:pt x="9364" y="2879"/>
                    <a:pt x="7891" y="1248"/>
                    <a:pt x="5945" y="459"/>
                  </a:cubicBezTo>
                  <a:cubicBezTo>
                    <a:pt x="5135" y="148"/>
                    <a:pt x="4310" y="0"/>
                    <a:pt x="35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2527" kern="0">
                <a:solidFill>
                  <a:srgbClr val="000000"/>
                </a:solidFill>
                <a:cs typeface="Arial"/>
                <a:sym typeface="Arial"/>
              </a:endParaRPr>
            </a:p>
          </p:txBody>
        </p:sp>
      </p:grpSp>
      <p:sp>
        <p:nvSpPr>
          <p:cNvPr id="4156" name="Google Shape;4156;p11"/>
          <p:cNvSpPr/>
          <p:nvPr/>
        </p:nvSpPr>
        <p:spPr>
          <a:xfrm>
            <a:off x="1189660" y="5654952"/>
            <a:ext cx="1479138" cy="558223"/>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332" tIns="91332" rIns="91332" bIns="91332" anchor="ctr" anchorCtr="0">
            <a:noAutofit/>
          </a:bodyPr>
          <a:lstStyle/>
          <a:p>
            <a:pPr>
              <a:buClr>
                <a:srgbClr val="000000"/>
              </a:buClr>
              <a:buFont typeface="Arial"/>
              <a:buNone/>
            </a:pPr>
            <a:endParaRPr sz="2527" kern="0">
              <a:solidFill>
                <a:srgbClr val="000000"/>
              </a:solidFill>
              <a:cs typeface="Arial"/>
              <a:sym typeface="Arial"/>
            </a:endParaRPr>
          </a:p>
        </p:txBody>
      </p:sp>
    </p:spTree>
    <p:extLst>
      <p:ext uri="{BB962C8B-B14F-4D97-AF65-F5344CB8AC3E}">
        <p14:creationId xmlns:p14="http://schemas.microsoft.com/office/powerpoint/2010/main" val="92583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6/3/2023</a:t>
            </a:fld>
            <a:endParaRPr lang="en-US"/>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6/3/2023</a:t>
            </a:fld>
            <a:endParaRPr lang="en-US"/>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39"/>
            <a:ext cx="10290400"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93002346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8.png"/><Relationship Id="rId17" Type="http://schemas.openxmlformats.org/officeDocument/2006/relationships/image" Target="../media/image20.png"/><Relationship Id="rId2" Type="http://schemas.openxmlformats.org/officeDocument/2006/relationships/notesSlide" Target="../notesSlides/notesSlide3.xml"/><Relationship Id="rId16" Type="http://schemas.microsoft.com/office/2007/relationships/hdphoto" Target="../media/hdphoto1.wdp"/><Relationship Id="rId1" Type="http://schemas.openxmlformats.org/officeDocument/2006/relationships/slideLayout" Target="../slideLayouts/slideLayout30.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149" y="146274"/>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 y="0"/>
            <a:ext cx="2284921" cy="2295565"/>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728709" y="2080798"/>
            <a:ext cx="6812442" cy="138499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TẬP </a:t>
            </a:r>
          </a:p>
          <a:p>
            <a:pPr algn="ctr"/>
            <a:r>
              <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VIẾT ĐOẠN VĂN </a:t>
            </a:r>
          </a:p>
          <a:p>
            <a:pPr algn="ctr"/>
            <a:r>
              <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KỂ VỀ VIỆC  CHĂM SÓC CÂY CỐI (30) </a:t>
            </a:r>
          </a:p>
        </p:txBody>
      </p:sp>
      <p:sp>
        <p:nvSpPr>
          <p:cNvPr id="17" name="文本框 22">
            <a:extLst>
              <a:ext uri="{FF2B5EF4-FFF2-40B4-BE49-F238E27FC236}">
                <a16:creationId xmlns="" xmlns:a16="http://schemas.microsoft.com/office/drawing/2014/main" id="{8E852256-A333-49D6-ADCD-2215C66790B1}"/>
              </a:ext>
            </a:extLst>
          </p:cNvPr>
          <p:cNvSpPr txBox="1"/>
          <p:nvPr/>
        </p:nvSpPr>
        <p:spPr>
          <a:xfrm>
            <a:off x="5244670" y="1283001"/>
            <a:ext cx="2682153" cy="646331"/>
          </a:xfrm>
          <a:prstGeom prst="rect">
            <a:avLst/>
          </a:prstGeom>
          <a:noFill/>
        </p:spPr>
        <p:txBody>
          <a:bodyPr wrap="square" rtlCol="0">
            <a:spAutoFit/>
          </a:bodyPr>
          <a:lstStyle/>
          <a:p>
            <a:r>
              <a:rPr lang="en-US" altLang="zh-CN" sz="36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a:t>
            </a:r>
            <a:r>
              <a:rPr lang="en-US" altLang="zh-CN" sz="36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21</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 xmlns:a16="http://schemas.microsoft.com/office/drawing/2014/main" id="{3B04BF1B-660C-43B4-ABB0-6B5E69536EB7}"/>
              </a:ext>
            </a:extLst>
          </p:cNvPr>
          <p:cNvPicPr>
            <a:picLocks noChangeAspect="1"/>
          </p:cNvPicPr>
          <p:nvPr/>
        </p:nvPicPr>
        <p:blipFill>
          <a:blip r:embed="rId2"/>
          <a:stretch>
            <a:fillRect/>
          </a:stretch>
        </p:blipFill>
        <p:spPr>
          <a:xfrm>
            <a:off x="526027" y="547584"/>
            <a:ext cx="5569974" cy="4126798"/>
          </a:xfrm>
          <a:prstGeom prst="rect">
            <a:avLst/>
          </a:prstGeom>
        </p:spPr>
      </p:pic>
      <p:sp>
        <p:nvSpPr>
          <p:cNvPr id="7" name="TextBox 6">
            <a:extLst>
              <a:ext uri="{FF2B5EF4-FFF2-40B4-BE49-F238E27FC236}">
                <a16:creationId xmlns="" xmlns:a16="http://schemas.microsoft.com/office/drawing/2014/main" id="{87011E99-FE96-44A8-9924-327232C4426D}"/>
              </a:ext>
            </a:extLst>
          </p:cNvPr>
          <p:cNvSpPr txBox="1"/>
          <p:nvPr/>
        </p:nvSpPr>
        <p:spPr>
          <a:xfrm>
            <a:off x="471443" y="4765050"/>
            <a:ext cx="5565057" cy="461665"/>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Times New Roman"/>
                <a:cs typeface="Times New Roman"/>
              </a:rPr>
              <a:t>Bạn</a:t>
            </a:r>
            <a:r>
              <a:rPr lang="en-US" sz="2400" dirty="0">
                <a:latin typeface="Times New Roman"/>
                <a:cs typeface="Times New Roman"/>
              </a:rPr>
              <a:t> </a:t>
            </a:r>
            <a:r>
              <a:rPr lang="en-US" sz="2400" dirty="0" err="1">
                <a:latin typeface="Times New Roman"/>
                <a:cs typeface="Times New Roman"/>
              </a:rPr>
              <a:t>nhỏ</a:t>
            </a:r>
            <a:r>
              <a:rPr lang="en-US" sz="2400" dirty="0">
                <a:latin typeface="Times New Roman"/>
                <a:cs typeface="Times New Roman"/>
              </a:rPr>
              <a:t> </a:t>
            </a:r>
            <a:r>
              <a:rPr lang="en-US" sz="2400" dirty="0" err="1">
                <a:latin typeface="Times New Roman"/>
                <a:cs typeface="Times New Roman"/>
              </a:rPr>
              <a:t>đang</a:t>
            </a:r>
            <a:r>
              <a:rPr lang="en-US" sz="2400" dirty="0">
                <a:latin typeface="Times New Roman"/>
                <a:cs typeface="Times New Roman"/>
              </a:rPr>
              <a:t> </a:t>
            </a:r>
            <a:r>
              <a:rPr lang="en-US" sz="2400" dirty="0" err="1">
                <a:latin typeface="Times New Roman"/>
                <a:cs typeface="Times New Roman"/>
              </a:rPr>
              <a:t>bắt</a:t>
            </a:r>
            <a:r>
              <a:rPr lang="en-US" sz="2400" dirty="0">
                <a:latin typeface="Times New Roman"/>
                <a:cs typeface="Times New Roman"/>
              </a:rPr>
              <a:t> </a:t>
            </a:r>
            <a:r>
              <a:rPr lang="en-US" sz="2400" dirty="0" err="1">
                <a:latin typeface="Times New Roman"/>
                <a:cs typeface="Times New Roman"/>
              </a:rPr>
              <a:t>sâu</a:t>
            </a:r>
            <a:r>
              <a:rPr lang="en-US" sz="2400" dirty="0">
                <a:latin typeface="Times New Roman"/>
                <a:cs typeface="Times New Roman"/>
              </a:rPr>
              <a:t>, </a:t>
            </a:r>
            <a:r>
              <a:rPr lang="en-US" sz="2400" dirty="0" err="1">
                <a:latin typeface="Times New Roman"/>
                <a:cs typeface="Times New Roman"/>
              </a:rPr>
              <a:t>nhổ</a:t>
            </a:r>
            <a:r>
              <a:rPr lang="en-US" sz="2400" dirty="0">
                <a:latin typeface="Times New Roman"/>
                <a:cs typeface="Times New Roman"/>
              </a:rPr>
              <a:t> </a:t>
            </a:r>
            <a:r>
              <a:rPr lang="en-US" sz="2400" dirty="0" err="1">
                <a:latin typeface="Times New Roman"/>
                <a:cs typeface="Times New Roman"/>
              </a:rPr>
              <a:t>cỏ</a:t>
            </a:r>
            <a:r>
              <a:rPr lang="en-US" sz="2400" dirty="0">
                <a:latin typeface="Times New Roman"/>
                <a:cs typeface="Times New Roman"/>
              </a:rPr>
              <a:t>.</a:t>
            </a:r>
          </a:p>
        </p:txBody>
      </p:sp>
      <p:sp>
        <p:nvSpPr>
          <p:cNvPr id="9" name="TextBox 8">
            <a:extLst>
              <a:ext uri="{FF2B5EF4-FFF2-40B4-BE49-F238E27FC236}">
                <a16:creationId xmlns="" xmlns:a16="http://schemas.microsoft.com/office/drawing/2014/main" id="{0F345120-900F-4AE1-9307-0E0A16F649B8}"/>
              </a:ext>
            </a:extLst>
          </p:cNvPr>
          <p:cNvSpPr txBox="1"/>
          <p:nvPr/>
        </p:nvSpPr>
        <p:spPr>
          <a:xfrm>
            <a:off x="6377593" y="4718692"/>
            <a:ext cx="5342964" cy="461665"/>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Times New Roman"/>
                <a:cs typeface="Times New Roman"/>
              </a:rPr>
              <a:t>Bạn</a:t>
            </a:r>
            <a:r>
              <a:rPr lang="en-US" sz="2400" dirty="0">
                <a:latin typeface="Times New Roman"/>
                <a:cs typeface="Times New Roman"/>
              </a:rPr>
              <a:t> </a:t>
            </a:r>
            <a:r>
              <a:rPr lang="en-US" sz="2400" dirty="0" err="1">
                <a:latin typeface="Times New Roman"/>
                <a:cs typeface="Times New Roman"/>
              </a:rPr>
              <a:t>nhỏ</a:t>
            </a:r>
            <a:r>
              <a:rPr lang="en-US" sz="2400" dirty="0">
                <a:latin typeface="Times New Roman"/>
                <a:cs typeface="Times New Roman"/>
              </a:rPr>
              <a:t> </a:t>
            </a:r>
            <a:r>
              <a:rPr lang="en-US" sz="2400" dirty="0" err="1">
                <a:latin typeface="Times New Roman"/>
                <a:cs typeface="Times New Roman"/>
              </a:rPr>
              <a:t>đang</a:t>
            </a:r>
            <a:r>
              <a:rPr lang="en-US" sz="2400" dirty="0">
                <a:latin typeface="Times New Roman"/>
                <a:cs typeface="Times New Roman"/>
              </a:rPr>
              <a:t> </a:t>
            </a:r>
            <a:r>
              <a:rPr lang="en-US" sz="2400" dirty="0" err="1">
                <a:latin typeface="Times New Roman"/>
                <a:cs typeface="Times New Roman"/>
              </a:rPr>
              <a:t>lấy</a:t>
            </a:r>
            <a:r>
              <a:rPr lang="en-US" sz="2400" dirty="0">
                <a:latin typeface="Times New Roman"/>
                <a:cs typeface="Times New Roman"/>
              </a:rPr>
              <a:t> </a:t>
            </a:r>
            <a:r>
              <a:rPr lang="en-US" sz="2400" dirty="0" err="1">
                <a:latin typeface="Times New Roman"/>
                <a:cs typeface="Times New Roman"/>
              </a:rPr>
              <a:t>nước</a:t>
            </a:r>
            <a:r>
              <a:rPr lang="en-US" sz="2400" dirty="0">
                <a:latin typeface="Times New Roman"/>
                <a:cs typeface="Times New Roman"/>
              </a:rPr>
              <a:t> </a:t>
            </a:r>
            <a:r>
              <a:rPr lang="en-US" sz="2400" dirty="0" err="1">
                <a:latin typeface="Times New Roman"/>
                <a:cs typeface="Times New Roman"/>
              </a:rPr>
              <a:t>để</a:t>
            </a:r>
            <a:r>
              <a:rPr lang="en-US" sz="2400" dirty="0">
                <a:latin typeface="Times New Roman"/>
                <a:cs typeface="Times New Roman"/>
              </a:rPr>
              <a:t> </a:t>
            </a:r>
            <a:r>
              <a:rPr lang="en-US" sz="2400" dirty="0" err="1">
                <a:latin typeface="Times New Roman"/>
                <a:cs typeface="Times New Roman"/>
              </a:rPr>
              <a:t>tưới</a:t>
            </a:r>
            <a:r>
              <a:rPr lang="en-US" sz="2400" dirty="0">
                <a:latin typeface="Times New Roman"/>
                <a:cs typeface="Times New Roman"/>
              </a:rPr>
              <a:t> </a:t>
            </a:r>
            <a:r>
              <a:rPr lang="en-US" sz="2400" dirty="0" err="1">
                <a:latin typeface="Times New Roman"/>
                <a:cs typeface="Times New Roman"/>
              </a:rPr>
              <a:t>cây</a:t>
            </a:r>
            <a:r>
              <a:rPr lang="en-US" sz="2400" dirty="0">
                <a:latin typeface="Times New Roman"/>
                <a:cs typeface="Times New Roman"/>
              </a:rPr>
              <a:t>.</a:t>
            </a:r>
          </a:p>
        </p:txBody>
      </p:sp>
      <p:sp>
        <p:nvSpPr>
          <p:cNvPr id="8" name="TextBox 7">
            <a:extLst>
              <a:ext uri="{FF2B5EF4-FFF2-40B4-BE49-F238E27FC236}">
                <a16:creationId xmlns="" xmlns:a16="http://schemas.microsoft.com/office/drawing/2014/main" id="{D5424AEC-D711-4AC1-9271-23596E32101B}"/>
              </a:ext>
            </a:extLst>
          </p:cNvPr>
          <p:cNvSpPr txBox="1"/>
          <p:nvPr/>
        </p:nvSpPr>
        <p:spPr>
          <a:xfrm>
            <a:off x="1368273" y="0"/>
            <a:ext cx="840658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dirty="0"/>
              <a:t>.</a:t>
            </a:r>
          </a:p>
        </p:txBody>
      </p:sp>
      <p:sp>
        <p:nvSpPr>
          <p:cNvPr id="2" name="Oval 1">
            <a:extLst>
              <a:ext uri="{FF2B5EF4-FFF2-40B4-BE49-F238E27FC236}">
                <a16:creationId xmlns="" xmlns:a16="http://schemas.microsoft.com/office/drawing/2014/main" id="{C86B1321-C4BE-4063-ADE5-A1E63A302412}"/>
              </a:ext>
            </a:extLst>
          </p:cNvPr>
          <p:cNvSpPr/>
          <p:nvPr/>
        </p:nvSpPr>
        <p:spPr>
          <a:xfrm>
            <a:off x="1098177" y="773130"/>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1</a:t>
            </a:r>
          </a:p>
        </p:txBody>
      </p:sp>
      <p:pic>
        <p:nvPicPr>
          <p:cNvPr id="11" name="Picture 6" descr="A picture containing graphical user interface&#10;&#10;Description automatically generated">
            <a:extLst>
              <a:ext uri="{FF2B5EF4-FFF2-40B4-BE49-F238E27FC236}">
                <a16:creationId xmlns="" xmlns:a16="http://schemas.microsoft.com/office/drawing/2014/main" id="{E4E466CE-3B5B-42EE-988D-68D18B0FFE03}"/>
              </a:ext>
            </a:extLst>
          </p:cNvPr>
          <p:cNvPicPr>
            <a:picLocks noChangeAspect="1"/>
          </p:cNvPicPr>
          <p:nvPr/>
        </p:nvPicPr>
        <p:blipFill>
          <a:blip r:embed="rId3"/>
          <a:stretch>
            <a:fillRect/>
          </a:stretch>
        </p:blipFill>
        <p:spPr>
          <a:xfrm>
            <a:off x="6432176" y="539357"/>
            <a:ext cx="5233798" cy="4135025"/>
          </a:xfrm>
          <a:prstGeom prst="rect">
            <a:avLst/>
          </a:prstGeom>
        </p:spPr>
      </p:pic>
      <p:sp>
        <p:nvSpPr>
          <p:cNvPr id="12" name="Oval 11">
            <a:extLst>
              <a:ext uri="{FF2B5EF4-FFF2-40B4-BE49-F238E27FC236}">
                <a16:creationId xmlns="" xmlns:a16="http://schemas.microsoft.com/office/drawing/2014/main" id="{BB464F85-920F-46E1-86CF-E524916DD691}"/>
              </a:ext>
            </a:extLst>
          </p:cNvPr>
          <p:cNvSpPr/>
          <p:nvPr/>
        </p:nvSpPr>
        <p:spPr>
          <a:xfrm>
            <a:off x="6593541" y="773130"/>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2</a:t>
            </a:r>
          </a:p>
        </p:txBody>
      </p:sp>
      <p:sp>
        <p:nvSpPr>
          <p:cNvPr id="13" name="TextBox 12">
            <a:extLst>
              <a:ext uri="{FF2B5EF4-FFF2-40B4-BE49-F238E27FC236}">
                <a16:creationId xmlns="" xmlns:a16="http://schemas.microsoft.com/office/drawing/2014/main" id="{5F8BCC07-1C4C-4C8B-B190-E2CA91FB5852}"/>
              </a:ext>
            </a:extLst>
          </p:cNvPr>
          <p:cNvSpPr txBox="1"/>
          <p:nvPr/>
        </p:nvSpPr>
        <p:spPr>
          <a:xfrm>
            <a:off x="6377593" y="5327409"/>
            <a:ext cx="5342964" cy="830997"/>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dirty="0">
                <a:latin typeface="Times New Roman"/>
                <a:cs typeface="Times New Roman"/>
              </a:rPr>
              <a:t>Mai đang lấy nước vào bình để tưới cho hoa trong vườn.</a:t>
            </a:r>
          </a:p>
        </p:txBody>
      </p:sp>
      <p:sp>
        <p:nvSpPr>
          <p:cNvPr id="14" name="TextBox 13">
            <a:extLst>
              <a:ext uri="{FF2B5EF4-FFF2-40B4-BE49-F238E27FC236}">
                <a16:creationId xmlns="" xmlns:a16="http://schemas.microsoft.com/office/drawing/2014/main" id="{A6D81133-C7F8-43F8-A1F2-1D2D4707C9B1}"/>
              </a:ext>
            </a:extLst>
          </p:cNvPr>
          <p:cNvSpPr txBox="1"/>
          <p:nvPr/>
        </p:nvSpPr>
        <p:spPr>
          <a:xfrm>
            <a:off x="471442" y="5327409"/>
            <a:ext cx="5565057" cy="1569660"/>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dirty="0" err="1">
                <a:latin typeface="Times New Roman"/>
                <a:cs typeface="Times New Roman"/>
              </a:rPr>
              <a:t>Tranh</a:t>
            </a:r>
            <a:r>
              <a:rPr lang="en-US" sz="2400" dirty="0">
                <a:latin typeface="Times New Roman"/>
                <a:cs typeface="Times New Roman"/>
              </a:rPr>
              <a:t> </a:t>
            </a:r>
            <a:r>
              <a:rPr lang="en-US" sz="2400" dirty="0" err="1">
                <a:latin typeface="Times New Roman"/>
                <a:cs typeface="Times New Roman"/>
              </a:rPr>
              <a:t>vẽ</a:t>
            </a:r>
            <a:r>
              <a:rPr lang="en-US" sz="2400" dirty="0">
                <a:latin typeface="Times New Roman"/>
                <a:cs typeface="Times New Roman"/>
              </a:rPr>
              <a:t> </a:t>
            </a:r>
            <a:r>
              <a:rPr lang="en-US" sz="2400" dirty="0" err="1">
                <a:latin typeface="Times New Roman"/>
                <a:cs typeface="Times New Roman"/>
              </a:rPr>
              <a:t>cảnh</a:t>
            </a:r>
            <a:r>
              <a:rPr lang="en-US" sz="2400" dirty="0">
                <a:latin typeface="Times New Roman"/>
                <a:cs typeface="Times New Roman"/>
              </a:rPr>
              <a:t> </a:t>
            </a:r>
            <a:r>
              <a:rPr lang="en-US" sz="2400" dirty="0" err="1">
                <a:latin typeface="Times New Roman"/>
                <a:cs typeface="Times New Roman"/>
              </a:rPr>
              <a:t>vườn</a:t>
            </a:r>
            <a:r>
              <a:rPr lang="en-US" sz="2400" dirty="0">
                <a:latin typeface="Times New Roman"/>
                <a:cs typeface="Times New Roman"/>
              </a:rPr>
              <a:t> </a:t>
            </a:r>
            <a:r>
              <a:rPr lang="en-US" sz="2400" dirty="0" err="1">
                <a:latin typeface="Times New Roman"/>
                <a:cs typeface="Times New Roman"/>
              </a:rPr>
              <a:t>hoa</a:t>
            </a:r>
            <a:r>
              <a:rPr lang="en-US" sz="2400" dirty="0">
                <a:latin typeface="Times New Roman"/>
                <a:cs typeface="Times New Roman"/>
              </a:rPr>
              <a:t> </a:t>
            </a:r>
            <a:r>
              <a:rPr lang="en-US" sz="2400" dirty="0" err="1">
                <a:latin typeface="Times New Roman"/>
                <a:cs typeface="Times New Roman"/>
              </a:rPr>
              <a:t>với</a:t>
            </a:r>
            <a:r>
              <a:rPr lang="en-US" sz="2400" dirty="0">
                <a:latin typeface="Times New Roman"/>
                <a:cs typeface="Times New Roman"/>
              </a:rPr>
              <a:t> </a:t>
            </a:r>
            <a:r>
              <a:rPr lang="en-US" sz="2400" dirty="0" err="1">
                <a:latin typeface="Times New Roman"/>
                <a:cs typeface="Times New Roman"/>
              </a:rPr>
              <a:t>những</a:t>
            </a:r>
            <a:r>
              <a:rPr lang="en-US" sz="2400" dirty="0">
                <a:latin typeface="Times New Roman"/>
                <a:cs typeface="Times New Roman"/>
              </a:rPr>
              <a:t> </a:t>
            </a:r>
            <a:r>
              <a:rPr lang="en-US" sz="2400" dirty="0" err="1">
                <a:latin typeface="Times New Roman"/>
                <a:cs typeface="Times New Roman"/>
              </a:rPr>
              <a:t>bông</a:t>
            </a:r>
            <a:r>
              <a:rPr lang="en-US" sz="2400" dirty="0">
                <a:latin typeface="Times New Roman"/>
                <a:cs typeface="Times New Roman"/>
              </a:rPr>
              <a:t> </a:t>
            </a:r>
            <a:r>
              <a:rPr lang="en-US" sz="2400" dirty="0" err="1">
                <a:latin typeface="Times New Roman"/>
                <a:cs typeface="Times New Roman"/>
              </a:rPr>
              <a:t>hoa</a:t>
            </a:r>
            <a:r>
              <a:rPr lang="en-US" sz="2400" dirty="0">
                <a:latin typeface="Times New Roman"/>
                <a:cs typeface="Times New Roman"/>
              </a:rPr>
              <a:t> </a:t>
            </a:r>
            <a:r>
              <a:rPr lang="en-US" sz="2400" dirty="0" err="1">
                <a:latin typeface="Times New Roman"/>
                <a:cs typeface="Times New Roman"/>
              </a:rPr>
              <a:t>khoe</a:t>
            </a:r>
            <a:r>
              <a:rPr lang="en-US" sz="2400" dirty="0">
                <a:latin typeface="Times New Roman"/>
                <a:cs typeface="Times New Roman"/>
              </a:rPr>
              <a:t> </a:t>
            </a:r>
            <a:r>
              <a:rPr lang="en-US" sz="2400" dirty="0" err="1">
                <a:latin typeface="Times New Roman"/>
                <a:cs typeface="Times New Roman"/>
              </a:rPr>
              <a:t>sắc</a:t>
            </a:r>
            <a:r>
              <a:rPr lang="en-US" sz="2400" dirty="0">
                <a:latin typeface="Times New Roman"/>
                <a:cs typeface="Times New Roman"/>
              </a:rPr>
              <a:t> </a:t>
            </a:r>
            <a:r>
              <a:rPr lang="en-US" sz="2400" dirty="0" err="1">
                <a:latin typeface="Times New Roman"/>
                <a:cs typeface="Times New Roman"/>
              </a:rPr>
              <a:t>thắm</a:t>
            </a:r>
            <a:r>
              <a:rPr lang="en-US" sz="2400" dirty="0">
                <a:latin typeface="Times New Roman"/>
                <a:cs typeface="Times New Roman"/>
              </a:rPr>
              <a:t>, </a:t>
            </a:r>
            <a:r>
              <a:rPr lang="en-US" sz="2400" dirty="0" err="1">
                <a:latin typeface="Times New Roman"/>
                <a:cs typeface="Times New Roman"/>
              </a:rPr>
              <a:t>mấy</a:t>
            </a:r>
            <a:r>
              <a:rPr lang="en-US" sz="2400" dirty="0">
                <a:latin typeface="Times New Roman"/>
                <a:cs typeface="Times New Roman"/>
              </a:rPr>
              <a:t> </a:t>
            </a:r>
            <a:r>
              <a:rPr lang="en-US" sz="2400" dirty="0" err="1">
                <a:latin typeface="Times New Roman"/>
                <a:cs typeface="Times New Roman"/>
              </a:rPr>
              <a:t>chú</a:t>
            </a:r>
            <a:r>
              <a:rPr lang="en-US" sz="2400" dirty="0">
                <a:latin typeface="Times New Roman"/>
                <a:cs typeface="Times New Roman"/>
              </a:rPr>
              <a:t> </a:t>
            </a:r>
            <a:r>
              <a:rPr lang="en-US" sz="2400" dirty="0" err="1">
                <a:latin typeface="Times New Roman"/>
                <a:cs typeface="Times New Roman"/>
              </a:rPr>
              <a:t>bướm</a:t>
            </a:r>
            <a:r>
              <a:rPr lang="en-US" sz="2400" dirty="0">
                <a:latin typeface="Times New Roman"/>
                <a:cs typeface="Times New Roman"/>
              </a:rPr>
              <a:t> bay </a:t>
            </a:r>
            <a:r>
              <a:rPr lang="en-US" sz="2400" dirty="0" err="1">
                <a:latin typeface="Times New Roman"/>
                <a:cs typeface="Times New Roman"/>
              </a:rPr>
              <a:t>lượn</a:t>
            </a:r>
            <a:r>
              <a:rPr lang="en-US" sz="2400" dirty="0">
                <a:latin typeface="Times New Roman"/>
                <a:cs typeface="Times New Roman"/>
              </a:rPr>
              <a:t> </a:t>
            </a:r>
            <a:r>
              <a:rPr lang="en-US" sz="2400" dirty="0" err="1">
                <a:latin typeface="Times New Roman"/>
                <a:cs typeface="Times New Roman"/>
              </a:rPr>
              <a:t>khắp</a:t>
            </a:r>
            <a:r>
              <a:rPr lang="en-US" sz="2400" dirty="0">
                <a:latin typeface="Times New Roman"/>
                <a:cs typeface="Times New Roman"/>
              </a:rPr>
              <a:t> </a:t>
            </a:r>
            <a:r>
              <a:rPr lang="en-US" sz="2400" dirty="0" err="1">
                <a:latin typeface="Times New Roman"/>
                <a:cs typeface="Times New Roman"/>
              </a:rPr>
              <a:t>nơi</a:t>
            </a:r>
            <a:r>
              <a:rPr lang="en-US" sz="2400" dirty="0">
                <a:latin typeface="Times New Roman"/>
                <a:cs typeface="Times New Roman"/>
              </a:rPr>
              <a:t>. Mai </a:t>
            </a:r>
            <a:r>
              <a:rPr lang="en-US" sz="2400" dirty="0" err="1">
                <a:latin typeface="Times New Roman"/>
                <a:cs typeface="Times New Roman"/>
              </a:rPr>
              <a:t>đang</a:t>
            </a:r>
            <a:r>
              <a:rPr lang="en-US" sz="2400" dirty="0">
                <a:latin typeface="Times New Roman"/>
                <a:cs typeface="Times New Roman"/>
              </a:rPr>
              <a:t> </a:t>
            </a:r>
            <a:r>
              <a:rPr lang="en-US" sz="2400" dirty="0" err="1">
                <a:latin typeface="Times New Roman"/>
                <a:cs typeface="Times New Roman"/>
              </a:rPr>
              <a:t>chăm</a:t>
            </a:r>
            <a:r>
              <a:rPr lang="en-US" sz="2400" dirty="0">
                <a:latin typeface="Times New Roman"/>
                <a:cs typeface="Times New Roman"/>
              </a:rPr>
              <a:t> </a:t>
            </a:r>
            <a:r>
              <a:rPr lang="en-US" sz="2400" dirty="0" err="1">
                <a:latin typeface="Times New Roman"/>
                <a:cs typeface="Times New Roman"/>
              </a:rPr>
              <a:t>chú</a:t>
            </a:r>
            <a:r>
              <a:rPr lang="en-US" sz="2400" dirty="0">
                <a:latin typeface="Times New Roman"/>
                <a:cs typeface="Times New Roman"/>
              </a:rPr>
              <a:t> </a:t>
            </a:r>
            <a:r>
              <a:rPr lang="en-US" sz="2400" dirty="0" err="1">
                <a:latin typeface="Times New Roman"/>
                <a:cs typeface="Times New Roman"/>
              </a:rPr>
              <a:t>nhổ</a:t>
            </a:r>
            <a:r>
              <a:rPr lang="en-US" sz="2400" dirty="0">
                <a:latin typeface="Times New Roman"/>
                <a:cs typeface="Times New Roman"/>
              </a:rPr>
              <a:t> </a:t>
            </a:r>
            <a:r>
              <a:rPr lang="en-US" sz="2400" dirty="0" err="1">
                <a:latin typeface="Times New Roman"/>
                <a:cs typeface="Times New Roman"/>
              </a:rPr>
              <a:t>cỏ</a:t>
            </a:r>
            <a:r>
              <a:rPr lang="en-US" sz="2400" dirty="0">
                <a:latin typeface="Times New Roman"/>
                <a:cs typeface="Times New Roman"/>
              </a:rPr>
              <a:t>, </a:t>
            </a:r>
            <a:r>
              <a:rPr lang="en-US" sz="2400" dirty="0" err="1">
                <a:latin typeface="Times New Roman"/>
                <a:cs typeface="Times New Roman"/>
              </a:rPr>
              <a:t>bắt</a:t>
            </a:r>
            <a:r>
              <a:rPr lang="en-US" sz="2400" dirty="0">
                <a:latin typeface="Times New Roman"/>
                <a:cs typeface="Times New Roman"/>
              </a:rPr>
              <a:t> </a:t>
            </a:r>
            <a:r>
              <a:rPr lang="en-US" sz="2400" dirty="0" err="1">
                <a:latin typeface="Times New Roman"/>
                <a:cs typeface="Times New Roman"/>
              </a:rPr>
              <a:t>sâu</a:t>
            </a:r>
            <a:r>
              <a:rPr lang="en-US" sz="2400" dirty="0">
                <a:latin typeface="Times New Roman"/>
                <a:cs typeface="Times New Roman"/>
              </a:rPr>
              <a:t> </a:t>
            </a:r>
            <a:r>
              <a:rPr lang="en-US" sz="2400" dirty="0" err="1">
                <a:latin typeface="Times New Roman"/>
                <a:cs typeface="Times New Roman"/>
              </a:rPr>
              <a:t>cho</a:t>
            </a:r>
            <a:r>
              <a:rPr lang="en-US" sz="2400" dirty="0">
                <a:latin typeface="Times New Roman"/>
                <a:cs typeface="Times New Roman"/>
              </a:rPr>
              <a:t> </a:t>
            </a:r>
            <a:r>
              <a:rPr lang="en-US" sz="2400" dirty="0" err="1">
                <a:latin typeface="Times New Roman"/>
                <a:cs typeface="Times New Roman"/>
              </a:rPr>
              <a:t>hoa</a:t>
            </a:r>
            <a:r>
              <a:rPr lang="en-US" sz="2400" dirty="0">
                <a:latin typeface="Times New Roman"/>
                <a:cs typeface="Times New Roman"/>
              </a:rPr>
              <a:t>.  </a:t>
            </a:r>
          </a:p>
        </p:txBody>
      </p:sp>
    </p:spTree>
    <p:extLst>
      <p:ext uri="{BB962C8B-B14F-4D97-AF65-F5344CB8AC3E}">
        <p14:creationId xmlns:p14="http://schemas.microsoft.com/office/powerpoint/2010/main" val="2552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10;&#10;Description automatically generated">
            <a:extLst>
              <a:ext uri="{FF2B5EF4-FFF2-40B4-BE49-F238E27FC236}">
                <a16:creationId xmlns="" xmlns:a16="http://schemas.microsoft.com/office/drawing/2014/main" id="{DFFC0ED1-AB7D-4F0F-BD3A-82929CE4D683}"/>
              </a:ext>
            </a:extLst>
          </p:cNvPr>
          <p:cNvPicPr>
            <a:picLocks noChangeAspect="1"/>
          </p:cNvPicPr>
          <p:nvPr/>
        </p:nvPicPr>
        <p:blipFill>
          <a:blip r:embed="rId3"/>
          <a:stretch>
            <a:fillRect/>
          </a:stretch>
        </p:blipFill>
        <p:spPr>
          <a:xfrm>
            <a:off x="6203575" y="241352"/>
            <a:ext cx="5757367" cy="5096273"/>
          </a:xfrm>
          <a:prstGeom prst="rect">
            <a:avLst/>
          </a:prstGeom>
        </p:spPr>
      </p:pic>
      <p:pic>
        <p:nvPicPr>
          <p:cNvPr id="4" name="Picture 4" descr="A picture containing background pattern&#10;&#10;Description automatically generated">
            <a:extLst>
              <a:ext uri="{FF2B5EF4-FFF2-40B4-BE49-F238E27FC236}">
                <a16:creationId xmlns="" xmlns:a16="http://schemas.microsoft.com/office/drawing/2014/main" id="{28432C17-87BB-4731-BE8C-3E2E092721CB}"/>
              </a:ext>
            </a:extLst>
          </p:cNvPr>
          <p:cNvPicPr>
            <a:picLocks noChangeAspect="1"/>
          </p:cNvPicPr>
          <p:nvPr/>
        </p:nvPicPr>
        <p:blipFill>
          <a:blip r:embed="rId4"/>
          <a:stretch>
            <a:fillRect/>
          </a:stretch>
        </p:blipFill>
        <p:spPr>
          <a:xfrm>
            <a:off x="442452" y="241352"/>
            <a:ext cx="5321852" cy="4976223"/>
          </a:xfrm>
          <a:prstGeom prst="rect">
            <a:avLst/>
          </a:prstGeom>
        </p:spPr>
      </p:pic>
      <p:sp>
        <p:nvSpPr>
          <p:cNvPr id="6" name="TextBox 5">
            <a:extLst>
              <a:ext uri="{FF2B5EF4-FFF2-40B4-BE49-F238E27FC236}">
                <a16:creationId xmlns="" xmlns:a16="http://schemas.microsoft.com/office/drawing/2014/main" id="{42DB464C-FEA1-49E0-BB2B-3ACE3FCAC99D}"/>
              </a:ext>
            </a:extLst>
          </p:cNvPr>
          <p:cNvSpPr txBox="1"/>
          <p:nvPr/>
        </p:nvSpPr>
        <p:spPr>
          <a:xfrm>
            <a:off x="349046" y="5221481"/>
            <a:ext cx="5415258" cy="461665"/>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Times New Roman"/>
                <a:cs typeface="Times New Roman"/>
              </a:rPr>
              <a:t>Bạn</a:t>
            </a:r>
            <a:r>
              <a:rPr lang="en-US" sz="2400" dirty="0">
                <a:latin typeface="Times New Roman"/>
                <a:cs typeface="Times New Roman"/>
              </a:rPr>
              <a:t> </a:t>
            </a:r>
            <a:r>
              <a:rPr lang="en-US" sz="2400" dirty="0" err="1">
                <a:latin typeface="Times New Roman"/>
                <a:cs typeface="Times New Roman"/>
              </a:rPr>
              <a:t>nhỏ</a:t>
            </a:r>
            <a:r>
              <a:rPr lang="en-US" sz="2400" dirty="0">
                <a:latin typeface="Times New Roman"/>
                <a:cs typeface="Times New Roman"/>
              </a:rPr>
              <a:t> </a:t>
            </a:r>
            <a:r>
              <a:rPr lang="en-US" sz="2400" dirty="0" err="1">
                <a:latin typeface="Times New Roman"/>
                <a:cs typeface="Times New Roman"/>
              </a:rPr>
              <a:t>đang</a:t>
            </a:r>
            <a:r>
              <a:rPr lang="en-US" sz="2400" dirty="0">
                <a:latin typeface="Times New Roman"/>
                <a:cs typeface="Times New Roman"/>
              </a:rPr>
              <a:t> </a:t>
            </a:r>
            <a:r>
              <a:rPr lang="en-US" sz="2400" dirty="0" err="1">
                <a:latin typeface="Times New Roman"/>
                <a:cs typeface="Times New Roman"/>
              </a:rPr>
              <a:t>tưới</a:t>
            </a:r>
            <a:r>
              <a:rPr lang="en-US" sz="2400" dirty="0">
                <a:latin typeface="Times New Roman"/>
                <a:cs typeface="Times New Roman"/>
              </a:rPr>
              <a:t> </a:t>
            </a:r>
            <a:r>
              <a:rPr lang="en-US" sz="2400" dirty="0" err="1">
                <a:latin typeface="Times New Roman"/>
                <a:cs typeface="Times New Roman"/>
              </a:rPr>
              <a:t>nước</a:t>
            </a:r>
            <a:r>
              <a:rPr lang="en-US" sz="2400" dirty="0">
                <a:latin typeface="Times New Roman"/>
                <a:cs typeface="Times New Roman"/>
              </a:rPr>
              <a:t> </a:t>
            </a:r>
            <a:r>
              <a:rPr lang="en-US" sz="2400" dirty="0" err="1">
                <a:latin typeface="Times New Roman"/>
                <a:cs typeface="Times New Roman"/>
              </a:rPr>
              <a:t>cho</a:t>
            </a:r>
            <a:r>
              <a:rPr lang="en-US" sz="2400" dirty="0">
                <a:latin typeface="Times New Roman"/>
                <a:cs typeface="Times New Roman"/>
              </a:rPr>
              <a:t> </a:t>
            </a:r>
            <a:r>
              <a:rPr lang="en-US" sz="2400" dirty="0" err="1">
                <a:latin typeface="Times New Roman"/>
                <a:cs typeface="Times New Roman"/>
              </a:rPr>
              <a:t>cây</a:t>
            </a:r>
            <a:r>
              <a:rPr lang="en-US" sz="2400" dirty="0">
                <a:latin typeface="Times New Roman"/>
                <a:cs typeface="Times New Roman"/>
              </a:rPr>
              <a:t>. </a:t>
            </a:r>
          </a:p>
        </p:txBody>
      </p:sp>
      <p:sp>
        <p:nvSpPr>
          <p:cNvPr id="7" name="TextBox 6">
            <a:extLst>
              <a:ext uri="{FF2B5EF4-FFF2-40B4-BE49-F238E27FC236}">
                <a16:creationId xmlns="" xmlns:a16="http://schemas.microsoft.com/office/drawing/2014/main" id="{A613EEEB-D4E1-4F87-B25D-427A37FF3198}"/>
              </a:ext>
            </a:extLst>
          </p:cNvPr>
          <p:cNvSpPr txBox="1"/>
          <p:nvPr/>
        </p:nvSpPr>
        <p:spPr>
          <a:xfrm>
            <a:off x="6203575" y="5272483"/>
            <a:ext cx="5639379" cy="461665"/>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Times New Roman"/>
                <a:cs typeface="Times New Roman"/>
              </a:rPr>
              <a:t>Bạn</a:t>
            </a:r>
            <a:r>
              <a:rPr lang="en-US" sz="2400" dirty="0">
                <a:latin typeface="Times New Roman"/>
                <a:cs typeface="Times New Roman"/>
              </a:rPr>
              <a:t> </a:t>
            </a:r>
            <a:r>
              <a:rPr lang="en-US" sz="2400" dirty="0" err="1">
                <a:latin typeface="Times New Roman"/>
                <a:cs typeface="Times New Roman"/>
              </a:rPr>
              <a:t>nhỏ</a:t>
            </a:r>
            <a:r>
              <a:rPr lang="en-US" sz="2400" dirty="0">
                <a:latin typeface="Times New Roman"/>
                <a:cs typeface="Times New Roman"/>
              </a:rPr>
              <a:t> </a:t>
            </a:r>
            <a:r>
              <a:rPr lang="en-US" sz="2400" dirty="0" err="1">
                <a:latin typeface="Times New Roman"/>
                <a:cs typeface="Times New Roman"/>
              </a:rPr>
              <a:t>chào</a:t>
            </a:r>
            <a:r>
              <a:rPr lang="en-US" sz="2400" dirty="0">
                <a:latin typeface="Times New Roman"/>
                <a:cs typeface="Times New Roman"/>
              </a:rPr>
              <a:t> </a:t>
            </a:r>
            <a:r>
              <a:rPr lang="en-US" sz="2400" dirty="0" err="1">
                <a:latin typeface="Times New Roman"/>
                <a:cs typeface="Times New Roman"/>
              </a:rPr>
              <a:t>khu</a:t>
            </a:r>
            <a:r>
              <a:rPr lang="en-US" sz="2400" dirty="0">
                <a:latin typeface="Times New Roman"/>
                <a:cs typeface="Times New Roman"/>
              </a:rPr>
              <a:t> </a:t>
            </a:r>
            <a:r>
              <a:rPr lang="en-US" sz="2400" dirty="0" err="1">
                <a:latin typeface="Times New Roman"/>
                <a:cs typeface="Times New Roman"/>
              </a:rPr>
              <a:t>vườn</a:t>
            </a:r>
            <a:r>
              <a:rPr lang="en-US" sz="2400" dirty="0">
                <a:latin typeface="Times New Roman"/>
                <a:cs typeface="Times New Roman"/>
              </a:rPr>
              <a:t> </a:t>
            </a:r>
            <a:r>
              <a:rPr lang="en-US" sz="2400" dirty="0" err="1">
                <a:latin typeface="Times New Roman"/>
                <a:cs typeface="Times New Roman"/>
              </a:rPr>
              <a:t>để</a:t>
            </a:r>
            <a:r>
              <a:rPr lang="en-US" sz="2400" dirty="0">
                <a:latin typeface="Times New Roman"/>
                <a:cs typeface="Times New Roman"/>
              </a:rPr>
              <a:t> </a:t>
            </a:r>
            <a:r>
              <a:rPr lang="en-US" sz="2400" dirty="0" err="1">
                <a:latin typeface="Times New Roman"/>
                <a:cs typeface="Times New Roman"/>
              </a:rPr>
              <a:t>đi</a:t>
            </a:r>
            <a:r>
              <a:rPr lang="en-US" sz="2400" dirty="0">
                <a:latin typeface="Times New Roman"/>
                <a:cs typeface="Times New Roman"/>
              </a:rPr>
              <a:t> </a:t>
            </a:r>
            <a:r>
              <a:rPr lang="en-US" sz="2400" dirty="0" err="1">
                <a:latin typeface="Times New Roman"/>
                <a:cs typeface="Times New Roman"/>
              </a:rPr>
              <a:t>học</a:t>
            </a:r>
            <a:r>
              <a:rPr lang="en-US" sz="2400" dirty="0">
                <a:latin typeface="Times New Roman"/>
                <a:cs typeface="Times New Roman"/>
              </a:rPr>
              <a:t>. </a:t>
            </a:r>
          </a:p>
        </p:txBody>
      </p:sp>
      <p:sp>
        <p:nvSpPr>
          <p:cNvPr id="8" name="Oval 7">
            <a:extLst>
              <a:ext uri="{FF2B5EF4-FFF2-40B4-BE49-F238E27FC236}">
                <a16:creationId xmlns="" xmlns:a16="http://schemas.microsoft.com/office/drawing/2014/main" id="{E4B73CD9-2E14-4782-8931-830C3E652BBF}"/>
              </a:ext>
            </a:extLst>
          </p:cNvPr>
          <p:cNvSpPr/>
          <p:nvPr/>
        </p:nvSpPr>
        <p:spPr>
          <a:xfrm>
            <a:off x="892274" y="768478"/>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3</a:t>
            </a:r>
          </a:p>
        </p:txBody>
      </p:sp>
      <p:sp>
        <p:nvSpPr>
          <p:cNvPr id="9" name="Oval 8">
            <a:extLst>
              <a:ext uri="{FF2B5EF4-FFF2-40B4-BE49-F238E27FC236}">
                <a16:creationId xmlns="" xmlns:a16="http://schemas.microsoft.com/office/drawing/2014/main" id="{6D53263D-336E-4A9F-8431-DC9F7C8DC79A}"/>
              </a:ext>
            </a:extLst>
          </p:cNvPr>
          <p:cNvSpPr/>
          <p:nvPr/>
        </p:nvSpPr>
        <p:spPr>
          <a:xfrm>
            <a:off x="6604817" y="750297"/>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4</a:t>
            </a:r>
          </a:p>
        </p:txBody>
      </p:sp>
      <p:sp>
        <p:nvSpPr>
          <p:cNvPr id="10" name="TextBox 9">
            <a:extLst>
              <a:ext uri="{FF2B5EF4-FFF2-40B4-BE49-F238E27FC236}">
                <a16:creationId xmlns="" xmlns:a16="http://schemas.microsoft.com/office/drawing/2014/main" id="{117046EB-3272-4B51-B6BD-DD448202D9A3}"/>
              </a:ext>
            </a:extLst>
          </p:cNvPr>
          <p:cNvSpPr txBox="1"/>
          <p:nvPr/>
        </p:nvSpPr>
        <p:spPr>
          <a:xfrm>
            <a:off x="349046" y="5696204"/>
            <a:ext cx="5415258" cy="1200329"/>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imes New Roman"/>
                <a:cs typeface="Times New Roman"/>
              </a:rPr>
              <a:t>Mai </a:t>
            </a:r>
            <a:r>
              <a:rPr lang="en-US" sz="2400" dirty="0" err="1">
                <a:latin typeface="Times New Roman"/>
                <a:cs typeface="Times New Roman"/>
              </a:rPr>
              <a:t>đang</a:t>
            </a:r>
            <a:r>
              <a:rPr lang="en-US" sz="2400" dirty="0">
                <a:latin typeface="Times New Roman"/>
                <a:cs typeface="Times New Roman"/>
              </a:rPr>
              <a:t> </a:t>
            </a:r>
            <a:r>
              <a:rPr lang="en-US" sz="2400" dirty="0" err="1">
                <a:latin typeface="Times New Roman"/>
                <a:cs typeface="Times New Roman"/>
              </a:rPr>
              <a:t>tưới</a:t>
            </a:r>
            <a:r>
              <a:rPr lang="en-US" sz="2400" dirty="0">
                <a:latin typeface="Times New Roman"/>
                <a:cs typeface="Times New Roman"/>
              </a:rPr>
              <a:t> </a:t>
            </a:r>
            <a:r>
              <a:rPr lang="en-US" sz="2400" dirty="0" err="1">
                <a:latin typeface="Times New Roman"/>
                <a:cs typeface="Times New Roman"/>
              </a:rPr>
              <a:t>nước</a:t>
            </a:r>
            <a:r>
              <a:rPr lang="en-US" sz="2400" dirty="0">
                <a:latin typeface="Times New Roman"/>
                <a:cs typeface="Times New Roman"/>
              </a:rPr>
              <a:t> </a:t>
            </a:r>
            <a:r>
              <a:rPr lang="en-US" sz="2400" dirty="0" err="1">
                <a:latin typeface="Times New Roman"/>
                <a:cs typeface="Times New Roman"/>
              </a:rPr>
              <a:t>cho</a:t>
            </a:r>
            <a:r>
              <a:rPr lang="en-US" sz="2400" dirty="0">
                <a:latin typeface="Times New Roman"/>
                <a:cs typeface="Times New Roman"/>
              </a:rPr>
              <a:t> </a:t>
            </a:r>
            <a:r>
              <a:rPr lang="en-US" sz="2400" dirty="0" err="1">
                <a:latin typeface="Times New Roman"/>
                <a:cs typeface="Times New Roman"/>
              </a:rPr>
              <a:t>cây</a:t>
            </a:r>
            <a:r>
              <a:rPr lang="en-US" sz="2400" dirty="0">
                <a:latin typeface="Times New Roman"/>
                <a:cs typeface="Times New Roman"/>
              </a:rPr>
              <a:t>. </a:t>
            </a:r>
            <a:r>
              <a:rPr lang="en-US" sz="2400" dirty="0" err="1">
                <a:latin typeface="Times New Roman"/>
                <a:cs typeface="Times New Roman"/>
              </a:rPr>
              <a:t>Những</a:t>
            </a:r>
            <a:r>
              <a:rPr lang="en-US" sz="2400" dirty="0">
                <a:latin typeface="Times New Roman"/>
                <a:cs typeface="Times New Roman"/>
              </a:rPr>
              <a:t> </a:t>
            </a:r>
            <a:r>
              <a:rPr lang="en-US" sz="2400" dirty="0" err="1">
                <a:latin typeface="Times New Roman"/>
                <a:cs typeface="Times New Roman"/>
              </a:rPr>
              <a:t>tia</a:t>
            </a:r>
            <a:r>
              <a:rPr lang="en-US" sz="2400" dirty="0">
                <a:latin typeface="Times New Roman"/>
                <a:cs typeface="Times New Roman"/>
              </a:rPr>
              <a:t> </a:t>
            </a:r>
            <a:r>
              <a:rPr lang="en-US" sz="2400" dirty="0" err="1">
                <a:latin typeface="Times New Roman"/>
                <a:cs typeface="Times New Roman"/>
              </a:rPr>
              <a:t>nước</a:t>
            </a:r>
            <a:r>
              <a:rPr lang="en-US" sz="2400" dirty="0">
                <a:latin typeface="Times New Roman"/>
                <a:cs typeface="Times New Roman"/>
              </a:rPr>
              <a:t> </a:t>
            </a:r>
            <a:r>
              <a:rPr lang="en-US" sz="2400" dirty="0" err="1">
                <a:latin typeface="Times New Roman"/>
                <a:cs typeface="Times New Roman"/>
              </a:rPr>
              <a:t>mát</a:t>
            </a:r>
            <a:r>
              <a:rPr lang="en-US" sz="2400" dirty="0">
                <a:latin typeface="Times New Roman"/>
                <a:cs typeface="Times New Roman"/>
              </a:rPr>
              <a:t> </a:t>
            </a:r>
            <a:r>
              <a:rPr lang="en-US" sz="2400" dirty="0" err="1">
                <a:latin typeface="Times New Roman"/>
                <a:cs typeface="Times New Roman"/>
              </a:rPr>
              <a:t>làm</a:t>
            </a:r>
            <a:r>
              <a:rPr lang="en-US" sz="2400" dirty="0">
                <a:latin typeface="Times New Roman"/>
                <a:cs typeface="Times New Roman"/>
              </a:rPr>
              <a:t> </a:t>
            </a:r>
            <a:r>
              <a:rPr lang="en-US" sz="2400" dirty="0" err="1">
                <a:latin typeface="Times New Roman"/>
                <a:cs typeface="Times New Roman"/>
              </a:rPr>
              <a:t>cho</a:t>
            </a:r>
            <a:r>
              <a:rPr lang="en-US" sz="2400" dirty="0">
                <a:latin typeface="Times New Roman"/>
                <a:cs typeface="Times New Roman"/>
              </a:rPr>
              <a:t> </a:t>
            </a:r>
            <a:r>
              <a:rPr lang="en-US" sz="2400" dirty="0" err="1">
                <a:latin typeface="Times New Roman"/>
                <a:cs typeface="Times New Roman"/>
              </a:rPr>
              <a:t>cây</a:t>
            </a:r>
            <a:r>
              <a:rPr lang="en-US" sz="2400" dirty="0">
                <a:latin typeface="Times New Roman"/>
                <a:cs typeface="Times New Roman"/>
              </a:rPr>
              <a:t> </a:t>
            </a:r>
            <a:r>
              <a:rPr lang="en-US" sz="2400" dirty="0" err="1">
                <a:latin typeface="Times New Roman"/>
                <a:cs typeface="Times New Roman"/>
              </a:rPr>
              <a:t>và</a:t>
            </a:r>
            <a:r>
              <a:rPr lang="en-US" sz="2400" dirty="0">
                <a:latin typeface="Times New Roman"/>
                <a:cs typeface="Times New Roman"/>
              </a:rPr>
              <a:t> </a:t>
            </a:r>
            <a:r>
              <a:rPr lang="en-US" sz="2400" dirty="0" err="1">
                <a:latin typeface="Times New Roman"/>
                <a:cs typeface="Times New Roman"/>
              </a:rPr>
              <a:t>hoa</a:t>
            </a:r>
            <a:r>
              <a:rPr lang="en-US" sz="2400" dirty="0">
                <a:latin typeface="Times New Roman"/>
                <a:cs typeface="Times New Roman"/>
              </a:rPr>
              <a:t> </a:t>
            </a:r>
            <a:r>
              <a:rPr lang="en-US" sz="2400" dirty="0" err="1">
                <a:latin typeface="Times New Roman"/>
                <a:cs typeface="Times New Roman"/>
              </a:rPr>
              <a:t>như</a:t>
            </a:r>
            <a:r>
              <a:rPr lang="en-US" sz="2400" dirty="0">
                <a:latin typeface="Times New Roman"/>
                <a:cs typeface="Times New Roman"/>
              </a:rPr>
              <a:t> </a:t>
            </a:r>
            <a:r>
              <a:rPr lang="en-US" sz="2400" dirty="0" err="1">
                <a:latin typeface="Times New Roman"/>
                <a:cs typeface="Times New Roman"/>
              </a:rPr>
              <a:t>được</a:t>
            </a:r>
            <a:r>
              <a:rPr lang="en-US" sz="2400" dirty="0">
                <a:latin typeface="Times New Roman"/>
                <a:cs typeface="Times New Roman"/>
              </a:rPr>
              <a:t> </a:t>
            </a:r>
            <a:r>
              <a:rPr lang="en-US" sz="2400" dirty="0" err="1">
                <a:latin typeface="Times New Roman"/>
                <a:cs typeface="Times New Roman"/>
              </a:rPr>
              <a:t>tắm</a:t>
            </a:r>
            <a:r>
              <a:rPr lang="en-US" sz="2400" dirty="0">
                <a:latin typeface="Times New Roman"/>
                <a:cs typeface="Times New Roman"/>
              </a:rPr>
              <a:t> </a:t>
            </a:r>
            <a:r>
              <a:rPr lang="en-US" sz="2400" dirty="0" err="1">
                <a:latin typeface="Times New Roman"/>
                <a:cs typeface="Times New Roman"/>
              </a:rPr>
              <a:t>gội</a:t>
            </a:r>
            <a:r>
              <a:rPr lang="en-US" sz="2400" dirty="0">
                <a:latin typeface="Times New Roman"/>
                <a:cs typeface="Times New Roman"/>
              </a:rPr>
              <a:t> </a:t>
            </a:r>
            <a:r>
              <a:rPr lang="en-US" sz="2400" dirty="0" err="1">
                <a:latin typeface="Times New Roman"/>
                <a:cs typeface="Times New Roman"/>
              </a:rPr>
              <a:t>sạch</a:t>
            </a:r>
            <a:r>
              <a:rPr lang="en-US" sz="2400" dirty="0">
                <a:latin typeface="Times New Roman"/>
                <a:cs typeface="Times New Roman"/>
              </a:rPr>
              <a:t> </a:t>
            </a:r>
            <a:r>
              <a:rPr lang="en-US" sz="2400" dirty="0" err="1">
                <a:latin typeface="Times New Roman"/>
                <a:cs typeface="Times New Roman"/>
              </a:rPr>
              <a:t>sẽ</a:t>
            </a:r>
            <a:r>
              <a:rPr lang="en-US" sz="2400" dirty="0">
                <a:latin typeface="Times New Roman"/>
                <a:cs typeface="Times New Roman"/>
              </a:rPr>
              <a:t>. </a:t>
            </a:r>
          </a:p>
        </p:txBody>
      </p:sp>
      <p:sp>
        <p:nvSpPr>
          <p:cNvPr id="11" name="TextBox 10">
            <a:extLst>
              <a:ext uri="{FF2B5EF4-FFF2-40B4-BE49-F238E27FC236}">
                <a16:creationId xmlns="" xmlns:a16="http://schemas.microsoft.com/office/drawing/2014/main" id="{9B3164C8-6526-4B1E-A208-9BE6436585DC}"/>
              </a:ext>
            </a:extLst>
          </p:cNvPr>
          <p:cNvSpPr txBox="1"/>
          <p:nvPr/>
        </p:nvSpPr>
        <p:spPr>
          <a:xfrm>
            <a:off x="6203576" y="5669006"/>
            <a:ext cx="5639378" cy="1200329"/>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dirty="0" err="1">
                <a:latin typeface="Times New Roman"/>
                <a:cs typeface="Times New Roman"/>
              </a:rPr>
              <a:t>Trước</a:t>
            </a:r>
            <a:r>
              <a:rPr lang="en-US" sz="2400" dirty="0">
                <a:latin typeface="Times New Roman"/>
                <a:cs typeface="Times New Roman"/>
              </a:rPr>
              <a:t> </a:t>
            </a:r>
            <a:r>
              <a:rPr lang="en-US" sz="2400" dirty="0" err="1">
                <a:latin typeface="Times New Roman"/>
                <a:cs typeface="Times New Roman"/>
              </a:rPr>
              <a:t>khi</a:t>
            </a:r>
            <a:r>
              <a:rPr lang="en-US" sz="2400" dirty="0">
                <a:latin typeface="Times New Roman"/>
                <a:cs typeface="Times New Roman"/>
              </a:rPr>
              <a:t> </a:t>
            </a:r>
            <a:r>
              <a:rPr lang="en-US" sz="2400" dirty="0" err="1">
                <a:latin typeface="Times New Roman"/>
                <a:cs typeface="Times New Roman"/>
              </a:rPr>
              <a:t>đi</a:t>
            </a:r>
            <a:r>
              <a:rPr lang="en-US" sz="2400" dirty="0">
                <a:latin typeface="Times New Roman"/>
                <a:cs typeface="Times New Roman"/>
              </a:rPr>
              <a:t> </a:t>
            </a:r>
            <a:r>
              <a:rPr lang="en-US" sz="2400" dirty="0" err="1">
                <a:latin typeface="Times New Roman"/>
                <a:cs typeface="Times New Roman"/>
              </a:rPr>
              <a:t>học</a:t>
            </a:r>
            <a:r>
              <a:rPr lang="en-US" sz="2400" dirty="0">
                <a:latin typeface="Times New Roman"/>
                <a:cs typeface="Times New Roman"/>
              </a:rPr>
              <a:t>, Mai </a:t>
            </a:r>
            <a:r>
              <a:rPr lang="en-US" sz="2400" dirty="0" err="1">
                <a:latin typeface="Times New Roman"/>
                <a:cs typeface="Times New Roman"/>
              </a:rPr>
              <a:t>không</a:t>
            </a:r>
            <a:r>
              <a:rPr lang="en-US" sz="2400" dirty="0">
                <a:latin typeface="Times New Roman"/>
                <a:cs typeface="Times New Roman"/>
              </a:rPr>
              <a:t> </a:t>
            </a:r>
            <a:r>
              <a:rPr lang="en-US" sz="2400" dirty="0" err="1">
                <a:latin typeface="Times New Roman"/>
                <a:cs typeface="Times New Roman"/>
              </a:rPr>
              <a:t>quên</a:t>
            </a:r>
            <a:r>
              <a:rPr lang="en-US" sz="2400" dirty="0">
                <a:latin typeface="Times New Roman"/>
                <a:cs typeface="Times New Roman"/>
              </a:rPr>
              <a:t> </a:t>
            </a:r>
            <a:r>
              <a:rPr lang="en-US" sz="2400" dirty="0" err="1">
                <a:latin typeface="Times New Roman"/>
                <a:cs typeface="Times New Roman"/>
              </a:rPr>
              <a:t>chào</a:t>
            </a:r>
            <a:r>
              <a:rPr lang="en-US" sz="2400" dirty="0">
                <a:latin typeface="Times New Roman"/>
                <a:cs typeface="Times New Roman"/>
              </a:rPr>
              <a:t> </a:t>
            </a:r>
            <a:r>
              <a:rPr lang="en-US" sz="2400" dirty="0" err="1">
                <a:latin typeface="Times New Roman"/>
                <a:cs typeface="Times New Roman"/>
              </a:rPr>
              <a:t>tạm</a:t>
            </a:r>
            <a:r>
              <a:rPr lang="en-US" sz="2400" dirty="0">
                <a:latin typeface="Times New Roman"/>
                <a:cs typeface="Times New Roman"/>
              </a:rPr>
              <a:t> </a:t>
            </a:r>
            <a:r>
              <a:rPr lang="en-US" sz="2400" dirty="0" err="1">
                <a:latin typeface="Times New Roman"/>
                <a:cs typeface="Times New Roman"/>
              </a:rPr>
              <a:t>biệt</a:t>
            </a:r>
            <a:r>
              <a:rPr lang="en-US" sz="2400" dirty="0">
                <a:latin typeface="Times New Roman"/>
                <a:cs typeface="Times New Roman"/>
              </a:rPr>
              <a:t> </a:t>
            </a:r>
            <a:r>
              <a:rPr lang="en-US" sz="2400" dirty="0" err="1">
                <a:latin typeface="Times New Roman"/>
                <a:cs typeface="Times New Roman"/>
              </a:rPr>
              <a:t>vườn</a:t>
            </a:r>
            <a:r>
              <a:rPr lang="en-US" sz="2400" dirty="0">
                <a:latin typeface="Times New Roman"/>
                <a:cs typeface="Times New Roman"/>
              </a:rPr>
              <a:t> </a:t>
            </a:r>
            <a:r>
              <a:rPr lang="en-US" sz="2400" dirty="0" err="1">
                <a:latin typeface="Times New Roman"/>
                <a:cs typeface="Times New Roman"/>
              </a:rPr>
              <a:t>hoa</a:t>
            </a:r>
            <a:r>
              <a:rPr lang="en-US" sz="2400" dirty="0">
                <a:latin typeface="Times New Roman"/>
                <a:cs typeface="Times New Roman"/>
              </a:rPr>
              <a:t> </a:t>
            </a:r>
            <a:r>
              <a:rPr lang="en-US" sz="2400" dirty="0" err="1">
                <a:latin typeface="Times New Roman"/>
                <a:cs typeface="Times New Roman"/>
              </a:rPr>
              <a:t>với</a:t>
            </a:r>
            <a:r>
              <a:rPr lang="en-US" sz="2400" dirty="0">
                <a:latin typeface="Times New Roman"/>
                <a:cs typeface="Times New Roman"/>
              </a:rPr>
              <a:t> </a:t>
            </a:r>
            <a:r>
              <a:rPr lang="en-US" sz="2400" dirty="0" err="1">
                <a:latin typeface="Times New Roman"/>
                <a:cs typeface="Times New Roman"/>
              </a:rPr>
              <a:t>những</a:t>
            </a:r>
            <a:r>
              <a:rPr lang="en-US" sz="2400" dirty="0">
                <a:latin typeface="Times New Roman"/>
                <a:cs typeface="Times New Roman"/>
              </a:rPr>
              <a:t> </a:t>
            </a:r>
            <a:r>
              <a:rPr lang="en-US" sz="2400" dirty="0" err="1">
                <a:latin typeface="Times New Roman"/>
                <a:cs typeface="Times New Roman"/>
              </a:rPr>
              <a:t>bông</a:t>
            </a:r>
            <a:r>
              <a:rPr lang="en-US" sz="2400" dirty="0">
                <a:latin typeface="Times New Roman"/>
                <a:cs typeface="Times New Roman"/>
              </a:rPr>
              <a:t> </a:t>
            </a:r>
            <a:r>
              <a:rPr lang="en-US" sz="2400" dirty="0" err="1">
                <a:latin typeface="Times New Roman"/>
                <a:cs typeface="Times New Roman"/>
              </a:rPr>
              <a:t>hoa</a:t>
            </a:r>
            <a:r>
              <a:rPr lang="en-US" sz="2400" dirty="0">
                <a:latin typeface="Times New Roman"/>
                <a:cs typeface="Times New Roman"/>
              </a:rPr>
              <a:t> </a:t>
            </a:r>
            <a:r>
              <a:rPr lang="en-US" sz="2400" dirty="0" err="1">
                <a:latin typeface="Times New Roman"/>
                <a:cs typeface="Times New Roman"/>
              </a:rPr>
              <a:t>màu</a:t>
            </a:r>
            <a:r>
              <a:rPr lang="en-US" sz="2400" dirty="0">
                <a:latin typeface="Times New Roman"/>
                <a:cs typeface="Times New Roman"/>
              </a:rPr>
              <a:t> </a:t>
            </a:r>
            <a:r>
              <a:rPr lang="en-US" sz="2400" dirty="0" err="1">
                <a:latin typeface="Times New Roman"/>
                <a:cs typeface="Times New Roman"/>
              </a:rPr>
              <a:t>sắc</a:t>
            </a:r>
            <a:r>
              <a:rPr lang="en-US" sz="2400" dirty="0">
                <a:latin typeface="Times New Roman"/>
                <a:cs typeface="Times New Roman"/>
              </a:rPr>
              <a:t> </a:t>
            </a:r>
            <a:r>
              <a:rPr lang="en-US" sz="2400" dirty="0" err="1">
                <a:latin typeface="Times New Roman"/>
                <a:cs typeface="Times New Roman"/>
              </a:rPr>
              <a:t>rực</a:t>
            </a:r>
            <a:r>
              <a:rPr lang="en-US" sz="2400" dirty="0">
                <a:latin typeface="Times New Roman"/>
                <a:cs typeface="Times New Roman"/>
              </a:rPr>
              <a:t> </a:t>
            </a:r>
            <a:r>
              <a:rPr lang="en-US" sz="2400" dirty="0" err="1">
                <a:latin typeface="Times New Roman"/>
                <a:cs typeface="Times New Roman"/>
              </a:rPr>
              <a:t>rỡ</a:t>
            </a:r>
            <a:r>
              <a:rPr lang="en-US" sz="2400" dirty="0">
                <a:latin typeface="Times New Roman"/>
                <a:cs typeface="Times New Roman"/>
              </a:rPr>
              <a:t>. </a:t>
            </a:r>
            <a:r>
              <a:rPr lang="en-US" sz="2400" dirty="0" err="1">
                <a:latin typeface="Times New Roman"/>
                <a:cs typeface="Times New Roman"/>
              </a:rPr>
              <a:t>Nét</a:t>
            </a:r>
            <a:r>
              <a:rPr lang="en-US" sz="2400" dirty="0">
                <a:latin typeface="Times New Roman"/>
                <a:cs typeface="Times New Roman"/>
              </a:rPr>
              <a:t> </a:t>
            </a:r>
            <a:r>
              <a:rPr lang="en-US" sz="2400" dirty="0" err="1">
                <a:latin typeface="Times New Roman"/>
                <a:cs typeface="Times New Roman"/>
              </a:rPr>
              <a:t>mặt</a:t>
            </a:r>
            <a:r>
              <a:rPr lang="en-US" sz="2400" dirty="0">
                <a:latin typeface="Times New Roman"/>
                <a:cs typeface="Times New Roman"/>
              </a:rPr>
              <a:t> Mai </a:t>
            </a:r>
            <a:r>
              <a:rPr lang="en-US" sz="2400" dirty="0" err="1">
                <a:latin typeface="Times New Roman"/>
                <a:cs typeface="Times New Roman"/>
              </a:rPr>
              <a:t>rất</a:t>
            </a:r>
            <a:r>
              <a:rPr lang="en-US" sz="2400" dirty="0">
                <a:latin typeface="Times New Roman"/>
                <a:cs typeface="Times New Roman"/>
              </a:rPr>
              <a:t> </a:t>
            </a:r>
            <a:r>
              <a:rPr lang="en-US" sz="2400" dirty="0" err="1">
                <a:latin typeface="Times New Roman"/>
                <a:cs typeface="Times New Roman"/>
              </a:rPr>
              <a:t>vui</a:t>
            </a:r>
            <a:r>
              <a:rPr lang="en-US" sz="2400" dirty="0">
                <a:latin typeface="Times New Roman"/>
                <a:cs typeface="Times New Roman"/>
              </a:rPr>
              <a:t> </a:t>
            </a:r>
            <a:r>
              <a:rPr lang="en-US" sz="2400" dirty="0" err="1">
                <a:latin typeface="Times New Roman"/>
                <a:cs typeface="Times New Roman"/>
              </a:rPr>
              <a:t>vẻ</a:t>
            </a:r>
            <a:r>
              <a:rPr lang="en-US" sz="2400" dirty="0">
                <a:latin typeface="Times New Roman"/>
                <a:cs typeface="Times New Roman"/>
              </a:rPr>
              <a:t>.</a:t>
            </a:r>
          </a:p>
        </p:txBody>
      </p:sp>
    </p:spTree>
    <p:extLst>
      <p:ext uri="{BB962C8B-B14F-4D97-AF65-F5344CB8AC3E}">
        <p14:creationId xmlns:p14="http://schemas.microsoft.com/office/powerpoint/2010/main" val="177297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 xmlns:a16="http://schemas.microsoft.com/office/drawing/2014/main" id="{2203DA73-9DDD-4521-8E2D-CA2C108D5336}"/>
              </a:ext>
            </a:extLst>
          </p:cNvPr>
          <p:cNvSpPr/>
          <p:nvPr/>
        </p:nvSpPr>
        <p:spPr>
          <a:xfrm>
            <a:off x="1401099" y="1054162"/>
            <a:ext cx="575167" cy="523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 xmlns:a16="http://schemas.microsoft.com/office/drawing/2014/main" id="{CC5CD765-F46D-48F0-8006-2ABE8A650D27}"/>
              </a:ext>
            </a:extLst>
          </p:cNvPr>
          <p:cNvSpPr/>
          <p:nvPr/>
        </p:nvSpPr>
        <p:spPr>
          <a:xfrm>
            <a:off x="2182761" y="929148"/>
            <a:ext cx="648929" cy="648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 xmlns:a16="http://schemas.microsoft.com/office/drawing/2014/main" id="{3B04BF1B-660C-43B4-ABB0-6B5E69536EB7}"/>
              </a:ext>
            </a:extLst>
          </p:cNvPr>
          <p:cNvPicPr>
            <a:picLocks noChangeAspect="1"/>
          </p:cNvPicPr>
          <p:nvPr/>
        </p:nvPicPr>
        <p:blipFill>
          <a:blip r:embed="rId2"/>
          <a:stretch>
            <a:fillRect/>
          </a:stretch>
        </p:blipFill>
        <p:spPr>
          <a:xfrm>
            <a:off x="1098177" y="685452"/>
            <a:ext cx="4661647" cy="3046930"/>
          </a:xfrm>
          <a:prstGeom prst="rect">
            <a:avLst/>
          </a:prstGeom>
        </p:spPr>
      </p:pic>
      <p:pic>
        <p:nvPicPr>
          <p:cNvPr id="6" name="Picture 6" descr="A picture containing graphical user interface&#10;&#10;Description automatically generated">
            <a:extLst>
              <a:ext uri="{FF2B5EF4-FFF2-40B4-BE49-F238E27FC236}">
                <a16:creationId xmlns="" xmlns:a16="http://schemas.microsoft.com/office/drawing/2014/main" id="{34D8C62B-AD52-4919-BB6B-974B685F02AA}"/>
              </a:ext>
            </a:extLst>
          </p:cNvPr>
          <p:cNvPicPr>
            <a:picLocks noChangeAspect="1"/>
          </p:cNvPicPr>
          <p:nvPr/>
        </p:nvPicPr>
        <p:blipFill>
          <a:blip r:embed="rId3"/>
          <a:stretch>
            <a:fillRect/>
          </a:stretch>
        </p:blipFill>
        <p:spPr>
          <a:xfrm>
            <a:off x="6432176" y="735683"/>
            <a:ext cx="4835592" cy="3075387"/>
          </a:xfrm>
          <a:prstGeom prst="rect">
            <a:avLst/>
          </a:prstGeom>
        </p:spPr>
      </p:pic>
      <p:sp>
        <p:nvSpPr>
          <p:cNvPr id="2" name="TextBox 1">
            <a:extLst>
              <a:ext uri="{FF2B5EF4-FFF2-40B4-BE49-F238E27FC236}">
                <a16:creationId xmlns="" xmlns:a16="http://schemas.microsoft.com/office/drawing/2014/main" id="{946F2CC7-B3B8-47A3-BD7B-BDE2205BE9F5}"/>
              </a:ext>
            </a:extLst>
          </p:cNvPr>
          <p:cNvSpPr txBox="1"/>
          <p:nvPr/>
        </p:nvSpPr>
        <p:spPr>
          <a:xfrm>
            <a:off x="1489587" y="162232"/>
            <a:ext cx="840658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dirty="0"/>
              <a:t>.</a:t>
            </a:r>
          </a:p>
        </p:txBody>
      </p:sp>
      <p:pic>
        <p:nvPicPr>
          <p:cNvPr id="8" name="Picture 4" descr="A picture containing background pattern&#10;&#10;Description automatically generated">
            <a:extLst>
              <a:ext uri="{FF2B5EF4-FFF2-40B4-BE49-F238E27FC236}">
                <a16:creationId xmlns="" xmlns:a16="http://schemas.microsoft.com/office/drawing/2014/main" id="{CCF27AD5-1B1A-4D57-85BA-E5A1C0D47B85}"/>
              </a:ext>
            </a:extLst>
          </p:cNvPr>
          <p:cNvPicPr>
            <a:picLocks noChangeAspect="1"/>
          </p:cNvPicPr>
          <p:nvPr/>
        </p:nvPicPr>
        <p:blipFill>
          <a:blip r:embed="rId4"/>
          <a:stretch>
            <a:fillRect/>
          </a:stretch>
        </p:blipFill>
        <p:spPr>
          <a:xfrm>
            <a:off x="1098177" y="3811070"/>
            <a:ext cx="4661647" cy="2884698"/>
          </a:xfrm>
          <a:prstGeom prst="rect">
            <a:avLst/>
          </a:prstGeom>
        </p:spPr>
      </p:pic>
      <p:pic>
        <p:nvPicPr>
          <p:cNvPr id="10" name="Picture 5" descr="A picture containing text&#10;&#10;Description automatically generated">
            <a:extLst>
              <a:ext uri="{FF2B5EF4-FFF2-40B4-BE49-F238E27FC236}">
                <a16:creationId xmlns="" xmlns:a16="http://schemas.microsoft.com/office/drawing/2014/main" id="{81E237F2-ECAE-4E51-BE4F-B4239475352E}"/>
              </a:ext>
            </a:extLst>
          </p:cNvPr>
          <p:cNvPicPr>
            <a:picLocks noChangeAspect="1"/>
          </p:cNvPicPr>
          <p:nvPr/>
        </p:nvPicPr>
        <p:blipFill>
          <a:blip r:embed="rId5"/>
          <a:stretch>
            <a:fillRect/>
          </a:stretch>
        </p:blipFill>
        <p:spPr>
          <a:xfrm>
            <a:off x="6432175" y="3811070"/>
            <a:ext cx="4835591" cy="2884698"/>
          </a:xfrm>
          <a:prstGeom prst="rect">
            <a:avLst/>
          </a:prstGeom>
        </p:spPr>
      </p:pic>
      <p:sp>
        <p:nvSpPr>
          <p:cNvPr id="12" name="TextBox 11">
            <a:extLst>
              <a:ext uri="{FF2B5EF4-FFF2-40B4-BE49-F238E27FC236}">
                <a16:creationId xmlns="" xmlns:a16="http://schemas.microsoft.com/office/drawing/2014/main" id="{E05D2605-83AD-405F-B574-5FA0856D440E}"/>
              </a:ext>
            </a:extLst>
          </p:cNvPr>
          <p:cNvSpPr txBox="1"/>
          <p:nvPr/>
        </p:nvSpPr>
        <p:spPr>
          <a:xfrm>
            <a:off x="3170904" y="1755058"/>
            <a:ext cx="457200" cy="461665"/>
          </a:xfrm>
          <a:prstGeom prst="rect">
            <a:avLst/>
          </a:prstGeom>
          <a:noFill/>
        </p:spPr>
        <p:txBody>
          <a:bodyPr wrap="square" rtlCol="0">
            <a:spAutoFit/>
          </a:bodyPr>
          <a:lstStyle/>
          <a:p>
            <a:r>
              <a:rPr lang="en-US" sz="2400" b="1" dirty="0"/>
              <a:t>1</a:t>
            </a:r>
          </a:p>
        </p:txBody>
      </p:sp>
      <p:sp>
        <p:nvSpPr>
          <p:cNvPr id="17" name="Oval 16">
            <a:extLst>
              <a:ext uri="{FF2B5EF4-FFF2-40B4-BE49-F238E27FC236}">
                <a16:creationId xmlns="" xmlns:a16="http://schemas.microsoft.com/office/drawing/2014/main" id="{431E424E-57DB-4A85-B41C-1A4FC9B2ECCA}"/>
              </a:ext>
            </a:extLst>
          </p:cNvPr>
          <p:cNvSpPr/>
          <p:nvPr/>
        </p:nvSpPr>
        <p:spPr>
          <a:xfrm>
            <a:off x="1415824" y="1055408"/>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1</a:t>
            </a:r>
          </a:p>
        </p:txBody>
      </p:sp>
      <p:sp>
        <p:nvSpPr>
          <p:cNvPr id="18" name="Oval 17">
            <a:extLst>
              <a:ext uri="{FF2B5EF4-FFF2-40B4-BE49-F238E27FC236}">
                <a16:creationId xmlns="" xmlns:a16="http://schemas.microsoft.com/office/drawing/2014/main" id="{6E1C57A7-04D3-44E9-9645-3D0367D3B29A}"/>
              </a:ext>
            </a:extLst>
          </p:cNvPr>
          <p:cNvSpPr/>
          <p:nvPr/>
        </p:nvSpPr>
        <p:spPr>
          <a:xfrm>
            <a:off x="6663241" y="3955428"/>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4</a:t>
            </a:r>
          </a:p>
        </p:txBody>
      </p:sp>
      <p:sp>
        <p:nvSpPr>
          <p:cNvPr id="19" name="Oval 18">
            <a:extLst>
              <a:ext uri="{FF2B5EF4-FFF2-40B4-BE49-F238E27FC236}">
                <a16:creationId xmlns="" xmlns:a16="http://schemas.microsoft.com/office/drawing/2014/main" id="{8C7186AD-2E70-455F-8DCC-B660351BAA9F}"/>
              </a:ext>
            </a:extLst>
          </p:cNvPr>
          <p:cNvSpPr/>
          <p:nvPr/>
        </p:nvSpPr>
        <p:spPr>
          <a:xfrm>
            <a:off x="6663241" y="930631"/>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2</a:t>
            </a:r>
          </a:p>
        </p:txBody>
      </p:sp>
      <p:sp>
        <p:nvSpPr>
          <p:cNvPr id="20" name="Oval 19">
            <a:extLst>
              <a:ext uri="{FF2B5EF4-FFF2-40B4-BE49-F238E27FC236}">
                <a16:creationId xmlns="" xmlns:a16="http://schemas.microsoft.com/office/drawing/2014/main" id="{FCBBA412-D8A5-4E1E-869B-2EA1675CB669}"/>
              </a:ext>
            </a:extLst>
          </p:cNvPr>
          <p:cNvSpPr/>
          <p:nvPr/>
        </p:nvSpPr>
        <p:spPr>
          <a:xfrm>
            <a:off x="1226446" y="4005315"/>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3</a:t>
            </a:r>
          </a:p>
        </p:txBody>
      </p:sp>
    </p:spTree>
    <p:extLst>
      <p:ext uri="{BB962C8B-B14F-4D97-AF65-F5344CB8AC3E}">
        <p14:creationId xmlns:p14="http://schemas.microsoft.com/office/powerpoint/2010/main" val="94667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DFEDAAE-439C-488D-8680-A5552F2E4960}"/>
              </a:ext>
            </a:extLst>
          </p:cNvPr>
          <p:cNvSpPr txBox="1"/>
          <p:nvPr/>
        </p:nvSpPr>
        <p:spPr>
          <a:xfrm>
            <a:off x="1366614" y="895166"/>
            <a:ext cx="1016337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3 – 5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3AEB4F81-B9CC-44E1-A2A5-49DE844E04EA}"/>
              </a:ext>
            </a:extLst>
          </p:cNvPr>
          <p:cNvSpPr txBox="1"/>
          <p:nvPr/>
        </p:nvSpPr>
        <p:spPr>
          <a:xfrm>
            <a:off x="1366614" y="1907644"/>
            <a:ext cx="9756924" cy="1815882"/>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G:</a:t>
            </a:r>
          </a:p>
          <a:p>
            <a:pPr marL="285750" indent="-285750">
              <a:buFontTx/>
              <a:buChar char="-"/>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5536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DFEDAAE-439C-488D-8680-A5552F2E4960}"/>
              </a:ext>
            </a:extLst>
          </p:cNvPr>
          <p:cNvSpPr txBox="1"/>
          <p:nvPr/>
        </p:nvSpPr>
        <p:spPr>
          <a:xfrm>
            <a:off x="1163391" y="39759"/>
            <a:ext cx="1016337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3 – 5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3AEB4F81-B9CC-44E1-A2A5-49DE844E04EA}"/>
              </a:ext>
            </a:extLst>
          </p:cNvPr>
          <p:cNvSpPr txBox="1"/>
          <p:nvPr/>
        </p:nvSpPr>
        <p:spPr>
          <a:xfrm>
            <a:off x="1271685" y="624534"/>
            <a:ext cx="9756924" cy="1815882"/>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G:</a:t>
            </a:r>
          </a:p>
          <a:p>
            <a:pPr marL="285750" indent="-285750">
              <a:buFontTx/>
              <a:buChar char="-"/>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 xmlns:a16="http://schemas.microsoft.com/office/drawing/2014/main" id="{53223F94-3B29-49B4-9D84-72B6807AB4CD}"/>
              </a:ext>
            </a:extLst>
          </p:cNvPr>
          <p:cNvSpPr>
            <a:spLocks noGrp="1"/>
          </p:cNvSpPr>
          <p:nvPr>
            <p:ph idx="1"/>
          </p:nvPr>
        </p:nvSpPr>
        <p:spPr>
          <a:xfrm>
            <a:off x="611286" y="2454006"/>
            <a:ext cx="7892634" cy="3779460"/>
          </a:xfrm>
        </p:spPr>
        <p:txBody>
          <a:bodyPr vert="horz" lIns="91440" tIns="45720" rIns="91440" bIns="45720" rtlCol="0" anchor="t">
            <a:noAutofit/>
          </a:bodyPr>
          <a:lstStyle/>
          <a:p>
            <a:pPr marL="0" indent="0">
              <a:buNone/>
            </a:pPr>
            <a:r>
              <a:rPr lang="en-US"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GỢI Ý</a:t>
            </a:r>
          </a:p>
          <a:p>
            <a:pPr marL="0" indent="0">
              <a:buNone/>
            </a:pP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sóc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cây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thế</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nào</a:t>
            </a:r>
            <a:r>
              <a:rPr lang="en-US" dirty="0">
                <a:solidFill>
                  <a:srgbClr val="FF0000"/>
                </a:solidFill>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Tưới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a:t>
            </a:r>
          </a:p>
          <a:p>
            <a:pPr marL="0" indent="0">
              <a:buNone/>
            </a:pP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quả</a:t>
            </a:r>
            <a:r>
              <a:rPr lang="en-US" dirty="0">
                <a:solidFill>
                  <a:srgbClr val="FF0000"/>
                </a:solidFill>
                <a:latin typeface="Times New Roman" panose="02020603050405020304" pitchFamily="18" charset="0"/>
                <a:cs typeface="Times New Roman" panose="02020603050405020304" pitchFamily="18" charset="0"/>
              </a:rPr>
              <a:t> ra </a:t>
            </a:r>
            <a:r>
              <a:rPr lang="en-US" dirty="0" err="1">
                <a:solidFill>
                  <a:srgbClr val="FF0000"/>
                </a:solidFill>
                <a:latin typeface="Times New Roman" panose="02020603050405020304" pitchFamily="18" charset="0"/>
                <a:cs typeface="Times New Roman" panose="02020603050405020304" pitchFamily="18" charset="0"/>
              </a:rPr>
              <a:t>sao</a:t>
            </a:r>
            <a:r>
              <a:rPr lang="en-US" dirty="0">
                <a:solidFill>
                  <a:srgbClr val="FF0000"/>
                </a:solidFill>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Tươi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ra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 </a:t>
            </a:r>
          </a:p>
          <a:p>
            <a:pPr marL="0" indent="0">
              <a:buNone/>
            </a:pP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suy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nghĩ</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gì</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làm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xong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việc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đó</a:t>
            </a:r>
            <a:r>
              <a:rPr lang="en-US" dirty="0">
                <a:solidFill>
                  <a:srgbClr val="FF0000"/>
                </a:solidFill>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 xmlns:a16="http://schemas.microsoft.com/office/drawing/2014/main" id="{9E068637-1B48-4E46-9BC7-E58B47CB5503}"/>
              </a:ext>
            </a:extLst>
          </p:cNvPr>
          <p:cNvSpPr txBox="1"/>
          <p:nvPr/>
        </p:nvSpPr>
        <p:spPr>
          <a:xfrm>
            <a:off x="8088624" y="1004361"/>
            <a:ext cx="3746090" cy="3046988"/>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TIÊU CHÍ KỂ </a:t>
            </a:r>
          </a:p>
          <a:p>
            <a:pPr marL="285750" indent="-285750">
              <a:buFontTx/>
              <a:buChar char="-"/>
            </a:pPr>
            <a:r>
              <a:rPr lang="en-US" sz="2400" dirty="0" err="1">
                <a:solidFill>
                  <a:srgbClr val="7030A0"/>
                </a:solidFill>
                <a:latin typeface="Times New Roman" panose="02020603050405020304" pitchFamily="18" charset="0"/>
                <a:cs typeface="Times New Roman" panose="02020603050405020304" pitchFamily="18" charset="0"/>
              </a:rPr>
              <a:t>Kể</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được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việc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chăm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sóc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endParaRPr lang="en-US" sz="2400" dirty="0">
              <a:solidFill>
                <a:srgbClr val="7030A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a:solidFill>
                  <a:srgbClr val="7030A0"/>
                </a:solidFill>
                <a:latin typeface="Times New Roman" panose="02020603050405020304" pitchFamily="18" charset="0"/>
                <a:cs typeface="Times New Roman" panose="02020603050405020304" pitchFamily="18" charset="0"/>
              </a:rPr>
              <a:t>Nêu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được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kết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quả</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việc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suy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nghĩ</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sau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chăm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sóc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endParaRPr lang="en-US" sz="2400" dirty="0">
              <a:solidFill>
                <a:srgbClr val="7030A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a:solidFill>
                  <a:srgbClr val="7030A0"/>
                </a:solidFill>
                <a:latin typeface="Times New Roman" panose="02020603050405020304" pitchFamily="18" charset="0"/>
                <a:cs typeface="Times New Roman" panose="02020603050405020304" pitchFamily="18" charset="0"/>
              </a:rPr>
              <a:t>Diễn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đạt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rõ</a:t>
            </a:r>
            <a:r>
              <a:rPr lang="en-US" sz="2400" dirty="0">
                <a:solidFill>
                  <a:srgbClr val="7030A0"/>
                </a:solidFill>
                <a:latin typeface="Times New Roman" panose="02020603050405020304" pitchFamily="18" charset="0"/>
                <a:cs typeface="Times New Roman" panose="02020603050405020304" pitchFamily="18" charset="0"/>
              </a:rPr>
              <a:t> ý, </a:t>
            </a:r>
            <a:r>
              <a:rPr lang="en-US" sz="2400" dirty="0" err="1">
                <a:solidFill>
                  <a:srgbClr val="7030A0"/>
                </a:solidFill>
                <a:latin typeface="Times New Roman" panose="02020603050405020304" pitchFamily="18" charset="0"/>
                <a:cs typeface="Times New Roman" panose="02020603050405020304" pitchFamily="18" charset="0"/>
              </a:rPr>
              <a:t>trôi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chảy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đúng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nội</a:t>
            </a:r>
            <a:r>
              <a:rPr lang="en-US" sz="2400" dirty="0">
                <a:solidFill>
                  <a:srgbClr val="7030A0"/>
                </a:solidFill>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197482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DFEDAAE-439C-488D-8680-A5552F2E4960}"/>
              </a:ext>
            </a:extLst>
          </p:cNvPr>
          <p:cNvSpPr txBox="1"/>
          <p:nvPr/>
        </p:nvSpPr>
        <p:spPr>
          <a:xfrm>
            <a:off x="1215876" y="203220"/>
            <a:ext cx="90850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3 – 5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3AEB4F81-B9CC-44E1-A2A5-49DE844E04EA}"/>
              </a:ext>
            </a:extLst>
          </p:cNvPr>
          <p:cNvSpPr txBox="1"/>
          <p:nvPr/>
        </p:nvSpPr>
        <p:spPr>
          <a:xfrm>
            <a:off x="1217538" y="985469"/>
            <a:ext cx="9756924" cy="1815882"/>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G:</a:t>
            </a:r>
          </a:p>
          <a:p>
            <a:pPr marL="285750" indent="-285750">
              <a:buFontTx/>
              <a:buChar char="-"/>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00530BFB-D610-45B6-9199-AE4735F05303}"/>
              </a:ext>
            </a:extLst>
          </p:cNvPr>
          <p:cNvSpPr txBox="1"/>
          <p:nvPr/>
        </p:nvSpPr>
        <p:spPr>
          <a:xfrm>
            <a:off x="1215876" y="3294234"/>
            <a:ext cx="9992898" cy="2246769"/>
          </a:xfrm>
          <a:prstGeom prst="rect">
            <a:avLst/>
          </a:prstGeom>
          <a:noFill/>
        </p:spPr>
        <p:txBody>
          <a:bodyPr wrap="square" rtlCol="0">
            <a:spAutoFit/>
          </a:bodyPr>
          <a:lstStyle/>
          <a:p>
            <a:pPr fontAlgn="t"/>
            <a:r>
              <a:rPr lang="en-US" sz="2800" dirty="0">
                <a:solidFill>
                  <a:srgbClr val="FF0000"/>
                </a:solidFill>
                <a:latin typeface="Times New Roman" panose="02020603050405020304" pitchFamily="18" charset="0"/>
                <a:cs typeface="Times New Roman" panose="02020603050405020304" pitchFamily="18" charset="0"/>
              </a:rPr>
              <a:t>                  TIÊU CHÍ VIẾT ĐOẠN VĂN</a:t>
            </a:r>
          </a:p>
          <a:p>
            <a:pPr fontAlgn="t"/>
            <a:r>
              <a:rPr lang="en-US" sz="2800" dirty="0">
                <a:solidFill>
                  <a:srgbClr val="002060"/>
                </a:solidFill>
                <a:latin typeface="Times New Roman" panose="02020603050405020304" pitchFamily="18" charset="0"/>
                <a:cs typeface="Times New Roman" panose="02020603050405020304" pitchFamily="18" charset="0"/>
              </a:rPr>
              <a:t>1. </a:t>
            </a:r>
            <a:r>
              <a:rPr lang="en-US" sz="2800" dirty="0" err="1">
                <a:solidFill>
                  <a:srgbClr val="002060"/>
                </a:solidFill>
                <a:latin typeface="Times New Roman" panose="02020603050405020304" pitchFamily="18" charset="0"/>
                <a:cs typeface="Times New Roman" panose="02020603050405020304" pitchFamily="18" charset="0"/>
              </a:rPr>
              <a:t>Viết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nội</a:t>
            </a:r>
            <a:r>
              <a:rPr lang="en-US" sz="2800" dirty="0">
                <a:solidFill>
                  <a:srgbClr val="002060"/>
                </a:solidFill>
                <a:latin typeface="Times New Roman" panose="02020603050405020304" pitchFamily="18" charset="0"/>
                <a:cs typeface="Times New Roman" panose="02020603050405020304" pitchFamily="18" charset="0"/>
              </a:rPr>
              <a:t> dung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a:t>
            </a:r>
          </a:p>
          <a:p>
            <a:pPr fontAlgn="t"/>
            <a:r>
              <a:rPr lang="en-US" sz="2800" dirty="0">
                <a:solidFill>
                  <a:srgbClr val="002060"/>
                </a:solidFill>
                <a:latin typeface="Times New Roman" panose="02020603050405020304" pitchFamily="18" charset="0"/>
                <a:cs typeface="Times New Roman" panose="02020603050405020304" pitchFamily="18" charset="0"/>
              </a:rPr>
              <a:t>2. </a:t>
            </a:r>
            <a:r>
              <a:rPr lang="en-US" sz="2800" dirty="0" err="1">
                <a:solidFill>
                  <a:srgbClr val="002060"/>
                </a:solidFill>
                <a:latin typeface="Times New Roman" panose="02020603050405020304" pitchFamily="18" charset="0"/>
                <a:cs typeface="Times New Roman" panose="02020603050405020304" pitchFamily="18" charset="0"/>
              </a:rPr>
              <a:t>Diễn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rõ</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đủ</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dùng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a:t>
            </a:r>
          </a:p>
          <a:p>
            <a:pPr fontAlgn="t"/>
            <a:r>
              <a:rPr lang="en-US" sz="2800" dirty="0">
                <a:solidFill>
                  <a:srgbClr val="002060"/>
                </a:solidFill>
                <a:latin typeface="Times New Roman" panose="02020603050405020304" pitchFamily="18" charset="0"/>
                <a:cs typeface="Times New Roman" panose="02020603050405020304" pitchFamily="18" charset="0"/>
              </a:rPr>
              <a:t>3.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lùi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1 ô.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mạch</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525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DFEDAAE-439C-488D-8680-A5552F2E4960}"/>
              </a:ext>
            </a:extLst>
          </p:cNvPr>
          <p:cNvSpPr txBox="1"/>
          <p:nvPr/>
        </p:nvSpPr>
        <p:spPr>
          <a:xfrm>
            <a:off x="1215876" y="203220"/>
            <a:ext cx="90850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3 – 5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 xmlns:a16="http://schemas.microsoft.com/office/drawing/2014/main" id="{8554276B-3FC9-BE67-BCFA-F0E878950724}"/>
              </a:ext>
            </a:extLst>
          </p:cNvPr>
          <p:cNvGraphicFramePr>
            <a:graphicFrameLocks noGrp="1"/>
          </p:cNvGraphicFramePr>
          <p:nvPr>
            <p:extLst>
              <p:ext uri="{D42A27DB-BD31-4B8C-83A1-F6EECF244321}">
                <p14:modId xmlns:p14="http://schemas.microsoft.com/office/powerpoint/2010/main" val="4099858650"/>
              </p:ext>
            </p:extLst>
          </p:nvPr>
        </p:nvGraphicFramePr>
        <p:xfrm>
          <a:off x="2032000" y="719666"/>
          <a:ext cx="8128000" cy="370840"/>
        </p:xfrm>
        <a:graphic>
          <a:graphicData uri="http://schemas.openxmlformats.org/drawingml/2006/table">
            <a:tbl>
              <a:tblPr firstRow="1" bandRow="1">
                <a:tableStyleId>{5C22544A-7EE6-4342-B048-85BDC9FD1C3A}</a:tableStyleId>
              </a:tblPr>
              <a:tblGrid>
                <a:gridCol w="4064000">
                  <a:extLst>
                    <a:ext uri="{9D8B030D-6E8A-4147-A177-3AD203B41FA5}">
                      <a16:colId xmlns="" xmlns:a16="http://schemas.microsoft.com/office/drawing/2014/main" val="1956481614"/>
                    </a:ext>
                  </a:extLst>
                </a:gridCol>
                <a:gridCol w="4064000">
                  <a:extLst>
                    <a:ext uri="{9D8B030D-6E8A-4147-A177-3AD203B41FA5}">
                      <a16:colId xmlns="" xmlns:a16="http://schemas.microsoft.com/office/drawing/2014/main" val="630937583"/>
                    </a:ext>
                  </a:extLst>
                </a:gridCol>
              </a:tblGrid>
              <a:tr h="370840">
                <a:tc>
                  <a:txBody>
                    <a:bodyPr/>
                    <a:lstStyle/>
                    <a:p>
                      <a:endParaRPr lang="vi-VN" dirty="0"/>
                    </a:p>
                  </a:txBody>
                  <a:tcPr>
                    <a:noFill/>
                  </a:tcPr>
                </a:tc>
                <a:tc>
                  <a:txBody>
                    <a:bodyPr/>
                    <a:lstStyle/>
                    <a:p>
                      <a:endParaRPr lang="vi-VN" dirty="0"/>
                    </a:p>
                  </a:txBody>
                  <a:tcPr>
                    <a:noFill/>
                  </a:tcPr>
                </a:tc>
                <a:extLst>
                  <a:ext uri="{0D108BD9-81ED-4DB2-BD59-A6C34878D82A}">
                    <a16:rowId xmlns="" xmlns:a16="http://schemas.microsoft.com/office/drawing/2014/main" val="2992428897"/>
                  </a:ext>
                </a:extLst>
              </a:tr>
            </a:tbl>
          </a:graphicData>
        </a:graphic>
      </p:graphicFrame>
      <p:graphicFrame>
        <p:nvGraphicFramePr>
          <p:cNvPr id="9" name="Table 9">
            <a:extLst>
              <a:ext uri="{FF2B5EF4-FFF2-40B4-BE49-F238E27FC236}">
                <a16:creationId xmlns="" xmlns:a16="http://schemas.microsoft.com/office/drawing/2014/main" id="{BD4EDA36-49F1-1079-1312-F610E25FBE50}"/>
              </a:ext>
            </a:extLst>
          </p:cNvPr>
          <p:cNvGraphicFramePr>
            <a:graphicFrameLocks noGrp="1"/>
          </p:cNvGraphicFramePr>
          <p:nvPr>
            <p:extLst>
              <p:ext uri="{D42A27DB-BD31-4B8C-83A1-F6EECF244321}">
                <p14:modId xmlns:p14="http://schemas.microsoft.com/office/powerpoint/2010/main" val="3636965865"/>
              </p:ext>
            </p:extLst>
          </p:nvPr>
        </p:nvGraphicFramePr>
        <p:xfrm>
          <a:off x="986818" y="726440"/>
          <a:ext cx="10663543" cy="5029200"/>
        </p:xfrm>
        <a:graphic>
          <a:graphicData uri="http://schemas.openxmlformats.org/drawingml/2006/table">
            <a:tbl>
              <a:tblPr firstRow="1" bandRow="1">
                <a:tableStyleId>{5C22544A-7EE6-4342-B048-85BDC9FD1C3A}</a:tableStyleId>
              </a:tblPr>
              <a:tblGrid>
                <a:gridCol w="2389428">
                  <a:extLst>
                    <a:ext uri="{9D8B030D-6E8A-4147-A177-3AD203B41FA5}">
                      <a16:colId xmlns="" xmlns:a16="http://schemas.microsoft.com/office/drawing/2014/main" val="1177485628"/>
                    </a:ext>
                  </a:extLst>
                </a:gridCol>
                <a:gridCol w="3277772"/>
                <a:gridCol w="4996343">
                  <a:extLst>
                    <a:ext uri="{9D8B030D-6E8A-4147-A177-3AD203B41FA5}">
                      <a16:colId xmlns="" xmlns:a16="http://schemas.microsoft.com/office/drawing/2014/main" val="37080467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FFFF00"/>
                          </a:solidFill>
                          <a:latin typeface="Times New Roman" panose="02020603050405020304" pitchFamily="18" charset="0"/>
                          <a:cs typeface="Times New Roman" panose="02020603050405020304" pitchFamily="18" charset="0"/>
                        </a:rPr>
                        <a:t>Câu</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hỏi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gợi</a:t>
                      </a:r>
                      <a:r>
                        <a:rPr lang="en-US" sz="2000" b="1" dirty="0">
                          <a:solidFill>
                            <a:srgbClr val="FFFF00"/>
                          </a:solidFill>
                          <a:latin typeface="Times New Roman" panose="02020603050405020304" pitchFamily="18" charset="0"/>
                          <a:cs typeface="Times New Roman" panose="02020603050405020304" pitchFamily="18" charset="0"/>
                        </a:rPr>
                        <a:t> ý</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FF00"/>
                          </a:solidFill>
                          <a:latin typeface="Times New Roman" panose="02020603050405020304" pitchFamily="18" charset="0"/>
                          <a:cs typeface="Times New Roman" panose="02020603050405020304" pitchFamily="18" charset="0"/>
                        </a:rPr>
                        <a:t>Tìm ý</a:t>
                      </a:r>
                      <a:endParaRPr lang="en-US" sz="2000" b="1" dirty="0">
                        <a:solidFill>
                          <a:srgbClr val="FFFF00"/>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FF00"/>
                          </a:solidFill>
                          <a:latin typeface="Times New Roman" panose="02020603050405020304" pitchFamily="18" charset="0"/>
                          <a:cs typeface="Times New Roman" panose="02020603050405020304" pitchFamily="18" charset="0"/>
                        </a:rPr>
                        <a:t>Viết </a:t>
                      </a:r>
                      <a:r>
                        <a:rPr lang="en-US" sz="2000" b="1" dirty="0">
                          <a:solidFill>
                            <a:srgbClr val="FFFF00"/>
                          </a:solidFill>
                          <a:latin typeface="Times New Roman" panose="02020603050405020304" pitchFamily="18" charset="0"/>
                          <a:cs typeface="Times New Roman" panose="02020603050405020304" pitchFamily="18" charset="0"/>
                        </a:rPr>
                        <a:t>câu</a:t>
                      </a:r>
                    </a:p>
                  </a:txBody>
                  <a:tcPr/>
                </a:tc>
                <a:extLst>
                  <a:ext uri="{0D108BD9-81ED-4DB2-BD59-A6C34878D82A}">
                    <a16:rowId xmlns="" xmlns:a16="http://schemas.microsoft.com/office/drawing/2014/main" val="2451093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Em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và</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các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bạn</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chăm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sóc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cây</a:t>
                      </a:r>
                      <a:r>
                        <a:rPr lang="en-US" sz="2000" b="0" dirty="0">
                          <a:solidFill>
                            <a:srgbClr val="FF0000"/>
                          </a:solidFill>
                          <a:latin typeface="Times New Roman" panose="02020603050405020304" pitchFamily="18" charset="0"/>
                          <a:cs typeface="Times New Roman" panose="02020603050405020304" pitchFamily="18" charset="0"/>
                        </a:rPr>
                        <a:t> ở </a:t>
                      </a:r>
                      <a:r>
                        <a:rPr lang="en-US" sz="2000" b="0" dirty="0" err="1">
                          <a:solidFill>
                            <a:srgbClr val="FF0000"/>
                          </a:solidFill>
                          <a:latin typeface="Times New Roman" panose="02020603050405020304" pitchFamily="18" charset="0"/>
                          <a:cs typeface="Times New Roman" panose="02020603050405020304" pitchFamily="18" charset="0"/>
                        </a:rPr>
                        <a:t>đâu</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khi</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nào</a:t>
                      </a:r>
                      <a:r>
                        <a:rPr lang="en-US" sz="2000" b="0" dirty="0">
                          <a:solidFill>
                            <a:srgbClr val="FF0000"/>
                          </a:solidFill>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0000"/>
                          </a:solidFill>
                          <a:latin typeface="Times New Roman" panose="02020603050405020304" pitchFamily="18" charset="0"/>
                          <a:cs typeface="Times New Roman" panose="02020603050405020304" pitchFamily="18" charset="0"/>
                        </a:rPr>
                        <a:t>- </a:t>
                      </a:r>
                      <a:r>
                        <a:rPr lang="en-US" sz="2000" b="0" baseline="0" dirty="0" smtClean="0">
                          <a:solidFill>
                            <a:srgbClr val="FF0000"/>
                          </a:solidFill>
                          <a:latin typeface="Times New Roman" panose="02020603050405020304" pitchFamily="18" charset="0"/>
                          <a:cs typeface="Times New Roman" panose="02020603050405020304" pitchFamily="18" charset="0"/>
                        </a:rPr>
                        <a:t> ở vườn trường; bồn cây của trường; vào cuối tuần; …</a:t>
                      </a:r>
                      <a:endParaRPr lang="en-US" sz="2000" b="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Tổ</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em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được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phân</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công</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chăm</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sóc</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bồn</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cây</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của</a:t>
                      </a:r>
                      <a:r>
                        <a:rPr lang="en-US" sz="2000" b="0" dirty="0">
                          <a:solidFill>
                            <a:srgbClr val="FF0000"/>
                          </a:solidFill>
                          <a:latin typeface="Times New Roman" panose="02020603050405020304" pitchFamily="18" charset="0"/>
                          <a:cs typeface="Times New Roman" panose="02020603050405020304" pitchFamily="18" charset="0"/>
                        </a:rPr>
                        <a:t> </a:t>
                      </a:r>
                      <a:r>
                        <a:rPr lang="en-US" sz="2000" b="0" dirty="0" err="1">
                          <a:solidFill>
                            <a:srgbClr val="FF0000"/>
                          </a:solidFill>
                          <a:latin typeface="Times New Roman" panose="02020603050405020304" pitchFamily="18" charset="0"/>
                          <a:cs typeface="Times New Roman" panose="02020603050405020304" pitchFamily="18" charset="0"/>
                        </a:rPr>
                        <a:t>trường</a:t>
                      </a:r>
                      <a:r>
                        <a:rPr lang="en-US" sz="2000" b="0" dirty="0">
                          <a:solidFill>
                            <a:srgbClr val="FF0000"/>
                          </a:solidFill>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871002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Em</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và</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các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bạn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đã</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làm</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việc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gì</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để</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chăm</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sóc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cây</a:t>
                      </a:r>
                      <a:r>
                        <a:rPr lang="en-US" sz="2000" b="0" dirty="0">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smtClean="0">
                          <a:latin typeface="Times New Roman" panose="02020603050405020304" pitchFamily="18" charset="0"/>
                          <a:cs typeface="Times New Roman" panose="02020603050405020304" pitchFamily="18" charset="0"/>
                        </a:rPr>
                        <a:t>- nhổ</a:t>
                      </a:r>
                      <a:r>
                        <a:rPr lang="en-US" sz="2000" b="0" baseline="0" dirty="0" smtClean="0">
                          <a:latin typeface="Times New Roman" panose="02020603050405020304" pitchFamily="18" charset="0"/>
                          <a:cs typeface="Times New Roman" panose="02020603050405020304" pitchFamily="18" charset="0"/>
                        </a:rPr>
                        <a:t> cỏ; nhặt sạch rác vương trong bồn cây; tỉa lá vàng; tưới nước cho cây; xới đất, vun gốc cho cây; ….</a:t>
                      </a:r>
                      <a:endParaRPr lang="en-US" sz="20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Cứ</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vào</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cuối</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tuần</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chúng</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em</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phân</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nhau</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bạn</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thì</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nhổ</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cỏ</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nhặt</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rác</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bạn</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thì</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cắt</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tỉa</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lá</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vàng</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và</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bắt</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sâu</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cho</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cây</a:t>
                      </a:r>
                      <a:r>
                        <a:rPr lang="en-US" sz="2000" b="0" dirty="0">
                          <a:solidFill>
                            <a:schemeClr val="tx1"/>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Còn</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em</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nhận</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nhiệm</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vụ</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lấy</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nước</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vào</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bình</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và</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tưới</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cho</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các</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cây</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trong</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bồn</a:t>
                      </a:r>
                      <a:r>
                        <a:rPr lang="en-US" sz="2000" b="0" dirty="0">
                          <a:solidFill>
                            <a:schemeClr val="tx1"/>
                          </a:solidFill>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34693312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Kết</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quả</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công</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việc</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ra</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sao</a:t>
                      </a:r>
                      <a:r>
                        <a:rPr lang="en-US" sz="2000" dirty="0">
                          <a:solidFill>
                            <a:schemeClr val="accent6">
                              <a:lumMod val="50000"/>
                            </a:schemeClr>
                          </a:solidFill>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6">
                              <a:lumMod val="50000"/>
                            </a:schemeClr>
                          </a:solidFill>
                          <a:latin typeface="Times New Roman" panose="02020603050405020304" pitchFamily="18" charset="0"/>
                          <a:cs typeface="Times New Roman" panose="02020603050405020304" pitchFamily="18" charset="0"/>
                        </a:rPr>
                        <a:t>- cây</a:t>
                      </a:r>
                      <a:r>
                        <a:rPr lang="en-US" sz="2000" baseline="0" dirty="0" smtClean="0">
                          <a:solidFill>
                            <a:schemeClr val="accent6">
                              <a:lumMod val="50000"/>
                            </a:schemeClr>
                          </a:solidFill>
                          <a:latin typeface="Times New Roman" panose="02020603050405020304" pitchFamily="18" charset="0"/>
                          <a:cs typeface="Times New Roman" panose="02020603050405020304" pitchFamily="18" charset="0"/>
                        </a:rPr>
                        <a:t> xanh tốt; xòe những chiếc lá xanh tươi; nhú những mầm cây xinh </a:t>
                      </a:r>
                      <a:r>
                        <a:rPr lang="en-US" sz="2000" baseline="0" dirty="0" err="1" smtClean="0">
                          <a:solidFill>
                            <a:schemeClr val="accent6">
                              <a:lumMod val="50000"/>
                            </a:schemeClr>
                          </a:solidFill>
                          <a:latin typeface="Times New Roman" panose="02020603050405020304" pitchFamily="18" charset="0"/>
                          <a:cs typeface="Times New Roman" panose="02020603050405020304" pitchFamily="18" charset="0"/>
                        </a:rPr>
                        <a:t>xinh</a:t>
                      </a:r>
                      <a:r>
                        <a:rPr lang="en-US" sz="2000" baseline="0" dirty="0" smtClean="0">
                          <a:solidFill>
                            <a:schemeClr val="accent6">
                              <a:lumMod val="50000"/>
                            </a:schemeClr>
                          </a:solidFill>
                          <a:latin typeface="Times New Roman" panose="02020603050405020304" pitchFamily="18" charset="0"/>
                          <a:cs typeface="Times New Roman" panose="02020603050405020304" pitchFamily="18" charset="0"/>
                        </a:rPr>
                        <a:t>; …</a:t>
                      </a:r>
                      <a:endParaRPr lang="en-US" sz="2000" dirty="0">
                        <a:solidFill>
                          <a:schemeClr val="accent6">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6">
                              <a:lumMod val="50000"/>
                            </a:schemeClr>
                          </a:solidFill>
                          <a:latin typeface="Times New Roman" panose="02020603050405020304" pitchFamily="18" charset="0"/>
                          <a:cs typeface="Times New Roman" panose="02020603050405020304" pitchFamily="18" charset="0"/>
                        </a:rPr>
                        <a:t>-</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hoa</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chăm</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sóc</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tắm</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mát</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xòa</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chiếc</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lá</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xanh</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tươi</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nhú</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chùm</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hoa</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xinh</a:t>
                      </a:r>
                      <a:r>
                        <a:rPr lang="en-US" sz="2000" b="0" dirty="0">
                          <a:solidFill>
                            <a:schemeClr val="accent6">
                              <a:lumMod val="50000"/>
                            </a:schemeClr>
                          </a:solidFill>
                          <a:latin typeface="Times New Roman" panose="02020603050405020304" pitchFamily="18" charset="0"/>
                          <a:cs typeface="Times New Roman" panose="02020603050405020304" pitchFamily="18" charset="0"/>
                        </a:rPr>
                        <a:t> </a:t>
                      </a:r>
                      <a:r>
                        <a:rPr lang="en-US" sz="2000" b="0" dirty="0" err="1">
                          <a:solidFill>
                            <a:schemeClr val="accent6">
                              <a:lumMod val="50000"/>
                            </a:schemeClr>
                          </a:solidFill>
                          <a:latin typeface="Times New Roman" panose="02020603050405020304" pitchFamily="18" charset="0"/>
                          <a:cs typeface="Times New Roman" panose="02020603050405020304" pitchFamily="18" charset="0"/>
                        </a:rPr>
                        <a:t>xinh</a:t>
                      </a:r>
                      <a:r>
                        <a:rPr lang="en-US" sz="2000" b="0" dirty="0">
                          <a:solidFill>
                            <a:schemeClr val="accent6">
                              <a:lumMod val="50000"/>
                            </a:schemeClr>
                          </a:solidFill>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26667293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 rất</a:t>
                      </a:r>
                      <a:r>
                        <a:rPr lang="en-US" sz="2000" baseline="0" dirty="0" smtClean="0">
                          <a:latin typeface="Times New Roman" panose="02020603050405020304" pitchFamily="18" charset="0"/>
                          <a:cs typeface="Times New Roman" panose="02020603050405020304" pitchFamily="18" charset="0"/>
                        </a:rPr>
                        <a:t> vui vì được làm việc cùng các bạn; ngắm bồn cây để thấy cây lớn từng ngày; …</a:t>
                      </a:r>
                      <a:endParaRPr 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Hàng</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ngày</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đến</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trường</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hôm</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nào</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em</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cũng</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ghé</a:t>
                      </a:r>
                      <a:r>
                        <a:rPr lang="en-US" sz="2000" b="0" dirty="0">
                          <a:solidFill>
                            <a:schemeClr val="tx1"/>
                          </a:solidFill>
                          <a:latin typeface="Times New Roman" panose="02020603050405020304" pitchFamily="18" charset="0"/>
                          <a:cs typeface="Times New Roman" panose="02020603050405020304" pitchFamily="18" charset="0"/>
                        </a:rPr>
                        <a:t> qua </a:t>
                      </a:r>
                      <a:r>
                        <a:rPr lang="en-US" sz="2000" b="0" dirty="0" err="1">
                          <a:solidFill>
                            <a:schemeClr val="tx1"/>
                          </a:solidFill>
                          <a:latin typeface="Times New Roman" panose="02020603050405020304" pitchFamily="18" charset="0"/>
                          <a:cs typeface="Times New Roman" panose="02020603050405020304" pitchFamily="18" charset="0"/>
                        </a:rPr>
                        <a:t>để</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ngắm</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bồn</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cây</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của</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tổ</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em</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và</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thấy</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thêm</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yêu</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trường</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yêu</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lớp</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mình</a:t>
                      </a:r>
                      <a:r>
                        <a:rPr lang="en-US" sz="2000" b="0" dirty="0">
                          <a:solidFill>
                            <a:schemeClr val="tx1"/>
                          </a:solidFill>
                          <a:latin typeface="Times New Roman" panose="02020603050405020304" pitchFamily="18" charset="0"/>
                          <a:cs typeface="Times New Roman" panose="02020603050405020304" pitchFamily="18" charset="0"/>
                        </a:rPr>
                        <a:t> </a:t>
                      </a:r>
                      <a:r>
                        <a:rPr lang="en-US" sz="2000" b="0" dirty="0" err="1">
                          <a:solidFill>
                            <a:schemeClr val="tx1"/>
                          </a:solidFill>
                          <a:latin typeface="Times New Roman" panose="02020603050405020304" pitchFamily="18" charset="0"/>
                          <a:cs typeface="Times New Roman" panose="02020603050405020304" pitchFamily="18" charset="0"/>
                        </a:rPr>
                        <a:t>hơn</a:t>
                      </a:r>
                      <a:r>
                        <a:rPr lang="en-US" sz="2000" b="0" dirty="0">
                          <a:solidFill>
                            <a:schemeClr val="tx1"/>
                          </a:solidFill>
                          <a:latin typeface="Times New Roman" panose="02020603050405020304" pitchFamily="18" charset="0"/>
                          <a:cs typeface="Times New Roman" panose="02020603050405020304" pitchFamily="18" charset="0"/>
                        </a:rPr>
                        <a:t>.</a:t>
                      </a:r>
                    </a:p>
                  </a:txBody>
                  <a:tcPr/>
                </a:tc>
                <a:extLst>
                  <a:ext uri="{0D108BD9-81ED-4DB2-BD59-A6C34878D82A}">
                    <a16:rowId xmlns="" xmlns:a16="http://schemas.microsoft.com/office/drawing/2014/main" val="32991146"/>
                  </a:ext>
                </a:extLst>
              </a:tr>
            </a:tbl>
          </a:graphicData>
        </a:graphic>
      </p:graphicFrame>
    </p:spTree>
    <p:extLst>
      <p:ext uri="{BB962C8B-B14F-4D97-AF65-F5344CB8AC3E}">
        <p14:creationId xmlns:p14="http://schemas.microsoft.com/office/powerpoint/2010/main" val="3728198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A9C7126-BF09-4DAE-82E5-47B00BC015CD}"/>
              </a:ext>
            </a:extLst>
          </p:cNvPr>
          <p:cNvSpPr txBox="1"/>
          <p:nvPr/>
        </p:nvSpPr>
        <p:spPr>
          <a:xfrm>
            <a:off x="1135626" y="867980"/>
            <a:ext cx="10338619" cy="3892861"/>
          </a:xfrm>
          <a:prstGeom prst="rect">
            <a:avLst/>
          </a:prstGeom>
          <a:noFill/>
        </p:spPr>
        <p:txBody>
          <a:bodyPr wrap="square" rtlCol="0">
            <a:spAutoFit/>
          </a:bodyPr>
          <a:lstStyle/>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Thỉnh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thoảng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bón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rung </a:t>
            </a:r>
            <a:r>
              <a:rPr lang="en-US" sz="2800" dirty="0" err="1">
                <a:latin typeface="Times New Roman" panose="02020603050405020304" pitchFamily="18" charset="0"/>
                <a:cs typeface="Times New Roman" panose="02020603050405020304" pitchFamily="18" charset="0"/>
              </a:rPr>
              <a:t>rinh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25593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A9C7126-BF09-4DAE-82E5-47B00BC015CD}"/>
              </a:ext>
            </a:extLst>
          </p:cNvPr>
          <p:cNvSpPr txBox="1"/>
          <p:nvPr/>
        </p:nvSpPr>
        <p:spPr>
          <a:xfrm>
            <a:off x="1135626" y="1002890"/>
            <a:ext cx="10338619" cy="4539191"/>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Hưởng ứng phong trào Tết trồng cây, mẹ mua cho em một chậu </a:t>
            </a:r>
            <a:r>
              <a:rPr lang="en-US" sz="2800" b="1" dirty="0" err="1">
                <a:latin typeface="Times New Roman" panose="02020603050405020304" pitchFamily="18" charset="0"/>
                <a:cs typeface="Times New Roman" panose="02020603050405020304" pitchFamily="18" charset="0"/>
              </a:rPr>
              <a:t>bàng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Hàng ngày,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tỉ mỉ chăm sóc cây.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tưới nước đều đặn để cây mau lớn. Thỉnh thoảng, em còn ngắt những chiếc lá vàng bị héo úa. Mỗi lá bàng xòa ra giống như một chiếc quạt cầm tay nhỏ vậy. Em rất vui khi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82813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412955" y="4911932"/>
            <a:ext cx="1342786" cy="1753415"/>
          </a:xfrm>
          <a:prstGeom prst="rect">
            <a:avLst/>
          </a:prstGeom>
          <a:noFill/>
          <a:ln w="9525">
            <a:noFill/>
          </a:ln>
        </p:spPr>
      </p:pic>
      <p:pic>
        <p:nvPicPr>
          <p:cNvPr id="33" name="图片 8"/>
          <p:cNvPicPr>
            <a:picLocks noChangeAspect="1"/>
          </p:cNvPicPr>
          <p:nvPr/>
        </p:nvPicPr>
        <p:blipFill>
          <a:blip r:embed="rId5"/>
          <a:stretch>
            <a:fillRect/>
          </a:stretch>
        </p:blipFill>
        <p:spPr>
          <a:xfrm>
            <a:off x="10726316" y="5171894"/>
            <a:ext cx="1220868" cy="1686825"/>
          </a:xfrm>
          <a:prstGeom prst="rect">
            <a:avLst/>
          </a:prstGeom>
          <a:noFill/>
          <a:ln w="9525">
            <a:noFill/>
          </a:ln>
        </p:spPr>
      </p:pic>
      <p:sp>
        <p:nvSpPr>
          <p:cNvPr id="24" name="文本框 22">
            <a:extLst>
              <a:ext uri="{FF2B5EF4-FFF2-40B4-BE49-F238E27FC236}">
                <a16:creationId xmlns="" xmlns:a16="http://schemas.microsoft.com/office/drawing/2014/main" id="{8E852256-A333-49D6-ADCD-2215C66790B1}"/>
              </a:ext>
            </a:extLst>
          </p:cNvPr>
          <p:cNvSpPr txBox="1"/>
          <p:nvPr/>
        </p:nvSpPr>
        <p:spPr>
          <a:xfrm>
            <a:off x="3185956" y="747511"/>
            <a:ext cx="5408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6" name="Group 5"/>
          <p:cNvGrpSpPr/>
          <p:nvPr/>
        </p:nvGrpSpPr>
        <p:grpSpPr>
          <a:xfrm>
            <a:off x="918322" y="1530723"/>
            <a:ext cx="885339" cy="628639"/>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grpSp>
        <p:nvGrpSpPr>
          <p:cNvPr id="22" name="Group 21"/>
          <p:cNvGrpSpPr/>
          <p:nvPr/>
        </p:nvGrpSpPr>
        <p:grpSpPr>
          <a:xfrm>
            <a:off x="799213" y="2597415"/>
            <a:ext cx="883311" cy="628639"/>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7" name="TextBox 36">
            <a:extLst>
              <a:ext uri="{FF2B5EF4-FFF2-40B4-BE49-F238E27FC236}">
                <a16:creationId xmlns="" xmlns:a16="http://schemas.microsoft.com/office/drawing/2014/main" id="{24500F8B-FB66-487F-91C5-0281971A9FDB}"/>
              </a:ext>
            </a:extLst>
          </p:cNvPr>
          <p:cNvSpPr txBox="1"/>
          <p:nvPr/>
        </p:nvSpPr>
        <p:spPr>
          <a:xfrm>
            <a:off x="1755741" y="1636502"/>
            <a:ext cx="83469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Kể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việc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chăm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sóc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dựa</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theo</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gợi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ý</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38" name="TextBox 37">
            <a:extLst>
              <a:ext uri="{FF2B5EF4-FFF2-40B4-BE49-F238E27FC236}">
                <a16:creationId xmlns="" xmlns:a16="http://schemas.microsoft.com/office/drawing/2014/main" id="{7D2F8B0D-C796-4CB5-82FA-271383C605D7}"/>
              </a:ext>
            </a:extLst>
          </p:cNvPr>
          <p:cNvSpPr txBox="1"/>
          <p:nvPr/>
        </p:nvSpPr>
        <p:spPr>
          <a:xfrm>
            <a:off x="1682523" y="2611272"/>
            <a:ext cx="99089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thức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chăm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sóc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bảo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vệ</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môi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trường</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3650591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par>
                                <p:cTn id="45" presetID="2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32" presetClass="emph" presetSubtype="0" repeatCount="999000" fill="hold" nodeType="with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554" y="-936"/>
            <a:ext cx="12162892" cy="6859871"/>
          </a:xfrm>
          <a:prstGeom prst="rect">
            <a:avLst/>
          </a:prstGeom>
        </p:spPr>
      </p:pic>
      <p:pic>
        <p:nvPicPr>
          <p:cNvPr id="9" name="Picture 8"/>
          <p:cNvPicPr>
            <a:picLocks noChangeAspect="1"/>
          </p:cNvPicPr>
          <p:nvPr/>
        </p:nvPicPr>
        <p:blipFill>
          <a:blip r:embed="rId5"/>
          <a:stretch>
            <a:fillRect/>
          </a:stretch>
        </p:blipFill>
        <p:spPr>
          <a:xfrm>
            <a:off x="6299221" y="3108225"/>
            <a:ext cx="2143891" cy="3031263"/>
          </a:xfrm>
          <a:prstGeom prst="rect">
            <a:avLst/>
          </a:prstGeom>
        </p:spPr>
      </p:pic>
      <p:grpSp>
        <p:nvGrpSpPr>
          <p:cNvPr id="10" name="Group 9"/>
          <p:cNvGrpSpPr/>
          <p:nvPr/>
        </p:nvGrpSpPr>
        <p:grpSpPr>
          <a:xfrm>
            <a:off x="3507239" y="2994148"/>
            <a:ext cx="2291156" cy="3144446"/>
            <a:chOff x="1797983" y="2928034"/>
            <a:chExt cx="2450167" cy="3362678"/>
          </a:xfrm>
        </p:grpSpPr>
        <p:cxnSp>
          <p:nvCxnSpPr>
            <p:cNvPr id="11" name="Straight Connector 10"/>
            <p:cNvCxnSpPr/>
            <p:nvPr/>
          </p:nvCxnSpPr>
          <p:spPr>
            <a:xfrm flipH="1">
              <a:off x="3890423" y="3017520"/>
              <a:ext cx="44892" cy="200406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7983" y="2928034"/>
              <a:ext cx="2450167" cy="3362678"/>
            </a:xfrm>
            <a:prstGeom prst="rect">
              <a:avLst/>
            </a:prstGeom>
          </p:spPr>
        </p:pic>
      </p:grpSp>
      <p:pic>
        <p:nvPicPr>
          <p:cNvPr id="13" name="Picture 12"/>
          <p:cNvPicPr>
            <a:picLocks noChangeAspect="1"/>
          </p:cNvPicPr>
          <p:nvPr/>
        </p:nvPicPr>
        <p:blipFill>
          <a:blip r:embed="rId7"/>
          <a:stretch>
            <a:fillRect/>
          </a:stretch>
        </p:blipFill>
        <p:spPr>
          <a:xfrm>
            <a:off x="4257821" y="3857934"/>
            <a:ext cx="1838179" cy="276090"/>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b="422"/>
          <a:stretch/>
        </p:blipFill>
        <p:spPr>
          <a:xfrm>
            <a:off x="3507845" y="3008773"/>
            <a:ext cx="2282806" cy="3119746"/>
          </a:xfrm>
          <a:prstGeom prst="rect">
            <a:avLst/>
          </a:prstGeom>
        </p:spPr>
      </p:pic>
      <p:pic>
        <p:nvPicPr>
          <p:cNvPr id="16" name="Picture 15">
            <a:hlinkClick r:id="" action="ppaction://hlinkshowjump?jump=nextslide"/>
          </p:cNvPr>
          <p:cNvPicPr>
            <a:picLocks noChangeAspect="1"/>
          </p:cNvPicPr>
          <p:nvPr/>
        </p:nvPicPr>
        <p:blipFill>
          <a:blip r:embed="rId9"/>
          <a:stretch>
            <a:fillRect/>
          </a:stretch>
        </p:blipFill>
        <p:spPr>
          <a:xfrm>
            <a:off x="5435356" y="5431903"/>
            <a:ext cx="1727131" cy="754100"/>
          </a:xfrm>
          <a:prstGeom prst="rect">
            <a:avLst/>
          </a:prstGeom>
        </p:spPr>
      </p:pic>
      <p:pic>
        <p:nvPicPr>
          <p:cNvPr id="17" name="Picture 16"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0159" y="-726657"/>
            <a:ext cx="6591321" cy="598388"/>
          </a:xfrm>
          <a:prstGeom prst="rect">
            <a:avLst/>
          </a:prstGeom>
        </p:spPr>
      </p:pic>
      <p:sp>
        <p:nvSpPr>
          <p:cNvPr id="18" name="TextBox 17" hidden="1">
            <a:extLst>
              <a:ext uri="{FF2B5EF4-FFF2-40B4-BE49-F238E27FC236}">
                <a16:creationId xmlns="" xmlns:a16="http://schemas.microsoft.com/office/drawing/2014/main" id="{27EF4EE4-346A-4B52-B1EE-9FB59A2E422C}"/>
              </a:ext>
            </a:extLst>
          </p:cNvPr>
          <p:cNvSpPr txBox="1"/>
          <p:nvPr/>
        </p:nvSpPr>
        <p:spPr>
          <a:xfrm>
            <a:off x="-3268796" y="3576537"/>
            <a:ext cx="2739471" cy="951747"/>
          </a:xfrm>
          <a:prstGeom prst="rect">
            <a:avLst/>
          </a:prstGeom>
          <a:noFill/>
        </p:spPr>
        <p:txBody>
          <a:bodyPr wrap="none" rtlCol="0">
            <a:spAutoFit/>
          </a:bodyPr>
          <a:lstStyle/>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Ms Huyền Phạm</a:t>
            </a:r>
          </a:p>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0936.082.789</a:t>
            </a:r>
          </a:p>
        </p:txBody>
      </p:sp>
      <p:pic>
        <p:nvPicPr>
          <p:cNvPr id="19" name="Picture 18" hidden="1">
            <a:extLst>
              <a:ext uri="{FF2B5EF4-FFF2-40B4-BE49-F238E27FC236}">
                <a16:creationId xmlns="" xmlns:a16="http://schemas.microsoft.com/office/drawing/2014/main" id="{86D3637B-1FDE-4DDF-9132-BFE7AC92FB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95842" y="607074"/>
            <a:ext cx="2766517" cy="2821926"/>
          </a:xfrm>
          <a:prstGeom prst="rect">
            <a:avLst/>
          </a:prstGeom>
        </p:spPr>
      </p:pic>
      <p:sp>
        <p:nvSpPr>
          <p:cNvPr id="4" name="TextBox 3">
            <a:extLst>
              <a:ext uri="{FF2B5EF4-FFF2-40B4-BE49-F238E27FC236}">
                <a16:creationId xmlns="" xmlns:a16="http://schemas.microsoft.com/office/drawing/2014/main" id="{54FEF091-56CA-4D15-BD7E-0E3A688C6400}"/>
              </a:ext>
            </a:extLst>
          </p:cNvPr>
          <p:cNvSpPr txBox="1"/>
          <p:nvPr/>
        </p:nvSpPr>
        <p:spPr>
          <a:xfrm>
            <a:off x="2031720" y="1208625"/>
            <a:ext cx="8534400" cy="2440526"/>
          </a:xfrm>
          <a:prstGeom prst="rect">
            <a:avLst/>
          </a:prstGeom>
          <a:noFill/>
        </p:spPr>
        <p:txBody>
          <a:bodyPr wrap="square" rtlCol="0">
            <a:prstTxWarp prst="textArchUp">
              <a:avLst/>
            </a:prstTxWarp>
            <a:spAutoFit/>
          </a:bodyPr>
          <a:lstStyle/>
          <a:p>
            <a:pPr algn="ctr">
              <a:buClr>
                <a:srgbClr val="000000"/>
              </a:buClr>
              <a:buFont typeface="Arial"/>
              <a:buNone/>
            </a:pPr>
            <a:r>
              <a:rPr lang="en-US" sz="6000" b="1" kern="0">
                <a:ln w="6600">
                  <a:solidFill>
                    <a:srgbClr val="FF5252"/>
                  </a:solidFill>
                  <a:prstDash val="solid"/>
                </a:ln>
                <a:solidFill>
                  <a:srgbClr val="FFFFFF"/>
                </a:solidFill>
                <a:effectLst>
                  <a:outerShdw dist="38100" dir="2700000" algn="tl" rotWithShape="0">
                    <a:srgbClr val="FF5252"/>
                  </a:outerShdw>
                </a:effectLst>
                <a:cs typeface="Arial"/>
                <a:sym typeface="Arial"/>
              </a:rPr>
              <a:t>THỬ TÀI BẮN CUNG</a:t>
            </a:r>
          </a:p>
        </p:txBody>
      </p:sp>
    </p:spTree>
    <p:extLst>
      <p:ext uri="{BB962C8B-B14F-4D97-AF65-F5344CB8AC3E}">
        <p14:creationId xmlns:p14="http://schemas.microsoft.com/office/powerpoint/2010/main" val="4181558329"/>
      </p:ext>
    </p:extLst>
  </p:cSld>
  <p:clrMapOvr>
    <a:masterClrMapping/>
  </p:clrMapOvr>
  <p:transition spd="slow">
    <p:wipe/>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412955" y="4911932"/>
            <a:ext cx="1342786" cy="1753415"/>
          </a:xfrm>
          <a:prstGeom prst="rect">
            <a:avLst/>
          </a:prstGeom>
          <a:noFill/>
          <a:ln w="9525">
            <a:noFill/>
          </a:ln>
        </p:spPr>
      </p:pic>
      <p:pic>
        <p:nvPicPr>
          <p:cNvPr id="33" name="图片 8"/>
          <p:cNvPicPr>
            <a:picLocks noChangeAspect="1"/>
          </p:cNvPicPr>
          <p:nvPr/>
        </p:nvPicPr>
        <p:blipFill>
          <a:blip r:embed="rId5"/>
          <a:stretch>
            <a:fillRect/>
          </a:stretch>
        </p:blipFill>
        <p:spPr>
          <a:xfrm>
            <a:off x="10726316" y="5171894"/>
            <a:ext cx="1220868" cy="1686825"/>
          </a:xfrm>
          <a:prstGeom prst="rect">
            <a:avLst/>
          </a:prstGeom>
          <a:noFill/>
          <a:ln w="9525">
            <a:noFill/>
          </a:ln>
        </p:spPr>
      </p:pic>
      <p:sp>
        <p:nvSpPr>
          <p:cNvPr id="24" name="文本框 22">
            <a:extLst>
              <a:ext uri="{FF2B5EF4-FFF2-40B4-BE49-F238E27FC236}">
                <a16:creationId xmlns="" xmlns:a16="http://schemas.microsoft.com/office/drawing/2014/main" id="{8E852256-A333-49D6-ADCD-2215C66790B1}"/>
              </a:ext>
            </a:extLst>
          </p:cNvPr>
          <p:cNvSpPr txBox="1"/>
          <p:nvPr/>
        </p:nvSpPr>
        <p:spPr>
          <a:xfrm>
            <a:off x="1415846" y="1176404"/>
            <a:ext cx="8500549"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Định</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hướng</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tiếp</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theo</a:t>
            </a:r>
            <a:endPar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Đọc</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đoạn</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văn</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đã</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viết</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cho</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người</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thân</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nghe</a:t>
            </a:r>
            <a:endPar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Bài</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sau</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viết</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3 – 5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câu</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về</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một</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sự</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việc</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em</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đã</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chứng</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kiến</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hoặc</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tham</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gia</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ở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nơi</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em</a:t>
            </a:r>
            <a:r>
              <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2800" dirty="0" err="1">
                <a:latin typeface="Times New Roman" panose="02020603050405020304" pitchFamily="18" charset="0"/>
                <a:ea typeface="思源黑体 CN Bold" panose="020B0800000000000000" pitchFamily="34" charset="-122"/>
                <a:cs typeface="Times New Roman" panose="02020603050405020304" pitchFamily="18" charset="0"/>
              </a:rPr>
              <a:t>sống</a:t>
            </a:r>
            <a:endParaRPr lang="en-US" altLang="zh-CN" sz="2800" dirty="0">
              <a:latin typeface="Times New Roman" panose="02020603050405020304" pitchFamily="18" charset="0"/>
              <a:ea typeface="思源黑体 CN Bold" panose="020B0800000000000000"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38289349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par>
                                <p:cTn id="45" presetID="2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32" presetClass="emph" presetSubtype="0" repeatCount="999000" fill="hold" nodeType="with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36285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 xmlns:a16="http://schemas.microsoft.com/office/drawing/2014/main" id="{4A885F66-216F-449A-88B7-B6C46FED8BDC}"/>
              </a:ext>
            </a:extLst>
          </p:cNvPr>
          <p:cNvPicPr>
            <a:picLocks noChangeAspect="1"/>
          </p:cNvPicPr>
          <p:nvPr/>
        </p:nvPicPr>
        <p:blipFill>
          <a:blip r:embed="rId2"/>
          <a:stretch>
            <a:fillRect/>
          </a:stretch>
        </p:blipFill>
        <p:spPr>
          <a:xfrm>
            <a:off x="246616" y="772525"/>
            <a:ext cx="10919011" cy="5170709"/>
          </a:xfrm>
          <a:prstGeom prst="rect">
            <a:avLst/>
          </a:prstGeom>
        </p:spPr>
      </p:pic>
    </p:spTree>
    <p:extLst>
      <p:ext uri="{BB962C8B-B14F-4D97-AF65-F5344CB8AC3E}">
        <p14:creationId xmlns:p14="http://schemas.microsoft.com/office/powerpoint/2010/main" val="194164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7"/>
          <a:stretch>
            <a:fillRect/>
          </a:stretch>
        </p:blipFill>
        <p:spPr>
          <a:xfrm>
            <a:off x="14554" y="-936"/>
            <a:ext cx="12162892" cy="6859871"/>
          </a:xfrm>
          <a:prstGeom prst="rect">
            <a:avLst/>
          </a:prstGeom>
        </p:spPr>
      </p:pic>
      <p:sp>
        <p:nvSpPr>
          <p:cNvPr id="30" name="Flowchart: Alternate Process 3"/>
          <p:cNvSpPr/>
          <p:nvPr/>
        </p:nvSpPr>
        <p:spPr>
          <a:xfrm>
            <a:off x="1505399" y="471746"/>
            <a:ext cx="5497517" cy="2329617"/>
          </a:xfrm>
          <a:prstGeom prst="roundRect">
            <a:avLst>
              <a:gd name="adj" fmla="val 6259"/>
            </a:avLst>
          </a:prstGeom>
          <a:solidFill>
            <a:schemeClr val="tx2">
              <a:lumMod val="75000"/>
            </a:schemeClr>
          </a:solidFill>
          <a:ln w="19050"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defTabSz="912114">
              <a:defRPr/>
            </a:pPr>
            <a:r>
              <a:rPr lang="en-US" sz="3600" b="1" dirty="0">
                <a:solidFill>
                  <a:srgbClr val="002060"/>
                </a:solidFill>
                <a:sym typeface="Arial"/>
              </a:rPr>
              <a:t>Đâu là việc chúng ta nên làm trong dịp Tết?</a:t>
            </a:r>
          </a:p>
        </p:txBody>
      </p:sp>
      <p:pic>
        <p:nvPicPr>
          <p:cNvPr id="25" name="Picture 24"/>
          <p:cNvPicPr>
            <a:picLocks noChangeAspect="1"/>
          </p:cNvPicPr>
          <p:nvPr/>
        </p:nvPicPr>
        <p:blipFill>
          <a:blip r:embed="rId8"/>
          <a:stretch>
            <a:fillRect/>
          </a:stretch>
        </p:blipFill>
        <p:spPr>
          <a:xfrm>
            <a:off x="9048030" y="3429632"/>
            <a:ext cx="2143891" cy="3031263"/>
          </a:xfrm>
          <a:prstGeom prst="rect">
            <a:avLst/>
          </a:prstGeom>
        </p:spPr>
      </p:pic>
      <p:grpSp>
        <p:nvGrpSpPr>
          <p:cNvPr id="15" name="Group 14"/>
          <p:cNvGrpSpPr/>
          <p:nvPr/>
        </p:nvGrpSpPr>
        <p:grpSpPr>
          <a:xfrm>
            <a:off x="1505398" y="3548303"/>
            <a:ext cx="2291156" cy="3144446"/>
            <a:chOff x="1797983" y="2928034"/>
            <a:chExt cx="2450167" cy="3362678"/>
          </a:xfrm>
        </p:grpSpPr>
        <p:cxnSp>
          <p:nvCxnSpPr>
            <p:cNvPr id="16" name="Straight Connector 15"/>
            <p:cNvCxnSpPr/>
            <p:nvPr/>
          </p:nvCxnSpPr>
          <p:spPr>
            <a:xfrm flipH="1">
              <a:off x="3890423" y="3017520"/>
              <a:ext cx="44892" cy="200406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7983" y="2928034"/>
              <a:ext cx="2450167" cy="3362678"/>
            </a:xfrm>
            <a:prstGeom prst="rect">
              <a:avLst/>
            </a:prstGeom>
          </p:spPr>
        </p:pic>
      </p:grpSp>
      <p:pic>
        <p:nvPicPr>
          <p:cNvPr id="21" name="Picture 20"/>
          <p:cNvPicPr>
            <a:picLocks noChangeAspect="1"/>
          </p:cNvPicPr>
          <p:nvPr/>
        </p:nvPicPr>
        <p:blipFill>
          <a:blip r:embed="rId10"/>
          <a:stretch>
            <a:fillRect/>
          </a:stretch>
        </p:blipFill>
        <p:spPr>
          <a:xfrm>
            <a:off x="2255980" y="4412088"/>
            <a:ext cx="1838179" cy="276090"/>
          </a:xfrm>
          <a:prstGeom prst="rect">
            <a:avLst/>
          </a:prstGeom>
        </p:spPr>
      </p:pic>
      <p:pic>
        <p:nvPicPr>
          <p:cNvPr id="22" name="Picture 21"/>
          <p:cNvPicPr>
            <a:picLocks noChangeAspect="1"/>
          </p:cNvPicPr>
          <p:nvPr/>
        </p:nvPicPr>
        <p:blipFill rotWithShape="1">
          <a:blip r:embed="rId11" cstate="print">
            <a:extLst>
              <a:ext uri="{28A0092B-C50C-407E-A947-70E740481C1C}">
                <a14:useLocalDpi xmlns:a14="http://schemas.microsoft.com/office/drawing/2010/main" val="0"/>
              </a:ext>
            </a:extLst>
          </a:blip>
          <a:srcRect b="422"/>
          <a:stretch/>
        </p:blipFill>
        <p:spPr>
          <a:xfrm>
            <a:off x="1506004" y="3562927"/>
            <a:ext cx="2282806" cy="3119746"/>
          </a:xfrm>
          <a:prstGeom prst="rect">
            <a:avLst/>
          </a:prstGeom>
        </p:spPr>
      </p:pic>
      <p:pic>
        <p:nvPicPr>
          <p:cNvPr id="23" name="Picture 22"/>
          <p:cNvPicPr>
            <a:picLocks noChangeAspect="1"/>
          </p:cNvPicPr>
          <p:nvPr/>
        </p:nvPicPr>
        <p:blipFill>
          <a:blip r:embed="rId10"/>
          <a:stretch>
            <a:fillRect/>
          </a:stretch>
        </p:blipFill>
        <p:spPr>
          <a:xfrm rot="732681">
            <a:off x="2255802" y="4510628"/>
            <a:ext cx="1838179" cy="276090"/>
          </a:xfrm>
          <a:prstGeom prst="rect">
            <a:avLst/>
          </a:prstGeom>
        </p:spPr>
      </p:pic>
      <p:sp>
        <p:nvSpPr>
          <p:cNvPr id="27" name="Rounded Rectangle 26"/>
          <p:cNvSpPr/>
          <p:nvPr/>
        </p:nvSpPr>
        <p:spPr>
          <a:xfrm>
            <a:off x="7669709" y="508515"/>
            <a:ext cx="3283696" cy="1003352"/>
          </a:xfrm>
          <a:prstGeom prst="roundRect">
            <a:avLst/>
          </a:prstGeom>
          <a:solidFill>
            <a:schemeClr val="tx2">
              <a:lumMod val="75000"/>
            </a:schemeClr>
          </a:solidFill>
          <a:ln w="19050"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2114">
              <a:defRPr/>
            </a:pPr>
            <a:r>
              <a:rPr lang="en-US" sz="3591" b="1">
                <a:solidFill>
                  <a:prstClr val="black"/>
                </a:solidFill>
                <a:cs typeface="Arial" panose="020B0604020202020204" pitchFamily="34" charset="0"/>
                <a:sym typeface="Arial"/>
              </a:rPr>
              <a:t>Nói hoặc viết lời chúc Tết</a:t>
            </a:r>
            <a:endParaRPr lang="en-US" sz="3591" b="1" dirty="0">
              <a:solidFill>
                <a:prstClr val="black"/>
              </a:solidFill>
              <a:cs typeface="Arial" panose="020B0604020202020204" pitchFamily="34" charset="0"/>
              <a:sym typeface="Arial"/>
            </a:endParaRPr>
          </a:p>
        </p:txBody>
      </p:sp>
      <p:sp>
        <p:nvSpPr>
          <p:cNvPr id="28" name="Rounded Rectangle 27"/>
          <p:cNvSpPr/>
          <p:nvPr/>
        </p:nvSpPr>
        <p:spPr>
          <a:xfrm>
            <a:off x="7669709" y="1798010"/>
            <a:ext cx="3283696" cy="1003352"/>
          </a:xfrm>
          <a:prstGeom prst="roundRect">
            <a:avLst/>
          </a:prstGeom>
          <a:solidFill>
            <a:schemeClr val="tx2">
              <a:lumMod val="75000"/>
            </a:schemeClr>
          </a:solidFill>
          <a:ln w="19050"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2114">
              <a:defRPr/>
            </a:pPr>
            <a:r>
              <a:rPr lang="en-US" sz="3591" b="1">
                <a:solidFill>
                  <a:prstClr val="black"/>
                </a:solidFill>
                <a:cs typeface="Arial" panose="020B0604020202020204" pitchFamily="34" charset="0"/>
                <a:sym typeface="Arial"/>
              </a:rPr>
              <a:t>Ăn thật nhiều</a:t>
            </a:r>
            <a:endParaRPr lang="en-US" sz="3591" b="1" dirty="0">
              <a:solidFill>
                <a:prstClr val="black"/>
              </a:solidFill>
              <a:cs typeface="Arial" panose="020B0604020202020204" pitchFamily="34" charset="0"/>
              <a:sym typeface="Arial"/>
            </a:endParaRPr>
          </a:p>
        </p:txBody>
      </p:sp>
      <p:pic>
        <p:nvPicPr>
          <p:cNvPr id="32" name="Picture 31">
            <a:hlinkClick r:id="" action="ppaction://hlinkshowjump?jump=nextslide"/>
          </p:cNvPr>
          <p:cNvPicPr>
            <a:picLocks noChangeAspect="1"/>
          </p:cNvPicPr>
          <p:nvPr/>
        </p:nvPicPr>
        <p:blipFill>
          <a:blip r:embed="rId12"/>
          <a:stretch>
            <a:fillRect/>
          </a:stretch>
        </p:blipFill>
        <p:spPr>
          <a:xfrm>
            <a:off x="5232436" y="5611528"/>
            <a:ext cx="1727131" cy="748018"/>
          </a:xfrm>
          <a:prstGeom prst="rect">
            <a:avLst/>
          </a:prstGeom>
        </p:spPr>
      </p:pic>
      <p:sp>
        <p:nvSpPr>
          <p:cNvPr id="2" name="5-Point Star 1"/>
          <p:cNvSpPr/>
          <p:nvPr/>
        </p:nvSpPr>
        <p:spPr>
          <a:xfrm>
            <a:off x="12776788" y="508515"/>
            <a:ext cx="912138" cy="912138"/>
          </a:xfrm>
          <a:prstGeom prst="star5">
            <a:avLst>
              <a:gd name="adj" fmla="val 26636"/>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sym typeface="Arial"/>
            </a:endParaRPr>
          </a:p>
        </p:txBody>
      </p:sp>
      <p:pic>
        <p:nvPicPr>
          <p:cNvPr id="18" name="Picture 17"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0159" y="-726657"/>
            <a:ext cx="6591321" cy="598388"/>
          </a:xfrm>
          <a:prstGeom prst="rect">
            <a:avLst/>
          </a:prstGeom>
        </p:spPr>
      </p:pic>
      <p:sp>
        <p:nvSpPr>
          <p:cNvPr id="19" name="TextBox 18" hidden="1">
            <a:extLst>
              <a:ext uri="{FF2B5EF4-FFF2-40B4-BE49-F238E27FC236}">
                <a16:creationId xmlns="" xmlns:a16="http://schemas.microsoft.com/office/drawing/2014/main" id="{27EF4EE4-346A-4B52-B1EE-9FB59A2E422C}"/>
              </a:ext>
            </a:extLst>
          </p:cNvPr>
          <p:cNvSpPr txBox="1"/>
          <p:nvPr/>
        </p:nvSpPr>
        <p:spPr>
          <a:xfrm>
            <a:off x="-3268796" y="3576537"/>
            <a:ext cx="2739471" cy="951747"/>
          </a:xfrm>
          <a:prstGeom prst="rect">
            <a:avLst/>
          </a:prstGeom>
          <a:noFill/>
        </p:spPr>
        <p:txBody>
          <a:bodyPr wrap="none" rtlCol="0">
            <a:spAutoFit/>
          </a:bodyPr>
          <a:lstStyle/>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Ms Huyền Phạm</a:t>
            </a:r>
          </a:p>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0936.082.789</a:t>
            </a:r>
          </a:p>
        </p:txBody>
      </p:sp>
      <p:pic>
        <p:nvPicPr>
          <p:cNvPr id="20" name="Picture 19" hidden="1">
            <a:extLst>
              <a:ext uri="{FF2B5EF4-FFF2-40B4-BE49-F238E27FC236}">
                <a16:creationId xmlns="" xmlns:a16="http://schemas.microsoft.com/office/drawing/2014/main" id="{86D3637B-1FDE-4DDF-9132-BFE7AC92FB4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95842" y="607074"/>
            <a:ext cx="2766517" cy="2821926"/>
          </a:xfrm>
          <a:prstGeom prst="rect">
            <a:avLst/>
          </a:prstGeom>
        </p:spPr>
      </p:pic>
    </p:spTree>
    <p:extLst>
      <p:ext uri="{BB962C8B-B14F-4D97-AF65-F5344CB8AC3E}">
        <p14:creationId xmlns:p14="http://schemas.microsoft.com/office/powerpoint/2010/main" val="2731405459"/>
      </p:ext>
    </p:extLst>
  </p:cSld>
  <p:clrMapOvr>
    <a:masterClrMapping/>
  </p:clrMapOvr>
  <p:transition spd="slow">
    <p:wipe/>
    <p:sndAc>
      <p:stSnd>
        <p:snd r:embed="rId3"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1" nodeType="afterEffect">
                                  <p:stCondLst>
                                    <p:cond delay="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375E-6 1.11111E-6 L 0.49179 0.02222 " pathEditMode="relative" rAng="0" ptsTypes="AA">
                                      <p:cBhvr>
                                        <p:cTn id="13" dur="500" fill="hold"/>
                                        <p:tgtEl>
                                          <p:spTgt spid="21"/>
                                        </p:tgtEl>
                                        <p:attrNameLst>
                                          <p:attrName>ppt_x</p:attrName>
                                          <p:attrName>ppt_y</p:attrName>
                                        </p:attrNameLst>
                                      </p:cBhvr>
                                      <p:rCtr x="24583" y="1111"/>
                                    </p:animMotion>
                                  </p:childTnLst>
                                  <p:subTnLst>
                                    <p:audio>
                                      <p:cMediaNode>
                                        <p:cTn display="0" masterRel="sameClick">
                                          <p:stCondLst>
                                            <p:cond evt="begin" delay="0">
                                              <p:tn val="12"/>
                                            </p:cond>
                                          </p:stCondLst>
                                          <p:endCondLst>
                                            <p:cond evt="onStopAudio" delay="0">
                                              <p:tgtEl>
                                                <p:sldTgt/>
                                              </p:tgtEl>
                                            </p:cond>
                                          </p:endCondLst>
                                        </p:cTn>
                                        <p:tgtEl>
                                          <p:sndTgt r:embed="rId3" name="flecha_clavada.wav"/>
                                        </p:tgtEl>
                                      </p:cMediaNode>
                                    </p:audio>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yeahtWAV.wav"/>
                                        </p:tgtEl>
                                      </p:cMediaNode>
                                    </p:audio>
                                  </p:sub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9" presetClass="emph" presetSubtype="0" grpId="0" nodeType="afterEffect">
                                  <p:stCondLst>
                                    <p:cond delay="0"/>
                                  </p:stCondLst>
                                  <p:childTnLst>
                                    <p:set>
                                      <p:cBhvr rctx="PPT">
                                        <p:cTn id="22" dur="indefinite"/>
                                        <p:tgtEl>
                                          <p:spTgt spid="28"/>
                                        </p:tgtEl>
                                        <p:attrNameLst>
                                          <p:attrName>style.opacity</p:attrName>
                                        </p:attrNameLst>
                                      </p:cBhvr>
                                      <p:to>
                                        <p:strVal val="0.5"/>
                                      </p:to>
                                    </p:set>
                                    <p:animEffect filter="image" prLst="opacity: 0.5">
                                      <p:cBhvr rctx="IE">
                                        <p:cTn id="23" dur="indefinite"/>
                                        <p:tgtEl>
                                          <p:spTgt spid="28"/>
                                        </p:tgtEl>
                                      </p:cBhvr>
                                    </p:animEffect>
                                  </p:childTnLst>
                                  <p:subTnLst>
                                    <p:audio>
                                      <p:cMediaNode>
                                        <p:cTn display="0" masterRel="sameClick">
                                          <p:stCondLst>
                                            <p:cond evt="begin" delay="0">
                                              <p:tn val="21"/>
                                            </p:cond>
                                          </p:stCondLst>
                                          <p:endCondLst>
                                            <p:cond evt="onStopAudio" delay="0">
                                              <p:tgtEl>
                                                <p:sldTgt/>
                                              </p:tgtEl>
                                            </p:cond>
                                          </p:endCondLst>
                                        </p:cTn>
                                        <p:tgtEl>
                                          <p:sndTgt r:embed="rId5" name="chance.wav"/>
                                        </p:tgtEl>
                                      </p:cMediaNode>
                                    </p:audio>
                                  </p:subTnLst>
                                </p:cTn>
                              </p:par>
                              <p:par>
                                <p:cTn id="24" presetID="1" presetClass="exit" presetSubtype="0" fill="hold" nodeType="with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4.375E-6 -7.40741E-7 L 0.51211 0.22593 " pathEditMode="relative" rAng="0" ptsTypes="AA">
                                      <p:cBhvr>
                                        <p:cTn id="33" dur="750" fill="hold"/>
                                        <p:tgtEl>
                                          <p:spTgt spid="23"/>
                                        </p:tgtEl>
                                        <p:attrNameLst>
                                          <p:attrName>ppt_x</p:attrName>
                                          <p:attrName>ppt_y</p:attrName>
                                        </p:attrNameLst>
                                      </p:cBhvr>
                                      <p:rCtr x="25599" y="11296"/>
                                    </p:animMotion>
                                  </p:childTnLst>
                                  <p:subTnLst>
                                    <p:audio>
                                      <p:cMediaNode>
                                        <p:cTn display="0" masterRel="sameClick">
                                          <p:stCondLst>
                                            <p:cond evt="begin" delay="0">
                                              <p:tn val="32"/>
                                            </p:cond>
                                          </p:stCondLst>
                                          <p:endCondLst>
                                            <p:cond evt="onStopAudio" delay="0">
                                              <p:tgtEl>
                                                <p:sldTgt/>
                                              </p:tgtEl>
                                            </p:cond>
                                          </p:endCondLst>
                                        </p:cTn>
                                        <p:tgtEl>
                                          <p:sndTgt r:embed="rId6" name="voltage.wav"/>
                                        </p:tgtEl>
                                      </p:cMediaNode>
                                    </p:audio>
                                  </p:subTnLst>
                                </p:cTn>
                              </p:par>
                            </p:childTnLst>
                          </p:cTn>
                        </p:par>
                        <p:par>
                          <p:cTn id="34" fill="hold">
                            <p:stCondLst>
                              <p:cond delay="750"/>
                            </p:stCondLst>
                            <p:childTnLst>
                              <p:par>
                                <p:cTn id="35" presetID="1"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par>
                          <p:cTn id="41" fill="hold">
                            <p:stCondLst>
                              <p:cond delay="75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nextCondLst>
                <p:cond evt="onClick" delay="0">
                  <p:tgtEl>
                    <p:spTgt spid="28"/>
                  </p:tgtEl>
                </p:cond>
              </p:nextCondLst>
            </p:seq>
          </p:childTnLst>
        </p:cTn>
      </p:par>
    </p:tnLst>
    <p:bldLst>
      <p:bldP spid="28" grpId="0" animBg="1"/>
      <p:bldP spid="2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7"/>
          <a:stretch>
            <a:fillRect/>
          </a:stretch>
        </p:blipFill>
        <p:spPr>
          <a:xfrm>
            <a:off x="14554" y="-936"/>
            <a:ext cx="12162892" cy="6859871"/>
          </a:xfrm>
          <a:prstGeom prst="rect">
            <a:avLst/>
          </a:prstGeom>
        </p:spPr>
      </p:pic>
      <p:sp>
        <p:nvSpPr>
          <p:cNvPr id="30" name="Flowchart: Alternate Process 3"/>
          <p:cNvSpPr/>
          <p:nvPr/>
        </p:nvSpPr>
        <p:spPr>
          <a:xfrm>
            <a:off x="580905" y="597215"/>
            <a:ext cx="5497517" cy="2257643"/>
          </a:xfrm>
          <a:prstGeom prst="roundRect">
            <a:avLst>
              <a:gd name="adj" fmla="val 6259"/>
            </a:avLst>
          </a:prstGeom>
          <a:solidFill>
            <a:schemeClr val="tx2">
              <a:lumMod val="75000"/>
            </a:schemeClr>
          </a:solidFill>
          <a:ln w="12700"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defTabSz="912114">
              <a:defRPr/>
            </a:pPr>
            <a:r>
              <a:rPr lang="en-US" sz="3200" b="1" dirty="0">
                <a:solidFill>
                  <a:srgbClr val="000000"/>
                </a:solidFill>
                <a:sym typeface="Arial"/>
              </a:rPr>
              <a:t>Theo em, đâu là tấm thiệp chúc Tết?</a:t>
            </a:r>
          </a:p>
          <a:p>
            <a:pPr algn="ctr" defTabSz="912114">
              <a:defRPr/>
            </a:pPr>
            <a:endParaRPr lang="en-US" sz="3192" b="1" dirty="0">
              <a:solidFill>
                <a:srgbClr val="000000"/>
              </a:solidFill>
              <a:sym typeface="Arial"/>
            </a:endParaRPr>
          </a:p>
        </p:txBody>
      </p:sp>
      <p:pic>
        <p:nvPicPr>
          <p:cNvPr id="25" name="Picture 24"/>
          <p:cNvPicPr>
            <a:picLocks noChangeAspect="1"/>
          </p:cNvPicPr>
          <p:nvPr/>
        </p:nvPicPr>
        <p:blipFill>
          <a:blip r:embed="rId8"/>
          <a:stretch>
            <a:fillRect/>
          </a:stretch>
        </p:blipFill>
        <p:spPr>
          <a:xfrm>
            <a:off x="9048030" y="3429632"/>
            <a:ext cx="2143891" cy="3031263"/>
          </a:xfrm>
          <a:prstGeom prst="rect">
            <a:avLst/>
          </a:prstGeom>
        </p:spPr>
      </p:pic>
      <p:grpSp>
        <p:nvGrpSpPr>
          <p:cNvPr id="15" name="Group 14"/>
          <p:cNvGrpSpPr/>
          <p:nvPr/>
        </p:nvGrpSpPr>
        <p:grpSpPr>
          <a:xfrm>
            <a:off x="1505398" y="3548303"/>
            <a:ext cx="2291156" cy="3144446"/>
            <a:chOff x="1797983" y="2928034"/>
            <a:chExt cx="2450167" cy="3362678"/>
          </a:xfrm>
        </p:grpSpPr>
        <p:cxnSp>
          <p:nvCxnSpPr>
            <p:cNvPr id="16" name="Straight Connector 15"/>
            <p:cNvCxnSpPr/>
            <p:nvPr/>
          </p:nvCxnSpPr>
          <p:spPr>
            <a:xfrm flipH="1">
              <a:off x="3890423" y="3017520"/>
              <a:ext cx="44892" cy="200406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7983" y="2928034"/>
              <a:ext cx="2450167" cy="3362678"/>
            </a:xfrm>
            <a:prstGeom prst="rect">
              <a:avLst/>
            </a:prstGeom>
          </p:spPr>
        </p:pic>
      </p:grpSp>
      <p:pic>
        <p:nvPicPr>
          <p:cNvPr id="21" name="Picture 20"/>
          <p:cNvPicPr>
            <a:picLocks noChangeAspect="1"/>
          </p:cNvPicPr>
          <p:nvPr/>
        </p:nvPicPr>
        <p:blipFill>
          <a:blip r:embed="rId10"/>
          <a:stretch>
            <a:fillRect/>
          </a:stretch>
        </p:blipFill>
        <p:spPr>
          <a:xfrm>
            <a:off x="2255980" y="4412088"/>
            <a:ext cx="1838179" cy="276090"/>
          </a:xfrm>
          <a:prstGeom prst="rect">
            <a:avLst/>
          </a:prstGeom>
        </p:spPr>
      </p:pic>
      <p:pic>
        <p:nvPicPr>
          <p:cNvPr id="22" name="Picture 21"/>
          <p:cNvPicPr>
            <a:picLocks noChangeAspect="1"/>
          </p:cNvPicPr>
          <p:nvPr/>
        </p:nvPicPr>
        <p:blipFill rotWithShape="1">
          <a:blip r:embed="rId11" cstate="print">
            <a:extLst>
              <a:ext uri="{28A0092B-C50C-407E-A947-70E740481C1C}">
                <a14:useLocalDpi xmlns:a14="http://schemas.microsoft.com/office/drawing/2010/main" val="0"/>
              </a:ext>
            </a:extLst>
          </a:blip>
          <a:srcRect b="422"/>
          <a:stretch/>
        </p:blipFill>
        <p:spPr>
          <a:xfrm>
            <a:off x="1506004" y="3562927"/>
            <a:ext cx="2282806" cy="3119746"/>
          </a:xfrm>
          <a:prstGeom prst="rect">
            <a:avLst/>
          </a:prstGeom>
        </p:spPr>
      </p:pic>
      <p:pic>
        <p:nvPicPr>
          <p:cNvPr id="23" name="Picture 22"/>
          <p:cNvPicPr>
            <a:picLocks noChangeAspect="1"/>
          </p:cNvPicPr>
          <p:nvPr/>
        </p:nvPicPr>
        <p:blipFill>
          <a:blip r:embed="rId10"/>
          <a:stretch>
            <a:fillRect/>
          </a:stretch>
        </p:blipFill>
        <p:spPr>
          <a:xfrm rot="732681">
            <a:off x="2255802" y="4510628"/>
            <a:ext cx="1838179" cy="276090"/>
          </a:xfrm>
          <a:prstGeom prst="rect">
            <a:avLst/>
          </a:prstGeom>
        </p:spPr>
      </p:pic>
      <p:sp>
        <p:nvSpPr>
          <p:cNvPr id="27" name="Rounded Rectangle 26"/>
          <p:cNvSpPr/>
          <p:nvPr/>
        </p:nvSpPr>
        <p:spPr>
          <a:xfrm>
            <a:off x="6662683" y="133814"/>
            <a:ext cx="3522211" cy="1504206"/>
          </a:xfrm>
          <a:prstGeom prst="roundRect">
            <a:avLst/>
          </a:prstGeom>
          <a:solidFill>
            <a:schemeClr val="tx2">
              <a:lumMod val="75000"/>
            </a:schemeClr>
          </a:solidFill>
          <a:ln w="12700"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defTabSz="912114">
              <a:defRPr/>
            </a:pPr>
            <a:r>
              <a:rPr lang="en-US" sz="3591" b="1">
                <a:solidFill>
                  <a:srgbClr val="000000"/>
                </a:solidFill>
                <a:cs typeface="Arial" panose="020B0604020202020204" pitchFamily="34" charset="0"/>
                <a:sym typeface="Arial"/>
              </a:rPr>
              <a:t>A.            </a:t>
            </a:r>
            <a:endParaRPr lang="en-US" sz="3591" b="1" dirty="0">
              <a:solidFill>
                <a:srgbClr val="000000"/>
              </a:solidFill>
              <a:cs typeface="Arial" panose="020B0604020202020204" pitchFamily="34" charset="0"/>
              <a:sym typeface="Arial"/>
            </a:endParaRPr>
          </a:p>
        </p:txBody>
      </p:sp>
      <p:sp>
        <p:nvSpPr>
          <p:cNvPr id="28" name="Rounded Rectangle 27"/>
          <p:cNvSpPr/>
          <p:nvPr/>
        </p:nvSpPr>
        <p:spPr>
          <a:xfrm>
            <a:off x="6662683" y="1924163"/>
            <a:ext cx="3522211" cy="1504206"/>
          </a:xfrm>
          <a:prstGeom prst="roundRect">
            <a:avLst/>
          </a:prstGeom>
          <a:solidFill>
            <a:schemeClr val="tx2">
              <a:lumMod val="75000"/>
            </a:schemeClr>
          </a:solidFill>
          <a:ln w="12700"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defTabSz="912114">
              <a:defRPr/>
            </a:pPr>
            <a:r>
              <a:rPr lang="en-US" sz="3591" b="1">
                <a:solidFill>
                  <a:srgbClr val="000000"/>
                </a:solidFill>
                <a:cs typeface="Arial" panose="020B0604020202020204" pitchFamily="34" charset="0"/>
                <a:sym typeface="Arial"/>
              </a:rPr>
              <a:t>B.</a:t>
            </a:r>
            <a:endParaRPr lang="en-US" sz="3591" b="1" dirty="0">
              <a:solidFill>
                <a:srgbClr val="000000"/>
              </a:solidFill>
              <a:cs typeface="Arial" panose="020B0604020202020204" pitchFamily="34" charset="0"/>
              <a:sym typeface="Arial"/>
            </a:endParaRPr>
          </a:p>
        </p:txBody>
      </p:sp>
      <p:pic>
        <p:nvPicPr>
          <p:cNvPr id="32" name="Picture 31">
            <a:hlinkClick r:id="" action="ppaction://hlinkshowjump?jump=nextslide"/>
          </p:cNvPr>
          <p:cNvPicPr>
            <a:picLocks noChangeAspect="1"/>
          </p:cNvPicPr>
          <p:nvPr/>
        </p:nvPicPr>
        <p:blipFill>
          <a:blip r:embed="rId12"/>
          <a:stretch>
            <a:fillRect/>
          </a:stretch>
        </p:blipFill>
        <p:spPr>
          <a:xfrm>
            <a:off x="5232436" y="5611528"/>
            <a:ext cx="1727131" cy="748018"/>
          </a:xfrm>
          <a:prstGeom prst="rect">
            <a:avLst/>
          </a:prstGeom>
        </p:spPr>
      </p:pic>
      <p:sp>
        <p:nvSpPr>
          <p:cNvPr id="2" name="5-Point Star 1"/>
          <p:cNvSpPr/>
          <p:nvPr/>
        </p:nvSpPr>
        <p:spPr>
          <a:xfrm>
            <a:off x="12776788" y="508515"/>
            <a:ext cx="912138" cy="912138"/>
          </a:xfrm>
          <a:prstGeom prst="star5">
            <a:avLst>
              <a:gd name="adj" fmla="val 26636"/>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sym typeface="Arial"/>
            </a:endParaRPr>
          </a:p>
        </p:txBody>
      </p:sp>
      <p:pic>
        <p:nvPicPr>
          <p:cNvPr id="18" name="Picture 17"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0159" y="-726657"/>
            <a:ext cx="6591321" cy="598388"/>
          </a:xfrm>
          <a:prstGeom prst="rect">
            <a:avLst/>
          </a:prstGeom>
        </p:spPr>
      </p:pic>
      <p:sp>
        <p:nvSpPr>
          <p:cNvPr id="19" name="TextBox 18" hidden="1">
            <a:extLst>
              <a:ext uri="{FF2B5EF4-FFF2-40B4-BE49-F238E27FC236}">
                <a16:creationId xmlns="" xmlns:a16="http://schemas.microsoft.com/office/drawing/2014/main" id="{27EF4EE4-346A-4B52-B1EE-9FB59A2E422C}"/>
              </a:ext>
            </a:extLst>
          </p:cNvPr>
          <p:cNvSpPr txBox="1"/>
          <p:nvPr/>
        </p:nvSpPr>
        <p:spPr>
          <a:xfrm>
            <a:off x="-3268796" y="3576537"/>
            <a:ext cx="2739471" cy="951747"/>
          </a:xfrm>
          <a:prstGeom prst="rect">
            <a:avLst/>
          </a:prstGeom>
          <a:noFill/>
        </p:spPr>
        <p:txBody>
          <a:bodyPr wrap="none" rtlCol="0">
            <a:spAutoFit/>
          </a:bodyPr>
          <a:lstStyle/>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Ms Huyền Phạm</a:t>
            </a:r>
          </a:p>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0936.082.789</a:t>
            </a:r>
          </a:p>
        </p:txBody>
      </p:sp>
      <p:pic>
        <p:nvPicPr>
          <p:cNvPr id="20" name="Picture 19" hidden="1">
            <a:extLst>
              <a:ext uri="{FF2B5EF4-FFF2-40B4-BE49-F238E27FC236}">
                <a16:creationId xmlns="" xmlns:a16="http://schemas.microsoft.com/office/drawing/2014/main" id="{86D3637B-1FDE-4DDF-9132-BFE7AC92FB4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95842" y="607074"/>
            <a:ext cx="2766517" cy="2821926"/>
          </a:xfrm>
          <a:prstGeom prst="rect">
            <a:avLst/>
          </a:prstGeom>
        </p:spPr>
      </p:pic>
      <p:pic>
        <p:nvPicPr>
          <p:cNvPr id="26" name="Picture 2" descr="Cách làm thiệp chúc mừng năm mới 2020. - YouTube">
            <a:extLst>
              <a:ext uri="{FF2B5EF4-FFF2-40B4-BE49-F238E27FC236}">
                <a16:creationId xmlns="" xmlns:a16="http://schemas.microsoft.com/office/drawing/2014/main" id="{2E1A31E5-AED2-4B60-80BF-FDFF5A7A10B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97083" l="10000" r="77188"/>
                    </a14:imgEffect>
                  </a14:imgLayer>
                </a14:imgProps>
              </a:ext>
              <a:ext uri="{28A0092B-C50C-407E-A947-70E740481C1C}">
                <a14:useLocalDpi xmlns:a14="http://schemas.microsoft.com/office/drawing/2010/main" val="0"/>
              </a:ext>
            </a:extLst>
          </a:blip>
          <a:srcRect l="9819" r="21949"/>
          <a:stretch/>
        </p:blipFill>
        <p:spPr bwMode="auto">
          <a:xfrm>
            <a:off x="8482299" y="184157"/>
            <a:ext cx="1702595" cy="14035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ưu Thiếp Chúc Mừng Sinh Nhật Bánh Ngọt Đầy Màu Sắc Giấy Thiệp Chúc Mừng  Thẻ Bật Lên Thủ Công 3D | Thiệp - Bưu ảnh | GiaSach.Com.Vn">
            <a:extLst>
              <a:ext uri="{FF2B5EF4-FFF2-40B4-BE49-F238E27FC236}">
                <a16:creationId xmlns="" xmlns:a16="http://schemas.microsoft.com/office/drawing/2014/main" id="{78CC4E41-6D07-4C2E-9B1E-5BF881FB2A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00367" y="1873821"/>
            <a:ext cx="1466457" cy="146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810784"/>
      </p:ext>
    </p:extLst>
  </p:cSld>
  <p:clrMapOvr>
    <a:masterClrMapping/>
  </p:clrMapOvr>
  <p:transition spd="slow">
    <p:wipe/>
    <p:sndAc>
      <p:stSnd>
        <p:snd r:embed="rId3"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1" nodeType="afterEffect">
                                  <p:stCondLst>
                                    <p:cond delay="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375E-6 1.11111E-6 L 0.49179 0.02222 " pathEditMode="relative" rAng="0" ptsTypes="AA">
                                      <p:cBhvr>
                                        <p:cTn id="13" dur="500" fill="hold"/>
                                        <p:tgtEl>
                                          <p:spTgt spid="21"/>
                                        </p:tgtEl>
                                        <p:attrNameLst>
                                          <p:attrName>ppt_x</p:attrName>
                                          <p:attrName>ppt_y</p:attrName>
                                        </p:attrNameLst>
                                      </p:cBhvr>
                                      <p:rCtr x="24583" y="1111"/>
                                    </p:animMotion>
                                  </p:childTnLst>
                                  <p:subTnLst>
                                    <p:audio>
                                      <p:cMediaNode>
                                        <p:cTn display="0" masterRel="sameClick">
                                          <p:stCondLst>
                                            <p:cond evt="begin" delay="0">
                                              <p:tn val="12"/>
                                            </p:cond>
                                          </p:stCondLst>
                                          <p:endCondLst>
                                            <p:cond evt="onStopAudio" delay="0">
                                              <p:tgtEl>
                                                <p:sldTgt/>
                                              </p:tgtEl>
                                            </p:cond>
                                          </p:endCondLst>
                                        </p:cTn>
                                        <p:tgtEl>
                                          <p:sndTgt r:embed="rId3" name="flecha_clavada.wav"/>
                                        </p:tgtEl>
                                      </p:cMediaNode>
                                    </p:audio>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yeahtWAV.wav"/>
                                        </p:tgtEl>
                                      </p:cMediaNode>
                                    </p:audio>
                                  </p:sub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9" presetClass="emph" presetSubtype="0" grpId="0" nodeType="afterEffect">
                                  <p:stCondLst>
                                    <p:cond delay="0"/>
                                  </p:stCondLst>
                                  <p:childTnLst>
                                    <p:set>
                                      <p:cBhvr rctx="PPT">
                                        <p:cTn id="22" dur="indefinite"/>
                                        <p:tgtEl>
                                          <p:spTgt spid="28"/>
                                        </p:tgtEl>
                                        <p:attrNameLst>
                                          <p:attrName>style.opacity</p:attrName>
                                        </p:attrNameLst>
                                      </p:cBhvr>
                                      <p:to>
                                        <p:strVal val="0.5"/>
                                      </p:to>
                                    </p:set>
                                    <p:animEffect filter="image" prLst="opacity: 0.5">
                                      <p:cBhvr rctx="IE">
                                        <p:cTn id="23" dur="indefinite"/>
                                        <p:tgtEl>
                                          <p:spTgt spid="28"/>
                                        </p:tgtEl>
                                      </p:cBhvr>
                                    </p:animEffect>
                                  </p:childTnLst>
                                  <p:subTnLst>
                                    <p:audio>
                                      <p:cMediaNode>
                                        <p:cTn display="0" masterRel="sameClick">
                                          <p:stCondLst>
                                            <p:cond evt="begin" delay="0">
                                              <p:tn val="21"/>
                                            </p:cond>
                                          </p:stCondLst>
                                          <p:endCondLst>
                                            <p:cond evt="onStopAudio" delay="0">
                                              <p:tgtEl>
                                                <p:sldTgt/>
                                              </p:tgtEl>
                                            </p:cond>
                                          </p:endCondLst>
                                        </p:cTn>
                                        <p:tgtEl>
                                          <p:sndTgt r:embed="rId5" name="chance.wav"/>
                                        </p:tgtEl>
                                      </p:cMediaNode>
                                    </p:audio>
                                  </p:subTnLst>
                                </p:cTn>
                              </p:par>
                              <p:par>
                                <p:cTn id="24" presetID="1" presetClass="exit" presetSubtype="0" fill="hold" nodeType="with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4.375E-6 -7.40741E-7 L 0.51211 0.22593 " pathEditMode="relative" rAng="0" ptsTypes="AA">
                                      <p:cBhvr>
                                        <p:cTn id="33" dur="750" fill="hold"/>
                                        <p:tgtEl>
                                          <p:spTgt spid="23"/>
                                        </p:tgtEl>
                                        <p:attrNameLst>
                                          <p:attrName>ppt_x</p:attrName>
                                          <p:attrName>ppt_y</p:attrName>
                                        </p:attrNameLst>
                                      </p:cBhvr>
                                      <p:rCtr x="25599" y="11296"/>
                                    </p:animMotion>
                                  </p:childTnLst>
                                  <p:subTnLst>
                                    <p:audio>
                                      <p:cMediaNode>
                                        <p:cTn display="0" masterRel="sameClick">
                                          <p:stCondLst>
                                            <p:cond evt="begin" delay="0">
                                              <p:tn val="32"/>
                                            </p:cond>
                                          </p:stCondLst>
                                          <p:endCondLst>
                                            <p:cond evt="onStopAudio" delay="0">
                                              <p:tgtEl>
                                                <p:sldTgt/>
                                              </p:tgtEl>
                                            </p:cond>
                                          </p:endCondLst>
                                        </p:cTn>
                                        <p:tgtEl>
                                          <p:sndTgt r:embed="rId6" name="voltage.wav"/>
                                        </p:tgtEl>
                                      </p:cMediaNode>
                                    </p:audio>
                                  </p:subTnLst>
                                </p:cTn>
                              </p:par>
                            </p:childTnLst>
                          </p:cTn>
                        </p:par>
                        <p:par>
                          <p:cTn id="34" fill="hold">
                            <p:stCondLst>
                              <p:cond delay="750"/>
                            </p:stCondLst>
                            <p:childTnLst>
                              <p:par>
                                <p:cTn id="35" presetID="1"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par>
                          <p:cTn id="41" fill="hold">
                            <p:stCondLst>
                              <p:cond delay="75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nextCondLst>
                <p:cond evt="onClick" delay="0">
                  <p:tgtEl>
                    <p:spTgt spid="28"/>
                  </p:tgtEl>
                </p:cond>
              </p:nextCondLst>
            </p:seq>
          </p:childTnLst>
        </p:cTn>
      </p:par>
    </p:tnLst>
    <p:bldLst>
      <p:bldP spid="28" grpId="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7"/>
          <a:stretch>
            <a:fillRect/>
          </a:stretch>
        </p:blipFill>
        <p:spPr>
          <a:xfrm>
            <a:off x="14554" y="-936"/>
            <a:ext cx="12162892" cy="6859871"/>
          </a:xfrm>
          <a:prstGeom prst="rect">
            <a:avLst/>
          </a:prstGeom>
        </p:spPr>
      </p:pic>
      <p:sp>
        <p:nvSpPr>
          <p:cNvPr id="30" name="Flowchart: Alternate Process 3"/>
          <p:cNvSpPr/>
          <p:nvPr/>
        </p:nvSpPr>
        <p:spPr>
          <a:xfrm>
            <a:off x="457201" y="471746"/>
            <a:ext cx="6545715" cy="2329617"/>
          </a:xfrm>
          <a:prstGeom prst="roundRect">
            <a:avLst>
              <a:gd name="adj" fmla="val 6259"/>
            </a:avLst>
          </a:prstGeom>
          <a:solidFill>
            <a:schemeClr val="tx2">
              <a:lumMod val="75000"/>
            </a:schemeClr>
          </a:solidFill>
          <a:ln w="9525"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defTabSz="912114">
              <a:defRPr/>
            </a:pPr>
            <a:r>
              <a:rPr lang="en-US" sz="3600" b="1" i="1"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Cháu chúc ông bà sống lâu trăm tuổi!</a:t>
            </a:r>
          </a:p>
          <a:p>
            <a:pPr algn="just" defTabSz="912114">
              <a:defRPr/>
            </a:pPr>
            <a:r>
              <a:rPr lang="en-US" sz="3600" b="1"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Theo em, đây là lời chúc dành cho ai trong dịp Tết?</a:t>
            </a:r>
          </a:p>
        </p:txBody>
      </p:sp>
      <p:pic>
        <p:nvPicPr>
          <p:cNvPr id="25" name="Picture 24"/>
          <p:cNvPicPr>
            <a:picLocks noChangeAspect="1"/>
          </p:cNvPicPr>
          <p:nvPr/>
        </p:nvPicPr>
        <p:blipFill>
          <a:blip r:embed="rId8"/>
          <a:stretch>
            <a:fillRect/>
          </a:stretch>
        </p:blipFill>
        <p:spPr>
          <a:xfrm>
            <a:off x="9048030" y="3429632"/>
            <a:ext cx="2143891" cy="3031263"/>
          </a:xfrm>
          <a:prstGeom prst="rect">
            <a:avLst/>
          </a:prstGeom>
        </p:spPr>
      </p:pic>
      <p:grpSp>
        <p:nvGrpSpPr>
          <p:cNvPr id="15" name="Group 14"/>
          <p:cNvGrpSpPr/>
          <p:nvPr/>
        </p:nvGrpSpPr>
        <p:grpSpPr>
          <a:xfrm>
            <a:off x="1505398" y="3548303"/>
            <a:ext cx="2291156" cy="3144446"/>
            <a:chOff x="1797983" y="2928034"/>
            <a:chExt cx="2450167" cy="3362678"/>
          </a:xfrm>
        </p:grpSpPr>
        <p:cxnSp>
          <p:nvCxnSpPr>
            <p:cNvPr id="16" name="Straight Connector 15"/>
            <p:cNvCxnSpPr/>
            <p:nvPr/>
          </p:nvCxnSpPr>
          <p:spPr>
            <a:xfrm flipH="1">
              <a:off x="3890423" y="3017520"/>
              <a:ext cx="44892" cy="200406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7983" y="2928034"/>
              <a:ext cx="2450167" cy="3362678"/>
            </a:xfrm>
            <a:prstGeom prst="rect">
              <a:avLst/>
            </a:prstGeom>
          </p:spPr>
        </p:pic>
      </p:grpSp>
      <p:pic>
        <p:nvPicPr>
          <p:cNvPr id="21" name="Picture 20"/>
          <p:cNvPicPr>
            <a:picLocks noChangeAspect="1"/>
          </p:cNvPicPr>
          <p:nvPr/>
        </p:nvPicPr>
        <p:blipFill>
          <a:blip r:embed="rId10"/>
          <a:stretch>
            <a:fillRect/>
          </a:stretch>
        </p:blipFill>
        <p:spPr>
          <a:xfrm>
            <a:off x="2255980" y="4412088"/>
            <a:ext cx="1838179" cy="276090"/>
          </a:xfrm>
          <a:prstGeom prst="rect">
            <a:avLst/>
          </a:prstGeom>
        </p:spPr>
      </p:pic>
      <p:pic>
        <p:nvPicPr>
          <p:cNvPr id="22" name="Picture 21"/>
          <p:cNvPicPr>
            <a:picLocks noChangeAspect="1"/>
          </p:cNvPicPr>
          <p:nvPr/>
        </p:nvPicPr>
        <p:blipFill rotWithShape="1">
          <a:blip r:embed="rId11" cstate="print">
            <a:extLst>
              <a:ext uri="{28A0092B-C50C-407E-A947-70E740481C1C}">
                <a14:useLocalDpi xmlns:a14="http://schemas.microsoft.com/office/drawing/2010/main" val="0"/>
              </a:ext>
            </a:extLst>
          </a:blip>
          <a:srcRect b="422"/>
          <a:stretch/>
        </p:blipFill>
        <p:spPr>
          <a:xfrm>
            <a:off x="1506004" y="3562927"/>
            <a:ext cx="2282806" cy="3119746"/>
          </a:xfrm>
          <a:prstGeom prst="rect">
            <a:avLst/>
          </a:prstGeom>
        </p:spPr>
      </p:pic>
      <p:pic>
        <p:nvPicPr>
          <p:cNvPr id="23" name="Picture 22"/>
          <p:cNvPicPr>
            <a:picLocks noChangeAspect="1"/>
          </p:cNvPicPr>
          <p:nvPr/>
        </p:nvPicPr>
        <p:blipFill>
          <a:blip r:embed="rId10"/>
          <a:stretch>
            <a:fillRect/>
          </a:stretch>
        </p:blipFill>
        <p:spPr>
          <a:xfrm rot="732681">
            <a:off x="2255802" y="4510628"/>
            <a:ext cx="1838179" cy="276090"/>
          </a:xfrm>
          <a:prstGeom prst="rect">
            <a:avLst/>
          </a:prstGeom>
        </p:spPr>
      </p:pic>
      <p:sp>
        <p:nvSpPr>
          <p:cNvPr id="27" name="Rounded Rectangle 26"/>
          <p:cNvSpPr/>
          <p:nvPr/>
        </p:nvSpPr>
        <p:spPr>
          <a:xfrm>
            <a:off x="7669709" y="1798010"/>
            <a:ext cx="3283696" cy="1003352"/>
          </a:xfrm>
          <a:prstGeom prst="roundRect">
            <a:avLst/>
          </a:prstGeom>
          <a:solidFill>
            <a:schemeClr val="tx2">
              <a:lumMod val="75000"/>
            </a:schemeClr>
          </a:solidFill>
          <a:ln w="9525"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2114">
              <a:defRPr/>
            </a:pPr>
            <a:r>
              <a:rPr lang="en-US" sz="3591" b="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Ông bà</a:t>
            </a:r>
            <a:endParaRPr lang="en-US" sz="3591" b="1"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8" name="Rounded Rectangle 27"/>
          <p:cNvSpPr/>
          <p:nvPr/>
        </p:nvSpPr>
        <p:spPr>
          <a:xfrm>
            <a:off x="7669709" y="490056"/>
            <a:ext cx="3283696" cy="1003352"/>
          </a:xfrm>
          <a:prstGeom prst="roundRect">
            <a:avLst/>
          </a:prstGeom>
          <a:solidFill>
            <a:schemeClr val="tx2">
              <a:lumMod val="75000"/>
            </a:schemeClr>
          </a:solidFill>
          <a:ln w="9525" cmpd="thickThin">
            <a:solidFill>
              <a:schemeClr val="bg1">
                <a:lumMod val="1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2114">
              <a:defRPr/>
            </a:pPr>
            <a:r>
              <a:rPr lang="en-US" sz="3591" b="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Bố mẹ</a:t>
            </a:r>
            <a:endParaRPr lang="en-US" sz="3591" b="1"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32" name="Picture 31">
            <a:hlinkClick r:id="" action="ppaction://hlinkshowjump?jump=nextslide"/>
          </p:cNvPr>
          <p:cNvPicPr>
            <a:picLocks noChangeAspect="1"/>
          </p:cNvPicPr>
          <p:nvPr/>
        </p:nvPicPr>
        <p:blipFill>
          <a:blip r:embed="rId12"/>
          <a:stretch>
            <a:fillRect/>
          </a:stretch>
        </p:blipFill>
        <p:spPr>
          <a:xfrm>
            <a:off x="5232436" y="5611528"/>
            <a:ext cx="1727131" cy="748018"/>
          </a:xfrm>
          <a:prstGeom prst="rect">
            <a:avLst/>
          </a:prstGeom>
        </p:spPr>
      </p:pic>
      <p:sp>
        <p:nvSpPr>
          <p:cNvPr id="14" name="5-Point Star 13"/>
          <p:cNvSpPr/>
          <p:nvPr/>
        </p:nvSpPr>
        <p:spPr>
          <a:xfrm>
            <a:off x="12402725" y="1889224"/>
            <a:ext cx="912138" cy="912138"/>
          </a:xfrm>
          <a:prstGeom prst="star5">
            <a:avLst>
              <a:gd name="adj" fmla="val 26636"/>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sym typeface="Arial"/>
            </a:endParaRPr>
          </a:p>
        </p:txBody>
      </p:sp>
      <p:pic>
        <p:nvPicPr>
          <p:cNvPr id="18" name="Picture 17"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0159" y="-726657"/>
            <a:ext cx="6591321" cy="598388"/>
          </a:xfrm>
          <a:prstGeom prst="rect">
            <a:avLst/>
          </a:prstGeom>
        </p:spPr>
      </p:pic>
      <p:sp>
        <p:nvSpPr>
          <p:cNvPr id="19" name="TextBox 18" hidden="1">
            <a:extLst>
              <a:ext uri="{FF2B5EF4-FFF2-40B4-BE49-F238E27FC236}">
                <a16:creationId xmlns="" xmlns:a16="http://schemas.microsoft.com/office/drawing/2014/main" id="{27EF4EE4-346A-4B52-B1EE-9FB59A2E422C}"/>
              </a:ext>
            </a:extLst>
          </p:cNvPr>
          <p:cNvSpPr txBox="1"/>
          <p:nvPr/>
        </p:nvSpPr>
        <p:spPr>
          <a:xfrm>
            <a:off x="-3268796" y="3576537"/>
            <a:ext cx="2739471" cy="951747"/>
          </a:xfrm>
          <a:prstGeom prst="rect">
            <a:avLst/>
          </a:prstGeom>
          <a:noFill/>
        </p:spPr>
        <p:txBody>
          <a:bodyPr wrap="none" rtlCol="0">
            <a:spAutoFit/>
          </a:bodyPr>
          <a:lstStyle/>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Ms Huyền Phạm</a:t>
            </a:r>
          </a:p>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0936.082.789</a:t>
            </a:r>
          </a:p>
        </p:txBody>
      </p:sp>
      <p:pic>
        <p:nvPicPr>
          <p:cNvPr id="20" name="Picture 19" hidden="1">
            <a:extLst>
              <a:ext uri="{FF2B5EF4-FFF2-40B4-BE49-F238E27FC236}">
                <a16:creationId xmlns="" xmlns:a16="http://schemas.microsoft.com/office/drawing/2014/main" id="{86D3637B-1FDE-4DDF-9132-BFE7AC92FB4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95842" y="607074"/>
            <a:ext cx="2766517" cy="2821926"/>
          </a:xfrm>
          <a:prstGeom prst="rect">
            <a:avLst/>
          </a:prstGeom>
        </p:spPr>
      </p:pic>
    </p:spTree>
    <p:extLst>
      <p:ext uri="{BB962C8B-B14F-4D97-AF65-F5344CB8AC3E}">
        <p14:creationId xmlns:p14="http://schemas.microsoft.com/office/powerpoint/2010/main" val="1352730250"/>
      </p:ext>
    </p:extLst>
  </p:cSld>
  <p:clrMapOvr>
    <a:masterClrMapping/>
  </p:clrMapOvr>
  <p:transition spd="slow">
    <p:wipe/>
    <p:sndAc>
      <p:stSnd>
        <p:snd r:embed="rId3"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1" nodeType="afterEffect">
                                  <p:stCondLst>
                                    <p:cond delay="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375E-6 1.11111E-6 L 0.49179 0.02222 " pathEditMode="relative" rAng="0" ptsTypes="AA">
                                      <p:cBhvr>
                                        <p:cTn id="13" dur="500" fill="hold"/>
                                        <p:tgtEl>
                                          <p:spTgt spid="21"/>
                                        </p:tgtEl>
                                        <p:attrNameLst>
                                          <p:attrName>ppt_x</p:attrName>
                                          <p:attrName>ppt_y</p:attrName>
                                        </p:attrNameLst>
                                      </p:cBhvr>
                                      <p:rCtr x="24583" y="1111"/>
                                    </p:animMotion>
                                  </p:childTnLst>
                                  <p:subTnLst>
                                    <p:audio>
                                      <p:cMediaNode>
                                        <p:cTn display="0" masterRel="sameClick">
                                          <p:stCondLst>
                                            <p:cond evt="begin" delay="0">
                                              <p:tn val="12"/>
                                            </p:cond>
                                          </p:stCondLst>
                                          <p:endCondLst>
                                            <p:cond evt="onStopAudio" delay="0">
                                              <p:tgtEl>
                                                <p:sldTgt/>
                                              </p:tgtEl>
                                            </p:cond>
                                          </p:endCondLst>
                                        </p:cTn>
                                        <p:tgtEl>
                                          <p:sndTgt r:embed="rId3" name="flecha_clavada.wav"/>
                                        </p:tgtEl>
                                      </p:cMediaNode>
                                    </p:audio>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yeahtWAV.wav"/>
                                        </p:tgtEl>
                                      </p:cMediaNode>
                                    </p:audio>
                                  </p:sub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9" presetClass="emph" presetSubtype="0" grpId="0" nodeType="afterEffect">
                                  <p:stCondLst>
                                    <p:cond delay="0"/>
                                  </p:stCondLst>
                                  <p:childTnLst>
                                    <p:set>
                                      <p:cBhvr rctx="PPT">
                                        <p:cTn id="22" dur="indefinite"/>
                                        <p:tgtEl>
                                          <p:spTgt spid="28"/>
                                        </p:tgtEl>
                                        <p:attrNameLst>
                                          <p:attrName>style.opacity</p:attrName>
                                        </p:attrNameLst>
                                      </p:cBhvr>
                                      <p:to>
                                        <p:strVal val="0.5"/>
                                      </p:to>
                                    </p:set>
                                    <p:animEffect filter="image" prLst="opacity: 0.5">
                                      <p:cBhvr rctx="IE">
                                        <p:cTn id="23" dur="indefinite"/>
                                        <p:tgtEl>
                                          <p:spTgt spid="28"/>
                                        </p:tgtEl>
                                      </p:cBhvr>
                                    </p:animEffect>
                                  </p:childTnLst>
                                  <p:subTnLst>
                                    <p:audio>
                                      <p:cMediaNode>
                                        <p:cTn display="0" masterRel="sameClick">
                                          <p:stCondLst>
                                            <p:cond evt="begin" delay="0">
                                              <p:tn val="21"/>
                                            </p:cond>
                                          </p:stCondLst>
                                          <p:endCondLst>
                                            <p:cond evt="onStopAudio" delay="0">
                                              <p:tgtEl>
                                                <p:sldTgt/>
                                              </p:tgtEl>
                                            </p:cond>
                                          </p:endCondLst>
                                        </p:cTn>
                                        <p:tgtEl>
                                          <p:sndTgt r:embed="rId5" name="chance.wav"/>
                                        </p:tgtEl>
                                      </p:cMediaNode>
                                    </p:audio>
                                  </p:subTnLst>
                                </p:cTn>
                              </p:par>
                              <p:par>
                                <p:cTn id="24" presetID="1" presetClass="exit" presetSubtype="0" fill="hold" nodeType="with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4.375E-6 -7.40741E-7 L 0.51211 0.22593 " pathEditMode="relative" rAng="0" ptsTypes="AA">
                                      <p:cBhvr>
                                        <p:cTn id="33" dur="750" fill="hold"/>
                                        <p:tgtEl>
                                          <p:spTgt spid="23"/>
                                        </p:tgtEl>
                                        <p:attrNameLst>
                                          <p:attrName>ppt_x</p:attrName>
                                          <p:attrName>ppt_y</p:attrName>
                                        </p:attrNameLst>
                                      </p:cBhvr>
                                      <p:rCtr x="25599" y="11296"/>
                                    </p:animMotion>
                                  </p:childTnLst>
                                  <p:subTnLst>
                                    <p:audio>
                                      <p:cMediaNode>
                                        <p:cTn display="0" masterRel="sameClick">
                                          <p:stCondLst>
                                            <p:cond evt="begin" delay="0">
                                              <p:tn val="32"/>
                                            </p:cond>
                                          </p:stCondLst>
                                          <p:endCondLst>
                                            <p:cond evt="onStopAudio" delay="0">
                                              <p:tgtEl>
                                                <p:sldTgt/>
                                              </p:tgtEl>
                                            </p:cond>
                                          </p:endCondLst>
                                        </p:cTn>
                                        <p:tgtEl>
                                          <p:sndTgt r:embed="rId6" name="voltage.wav"/>
                                        </p:tgtEl>
                                      </p:cMediaNode>
                                    </p:audio>
                                  </p:subTnLst>
                                </p:cTn>
                              </p:par>
                            </p:childTnLst>
                          </p:cTn>
                        </p:par>
                        <p:par>
                          <p:cTn id="34" fill="hold">
                            <p:stCondLst>
                              <p:cond delay="750"/>
                            </p:stCondLst>
                            <p:childTnLst>
                              <p:par>
                                <p:cTn id="35" presetID="1"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par>
                          <p:cTn id="41" fill="hold">
                            <p:stCondLst>
                              <p:cond delay="75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nextCondLst>
                <p:cond evt="onClick" delay="0">
                  <p:tgtEl>
                    <p:spTgt spid="28"/>
                  </p:tgtEl>
                </p:cond>
              </p:nextCondLst>
            </p:seq>
          </p:childTnLst>
        </p:cTn>
      </p:par>
    </p:tnLst>
    <p:bldLst>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14554" y="-936"/>
            <a:ext cx="12162892" cy="6859871"/>
          </a:xfrm>
          <a:prstGeom prst="rect">
            <a:avLst/>
          </a:prstGeom>
        </p:spPr>
      </p:pic>
      <p:pic>
        <p:nvPicPr>
          <p:cNvPr id="6" name="Picture 5"/>
          <p:cNvPicPr>
            <a:picLocks noChangeAspect="1"/>
          </p:cNvPicPr>
          <p:nvPr/>
        </p:nvPicPr>
        <p:blipFill rotWithShape="1">
          <a:blip r:embed="rId6"/>
          <a:srcRect l="12895" t="3263" r="16733" b="12892"/>
          <a:stretch/>
        </p:blipFill>
        <p:spPr>
          <a:xfrm>
            <a:off x="4305210" y="1696516"/>
            <a:ext cx="3574970" cy="4598711"/>
          </a:xfrm>
          <a:prstGeom prst="rect">
            <a:avLst/>
          </a:prstGeom>
        </p:spPr>
      </p:pic>
      <p:pic>
        <p:nvPicPr>
          <p:cNvPr id="13" name="Picture 12">
            <a:hlinkClick r:id="" action="ppaction://hlinkshowjump?jump=nextslide"/>
          </p:cNvPr>
          <p:cNvPicPr>
            <a:picLocks noChangeAspect="1"/>
          </p:cNvPicPr>
          <p:nvPr/>
        </p:nvPicPr>
        <p:blipFill>
          <a:blip r:embed="rId7"/>
          <a:stretch>
            <a:fillRect/>
          </a:stretch>
        </p:blipFill>
        <p:spPr>
          <a:xfrm>
            <a:off x="5374324" y="5921216"/>
            <a:ext cx="1727131" cy="748018"/>
          </a:xfrm>
          <a:prstGeom prst="rect">
            <a:avLst/>
          </a:prstGeom>
        </p:spPr>
      </p:pic>
      <p:pic>
        <p:nvPicPr>
          <p:cNvPr id="7" name="Picture 6"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0159" y="-726657"/>
            <a:ext cx="6591321" cy="598388"/>
          </a:xfrm>
          <a:prstGeom prst="rect">
            <a:avLst/>
          </a:prstGeom>
        </p:spPr>
      </p:pic>
      <p:sp>
        <p:nvSpPr>
          <p:cNvPr id="8" name="TextBox 7" hidden="1">
            <a:extLst>
              <a:ext uri="{FF2B5EF4-FFF2-40B4-BE49-F238E27FC236}">
                <a16:creationId xmlns="" xmlns:a16="http://schemas.microsoft.com/office/drawing/2014/main" id="{27EF4EE4-346A-4B52-B1EE-9FB59A2E422C}"/>
              </a:ext>
            </a:extLst>
          </p:cNvPr>
          <p:cNvSpPr txBox="1"/>
          <p:nvPr/>
        </p:nvSpPr>
        <p:spPr>
          <a:xfrm>
            <a:off x="-3268796" y="3576537"/>
            <a:ext cx="2739471" cy="951747"/>
          </a:xfrm>
          <a:prstGeom prst="rect">
            <a:avLst/>
          </a:prstGeom>
          <a:noFill/>
        </p:spPr>
        <p:txBody>
          <a:bodyPr wrap="none" rtlCol="0">
            <a:spAutoFit/>
          </a:bodyPr>
          <a:lstStyle/>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Ms Huyền Phạm</a:t>
            </a:r>
          </a:p>
          <a:p>
            <a:pPr algn="ctr" defTabSz="912114">
              <a:defRPr/>
            </a:pPr>
            <a:r>
              <a:rPr lang="en-US" sz="2793">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sym typeface="Arial"/>
              </a:rPr>
              <a:t>0936.082.789</a:t>
            </a:r>
          </a:p>
        </p:txBody>
      </p:sp>
      <p:pic>
        <p:nvPicPr>
          <p:cNvPr id="9" name="Picture 8" hidden="1">
            <a:extLst>
              <a:ext uri="{FF2B5EF4-FFF2-40B4-BE49-F238E27FC236}">
                <a16:creationId xmlns="" xmlns:a16="http://schemas.microsoft.com/office/drawing/2014/main" id="{86D3637B-1FDE-4DDF-9132-BFE7AC92FB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95842" y="607074"/>
            <a:ext cx="2766517" cy="2821926"/>
          </a:xfrm>
          <a:prstGeom prst="rect">
            <a:avLst/>
          </a:prstGeom>
        </p:spPr>
      </p:pic>
      <p:sp>
        <p:nvSpPr>
          <p:cNvPr id="11" name="TextBox 10"/>
          <p:cNvSpPr txBox="1"/>
          <p:nvPr/>
        </p:nvSpPr>
        <p:spPr>
          <a:xfrm>
            <a:off x="3498835" y="1857468"/>
            <a:ext cx="5478106" cy="4276807"/>
          </a:xfrm>
          <a:prstGeom prst="rect">
            <a:avLst/>
          </a:prstGeom>
          <a:noFill/>
        </p:spPr>
        <p:txBody>
          <a:bodyPr wrap="none" rtlCol="0">
            <a:prstTxWarp prst="textArchUp">
              <a:avLst>
                <a:gd name="adj" fmla="val 12679585"/>
              </a:avLst>
            </a:prstTxWarp>
            <a:spAutoFit/>
          </a:bodyPr>
          <a:lstStyle/>
          <a:p>
            <a:pPr algn="ctr" defTabSz="912114">
              <a:defRPr/>
            </a:pPr>
            <a:r>
              <a:rPr lang="en-US" sz="8778" b="1" dirty="0">
                <a:ln w="12700" cmpd="sng">
                  <a:solidFill>
                    <a:srgbClr val="FF0000"/>
                  </a:solidFill>
                  <a:prstDash val="solid"/>
                </a:ln>
                <a:solidFill>
                  <a:prstClr val="white"/>
                </a:solidFill>
                <a:effectLst>
                  <a:glow rad="76200">
                    <a:srgbClr val="FF0000"/>
                  </a:glow>
                </a:effectLst>
                <a:latin typeface="Bauhaus 93" panose="04030905020B02020C02" pitchFamily="82" charset="0"/>
                <a:sym typeface="Arial"/>
              </a:rPr>
              <a:t>Good job!</a:t>
            </a:r>
          </a:p>
        </p:txBody>
      </p:sp>
    </p:spTree>
    <p:extLst>
      <p:ext uri="{BB962C8B-B14F-4D97-AF65-F5344CB8AC3E}">
        <p14:creationId xmlns:p14="http://schemas.microsoft.com/office/powerpoint/2010/main" val="1605227231"/>
      </p:ext>
    </p:extLst>
  </p:cSld>
  <p:clrMapOvr>
    <a:masterClrMapping/>
  </p:clrMapOvr>
  <p:transition spd="slow">
    <p:wipe/>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F033CE6-C6C9-41A3-BC7A-739EE4F9CFCC}"/>
              </a:ext>
            </a:extLst>
          </p:cNvPr>
          <p:cNvPicPr>
            <a:picLocks noChangeAspect="1"/>
          </p:cNvPicPr>
          <p:nvPr/>
        </p:nvPicPr>
        <p:blipFill rotWithShape="1">
          <a:blip r:embed="rId3"/>
          <a:srcRect b="4215"/>
          <a:stretch/>
        </p:blipFill>
        <p:spPr>
          <a:xfrm>
            <a:off x="152401" y="-47593"/>
            <a:ext cx="12004441" cy="6600793"/>
          </a:xfrm>
          <a:prstGeom prst="rect">
            <a:avLst/>
          </a:prstGeom>
        </p:spPr>
      </p:pic>
      <p:pic>
        <p:nvPicPr>
          <p:cNvPr id="5" name="Picture 3">
            <a:extLst>
              <a:ext uri="{FF2B5EF4-FFF2-40B4-BE49-F238E27FC236}">
                <a16:creationId xmlns="" xmlns:a16="http://schemas.microsoft.com/office/drawing/2014/main" id="{F56391F7-613F-420A-8361-12902FD4FC68}"/>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412921" y="52633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 xmlns:a16="http://schemas.microsoft.com/office/drawing/2014/main" id="{CF8B298E-07D6-4D8D-BC86-D762053CCE22}"/>
              </a:ext>
            </a:extLst>
          </p:cNvPr>
          <p:cNvSpPr txBox="1"/>
          <p:nvPr/>
        </p:nvSpPr>
        <p:spPr>
          <a:xfrm>
            <a:off x="1946827" y="1108588"/>
            <a:ext cx="1127504" cy="943848"/>
          </a:xfrm>
          <a:prstGeom prst="rect">
            <a:avLst/>
          </a:prstGeom>
          <a:noFill/>
        </p:spPr>
        <p:txBody>
          <a:bodyPr wrap="square" lIns="121725" tIns="60862" rIns="121725" bIns="60862" rtlCol="0">
            <a:spAutoFit/>
          </a:bodyPr>
          <a:lstStyle/>
          <a:p>
            <a:pPr algn="ctr">
              <a:buClr>
                <a:srgbClr val="000000"/>
              </a:buClr>
              <a:buFont typeface="Arial"/>
              <a:buNone/>
            </a:pPr>
            <a:r>
              <a:rPr lang="en-US" sz="5300" kern="0">
                <a:ln w="0"/>
                <a:solidFill>
                  <a:srgbClr val="10475C"/>
                </a:solidFill>
                <a:effectLst>
                  <a:outerShdw blurRad="38100" dist="19050" dir="2700000" algn="tl" rotWithShape="0">
                    <a:srgbClr val="10475C">
                      <a:alpha val="40000"/>
                    </a:srgbClr>
                  </a:outerShdw>
                </a:effectLst>
                <a:ea typeface="Arial-Rounded" pitchFamily="34" charset="0"/>
                <a:cs typeface="Arial-Rounded" pitchFamily="34" charset="0"/>
                <a:sym typeface="Arial"/>
              </a:rPr>
              <a:t>6</a:t>
            </a:r>
          </a:p>
        </p:txBody>
      </p:sp>
      <p:sp>
        <p:nvSpPr>
          <p:cNvPr id="7" name="TextBox 6">
            <a:extLst>
              <a:ext uri="{FF2B5EF4-FFF2-40B4-BE49-F238E27FC236}">
                <a16:creationId xmlns="" xmlns:a16="http://schemas.microsoft.com/office/drawing/2014/main" id="{0A443AD7-CE49-4242-B2FE-808E267B4D69}"/>
              </a:ext>
            </a:extLst>
          </p:cNvPr>
          <p:cNvSpPr txBox="1"/>
          <p:nvPr/>
        </p:nvSpPr>
        <p:spPr>
          <a:xfrm>
            <a:off x="524549" y="872493"/>
            <a:ext cx="1422278" cy="676911"/>
          </a:xfrm>
          <a:prstGeom prst="rect">
            <a:avLst/>
          </a:prstGeom>
          <a:noFill/>
        </p:spPr>
        <p:txBody>
          <a:bodyPr wrap="square" lIns="121725" tIns="60862" rIns="121725" bIns="60862" rtlCol="0">
            <a:spAutoFit/>
          </a:bodyPr>
          <a:lstStyle/>
          <a:p>
            <a:pPr algn="ctr">
              <a:buClr>
                <a:srgbClr val="000000"/>
              </a:buClr>
              <a:buFont typeface="Arial"/>
              <a:buNone/>
            </a:pPr>
            <a:r>
              <a:rPr lang="en-US" sz="3600" b="1" kern="0">
                <a:ln>
                  <a:solidFill>
                    <a:srgbClr val="FFA3A4"/>
                  </a:solidFill>
                </a:ln>
                <a:solidFill>
                  <a:srgbClr val="FFA3A4"/>
                </a:solidFill>
                <a:latin typeface="Arrus-Black" pitchFamily="18" charset="0"/>
                <a:ea typeface="Arrus-Black" pitchFamily="18" charset="0"/>
                <a:cs typeface="Arrus-Black" pitchFamily="18" charset="0"/>
                <a:sym typeface="Arial"/>
              </a:rPr>
              <a:t>BÀI</a:t>
            </a:r>
          </a:p>
        </p:txBody>
      </p:sp>
      <p:sp>
        <p:nvSpPr>
          <p:cNvPr id="8" name="Title 1">
            <a:extLst>
              <a:ext uri="{FF2B5EF4-FFF2-40B4-BE49-F238E27FC236}">
                <a16:creationId xmlns="" xmlns:a16="http://schemas.microsoft.com/office/drawing/2014/main" id="{5DB34668-7209-4FC2-A81B-13DA923DFB0B}"/>
              </a:ext>
            </a:extLst>
          </p:cNvPr>
          <p:cNvSpPr txBox="1">
            <a:spLocks/>
          </p:cNvSpPr>
          <p:nvPr/>
        </p:nvSpPr>
        <p:spPr>
          <a:xfrm>
            <a:off x="3141680" y="189775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buClr>
                <a:srgbClr val="000000"/>
              </a:buClr>
              <a:buFont typeface="Arial"/>
              <a:buNone/>
            </a:pPr>
            <a:r>
              <a:rPr lang="en-US" sz="7200">
                <a:ln w="0"/>
                <a:solidFill>
                  <a:srgbClr val="10475C"/>
                </a:solidFill>
                <a:effectLst>
                  <a:outerShdw blurRad="38100" dist="19050" dir="2700000" algn="tl" rotWithShape="0">
                    <a:srgbClr val="10475C">
                      <a:alpha val="40000"/>
                    </a:srgbClr>
                  </a:outerShdw>
                </a:effectLst>
                <a:latin typeface="Arial-Rounded" pitchFamily="34" charset="0"/>
                <a:ea typeface="Arial-Rounded" pitchFamily="34" charset="0"/>
                <a:cs typeface="Arial-Rounded" pitchFamily="34" charset="0"/>
                <a:sym typeface="Arial"/>
              </a:rPr>
              <a:t>MÙA VÀNG</a:t>
            </a:r>
          </a:p>
        </p:txBody>
      </p:sp>
      <p:sp>
        <p:nvSpPr>
          <p:cNvPr id="10" name="TextBox 9">
            <a:extLst>
              <a:ext uri="{FF2B5EF4-FFF2-40B4-BE49-F238E27FC236}">
                <a16:creationId xmlns="" xmlns:a16="http://schemas.microsoft.com/office/drawing/2014/main" id="{9EB19052-6D06-4357-9F9D-F816CE7425BE}"/>
              </a:ext>
            </a:extLst>
          </p:cNvPr>
          <p:cNvSpPr txBox="1"/>
          <p:nvPr/>
        </p:nvSpPr>
        <p:spPr>
          <a:xfrm>
            <a:off x="6705600" y="3398838"/>
            <a:ext cx="1219200" cy="523220"/>
          </a:xfrm>
          <a:prstGeom prst="rect">
            <a:avLst/>
          </a:prstGeom>
          <a:solidFill>
            <a:schemeClr val="accent2">
              <a:lumMod val="20000"/>
              <a:lumOff val="80000"/>
            </a:schemeClr>
          </a:solidFill>
        </p:spPr>
        <p:txBody>
          <a:bodyPr wrap="square" rtlCol="0">
            <a:spAutoFit/>
          </a:bodyPr>
          <a:lstStyle/>
          <a:p>
            <a:pPr algn="ctr">
              <a:buClr>
                <a:srgbClr val="000000"/>
              </a:buClr>
              <a:buFont typeface="Arial"/>
              <a:buNone/>
            </a:pPr>
            <a:r>
              <a:rPr lang="en-US" sz="2800" kern="0">
                <a:ln w="0"/>
                <a:solidFill>
                  <a:srgbClr val="10475C"/>
                </a:solidFill>
                <a:effectLst>
                  <a:outerShdw blurRad="38100" dist="19050" dir="2700000" algn="tl" rotWithShape="0">
                    <a:srgbClr val="10475C">
                      <a:alpha val="40000"/>
                    </a:srgbClr>
                  </a:outerShdw>
                </a:effectLst>
                <a:cs typeface="Arial" pitchFamily="34" charset="0"/>
                <a:sym typeface="Arial"/>
              </a:rPr>
              <a:t>S/29</a:t>
            </a:r>
          </a:p>
        </p:txBody>
      </p:sp>
    </p:spTree>
    <p:extLst>
      <p:ext uri="{BB962C8B-B14F-4D97-AF65-F5344CB8AC3E}">
        <p14:creationId xmlns:p14="http://schemas.microsoft.com/office/powerpoint/2010/main" val="391276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412955" y="4911932"/>
            <a:ext cx="1342786" cy="1753415"/>
          </a:xfrm>
          <a:prstGeom prst="rect">
            <a:avLst/>
          </a:prstGeom>
          <a:noFill/>
          <a:ln w="9525">
            <a:noFill/>
          </a:ln>
        </p:spPr>
      </p:pic>
      <p:pic>
        <p:nvPicPr>
          <p:cNvPr id="33" name="图片 8"/>
          <p:cNvPicPr>
            <a:picLocks noChangeAspect="1"/>
          </p:cNvPicPr>
          <p:nvPr/>
        </p:nvPicPr>
        <p:blipFill>
          <a:blip r:embed="rId5"/>
          <a:stretch>
            <a:fillRect/>
          </a:stretch>
        </p:blipFill>
        <p:spPr>
          <a:xfrm>
            <a:off x="10726316" y="5171894"/>
            <a:ext cx="1220868" cy="1686825"/>
          </a:xfrm>
          <a:prstGeom prst="rect">
            <a:avLst/>
          </a:prstGeom>
          <a:noFill/>
          <a:ln w="9525">
            <a:noFill/>
          </a:ln>
        </p:spPr>
      </p:pic>
      <p:sp>
        <p:nvSpPr>
          <p:cNvPr id="24" name="文本框 22">
            <a:extLst>
              <a:ext uri="{FF2B5EF4-FFF2-40B4-BE49-F238E27FC236}">
                <a16:creationId xmlns="" xmlns:a16="http://schemas.microsoft.com/office/drawing/2014/main" id="{8E852256-A333-49D6-ADCD-2215C66790B1}"/>
              </a:ext>
            </a:extLst>
          </p:cNvPr>
          <p:cNvSpPr txBox="1"/>
          <p:nvPr/>
        </p:nvSpPr>
        <p:spPr>
          <a:xfrm>
            <a:off x="3185956" y="747511"/>
            <a:ext cx="5408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6" name="Group 5"/>
          <p:cNvGrpSpPr/>
          <p:nvPr/>
        </p:nvGrpSpPr>
        <p:grpSpPr>
          <a:xfrm>
            <a:off x="918322" y="1530723"/>
            <a:ext cx="885339" cy="628639"/>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grpSp>
        <p:nvGrpSpPr>
          <p:cNvPr id="22" name="Group 21"/>
          <p:cNvGrpSpPr/>
          <p:nvPr/>
        </p:nvGrpSpPr>
        <p:grpSpPr>
          <a:xfrm>
            <a:off x="799213" y="2597415"/>
            <a:ext cx="883311" cy="628639"/>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7" name="TextBox 36">
            <a:extLst>
              <a:ext uri="{FF2B5EF4-FFF2-40B4-BE49-F238E27FC236}">
                <a16:creationId xmlns="" xmlns:a16="http://schemas.microsoft.com/office/drawing/2014/main" id="{24500F8B-FB66-487F-91C5-0281971A9FDB}"/>
              </a:ext>
            </a:extLst>
          </p:cNvPr>
          <p:cNvSpPr txBox="1"/>
          <p:nvPr/>
        </p:nvSpPr>
        <p:spPr>
          <a:xfrm>
            <a:off x="1755741" y="1636502"/>
            <a:ext cx="83469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Kể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việc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chăm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sóc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dựa</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theo</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gợi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ý</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38" name="TextBox 37">
            <a:extLst>
              <a:ext uri="{FF2B5EF4-FFF2-40B4-BE49-F238E27FC236}">
                <a16:creationId xmlns="" xmlns:a16="http://schemas.microsoft.com/office/drawing/2014/main" id="{7D2F8B0D-C796-4CB5-82FA-271383C605D7}"/>
              </a:ext>
            </a:extLst>
          </p:cNvPr>
          <p:cNvSpPr txBox="1"/>
          <p:nvPr/>
        </p:nvSpPr>
        <p:spPr>
          <a:xfrm>
            <a:off x="1682523" y="2611272"/>
            <a:ext cx="99089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ý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thức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chăm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sóc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bảo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vệ</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môi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trường</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par>
                                <p:cTn id="45" presetID="2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32" presetClass="emph" presetSubtype="0" repeatCount="999000" fill="hold" nodeType="with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 xmlns:a16="http://schemas.microsoft.com/office/drawing/2014/main" id="{2203DA73-9DDD-4521-8E2D-CA2C108D5336}"/>
              </a:ext>
            </a:extLst>
          </p:cNvPr>
          <p:cNvSpPr/>
          <p:nvPr/>
        </p:nvSpPr>
        <p:spPr>
          <a:xfrm>
            <a:off x="1401099" y="1054162"/>
            <a:ext cx="575167" cy="523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 xmlns:a16="http://schemas.microsoft.com/office/drawing/2014/main" id="{CC5CD765-F46D-48F0-8006-2ABE8A650D27}"/>
              </a:ext>
            </a:extLst>
          </p:cNvPr>
          <p:cNvSpPr/>
          <p:nvPr/>
        </p:nvSpPr>
        <p:spPr>
          <a:xfrm>
            <a:off x="2182761" y="929148"/>
            <a:ext cx="648929" cy="648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 xmlns:a16="http://schemas.microsoft.com/office/drawing/2014/main" id="{3B04BF1B-660C-43B4-ABB0-6B5E69536EB7}"/>
              </a:ext>
            </a:extLst>
          </p:cNvPr>
          <p:cNvPicPr>
            <a:picLocks noChangeAspect="1"/>
          </p:cNvPicPr>
          <p:nvPr/>
        </p:nvPicPr>
        <p:blipFill>
          <a:blip r:embed="rId2"/>
          <a:stretch>
            <a:fillRect/>
          </a:stretch>
        </p:blipFill>
        <p:spPr>
          <a:xfrm>
            <a:off x="1098177" y="685452"/>
            <a:ext cx="4661647" cy="3046930"/>
          </a:xfrm>
          <a:prstGeom prst="rect">
            <a:avLst/>
          </a:prstGeom>
        </p:spPr>
      </p:pic>
      <p:pic>
        <p:nvPicPr>
          <p:cNvPr id="6" name="Picture 6" descr="A picture containing graphical user interface&#10;&#10;Description automatically generated">
            <a:extLst>
              <a:ext uri="{FF2B5EF4-FFF2-40B4-BE49-F238E27FC236}">
                <a16:creationId xmlns="" xmlns:a16="http://schemas.microsoft.com/office/drawing/2014/main" id="{34D8C62B-AD52-4919-BB6B-974B685F02AA}"/>
              </a:ext>
            </a:extLst>
          </p:cNvPr>
          <p:cNvPicPr>
            <a:picLocks noChangeAspect="1"/>
          </p:cNvPicPr>
          <p:nvPr/>
        </p:nvPicPr>
        <p:blipFill>
          <a:blip r:embed="rId3"/>
          <a:stretch>
            <a:fillRect/>
          </a:stretch>
        </p:blipFill>
        <p:spPr>
          <a:xfrm>
            <a:off x="6432176" y="735683"/>
            <a:ext cx="4835592" cy="3075387"/>
          </a:xfrm>
          <a:prstGeom prst="rect">
            <a:avLst/>
          </a:prstGeom>
        </p:spPr>
      </p:pic>
      <p:sp>
        <p:nvSpPr>
          <p:cNvPr id="2" name="TextBox 1">
            <a:extLst>
              <a:ext uri="{FF2B5EF4-FFF2-40B4-BE49-F238E27FC236}">
                <a16:creationId xmlns="" xmlns:a16="http://schemas.microsoft.com/office/drawing/2014/main" id="{946F2CC7-B3B8-47A3-BD7B-BDE2205BE9F5}"/>
              </a:ext>
            </a:extLst>
          </p:cNvPr>
          <p:cNvSpPr txBox="1"/>
          <p:nvPr/>
        </p:nvSpPr>
        <p:spPr>
          <a:xfrm>
            <a:off x="1489587" y="162232"/>
            <a:ext cx="840658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dirty="0"/>
              <a:t>.</a:t>
            </a:r>
          </a:p>
        </p:txBody>
      </p:sp>
      <p:pic>
        <p:nvPicPr>
          <p:cNvPr id="8" name="Picture 4" descr="A picture containing background pattern&#10;&#10;Description automatically generated">
            <a:extLst>
              <a:ext uri="{FF2B5EF4-FFF2-40B4-BE49-F238E27FC236}">
                <a16:creationId xmlns="" xmlns:a16="http://schemas.microsoft.com/office/drawing/2014/main" id="{CCF27AD5-1B1A-4D57-85BA-E5A1C0D47B85}"/>
              </a:ext>
            </a:extLst>
          </p:cNvPr>
          <p:cNvPicPr>
            <a:picLocks noChangeAspect="1"/>
          </p:cNvPicPr>
          <p:nvPr/>
        </p:nvPicPr>
        <p:blipFill>
          <a:blip r:embed="rId4"/>
          <a:stretch>
            <a:fillRect/>
          </a:stretch>
        </p:blipFill>
        <p:spPr>
          <a:xfrm>
            <a:off x="1098177" y="3811070"/>
            <a:ext cx="4661647" cy="2884698"/>
          </a:xfrm>
          <a:prstGeom prst="rect">
            <a:avLst/>
          </a:prstGeom>
        </p:spPr>
      </p:pic>
      <p:pic>
        <p:nvPicPr>
          <p:cNvPr id="10" name="Picture 5" descr="A picture containing text&#10;&#10;Description automatically generated">
            <a:extLst>
              <a:ext uri="{FF2B5EF4-FFF2-40B4-BE49-F238E27FC236}">
                <a16:creationId xmlns="" xmlns:a16="http://schemas.microsoft.com/office/drawing/2014/main" id="{81E237F2-ECAE-4E51-BE4F-B4239475352E}"/>
              </a:ext>
            </a:extLst>
          </p:cNvPr>
          <p:cNvPicPr>
            <a:picLocks noChangeAspect="1"/>
          </p:cNvPicPr>
          <p:nvPr/>
        </p:nvPicPr>
        <p:blipFill>
          <a:blip r:embed="rId5"/>
          <a:stretch>
            <a:fillRect/>
          </a:stretch>
        </p:blipFill>
        <p:spPr>
          <a:xfrm>
            <a:off x="6432175" y="3811070"/>
            <a:ext cx="4835591" cy="2884698"/>
          </a:xfrm>
          <a:prstGeom prst="rect">
            <a:avLst/>
          </a:prstGeom>
        </p:spPr>
      </p:pic>
      <p:sp>
        <p:nvSpPr>
          <p:cNvPr id="17" name="Oval 16">
            <a:extLst>
              <a:ext uri="{FF2B5EF4-FFF2-40B4-BE49-F238E27FC236}">
                <a16:creationId xmlns="" xmlns:a16="http://schemas.microsoft.com/office/drawing/2014/main" id="{431E424E-57DB-4A85-B41C-1A4FC9B2ECCA}"/>
              </a:ext>
            </a:extLst>
          </p:cNvPr>
          <p:cNvSpPr/>
          <p:nvPr/>
        </p:nvSpPr>
        <p:spPr>
          <a:xfrm>
            <a:off x="1415824" y="1055408"/>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1</a:t>
            </a:r>
          </a:p>
        </p:txBody>
      </p:sp>
      <p:sp>
        <p:nvSpPr>
          <p:cNvPr id="18" name="Oval 17">
            <a:extLst>
              <a:ext uri="{FF2B5EF4-FFF2-40B4-BE49-F238E27FC236}">
                <a16:creationId xmlns="" xmlns:a16="http://schemas.microsoft.com/office/drawing/2014/main" id="{6E1C57A7-04D3-44E9-9645-3D0367D3B29A}"/>
              </a:ext>
            </a:extLst>
          </p:cNvPr>
          <p:cNvSpPr/>
          <p:nvPr/>
        </p:nvSpPr>
        <p:spPr>
          <a:xfrm>
            <a:off x="6663241" y="3955428"/>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4</a:t>
            </a:r>
          </a:p>
        </p:txBody>
      </p:sp>
      <p:sp>
        <p:nvSpPr>
          <p:cNvPr id="19" name="Oval 18">
            <a:extLst>
              <a:ext uri="{FF2B5EF4-FFF2-40B4-BE49-F238E27FC236}">
                <a16:creationId xmlns="" xmlns:a16="http://schemas.microsoft.com/office/drawing/2014/main" id="{8C7186AD-2E70-455F-8DCC-B660351BAA9F}"/>
              </a:ext>
            </a:extLst>
          </p:cNvPr>
          <p:cNvSpPr/>
          <p:nvPr/>
        </p:nvSpPr>
        <p:spPr>
          <a:xfrm>
            <a:off x="6663241" y="930631"/>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2</a:t>
            </a:r>
          </a:p>
        </p:txBody>
      </p:sp>
      <p:sp>
        <p:nvSpPr>
          <p:cNvPr id="20" name="Oval 19">
            <a:extLst>
              <a:ext uri="{FF2B5EF4-FFF2-40B4-BE49-F238E27FC236}">
                <a16:creationId xmlns="" xmlns:a16="http://schemas.microsoft.com/office/drawing/2014/main" id="{FCBBA412-D8A5-4E1E-869B-2EA1675CB669}"/>
              </a:ext>
            </a:extLst>
          </p:cNvPr>
          <p:cNvSpPr/>
          <p:nvPr/>
        </p:nvSpPr>
        <p:spPr>
          <a:xfrm>
            <a:off x="1226446" y="4005315"/>
            <a:ext cx="560650" cy="4198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3</a:t>
            </a:r>
          </a:p>
        </p:txBody>
      </p:sp>
    </p:spTree>
    <p:extLst>
      <p:ext uri="{BB962C8B-B14F-4D97-AF65-F5344CB8AC3E}">
        <p14:creationId xmlns:p14="http://schemas.microsoft.com/office/powerpoint/2010/main" val="1790959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1373</TotalTime>
  <Words>1045</Words>
  <Application>Microsoft Office PowerPoint</Application>
  <PresentationFormat>Widescreen</PresentationFormat>
  <Paragraphs>129</Paragraphs>
  <Slides>22</Slides>
  <Notes>12</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22</vt:i4>
      </vt:variant>
    </vt:vector>
  </HeadingPairs>
  <TitlesOfParts>
    <vt:vector size="41" baseType="lpstr">
      <vt:lpstr>宋体</vt:lpstr>
      <vt:lpstr>Arial</vt:lpstr>
      <vt:lpstr>Arial-Rounded</vt:lpstr>
      <vt:lpstr>Arrus-Black</vt:lpstr>
      <vt:lpstr>Bauhaus 93</vt:lpstr>
      <vt:lpstr>Bebas Neue</vt:lpstr>
      <vt:lpstr>Calibri</vt:lpstr>
      <vt:lpstr>Calibri Light</vt:lpstr>
      <vt:lpstr>Dosis</vt:lpstr>
      <vt:lpstr>Fira Sans Extra Condensed Medium</vt:lpstr>
      <vt:lpstr>Quicksand</vt:lpstr>
      <vt:lpstr>Source Sans Pro</vt:lpstr>
      <vt:lpstr>Tahoma</vt:lpstr>
      <vt:lpstr>Times New Roman</vt:lpstr>
      <vt:lpstr>Titan One</vt:lpstr>
      <vt:lpstr>思源黑体 CN Bold</vt:lpstr>
      <vt:lpstr>Office Theme</vt:lpstr>
      <vt:lpstr>1_Office Theme</vt:lpstr>
      <vt:lpstr>Pre-K for Christian Schools: God Created Families to Love One Another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 PC</cp:lastModifiedBy>
  <cp:revision>365</cp:revision>
  <dcterms:created xsi:type="dcterms:W3CDTF">2021-05-29T04:05:18Z</dcterms:created>
  <dcterms:modified xsi:type="dcterms:W3CDTF">2023-06-03T00:12:24Z</dcterms:modified>
</cp:coreProperties>
</file>